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xygen"/>
      <p:regular r:id="rId24"/>
      <p:bold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Abril Fatface"/>
      <p:regular r:id="rId30"/>
    </p:embeddedFont>
    <p:embeddedFont>
      <p:font typeface="Pacifico"/>
      <p:regular r:id="rId31"/>
    </p:embeddedFont>
    <p:embeddedFont>
      <p:font typeface="Lato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Lato-regular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34" Type="http://schemas.openxmlformats.org/officeDocument/2006/relationships/customXml" Target="../customXml/item1.xml"/><Relationship Id="rId25" Type="http://schemas.openxmlformats.org/officeDocument/2006/relationships/font" Target="fonts/Oxygen-bold.fntdata"/><Relationship Id="rId7" Type="http://schemas.openxmlformats.org/officeDocument/2006/relationships/slide" Target="slides/slide2.xml"/><Relationship Id="rId33" Type="http://schemas.openxmlformats.org/officeDocument/2006/relationships/font" Target="fonts/LatoBlack-bold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font" Target="fonts/Lato-boldItalic.fntdata"/><Relationship Id="rId16" Type="http://schemas.openxmlformats.org/officeDocument/2006/relationships/slide" Target="slides/slide11.xml"/><Relationship Id="rId24" Type="http://schemas.openxmlformats.org/officeDocument/2006/relationships/font" Target="fonts/Oxygen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LatoBlack-bold.fntdata"/><Relationship Id="rId23" Type="http://schemas.openxmlformats.org/officeDocument/2006/relationships/slide" Target="slides/slide18.xml"/><Relationship Id="rId28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3.xml"/><Relationship Id="rId31" Type="http://schemas.openxmlformats.org/officeDocument/2006/relationships/font" Target="fonts/Pacifico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Lato-bold.fntdata"/><Relationship Id="rId30" Type="http://schemas.openxmlformats.org/officeDocument/2006/relationships/font" Target="fonts/AbrilFatface-regular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6" name="Shape 5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7" name="Google Shape;5997;g8fb393f40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8" name="Google Shape;5998;g8fb393f4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6" name="Shape 6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7" name="Google Shape;6097;g8fd446f060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8" name="Google Shape;6098;g8fd446f060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5" name="Shape 6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6" name="Google Shape;6106;g8fd446f060_0_8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7" name="Google Shape;6107;g8fd446f060_0_8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4" name="Shape 6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5" name="Google Shape;6115;g8fd446f060_0_1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6" name="Google Shape;6116;g8fd446f060_0_1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3" name="Shape 6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" name="Google Shape;6124;g8fb393f400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5" name="Google Shape;6125;g8fb393f400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 to present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 to update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Find/make video for whisking/folding/other mixing type techniques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overview of common terms in baking/cooking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8" name="Shape 6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9" name="Google Shape;6139;g8fb393f400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0" name="Google Shape;6140;g8fb393f400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Gabby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3" name="Shape 6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" name="Google Shape;6144;g7736e98d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5" name="Google Shape;6145;g7736e98d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Gabby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9" name="Shape 6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Google Shape;6150;g729188c7f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1" name="Google Shape;6151;g729188c7f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3" name="Shape 6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4" name="Google Shape;6194;g8fb393f400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5" name="Google Shape;6195;g8fb393f400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Gabby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2" name="Shape 6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3" name="Google Shape;6243;g8fb393f400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4" name="Google Shape;6244;g8fb393f400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2" name="Shape 6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3" name="Google Shape;6013;g72927c975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4" name="Google Shape;6014;g72927c975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9" name="Shape 6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0" name="Google Shape;6020;g7736e98c0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1" name="Google Shape;6021;g7736e98c0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6" name="Shape 6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7" name="Google Shape;6037;g72927c97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8" name="Google Shape;6038;g72927c97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Abbey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5" name="Shape 6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" name="Google Shape;6046;g8fd446f060_0_1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7" name="Google Shape;6047;g8fd446f060_0_1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Gabby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3" name="Shape 6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4" name="Google Shape;6064;g729188c7f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5" name="Google Shape;6065;g729188c7f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9" name="Shape 6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0" name="Google Shape;6070;g8fd446f060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1" name="Google Shape;6071;g8fd446f060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8" name="Shape 6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9" name="Google Shape;6079;g8fd446f06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0" name="Google Shape;6080;g8fd446f06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7" name="Shape 6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8" name="Google Shape;6088;g8fd446f06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9" name="Google Shape;6089;g8fd446f06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5367" y="-183374"/>
            <a:ext cx="9835632" cy="5510248"/>
            <a:chOff x="238675" y="845000"/>
            <a:chExt cx="7164650" cy="4013875"/>
          </a:xfrm>
        </p:grpSpPr>
        <p:sp>
          <p:nvSpPr>
            <p:cNvPr id="10" name="Google Shape;10;p2"/>
            <p:cNvSpPr/>
            <p:nvPr/>
          </p:nvSpPr>
          <p:spPr>
            <a:xfrm>
              <a:off x="6928800" y="3262700"/>
              <a:ext cx="453650" cy="418850"/>
            </a:xfrm>
            <a:custGeom>
              <a:rect b="b" l="l" r="r" t="t"/>
              <a:pathLst>
                <a:path extrusionOk="0" h="16754" w="18146">
                  <a:moveTo>
                    <a:pt x="6590" y="0"/>
                  </a:moveTo>
                  <a:cubicBezTo>
                    <a:pt x="4985" y="0"/>
                    <a:pt x="3711" y="470"/>
                    <a:pt x="2167" y="1209"/>
                  </a:cubicBezTo>
                  <a:cubicBezTo>
                    <a:pt x="2020" y="1276"/>
                    <a:pt x="1885" y="1367"/>
                    <a:pt x="1750" y="1457"/>
                  </a:cubicBezTo>
                  <a:cubicBezTo>
                    <a:pt x="892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61" y="10653"/>
                  </a:cubicBezTo>
                  <a:cubicBezTo>
                    <a:pt x="4898" y="13903"/>
                    <a:pt x="8125" y="15934"/>
                    <a:pt x="12142" y="16623"/>
                  </a:cubicBezTo>
                  <a:cubicBezTo>
                    <a:pt x="12657" y="16710"/>
                    <a:pt x="13130" y="16753"/>
                    <a:pt x="13566" y="16753"/>
                  </a:cubicBezTo>
                  <a:cubicBezTo>
                    <a:pt x="15265" y="16753"/>
                    <a:pt x="16403" y="16104"/>
                    <a:pt x="17220" y="14919"/>
                  </a:cubicBezTo>
                  <a:cubicBezTo>
                    <a:pt x="17548" y="14174"/>
                    <a:pt x="17751" y="13373"/>
                    <a:pt x="17818" y="12560"/>
                  </a:cubicBezTo>
                  <a:cubicBezTo>
                    <a:pt x="18146" y="9390"/>
                    <a:pt x="16825" y="6286"/>
                    <a:pt x="14726" y="3917"/>
                  </a:cubicBezTo>
                  <a:cubicBezTo>
                    <a:pt x="14253" y="3375"/>
                    <a:pt x="13745" y="2879"/>
                    <a:pt x="13192" y="2427"/>
                  </a:cubicBezTo>
                  <a:cubicBezTo>
                    <a:pt x="11386" y="881"/>
                    <a:pt x="9084" y="24"/>
                    <a:pt x="6703" y="1"/>
                  </a:cubicBezTo>
                  <a:cubicBezTo>
                    <a:pt x="6666" y="1"/>
                    <a:pt x="6628" y="0"/>
                    <a:pt x="6590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946575" y="3272025"/>
              <a:ext cx="423175" cy="400250"/>
            </a:xfrm>
            <a:custGeom>
              <a:rect b="b" l="l" r="r" t="t"/>
              <a:pathLst>
                <a:path extrusionOk="0" h="16010" w="16927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42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0" y="5067"/>
                    <a:pt x="305" y="6884"/>
                    <a:pt x="1027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6" y="13259"/>
                    <a:pt x="7617" y="15212"/>
                    <a:pt x="11499" y="15877"/>
                  </a:cubicBezTo>
                  <a:cubicBezTo>
                    <a:pt x="11948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27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82" y="3262"/>
                    <a:pt x="12785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871525" y="3299400"/>
              <a:ext cx="488075" cy="441450"/>
            </a:xfrm>
            <a:custGeom>
              <a:rect b="b" l="l" r="r" t="t"/>
              <a:pathLst>
                <a:path extrusionOk="0" h="17658" w="19523">
                  <a:moveTo>
                    <a:pt x="4041" y="0"/>
                  </a:moveTo>
                  <a:lnTo>
                    <a:pt x="4041" y="0"/>
                  </a:lnTo>
                  <a:cubicBezTo>
                    <a:pt x="2720" y="925"/>
                    <a:pt x="1626" y="3013"/>
                    <a:pt x="1084" y="4570"/>
                  </a:cubicBezTo>
                  <a:cubicBezTo>
                    <a:pt x="1" y="7662"/>
                    <a:pt x="1547" y="12119"/>
                    <a:pt x="3138" y="13835"/>
                  </a:cubicBezTo>
                  <a:cubicBezTo>
                    <a:pt x="4018" y="14782"/>
                    <a:pt x="5011" y="15617"/>
                    <a:pt x="6106" y="16306"/>
                  </a:cubicBezTo>
                  <a:cubicBezTo>
                    <a:pt x="7580" y="17222"/>
                    <a:pt x="9314" y="17657"/>
                    <a:pt x="11091" y="17657"/>
                  </a:cubicBezTo>
                  <a:cubicBezTo>
                    <a:pt x="13339" y="17657"/>
                    <a:pt x="15657" y="16961"/>
                    <a:pt x="17604" y="15663"/>
                  </a:cubicBezTo>
                  <a:cubicBezTo>
                    <a:pt x="18428" y="15121"/>
                    <a:pt x="19094" y="14354"/>
                    <a:pt x="19523" y="13462"/>
                  </a:cubicBezTo>
                  <a:lnTo>
                    <a:pt x="19523" y="13462"/>
                  </a:lnTo>
                  <a:cubicBezTo>
                    <a:pt x="18695" y="14640"/>
                    <a:pt x="17552" y="15295"/>
                    <a:pt x="15853" y="15295"/>
                  </a:cubicBezTo>
                  <a:cubicBezTo>
                    <a:pt x="15421" y="15295"/>
                    <a:pt x="14953" y="15253"/>
                    <a:pt x="14445" y="15166"/>
                  </a:cubicBezTo>
                  <a:cubicBezTo>
                    <a:pt x="10427" y="14466"/>
                    <a:pt x="7200" y="12447"/>
                    <a:pt x="4763" y="9197"/>
                  </a:cubicBezTo>
                  <a:cubicBezTo>
                    <a:pt x="3296" y="7222"/>
                    <a:pt x="2292" y="4706"/>
                    <a:pt x="2777" y="2257"/>
                  </a:cubicBezTo>
                  <a:cubicBezTo>
                    <a:pt x="2946" y="1377"/>
                    <a:pt x="3194" y="779"/>
                    <a:pt x="4041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224725" y="3702125"/>
              <a:ext cx="20050" cy="11575"/>
            </a:xfrm>
            <a:custGeom>
              <a:rect b="b" l="l" r="r" t="t"/>
              <a:pathLst>
                <a:path extrusionOk="0" h="463" w="802">
                  <a:moveTo>
                    <a:pt x="543" y="1"/>
                  </a:moveTo>
                  <a:cubicBezTo>
                    <a:pt x="464" y="1"/>
                    <a:pt x="382" y="13"/>
                    <a:pt x="305" y="39"/>
                  </a:cubicBezTo>
                  <a:cubicBezTo>
                    <a:pt x="215" y="84"/>
                    <a:pt x="125" y="152"/>
                    <a:pt x="68" y="242"/>
                  </a:cubicBezTo>
                  <a:cubicBezTo>
                    <a:pt x="35" y="287"/>
                    <a:pt x="12" y="343"/>
                    <a:pt x="1" y="400"/>
                  </a:cubicBezTo>
                  <a:cubicBezTo>
                    <a:pt x="80" y="443"/>
                    <a:pt x="170" y="462"/>
                    <a:pt x="260" y="462"/>
                  </a:cubicBezTo>
                  <a:cubicBezTo>
                    <a:pt x="336" y="462"/>
                    <a:pt x="414" y="448"/>
                    <a:pt x="486" y="422"/>
                  </a:cubicBezTo>
                  <a:cubicBezTo>
                    <a:pt x="587" y="377"/>
                    <a:pt x="666" y="310"/>
                    <a:pt x="723" y="219"/>
                  </a:cubicBezTo>
                  <a:cubicBezTo>
                    <a:pt x="757" y="174"/>
                    <a:pt x="779" y="118"/>
                    <a:pt x="802" y="61"/>
                  </a:cubicBezTo>
                  <a:cubicBezTo>
                    <a:pt x="745" y="27"/>
                    <a:pt x="689" y="16"/>
                    <a:pt x="621" y="5"/>
                  </a:cubicBezTo>
                  <a:cubicBezTo>
                    <a:pt x="596" y="2"/>
                    <a:pt x="570" y="1"/>
                    <a:pt x="543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56600" y="3695175"/>
              <a:ext cx="14425" cy="11325"/>
            </a:xfrm>
            <a:custGeom>
              <a:rect b="b" l="l" r="r" t="t"/>
              <a:pathLst>
                <a:path extrusionOk="0" h="453" w="577">
                  <a:moveTo>
                    <a:pt x="407" y="1"/>
                  </a:moveTo>
                  <a:cubicBezTo>
                    <a:pt x="362" y="1"/>
                    <a:pt x="317" y="12"/>
                    <a:pt x="283" y="12"/>
                  </a:cubicBezTo>
                  <a:cubicBezTo>
                    <a:pt x="249" y="23"/>
                    <a:pt x="215" y="35"/>
                    <a:pt x="193" y="46"/>
                  </a:cubicBezTo>
                  <a:cubicBezTo>
                    <a:pt x="125" y="91"/>
                    <a:pt x="69" y="159"/>
                    <a:pt x="46" y="226"/>
                  </a:cubicBezTo>
                  <a:cubicBezTo>
                    <a:pt x="23" y="283"/>
                    <a:pt x="12" y="328"/>
                    <a:pt x="1" y="384"/>
                  </a:cubicBezTo>
                  <a:cubicBezTo>
                    <a:pt x="46" y="407"/>
                    <a:pt x="102" y="430"/>
                    <a:pt x="148" y="441"/>
                  </a:cubicBezTo>
                  <a:cubicBezTo>
                    <a:pt x="178" y="448"/>
                    <a:pt x="208" y="452"/>
                    <a:pt x="237" y="452"/>
                  </a:cubicBezTo>
                  <a:cubicBezTo>
                    <a:pt x="297" y="452"/>
                    <a:pt x="354" y="437"/>
                    <a:pt x="407" y="407"/>
                  </a:cubicBezTo>
                  <a:cubicBezTo>
                    <a:pt x="486" y="351"/>
                    <a:pt x="554" y="272"/>
                    <a:pt x="565" y="181"/>
                  </a:cubicBezTo>
                  <a:cubicBezTo>
                    <a:pt x="576" y="125"/>
                    <a:pt x="576" y="69"/>
                    <a:pt x="565" y="23"/>
                  </a:cubicBezTo>
                  <a:cubicBezTo>
                    <a:pt x="509" y="1"/>
                    <a:pt x="463" y="1"/>
                    <a:pt x="407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79575" y="3573200"/>
              <a:ext cx="21125" cy="13175"/>
            </a:xfrm>
            <a:custGeom>
              <a:rect b="b" l="l" r="r" t="t"/>
              <a:pathLst>
                <a:path extrusionOk="0" h="527" w="845">
                  <a:moveTo>
                    <a:pt x="342" y="0"/>
                  </a:moveTo>
                  <a:cubicBezTo>
                    <a:pt x="164" y="0"/>
                    <a:pt x="1" y="93"/>
                    <a:pt x="40" y="298"/>
                  </a:cubicBezTo>
                  <a:cubicBezTo>
                    <a:pt x="76" y="460"/>
                    <a:pt x="227" y="527"/>
                    <a:pt x="379" y="527"/>
                  </a:cubicBezTo>
                  <a:cubicBezTo>
                    <a:pt x="609" y="527"/>
                    <a:pt x="844" y="374"/>
                    <a:pt x="695" y="163"/>
                  </a:cubicBezTo>
                  <a:cubicBezTo>
                    <a:pt x="695" y="152"/>
                    <a:pt x="684" y="140"/>
                    <a:pt x="672" y="129"/>
                  </a:cubicBezTo>
                  <a:cubicBezTo>
                    <a:pt x="598" y="46"/>
                    <a:pt x="466" y="0"/>
                    <a:pt x="34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62300" y="3530000"/>
              <a:ext cx="24350" cy="13700"/>
            </a:xfrm>
            <a:custGeom>
              <a:rect b="b" l="l" r="r" t="t"/>
              <a:pathLst>
                <a:path extrusionOk="0" h="548" w="974">
                  <a:moveTo>
                    <a:pt x="588" y="1"/>
                  </a:moveTo>
                  <a:cubicBezTo>
                    <a:pt x="317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2" y="533"/>
                    <a:pt x="405" y="547"/>
                    <a:pt x="472" y="547"/>
                  </a:cubicBezTo>
                  <a:cubicBezTo>
                    <a:pt x="704" y="547"/>
                    <a:pt x="973" y="376"/>
                    <a:pt x="833" y="131"/>
                  </a:cubicBezTo>
                  <a:cubicBezTo>
                    <a:pt x="776" y="38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69850" y="3282325"/>
              <a:ext cx="19000" cy="13850"/>
            </a:xfrm>
            <a:custGeom>
              <a:rect b="b" l="l" r="r" t="t"/>
              <a:pathLst>
                <a:path extrusionOk="0" h="554" w="760">
                  <a:moveTo>
                    <a:pt x="265" y="0"/>
                  </a:moveTo>
                  <a:cubicBezTo>
                    <a:pt x="135" y="0"/>
                    <a:pt x="22" y="66"/>
                    <a:pt x="12" y="232"/>
                  </a:cubicBezTo>
                  <a:cubicBezTo>
                    <a:pt x="0" y="443"/>
                    <a:pt x="224" y="554"/>
                    <a:pt x="421" y="554"/>
                  </a:cubicBezTo>
                  <a:cubicBezTo>
                    <a:pt x="602" y="554"/>
                    <a:pt x="759" y="460"/>
                    <a:pt x="689" y="266"/>
                  </a:cubicBezTo>
                  <a:cubicBezTo>
                    <a:pt x="678" y="243"/>
                    <a:pt x="678" y="232"/>
                    <a:pt x="666" y="220"/>
                  </a:cubicBezTo>
                  <a:cubicBezTo>
                    <a:pt x="599" y="92"/>
                    <a:pt x="420" y="0"/>
                    <a:pt x="26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9800" y="3625125"/>
              <a:ext cx="24975" cy="13950"/>
            </a:xfrm>
            <a:custGeom>
              <a:rect b="b" l="l" r="r" t="t"/>
              <a:pathLst>
                <a:path extrusionOk="0" h="558" w="999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12600" y="3278225"/>
              <a:ext cx="18550" cy="16475"/>
            </a:xfrm>
            <a:custGeom>
              <a:rect b="b" l="l" r="r" t="t"/>
              <a:pathLst>
                <a:path extrusionOk="0" h="659" w="742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6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50125" y="3631575"/>
              <a:ext cx="19275" cy="17575"/>
            </a:xfrm>
            <a:custGeom>
              <a:rect b="b" l="l" r="r" t="t"/>
              <a:pathLst>
                <a:path extrusionOk="0" h="703" w="771">
                  <a:moveTo>
                    <a:pt x="409" y="1"/>
                  </a:moveTo>
                  <a:cubicBezTo>
                    <a:pt x="362" y="1"/>
                    <a:pt x="312" y="16"/>
                    <a:pt x="260" y="51"/>
                  </a:cubicBezTo>
                  <a:cubicBezTo>
                    <a:pt x="1" y="239"/>
                    <a:pt x="258" y="702"/>
                    <a:pt x="488" y="702"/>
                  </a:cubicBezTo>
                  <a:cubicBezTo>
                    <a:pt x="549" y="702"/>
                    <a:pt x="608" y="670"/>
                    <a:pt x="655" y="593"/>
                  </a:cubicBezTo>
                  <a:cubicBezTo>
                    <a:pt x="655" y="581"/>
                    <a:pt x="666" y="570"/>
                    <a:pt x="677" y="559"/>
                  </a:cubicBezTo>
                  <a:cubicBezTo>
                    <a:pt x="771" y="353"/>
                    <a:pt x="632" y="1"/>
                    <a:pt x="40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87000" y="3643350"/>
              <a:ext cx="18100" cy="17775"/>
            </a:xfrm>
            <a:custGeom>
              <a:rect b="b" l="l" r="r" t="t"/>
              <a:pathLst>
                <a:path extrusionOk="0" h="711" w="724">
                  <a:moveTo>
                    <a:pt x="423" y="1"/>
                  </a:moveTo>
                  <a:cubicBezTo>
                    <a:pt x="401" y="1"/>
                    <a:pt x="378" y="3"/>
                    <a:pt x="353" y="9"/>
                  </a:cubicBezTo>
                  <a:cubicBezTo>
                    <a:pt x="1" y="87"/>
                    <a:pt x="99" y="710"/>
                    <a:pt x="367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1" y="663"/>
                    <a:pt x="523" y="652"/>
                    <a:pt x="534" y="641"/>
                  </a:cubicBezTo>
                  <a:cubicBezTo>
                    <a:pt x="723" y="473"/>
                    <a:pt x="716" y="1"/>
                    <a:pt x="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15225" y="3593250"/>
              <a:ext cx="19250" cy="17750"/>
            </a:xfrm>
            <a:custGeom>
              <a:rect b="b" l="l" r="r" t="t"/>
              <a:pathLst>
                <a:path extrusionOk="0" h="710" w="770">
                  <a:moveTo>
                    <a:pt x="299" y="0"/>
                  </a:moveTo>
                  <a:cubicBezTo>
                    <a:pt x="243" y="0"/>
                    <a:pt x="188" y="28"/>
                    <a:pt x="138" y="94"/>
                  </a:cubicBezTo>
                  <a:cubicBezTo>
                    <a:pt x="127" y="106"/>
                    <a:pt x="127" y="117"/>
                    <a:pt x="116" y="128"/>
                  </a:cubicBezTo>
                  <a:cubicBezTo>
                    <a:pt x="1" y="329"/>
                    <a:pt x="114" y="709"/>
                    <a:pt x="343" y="709"/>
                  </a:cubicBezTo>
                  <a:cubicBezTo>
                    <a:pt x="384" y="709"/>
                    <a:pt x="429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9650" y="3611075"/>
              <a:ext cx="24125" cy="13725"/>
            </a:xfrm>
            <a:custGeom>
              <a:rect b="b" l="l" r="r" t="t"/>
              <a:pathLst>
                <a:path extrusionOk="0" h="549" w="965">
                  <a:moveTo>
                    <a:pt x="583" y="1"/>
                  </a:moveTo>
                  <a:cubicBezTo>
                    <a:pt x="313" y="1"/>
                    <a:pt x="1" y="287"/>
                    <a:pt x="248" y="476"/>
                  </a:cubicBezTo>
                  <a:cubicBezTo>
                    <a:pt x="259" y="487"/>
                    <a:pt x="271" y="487"/>
                    <a:pt x="293" y="499"/>
                  </a:cubicBezTo>
                  <a:cubicBezTo>
                    <a:pt x="346" y="533"/>
                    <a:pt x="413" y="549"/>
                    <a:pt x="483" y="549"/>
                  </a:cubicBezTo>
                  <a:cubicBezTo>
                    <a:pt x="710" y="549"/>
                    <a:pt x="964" y="380"/>
                    <a:pt x="835" y="138"/>
                  </a:cubicBezTo>
                  <a:cubicBezTo>
                    <a:pt x="777" y="40"/>
                    <a:pt x="683" y="1"/>
                    <a:pt x="58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04875" y="3557825"/>
              <a:ext cx="19250" cy="17775"/>
            </a:xfrm>
            <a:custGeom>
              <a:rect b="b" l="l" r="r" t="t"/>
              <a:pathLst>
                <a:path extrusionOk="0" h="711" w="770">
                  <a:moveTo>
                    <a:pt x="418" y="1"/>
                  </a:moveTo>
                  <a:cubicBezTo>
                    <a:pt x="375" y="1"/>
                    <a:pt x="329" y="14"/>
                    <a:pt x="281" y="45"/>
                  </a:cubicBezTo>
                  <a:cubicBezTo>
                    <a:pt x="1" y="225"/>
                    <a:pt x="242" y="710"/>
                    <a:pt x="477" y="710"/>
                  </a:cubicBezTo>
                  <a:cubicBezTo>
                    <a:pt x="535" y="710"/>
                    <a:pt x="593" y="681"/>
                    <a:pt x="642" y="609"/>
                  </a:cubicBezTo>
                  <a:cubicBezTo>
                    <a:pt x="653" y="597"/>
                    <a:pt x="665" y="586"/>
                    <a:pt x="665" y="575"/>
                  </a:cubicBezTo>
                  <a:cubicBezTo>
                    <a:pt x="769" y="376"/>
                    <a:pt x="642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38000" y="3568925"/>
              <a:ext cx="20875" cy="13425"/>
            </a:xfrm>
            <a:custGeom>
              <a:rect b="b" l="l" r="r" t="t"/>
              <a:pathLst>
                <a:path extrusionOk="0" h="537" w="835">
                  <a:moveTo>
                    <a:pt x="329" y="1"/>
                  </a:moveTo>
                  <a:cubicBezTo>
                    <a:pt x="156" y="1"/>
                    <a:pt x="1" y="93"/>
                    <a:pt x="40" y="300"/>
                  </a:cubicBezTo>
                  <a:cubicBezTo>
                    <a:pt x="67" y="466"/>
                    <a:pt x="221" y="536"/>
                    <a:pt x="378" y="536"/>
                  </a:cubicBezTo>
                  <a:cubicBezTo>
                    <a:pt x="604" y="536"/>
                    <a:pt x="834" y="390"/>
                    <a:pt x="694" y="176"/>
                  </a:cubicBezTo>
                  <a:cubicBezTo>
                    <a:pt x="683" y="165"/>
                    <a:pt x="672" y="153"/>
                    <a:pt x="672" y="142"/>
                  </a:cubicBezTo>
                  <a:cubicBezTo>
                    <a:pt x="595" y="51"/>
                    <a:pt x="457" y="1"/>
                    <a:pt x="3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213700" y="3652200"/>
              <a:ext cx="21300" cy="13450"/>
            </a:xfrm>
            <a:custGeom>
              <a:rect b="b" l="l" r="r" t="t"/>
              <a:pathLst>
                <a:path extrusionOk="0" h="538" w="852">
                  <a:moveTo>
                    <a:pt x="348" y="0"/>
                  </a:moveTo>
                  <a:cubicBezTo>
                    <a:pt x="167" y="0"/>
                    <a:pt x="0" y="96"/>
                    <a:pt x="47" y="309"/>
                  </a:cubicBezTo>
                  <a:cubicBezTo>
                    <a:pt x="82" y="470"/>
                    <a:pt x="231" y="537"/>
                    <a:pt x="383" y="537"/>
                  </a:cubicBezTo>
                  <a:cubicBezTo>
                    <a:pt x="614" y="537"/>
                    <a:pt x="851" y="381"/>
                    <a:pt x="701" y="163"/>
                  </a:cubicBezTo>
                  <a:lnTo>
                    <a:pt x="679" y="129"/>
                  </a:lnTo>
                  <a:cubicBezTo>
                    <a:pt x="605" y="46"/>
                    <a:pt x="473" y="0"/>
                    <a:pt x="34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38150" y="3599700"/>
              <a:ext cx="19250" cy="17750"/>
            </a:xfrm>
            <a:custGeom>
              <a:rect b="b" l="l" r="r" t="t"/>
              <a:pathLst>
                <a:path extrusionOk="0" h="710" w="770">
                  <a:moveTo>
                    <a:pt x="423" y="0"/>
                  </a:moveTo>
                  <a:cubicBezTo>
                    <a:pt x="383" y="0"/>
                    <a:pt x="339" y="12"/>
                    <a:pt x="293" y="40"/>
                  </a:cubicBezTo>
                  <a:cubicBezTo>
                    <a:pt x="1" y="204"/>
                    <a:pt x="227" y="709"/>
                    <a:pt x="461" y="709"/>
                  </a:cubicBezTo>
                  <a:cubicBezTo>
                    <a:pt x="516" y="709"/>
                    <a:pt x="571" y="682"/>
                    <a:pt x="621" y="615"/>
                  </a:cubicBezTo>
                  <a:cubicBezTo>
                    <a:pt x="632" y="604"/>
                    <a:pt x="643" y="593"/>
                    <a:pt x="654" y="581"/>
                  </a:cubicBezTo>
                  <a:cubicBezTo>
                    <a:pt x="769" y="380"/>
                    <a:pt x="649" y="0"/>
                    <a:pt x="42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53700" y="3613500"/>
              <a:ext cx="18075" cy="17875"/>
            </a:xfrm>
            <a:custGeom>
              <a:rect b="b" l="l" r="r" t="t"/>
              <a:pathLst>
                <a:path extrusionOk="0" h="715" w="723">
                  <a:moveTo>
                    <a:pt x="354" y="1"/>
                  </a:moveTo>
                  <a:cubicBezTo>
                    <a:pt x="314" y="1"/>
                    <a:pt x="270" y="16"/>
                    <a:pt x="224" y="52"/>
                  </a:cubicBezTo>
                  <a:cubicBezTo>
                    <a:pt x="212" y="63"/>
                    <a:pt x="201" y="74"/>
                    <a:pt x="190" y="86"/>
                  </a:cubicBezTo>
                  <a:cubicBezTo>
                    <a:pt x="1" y="254"/>
                    <a:pt x="17" y="714"/>
                    <a:pt x="311" y="714"/>
                  </a:cubicBezTo>
                  <a:cubicBezTo>
                    <a:pt x="333" y="714"/>
                    <a:pt x="357" y="712"/>
                    <a:pt x="382" y="706"/>
                  </a:cubicBezTo>
                  <a:cubicBezTo>
                    <a:pt x="723" y="619"/>
                    <a:pt x="609" y="1"/>
                    <a:pt x="35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91775" y="3313875"/>
              <a:ext cx="211550" cy="144650"/>
            </a:xfrm>
            <a:custGeom>
              <a:rect b="b" l="l" r="r" t="t"/>
              <a:pathLst>
                <a:path extrusionOk="0" h="5786" w="8462">
                  <a:moveTo>
                    <a:pt x="2786" y="0"/>
                  </a:moveTo>
                  <a:cubicBezTo>
                    <a:pt x="523" y="0"/>
                    <a:pt x="0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01875" y="3309450"/>
              <a:ext cx="156875" cy="152750"/>
            </a:xfrm>
            <a:custGeom>
              <a:rect b="b" l="l" r="r" t="t"/>
              <a:pathLst>
                <a:path extrusionOk="0" h="6110" w="6275">
                  <a:moveTo>
                    <a:pt x="2426" y="0"/>
                  </a:moveTo>
                  <a:cubicBezTo>
                    <a:pt x="2190" y="0"/>
                    <a:pt x="1954" y="40"/>
                    <a:pt x="1738" y="117"/>
                  </a:cubicBezTo>
                  <a:cubicBezTo>
                    <a:pt x="1411" y="230"/>
                    <a:pt x="1129" y="433"/>
                    <a:pt x="903" y="693"/>
                  </a:cubicBezTo>
                  <a:cubicBezTo>
                    <a:pt x="689" y="952"/>
                    <a:pt x="520" y="1234"/>
                    <a:pt x="384" y="1539"/>
                  </a:cubicBezTo>
                  <a:cubicBezTo>
                    <a:pt x="136" y="2126"/>
                    <a:pt x="1" y="2769"/>
                    <a:pt x="1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36" y="3717"/>
                    <a:pt x="170" y="3412"/>
                  </a:cubicBezTo>
                  <a:cubicBezTo>
                    <a:pt x="215" y="2792"/>
                    <a:pt x="373" y="2205"/>
                    <a:pt x="633" y="1641"/>
                  </a:cubicBezTo>
                  <a:cubicBezTo>
                    <a:pt x="903" y="1110"/>
                    <a:pt x="1310" y="625"/>
                    <a:pt x="1851" y="444"/>
                  </a:cubicBezTo>
                  <a:cubicBezTo>
                    <a:pt x="2021" y="388"/>
                    <a:pt x="2200" y="362"/>
                    <a:pt x="2377" y="362"/>
                  </a:cubicBezTo>
                  <a:cubicBezTo>
                    <a:pt x="2482" y="362"/>
                    <a:pt x="2586" y="371"/>
                    <a:pt x="2686" y="388"/>
                  </a:cubicBezTo>
                  <a:cubicBezTo>
                    <a:pt x="2765" y="399"/>
                    <a:pt x="2833" y="422"/>
                    <a:pt x="2901" y="444"/>
                  </a:cubicBezTo>
                  <a:cubicBezTo>
                    <a:pt x="2980" y="456"/>
                    <a:pt x="3047" y="478"/>
                    <a:pt x="3115" y="512"/>
                  </a:cubicBezTo>
                  <a:cubicBezTo>
                    <a:pt x="3251" y="557"/>
                    <a:pt x="3386" y="625"/>
                    <a:pt x="3510" y="693"/>
                  </a:cubicBezTo>
                  <a:cubicBezTo>
                    <a:pt x="4029" y="1009"/>
                    <a:pt x="4481" y="1415"/>
                    <a:pt x="4853" y="1889"/>
                  </a:cubicBezTo>
                  <a:cubicBezTo>
                    <a:pt x="5237" y="2351"/>
                    <a:pt x="5541" y="2882"/>
                    <a:pt x="5744" y="3446"/>
                  </a:cubicBezTo>
                  <a:cubicBezTo>
                    <a:pt x="5936" y="4010"/>
                    <a:pt x="5993" y="4642"/>
                    <a:pt x="5688" y="5105"/>
                  </a:cubicBezTo>
                  <a:cubicBezTo>
                    <a:pt x="5519" y="5330"/>
                    <a:pt x="5293" y="5511"/>
                    <a:pt x="5033" y="5624"/>
                  </a:cubicBezTo>
                  <a:cubicBezTo>
                    <a:pt x="4760" y="5722"/>
                    <a:pt x="4476" y="5789"/>
                    <a:pt x="4192" y="5824"/>
                  </a:cubicBezTo>
                  <a:lnTo>
                    <a:pt x="4192" y="5824"/>
                  </a:lnTo>
                  <a:cubicBezTo>
                    <a:pt x="3577" y="5712"/>
                    <a:pt x="2974" y="5600"/>
                    <a:pt x="2359" y="5500"/>
                  </a:cubicBezTo>
                  <a:cubicBezTo>
                    <a:pt x="1738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23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67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69" y="1629"/>
                  </a:cubicBezTo>
                  <a:cubicBezTo>
                    <a:pt x="4763" y="1121"/>
                    <a:pt x="4266" y="693"/>
                    <a:pt x="3691" y="365"/>
                  </a:cubicBezTo>
                  <a:cubicBezTo>
                    <a:pt x="3544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12" y="61"/>
                    <a:pt x="2833" y="38"/>
                    <a:pt x="2754" y="27"/>
                  </a:cubicBezTo>
                  <a:cubicBezTo>
                    <a:pt x="2646" y="9"/>
                    <a:pt x="2536" y="0"/>
                    <a:pt x="2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2975" y="3274200"/>
              <a:ext cx="185100" cy="160775"/>
            </a:xfrm>
            <a:custGeom>
              <a:rect b="b" l="l" r="r" t="t"/>
              <a:pathLst>
                <a:path extrusionOk="0" h="6431" w="7404">
                  <a:moveTo>
                    <a:pt x="2597" y="1"/>
                  </a:moveTo>
                  <a:cubicBezTo>
                    <a:pt x="1949" y="1"/>
                    <a:pt x="1330" y="216"/>
                    <a:pt x="904" y="771"/>
                  </a:cubicBezTo>
                  <a:cubicBezTo>
                    <a:pt x="1" y="1979"/>
                    <a:pt x="768" y="3694"/>
                    <a:pt x="1569" y="4675"/>
                  </a:cubicBezTo>
                  <a:cubicBezTo>
                    <a:pt x="2271" y="5585"/>
                    <a:pt x="3403" y="6431"/>
                    <a:pt x="4536" y="6431"/>
                  </a:cubicBezTo>
                  <a:cubicBezTo>
                    <a:pt x="5062" y="6431"/>
                    <a:pt x="5589" y="6248"/>
                    <a:pt x="6072" y="5804"/>
                  </a:cubicBezTo>
                  <a:lnTo>
                    <a:pt x="6794" y="5116"/>
                  </a:lnTo>
                  <a:cubicBezTo>
                    <a:pt x="6794" y="5116"/>
                    <a:pt x="7403" y="4066"/>
                    <a:pt x="6884" y="3051"/>
                  </a:cubicBezTo>
                  <a:cubicBezTo>
                    <a:pt x="6410" y="2114"/>
                    <a:pt x="5609" y="1313"/>
                    <a:pt x="4774" y="715"/>
                  </a:cubicBezTo>
                  <a:cubicBezTo>
                    <a:pt x="4190" y="309"/>
                    <a:pt x="3372" y="1"/>
                    <a:pt x="259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98075" y="3269525"/>
              <a:ext cx="174075" cy="168150"/>
            </a:xfrm>
            <a:custGeom>
              <a:rect b="b" l="l" r="r" t="t"/>
              <a:pathLst>
                <a:path extrusionOk="0" h="6726" w="6963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53" y="642"/>
                    <a:pt x="271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63" y="3847"/>
                    <a:pt x="767" y="4411"/>
                    <a:pt x="1162" y="4896"/>
                  </a:cubicBezTo>
                  <a:cubicBezTo>
                    <a:pt x="1264" y="5020"/>
                    <a:pt x="1343" y="5133"/>
                    <a:pt x="1444" y="5235"/>
                  </a:cubicBezTo>
                  <a:cubicBezTo>
                    <a:pt x="1546" y="5348"/>
                    <a:pt x="1648" y="5461"/>
                    <a:pt x="1760" y="5562"/>
                  </a:cubicBezTo>
                  <a:cubicBezTo>
                    <a:pt x="1964" y="5754"/>
                    <a:pt x="2189" y="5934"/>
                    <a:pt x="2426" y="6092"/>
                  </a:cubicBezTo>
                  <a:cubicBezTo>
                    <a:pt x="2866" y="6386"/>
                    <a:pt x="3352" y="6589"/>
                    <a:pt x="3871" y="6691"/>
                  </a:cubicBezTo>
                  <a:cubicBezTo>
                    <a:pt x="4002" y="6714"/>
                    <a:pt x="4134" y="6725"/>
                    <a:pt x="4264" y="6725"/>
                  </a:cubicBezTo>
                  <a:cubicBezTo>
                    <a:pt x="4581" y="6725"/>
                    <a:pt x="4892" y="6657"/>
                    <a:pt x="5180" y="6521"/>
                  </a:cubicBezTo>
                  <a:cubicBezTo>
                    <a:pt x="5496" y="6375"/>
                    <a:pt x="5766" y="6171"/>
                    <a:pt x="5992" y="5923"/>
                  </a:cubicBezTo>
                  <a:lnTo>
                    <a:pt x="6590" y="5303"/>
                  </a:lnTo>
                  <a:lnTo>
                    <a:pt x="6590" y="5303"/>
                  </a:lnTo>
                  <a:lnTo>
                    <a:pt x="5936" y="5878"/>
                  </a:lnTo>
                  <a:cubicBezTo>
                    <a:pt x="5710" y="6092"/>
                    <a:pt x="5428" y="6262"/>
                    <a:pt x="5123" y="6386"/>
                  </a:cubicBezTo>
                  <a:cubicBezTo>
                    <a:pt x="4886" y="6470"/>
                    <a:pt x="4635" y="6510"/>
                    <a:pt x="4382" y="6510"/>
                  </a:cubicBezTo>
                  <a:cubicBezTo>
                    <a:pt x="4227" y="6510"/>
                    <a:pt x="4070" y="6495"/>
                    <a:pt x="3916" y="6465"/>
                  </a:cubicBezTo>
                  <a:cubicBezTo>
                    <a:pt x="3442" y="6352"/>
                    <a:pt x="2990" y="6138"/>
                    <a:pt x="2607" y="5844"/>
                  </a:cubicBezTo>
                  <a:cubicBezTo>
                    <a:pt x="2392" y="5686"/>
                    <a:pt x="2189" y="5506"/>
                    <a:pt x="1997" y="5314"/>
                  </a:cubicBezTo>
                  <a:cubicBezTo>
                    <a:pt x="1896" y="5224"/>
                    <a:pt x="1806" y="5122"/>
                    <a:pt x="1715" y="5020"/>
                  </a:cubicBezTo>
                  <a:cubicBezTo>
                    <a:pt x="1625" y="4908"/>
                    <a:pt x="1523" y="4795"/>
                    <a:pt x="1444" y="4682"/>
                  </a:cubicBezTo>
                  <a:cubicBezTo>
                    <a:pt x="1083" y="4219"/>
                    <a:pt x="813" y="3700"/>
                    <a:pt x="632" y="3147"/>
                  </a:cubicBezTo>
                  <a:cubicBezTo>
                    <a:pt x="451" y="2583"/>
                    <a:pt x="429" y="1962"/>
                    <a:pt x="655" y="1455"/>
                  </a:cubicBezTo>
                  <a:cubicBezTo>
                    <a:pt x="869" y="924"/>
                    <a:pt x="1343" y="541"/>
                    <a:pt x="1907" y="428"/>
                  </a:cubicBezTo>
                  <a:cubicBezTo>
                    <a:pt x="2069" y="392"/>
                    <a:pt x="2234" y="375"/>
                    <a:pt x="2401" y="375"/>
                  </a:cubicBezTo>
                  <a:cubicBezTo>
                    <a:pt x="2804" y="375"/>
                    <a:pt x="3213" y="469"/>
                    <a:pt x="3588" y="597"/>
                  </a:cubicBezTo>
                  <a:cubicBezTo>
                    <a:pt x="3848" y="699"/>
                    <a:pt x="4096" y="811"/>
                    <a:pt x="4333" y="958"/>
                  </a:cubicBezTo>
                  <a:cubicBezTo>
                    <a:pt x="4559" y="1094"/>
                    <a:pt x="4773" y="1274"/>
                    <a:pt x="4988" y="1432"/>
                  </a:cubicBezTo>
                  <a:cubicBezTo>
                    <a:pt x="5202" y="1590"/>
                    <a:pt x="5371" y="1771"/>
                    <a:pt x="5563" y="1940"/>
                  </a:cubicBezTo>
                  <a:cubicBezTo>
                    <a:pt x="5732" y="2109"/>
                    <a:pt x="5890" y="2278"/>
                    <a:pt x="6037" y="2470"/>
                  </a:cubicBezTo>
                  <a:cubicBezTo>
                    <a:pt x="6184" y="2640"/>
                    <a:pt x="6319" y="2820"/>
                    <a:pt x="6432" y="3012"/>
                  </a:cubicBezTo>
                  <a:cubicBezTo>
                    <a:pt x="6489" y="3102"/>
                    <a:pt x="6545" y="3192"/>
                    <a:pt x="6601" y="3271"/>
                  </a:cubicBezTo>
                  <a:lnTo>
                    <a:pt x="6714" y="3531"/>
                  </a:ln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69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58" y="5167"/>
                    <a:pt x="6692" y="5099"/>
                  </a:cubicBezTo>
                  <a:cubicBezTo>
                    <a:pt x="6782" y="4908"/>
                    <a:pt x="6850" y="4705"/>
                    <a:pt x="6895" y="4490"/>
                  </a:cubicBezTo>
                  <a:cubicBezTo>
                    <a:pt x="6962" y="4163"/>
                    <a:pt x="6951" y="3813"/>
                    <a:pt x="6861" y="3486"/>
                  </a:cubicBezTo>
                  <a:cubicBezTo>
                    <a:pt x="6827" y="3396"/>
                    <a:pt x="6804" y="3283"/>
                    <a:pt x="6748" y="3192"/>
                  </a:cubicBezTo>
                  <a:cubicBezTo>
                    <a:pt x="6703" y="3102"/>
                    <a:pt x="6647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36" y="1951"/>
                    <a:pt x="5755" y="1759"/>
                  </a:cubicBezTo>
                  <a:cubicBezTo>
                    <a:pt x="5575" y="1579"/>
                    <a:pt x="5405" y="1364"/>
                    <a:pt x="5180" y="1195"/>
                  </a:cubicBezTo>
                  <a:cubicBezTo>
                    <a:pt x="4965" y="1026"/>
                    <a:pt x="4762" y="834"/>
                    <a:pt x="4514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14575" y="3400200"/>
              <a:ext cx="161100" cy="194475"/>
            </a:xfrm>
            <a:custGeom>
              <a:rect b="b" l="l" r="r" t="t"/>
              <a:pathLst>
                <a:path extrusionOk="0" h="7779" w="6444">
                  <a:moveTo>
                    <a:pt x="2705" y="0"/>
                  </a:moveTo>
                  <a:cubicBezTo>
                    <a:pt x="2033" y="0"/>
                    <a:pt x="1399" y="292"/>
                    <a:pt x="948" y="1012"/>
                  </a:cubicBezTo>
                  <a:cubicBezTo>
                    <a:pt x="0" y="2524"/>
                    <a:pt x="836" y="5785"/>
                    <a:pt x="1964" y="6891"/>
                  </a:cubicBezTo>
                  <a:lnTo>
                    <a:pt x="2822" y="7523"/>
                  </a:lnTo>
                  <a:cubicBezTo>
                    <a:pt x="2909" y="7705"/>
                    <a:pt x="3086" y="7779"/>
                    <a:pt x="3311" y="7779"/>
                  </a:cubicBezTo>
                  <a:cubicBezTo>
                    <a:pt x="4077" y="7779"/>
                    <a:pt x="5404" y="6927"/>
                    <a:pt x="5665" y="6587"/>
                  </a:cubicBezTo>
                  <a:cubicBezTo>
                    <a:pt x="6387" y="5582"/>
                    <a:pt x="6444" y="3630"/>
                    <a:pt x="6083" y="2536"/>
                  </a:cubicBezTo>
                  <a:cubicBezTo>
                    <a:pt x="5635" y="1237"/>
                    <a:pt x="4088" y="0"/>
                    <a:pt x="270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23600" y="3395025"/>
              <a:ext cx="152650" cy="200125"/>
            </a:xfrm>
            <a:custGeom>
              <a:rect b="b" l="l" r="r" t="t"/>
              <a:pathLst>
                <a:path extrusionOk="0" h="8005" w="6106">
                  <a:moveTo>
                    <a:pt x="2372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38" y="1445"/>
                    <a:pt x="91" y="1874"/>
                    <a:pt x="46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52" y="5315"/>
                    <a:pt x="621" y="5710"/>
                    <a:pt x="824" y="6094"/>
                  </a:cubicBezTo>
                  <a:cubicBezTo>
                    <a:pt x="1016" y="6478"/>
                    <a:pt x="1264" y="6827"/>
                    <a:pt x="1580" y="7132"/>
                  </a:cubicBezTo>
                  <a:lnTo>
                    <a:pt x="2461" y="7730"/>
                  </a:lnTo>
                  <a:lnTo>
                    <a:pt x="1648" y="7064"/>
                  </a:lnTo>
                  <a:cubicBezTo>
                    <a:pt x="1366" y="6748"/>
                    <a:pt x="1140" y="6399"/>
                    <a:pt x="982" y="6004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62" y="4029"/>
                    <a:pt x="294" y="3194"/>
                    <a:pt x="396" y="2370"/>
                  </a:cubicBezTo>
                  <a:cubicBezTo>
                    <a:pt x="441" y="1986"/>
                    <a:pt x="576" y="1603"/>
                    <a:pt x="790" y="1264"/>
                  </a:cubicBezTo>
                  <a:cubicBezTo>
                    <a:pt x="1005" y="948"/>
                    <a:pt x="1310" y="689"/>
                    <a:pt x="1659" y="542"/>
                  </a:cubicBezTo>
                  <a:cubicBezTo>
                    <a:pt x="1879" y="453"/>
                    <a:pt x="2111" y="410"/>
                    <a:pt x="2343" y="410"/>
                  </a:cubicBezTo>
                  <a:cubicBezTo>
                    <a:pt x="2492" y="410"/>
                    <a:pt x="2642" y="428"/>
                    <a:pt x="2788" y="463"/>
                  </a:cubicBezTo>
                  <a:cubicBezTo>
                    <a:pt x="3183" y="542"/>
                    <a:pt x="3555" y="689"/>
                    <a:pt x="3894" y="903"/>
                  </a:cubicBezTo>
                  <a:cubicBezTo>
                    <a:pt x="4243" y="1106"/>
                    <a:pt x="4559" y="1366"/>
                    <a:pt x="4830" y="1671"/>
                  </a:cubicBezTo>
                  <a:cubicBezTo>
                    <a:pt x="4966" y="1817"/>
                    <a:pt x="5090" y="1975"/>
                    <a:pt x="5203" y="2144"/>
                  </a:cubicBezTo>
                  <a:cubicBezTo>
                    <a:pt x="5315" y="2302"/>
                    <a:pt x="5406" y="2483"/>
                    <a:pt x="5485" y="2675"/>
                  </a:cubicBezTo>
                  <a:lnTo>
                    <a:pt x="5552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33" y="3634"/>
                    <a:pt x="5744" y="3848"/>
                  </a:cubicBezTo>
                  <a:cubicBezTo>
                    <a:pt x="5767" y="4051"/>
                    <a:pt x="5767" y="4255"/>
                    <a:pt x="5767" y="4458"/>
                  </a:cubicBezTo>
                  <a:cubicBezTo>
                    <a:pt x="5767" y="4661"/>
                    <a:pt x="5756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06" y="6353"/>
                    <a:pt x="5361" y="6455"/>
                    <a:pt x="5315" y="6545"/>
                  </a:cubicBezTo>
                  <a:lnTo>
                    <a:pt x="5236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7" y="6794"/>
                  </a:lnTo>
                  <a:cubicBezTo>
                    <a:pt x="5011" y="6929"/>
                    <a:pt x="4853" y="7064"/>
                    <a:pt x="4684" y="7177"/>
                  </a:cubicBezTo>
                  <a:cubicBezTo>
                    <a:pt x="4345" y="7425"/>
                    <a:pt x="3984" y="7629"/>
                    <a:pt x="3600" y="7787"/>
                  </a:cubicBezTo>
                  <a:cubicBezTo>
                    <a:pt x="3408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42" y="7913"/>
                    <a:pt x="2742" y="8004"/>
                    <a:pt x="2937" y="8004"/>
                  </a:cubicBezTo>
                  <a:cubicBezTo>
                    <a:pt x="2959" y="8004"/>
                    <a:pt x="2981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24" y="7561"/>
                    <a:pt x="4796" y="7335"/>
                  </a:cubicBezTo>
                  <a:cubicBezTo>
                    <a:pt x="4977" y="7222"/>
                    <a:pt x="5157" y="7087"/>
                    <a:pt x="5315" y="6940"/>
                  </a:cubicBezTo>
                  <a:lnTo>
                    <a:pt x="5383" y="6873"/>
                  </a:lnTo>
                  <a:cubicBezTo>
                    <a:pt x="5406" y="6850"/>
                    <a:pt x="5417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70" y="5541"/>
                    <a:pt x="6038" y="5101"/>
                  </a:cubicBezTo>
                  <a:cubicBezTo>
                    <a:pt x="6071" y="4886"/>
                    <a:pt x="6094" y="4672"/>
                    <a:pt x="6094" y="4458"/>
                  </a:cubicBezTo>
                  <a:cubicBezTo>
                    <a:pt x="6105" y="4243"/>
                    <a:pt x="6105" y="4018"/>
                    <a:pt x="6094" y="3803"/>
                  </a:cubicBezTo>
                  <a:cubicBezTo>
                    <a:pt x="6094" y="3589"/>
                    <a:pt x="6038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3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07" y="136"/>
                    <a:pt x="2867" y="57"/>
                  </a:cubicBezTo>
                  <a:cubicBezTo>
                    <a:pt x="2702" y="19"/>
                    <a:pt x="2536" y="0"/>
                    <a:pt x="23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12975" y="3293150"/>
              <a:ext cx="261700" cy="205025"/>
            </a:xfrm>
            <a:custGeom>
              <a:rect b="b" l="l" r="r" t="t"/>
              <a:pathLst>
                <a:path extrusionOk="0" h="8201" w="10468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6" y="2067"/>
                  </a:cubicBezTo>
                  <a:cubicBezTo>
                    <a:pt x="0" y="3994"/>
                    <a:pt x="1346" y="8200"/>
                    <a:pt x="3761" y="8200"/>
                  </a:cubicBezTo>
                  <a:cubicBezTo>
                    <a:pt x="3990" y="8200"/>
                    <a:pt x="4229" y="8162"/>
                    <a:pt x="4476" y="8081"/>
                  </a:cubicBezTo>
                  <a:lnTo>
                    <a:pt x="4961" y="7517"/>
                  </a:lnTo>
                  <a:cubicBezTo>
                    <a:pt x="5853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23025" y="3288100"/>
              <a:ext cx="248275" cy="211000"/>
            </a:xfrm>
            <a:custGeom>
              <a:rect b="b" l="l" r="r" t="t"/>
              <a:pathLst>
                <a:path extrusionOk="0" h="8440" w="9931">
                  <a:moveTo>
                    <a:pt x="3284" y="1"/>
                  </a:moveTo>
                  <a:cubicBezTo>
                    <a:pt x="3104" y="1"/>
                    <a:pt x="2991" y="23"/>
                    <a:pt x="2855" y="46"/>
                  </a:cubicBezTo>
                  <a:cubicBezTo>
                    <a:pt x="2257" y="147"/>
                    <a:pt x="1716" y="418"/>
                    <a:pt x="1276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79" y="2799"/>
                    <a:pt x="1" y="3386"/>
                    <a:pt x="46" y="3962"/>
                  </a:cubicBezTo>
                  <a:cubicBezTo>
                    <a:pt x="113" y="5101"/>
                    <a:pt x="497" y="6196"/>
                    <a:pt x="1140" y="7144"/>
                  </a:cubicBezTo>
                  <a:cubicBezTo>
                    <a:pt x="1467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559" y="7719"/>
                  </a:lnTo>
                  <a:lnTo>
                    <a:pt x="4062" y="8250"/>
                  </a:lnTo>
                  <a:lnTo>
                    <a:pt x="4062" y="8250"/>
                  </a:lnTo>
                  <a:cubicBezTo>
                    <a:pt x="3857" y="8315"/>
                    <a:pt x="3648" y="8347"/>
                    <a:pt x="3440" y="8347"/>
                  </a:cubicBezTo>
                  <a:cubicBezTo>
                    <a:pt x="3108" y="8347"/>
                    <a:pt x="2781" y="8266"/>
                    <a:pt x="2483" y="8114"/>
                  </a:cubicBezTo>
                  <a:cubicBezTo>
                    <a:pt x="2009" y="7855"/>
                    <a:pt x="1614" y="7471"/>
                    <a:pt x="1321" y="7008"/>
                  </a:cubicBezTo>
                  <a:cubicBezTo>
                    <a:pt x="734" y="6094"/>
                    <a:pt x="407" y="5033"/>
                    <a:pt x="373" y="3950"/>
                  </a:cubicBezTo>
                  <a:cubicBezTo>
                    <a:pt x="373" y="3420"/>
                    <a:pt x="407" y="2878"/>
                    <a:pt x="610" y="2393"/>
                  </a:cubicBezTo>
                  <a:cubicBezTo>
                    <a:pt x="836" y="1919"/>
                    <a:pt x="1140" y="1479"/>
                    <a:pt x="1535" y="1129"/>
                  </a:cubicBezTo>
                  <a:cubicBezTo>
                    <a:pt x="1908" y="779"/>
                    <a:pt x="2381" y="542"/>
                    <a:pt x="2889" y="452"/>
                  </a:cubicBezTo>
                  <a:cubicBezTo>
                    <a:pt x="3025" y="441"/>
                    <a:pt x="3183" y="407"/>
                    <a:pt x="3284" y="407"/>
                  </a:cubicBezTo>
                  <a:lnTo>
                    <a:pt x="3690" y="430"/>
                  </a:lnTo>
                  <a:cubicBezTo>
                    <a:pt x="3961" y="430"/>
                    <a:pt x="4221" y="452"/>
                    <a:pt x="4492" y="497"/>
                  </a:cubicBezTo>
                  <a:cubicBezTo>
                    <a:pt x="4751" y="531"/>
                    <a:pt x="5022" y="588"/>
                    <a:pt x="5270" y="667"/>
                  </a:cubicBezTo>
                  <a:cubicBezTo>
                    <a:pt x="5530" y="746"/>
                    <a:pt x="5778" y="836"/>
                    <a:pt x="6026" y="949"/>
                  </a:cubicBezTo>
                  <a:cubicBezTo>
                    <a:pt x="6534" y="1152"/>
                    <a:pt x="7008" y="1411"/>
                    <a:pt x="7448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5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13" y="4153"/>
                  </a:lnTo>
                  <a:cubicBezTo>
                    <a:pt x="9570" y="4266"/>
                    <a:pt x="9603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18" y="5146"/>
                    <a:pt x="8904" y="5304"/>
                  </a:cubicBezTo>
                  <a:cubicBezTo>
                    <a:pt x="8464" y="5620"/>
                    <a:pt x="7990" y="5914"/>
                    <a:pt x="7516" y="6184"/>
                  </a:cubicBezTo>
                  <a:cubicBezTo>
                    <a:pt x="6557" y="6726"/>
                    <a:pt x="5552" y="7211"/>
                    <a:pt x="4559" y="7719"/>
                  </a:cubicBezTo>
                  <a:cubicBezTo>
                    <a:pt x="5586" y="7290"/>
                    <a:pt x="6613" y="6850"/>
                    <a:pt x="7606" y="6365"/>
                  </a:cubicBezTo>
                  <a:cubicBezTo>
                    <a:pt x="8114" y="6117"/>
                    <a:pt x="8588" y="5835"/>
                    <a:pt x="9062" y="5519"/>
                  </a:cubicBezTo>
                  <a:cubicBezTo>
                    <a:pt x="9299" y="5361"/>
                    <a:pt x="9524" y="5169"/>
                    <a:pt x="9716" y="4955"/>
                  </a:cubicBezTo>
                  <a:cubicBezTo>
                    <a:pt x="9829" y="4830"/>
                    <a:pt x="9908" y="4672"/>
                    <a:pt x="9931" y="4503"/>
                  </a:cubicBezTo>
                  <a:cubicBezTo>
                    <a:pt x="9931" y="4413"/>
                    <a:pt x="9919" y="4323"/>
                    <a:pt x="9885" y="4244"/>
                  </a:cubicBezTo>
                  <a:lnTo>
                    <a:pt x="9806" y="4040"/>
                  </a:lnTo>
                  <a:cubicBezTo>
                    <a:pt x="9761" y="3905"/>
                    <a:pt x="9705" y="3781"/>
                    <a:pt x="9637" y="3657"/>
                  </a:cubicBezTo>
                  <a:cubicBezTo>
                    <a:pt x="9570" y="3533"/>
                    <a:pt x="9502" y="3386"/>
                    <a:pt x="9423" y="3273"/>
                  </a:cubicBezTo>
                  <a:cubicBezTo>
                    <a:pt x="9276" y="3025"/>
                    <a:pt x="9107" y="2799"/>
                    <a:pt x="8926" y="2585"/>
                  </a:cubicBezTo>
                  <a:cubicBezTo>
                    <a:pt x="8554" y="2145"/>
                    <a:pt x="8136" y="1750"/>
                    <a:pt x="7674" y="1423"/>
                  </a:cubicBezTo>
                  <a:cubicBezTo>
                    <a:pt x="7211" y="1095"/>
                    <a:pt x="6715" y="813"/>
                    <a:pt x="6196" y="599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12" y="181"/>
                    <a:pt x="4841" y="125"/>
                    <a:pt x="4548" y="80"/>
                  </a:cubicBezTo>
                  <a:cubicBezTo>
                    <a:pt x="4322" y="33"/>
                    <a:pt x="4089" y="9"/>
                    <a:pt x="3847" y="9"/>
                  </a:cubicBezTo>
                  <a:cubicBezTo>
                    <a:pt x="3799" y="9"/>
                    <a:pt x="3751" y="10"/>
                    <a:pt x="3702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11450" y="3342000"/>
              <a:ext cx="261550" cy="202025"/>
            </a:xfrm>
            <a:custGeom>
              <a:rect b="b" l="l" r="r" t="t"/>
              <a:pathLst>
                <a:path extrusionOk="0" h="8081" w="10462">
                  <a:moveTo>
                    <a:pt x="4819" y="0"/>
                  </a:moveTo>
                  <a:cubicBezTo>
                    <a:pt x="2404" y="11"/>
                    <a:pt x="91" y="903"/>
                    <a:pt x="23" y="3735"/>
                  </a:cubicBezTo>
                  <a:cubicBezTo>
                    <a:pt x="1" y="4807"/>
                    <a:pt x="644" y="5992"/>
                    <a:pt x="1287" y="6804"/>
                  </a:cubicBezTo>
                  <a:cubicBezTo>
                    <a:pt x="1693" y="7290"/>
                    <a:pt x="2201" y="7741"/>
                    <a:pt x="2822" y="7955"/>
                  </a:cubicBezTo>
                  <a:cubicBezTo>
                    <a:pt x="3099" y="8039"/>
                    <a:pt x="3391" y="8081"/>
                    <a:pt x="3683" y="8081"/>
                  </a:cubicBezTo>
                  <a:cubicBezTo>
                    <a:pt x="3986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52" y="7165"/>
                  </a:cubicBezTo>
                  <a:cubicBezTo>
                    <a:pt x="7426" y="6364"/>
                    <a:pt x="8588" y="5405"/>
                    <a:pt x="9389" y="4220"/>
                  </a:cubicBezTo>
                  <a:cubicBezTo>
                    <a:pt x="10269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09475" y="3336850"/>
              <a:ext cx="257600" cy="207075"/>
            </a:xfrm>
            <a:custGeom>
              <a:rect b="b" l="l" r="r" t="t"/>
              <a:pathLst>
                <a:path extrusionOk="0" h="8283" w="10304">
                  <a:moveTo>
                    <a:pt x="4830" y="1"/>
                  </a:moveTo>
                  <a:cubicBezTo>
                    <a:pt x="3993" y="1"/>
                    <a:pt x="3168" y="138"/>
                    <a:pt x="2382" y="432"/>
                  </a:cubicBezTo>
                  <a:cubicBezTo>
                    <a:pt x="1953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396" y="2124"/>
                  </a:cubicBezTo>
                  <a:cubicBezTo>
                    <a:pt x="215" y="2497"/>
                    <a:pt x="102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" y="4122"/>
                    <a:pt x="23" y="4313"/>
                    <a:pt x="57" y="4505"/>
                  </a:cubicBezTo>
                  <a:cubicBezTo>
                    <a:pt x="215" y="5216"/>
                    <a:pt x="509" y="5882"/>
                    <a:pt x="937" y="6469"/>
                  </a:cubicBezTo>
                  <a:cubicBezTo>
                    <a:pt x="1276" y="6977"/>
                    <a:pt x="1693" y="7417"/>
                    <a:pt x="2167" y="7778"/>
                  </a:cubicBezTo>
                  <a:cubicBezTo>
                    <a:pt x="2551" y="8060"/>
                    <a:pt x="2991" y="8229"/>
                    <a:pt x="3454" y="8274"/>
                  </a:cubicBezTo>
                  <a:cubicBezTo>
                    <a:pt x="3538" y="8280"/>
                    <a:pt x="3626" y="8283"/>
                    <a:pt x="3713" y="8283"/>
                  </a:cubicBezTo>
                  <a:cubicBezTo>
                    <a:pt x="3801" y="8283"/>
                    <a:pt x="3888" y="8280"/>
                    <a:pt x="3973" y="8274"/>
                  </a:cubicBezTo>
                  <a:cubicBezTo>
                    <a:pt x="4097" y="8263"/>
                    <a:pt x="4221" y="8252"/>
                    <a:pt x="4345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2" y="8229"/>
                    <a:pt x="4108" y="8252"/>
                    <a:pt x="3973" y="8252"/>
                  </a:cubicBezTo>
                  <a:cubicBezTo>
                    <a:pt x="3894" y="8263"/>
                    <a:pt x="3809" y="8269"/>
                    <a:pt x="3723" y="8269"/>
                  </a:cubicBezTo>
                  <a:cubicBezTo>
                    <a:pt x="3637" y="8269"/>
                    <a:pt x="3550" y="8263"/>
                    <a:pt x="3465" y="8252"/>
                  </a:cubicBezTo>
                  <a:cubicBezTo>
                    <a:pt x="3002" y="8207"/>
                    <a:pt x="2562" y="8026"/>
                    <a:pt x="2201" y="7744"/>
                  </a:cubicBezTo>
                  <a:cubicBezTo>
                    <a:pt x="1727" y="7383"/>
                    <a:pt x="1321" y="6931"/>
                    <a:pt x="1016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15" y="4302"/>
                    <a:pt x="204" y="4110"/>
                    <a:pt x="215" y="3919"/>
                  </a:cubicBezTo>
                  <a:cubicBezTo>
                    <a:pt x="238" y="3738"/>
                    <a:pt x="238" y="3546"/>
                    <a:pt x="283" y="3354"/>
                  </a:cubicBezTo>
                  <a:cubicBezTo>
                    <a:pt x="351" y="2971"/>
                    <a:pt x="475" y="2598"/>
                    <a:pt x="655" y="2260"/>
                  </a:cubicBezTo>
                  <a:cubicBezTo>
                    <a:pt x="1084" y="1560"/>
                    <a:pt x="1739" y="1030"/>
                    <a:pt x="2506" y="782"/>
                  </a:cubicBezTo>
                  <a:cubicBezTo>
                    <a:pt x="3210" y="537"/>
                    <a:pt x="3939" y="411"/>
                    <a:pt x="4671" y="411"/>
                  </a:cubicBezTo>
                  <a:cubicBezTo>
                    <a:pt x="4784" y="411"/>
                    <a:pt x="4898" y="414"/>
                    <a:pt x="5011" y="420"/>
                  </a:cubicBezTo>
                  <a:cubicBezTo>
                    <a:pt x="5869" y="466"/>
                    <a:pt x="6738" y="578"/>
                    <a:pt x="7505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3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1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72" y="5747"/>
                  </a:cubicBezTo>
                  <a:cubicBezTo>
                    <a:pt x="8058" y="5972"/>
                    <a:pt x="7832" y="6187"/>
                    <a:pt x="7584" y="6378"/>
                  </a:cubicBezTo>
                  <a:cubicBezTo>
                    <a:pt x="7369" y="6570"/>
                    <a:pt x="7155" y="6751"/>
                    <a:pt x="6918" y="6920"/>
                  </a:cubicBezTo>
                  <a:cubicBezTo>
                    <a:pt x="6704" y="7078"/>
                    <a:pt x="6501" y="7213"/>
                    <a:pt x="6320" y="7360"/>
                  </a:cubicBezTo>
                  <a:cubicBezTo>
                    <a:pt x="6139" y="7473"/>
                    <a:pt x="5959" y="7586"/>
                    <a:pt x="5767" y="7687"/>
                  </a:cubicBezTo>
                  <a:cubicBezTo>
                    <a:pt x="5620" y="7778"/>
                    <a:pt x="5462" y="7845"/>
                    <a:pt x="5304" y="7913"/>
                  </a:cubicBezTo>
                  <a:cubicBezTo>
                    <a:pt x="5192" y="7970"/>
                    <a:pt x="5079" y="8015"/>
                    <a:pt x="4955" y="8049"/>
                  </a:cubicBezTo>
                  <a:lnTo>
                    <a:pt x="4661" y="8150"/>
                  </a:lnTo>
                  <a:lnTo>
                    <a:pt x="4966" y="8060"/>
                  </a:lnTo>
                  <a:cubicBezTo>
                    <a:pt x="5090" y="8015"/>
                    <a:pt x="5203" y="7981"/>
                    <a:pt x="5316" y="7924"/>
                  </a:cubicBezTo>
                  <a:cubicBezTo>
                    <a:pt x="5485" y="7857"/>
                    <a:pt x="5632" y="7789"/>
                    <a:pt x="5790" y="7710"/>
                  </a:cubicBezTo>
                  <a:cubicBezTo>
                    <a:pt x="5959" y="7631"/>
                    <a:pt x="6139" y="7507"/>
                    <a:pt x="6343" y="7383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14" y="6029"/>
                    <a:pt x="8340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76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70" y="1571"/>
                    <a:pt x="9220" y="1323"/>
                    <a:pt x="8825" y="1131"/>
                  </a:cubicBezTo>
                  <a:lnTo>
                    <a:pt x="8261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22" y="3"/>
                  </a:cubicBezTo>
                  <a:cubicBezTo>
                    <a:pt x="4958" y="1"/>
                    <a:pt x="4894" y="1"/>
                    <a:pt x="483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126550" y="3397575"/>
              <a:ext cx="201725" cy="241975"/>
            </a:xfrm>
            <a:custGeom>
              <a:rect b="b" l="l" r="r" t="t"/>
              <a:pathLst>
                <a:path extrusionOk="0" h="9679" w="8069">
                  <a:moveTo>
                    <a:pt x="5632" y="0"/>
                  </a:moveTo>
                  <a:cubicBezTo>
                    <a:pt x="4041" y="1038"/>
                    <a:pt x="2427" y="2268"/>
                    <a:pt x="1231" y="3667"/>
                  </a:cubicBezTo>
                  <a:cubicBezTo>
                    <a:pt x="599" y="4390"/>
                    <a:pt x="136" y="4965"/>
                    <a:pt x="35" y="5947"/>
                  </a:cubicBezTo>
                  <a:cubicBezTo>
                    <a:pt x="1" y="6195"/>
                    <a:pt x="272" y="6996"/>
                    <a:pt x="351" y="7256"/>
                  </a:cubicBezTo>
                  <a:cubicBezTo>
                    <a:pt x="621" y="8091"/>
                    <a:pt x="1377" y="8892"/>
                    <a:pt x="2066" y="9242"/>
                  </a:cubicBezTo>
                  <a:cubicBezTo>
                    <a:pt x="2669" y="9533"/>
                    <a:pt x="3356" y="9678"/>
                    <a:pt x="4041" y="9678"/>
                  </a:cubicBezTo>
                  <a:cubicBezTo>
                    <a:pt x="5881" y="9678"/>
                    <a:pt x="7714" y="8630"/>
                    <a:pt x="7911" y="6534"/>
                  </a:cubicBezTo>
                  <a:cubicBezTo>
                    <a:pt x="8069" y="4593"/>
                    <a:pt x="7742" y="2663"/>
                    <a:pt x="5632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127125" y="3391925"/>
              <a:ext cx="203125" cy="249500"/>
            </a:xfrm>
            <a:custGeom>
              <a:rect b="b" l="l" r="r" t="t"/>
              <a:pathLst>
                <a:path extrusionOk="0" h="9980" w="8125">
                  <a:moveTo>
                    <a:pt x="5642" y="0"/>
                  </a:moveTo>
                  <a:lnTo>
                    <a:pt x="5518" y="79"/>
                  </a:lnTo>
                  <a:cubicBezTo>
                    <a:pt x="4841" y="542"/>
                    <a:pt x="4187" y="1027"/>
                    <a:pt x="3555" y="1546"/>
                  </a:cubicBezTo>
                  <a:cubicBezTo>
                    <a:pt x="3239" y="1795"/>
                    <a:pt x="2923" y="2065"/>
                    <a:pt x="2630" y="2336"/>
                  </a:cubicBezTo>
                  <a:cubicBezTo>
                    <a:pt x="2336" y="2618"/>
                    <a:pt x="2043" y="2900"/>
                    <a:pt x="1761" y="3205"/>
                  </a:cubicBezTo>
                  <a:cubicBezTo>
                    <a:pt x="1614" y="3340"/>
                    <a:pt x="1490" y="3498"/>
                    <a:pt x="1354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3" y="5315"/>
                    <a:pt x="125" y="5507"/>
                    <a:pt x="79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79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18"/>
                    <a:pt x="23" y="6116"/>
                    <a:pt x="46" y="6015"/>
                  </a:cubicBezTo>
                  <a:cubicBezTo>
                    <a:pt x="57" y="5913"/>
                    <a:pt x="79" y="5812"/>
                    <a:pt x="113" y="5721"/>
                  </a:cubicBezTo>
                  <a:cubicBezTo>
                    <a:pt x="158" y="5518"/>
                    <a:pt x="226" y="5338"/>
                    <a:pt x="316" y="5157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17"/>
                    <a:pt x="1287" y="3871"/>
                    <a:pt x="1422" y="3724"/>
                  </a:cubicBezTo>
                  <a:cubicBezTo>
                    <a:pt x="1569" y="3577"/>
                    <a:pt x="1704" y="3419"/>
                    <a:pt x="1851" y="3284"/>
                  </a:cubicBezTo>
                  <a:cubicBezTo>
                    <a:pt x="2133" y="3002"/>
                    <a:pt x="2426" y="2731"/>
                    <a:pt x="2742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303" y="1273"/>
                    <a:pt x="4926" y="848"/>
                    <a:pt x="5558" y="444"/>
                  </a:cubicBezTo>
                  <a:lnTo>
                    <a:pt x="5558" y="444"/>
                  </a:lnTo>
                  <a:cubicBezTo>
                    <a:pt x="5742" y="696"/>
                    <a:pt x="5918" y="942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24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7" y="6850"/>
                    <a:pt x="7640" y="7188"/>
                  </a:cubicBezTo>
                  <a:cubicBezTo>
                    <a:pt x="7572" y="7527"/>
                    <a:pt x="7448" y="7854"/>
                    <a:pt x="7279" y="8147"/>
                  </a:cubicBezTo>
                  <a:cubicBezTo>
                    <a:pt x="6906" y="8746"/>
                    <a:pt x="6365" y="9219"/>
                    <a:pt x="5721" y="9479"/>
                  </a:cubicBezTo>
                  <a:cubicBezTo>
                    <a:pt x="5127" y="9731"/>
                    <a:pt x="4497" y="9857"/>
                    <a:pt x="3862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73" y="9829"/>
                    <a:pt x="2923" y="9761"/>
                    <a:pt x="2584" y="9660"/>
                  </a:cubicBezTo>
                  <a:cubicBezTo>
                    <a:pt x="2235" y="9558"/>
                    <a:pt x="1907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0" y="7832"/>
                    <a:pt x="610" y="8159"/>
                    <a:pt x="835" y="8441"/>
                  </a:cubicBezTo>
                  <a:cubicBezTo>
                    <a:pt x="1050" y="8734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23" y="9953"/>
                  </a:cubicBezTo>
                  <a:cubicBezTo>
                    <a:pt x="3785" y="9970"/>
                    <a:pt x="3949" y="9979"/>
                    <a:pt x="4112" y="9979"/>
                  </a:cubicBezTo>
                  <a:cubicBezTo>
                    <a:pt x="4684" y="9979"/>
                    <a:pt x="5254" y="9873"/>
                    <a:pt x="5789" y="9671"/>
                  </a:cubicBezTo>
                  <a:cubicBezTo>
                    <a:pt x="6500" y="9411"/>
                    <a:pt x="7109" y="8937"/>
                    <a:pt x="7527" y="8305"/>
                  </a:cubicBezTo>
                  <a:cubicBezTo>
                    <a:pt x="7741" y="7990"/>
                    <a:pt x="7888" y="7640"/>
                    <a:pt x="7978" y="7267"/>
                  </a:cubicBezTo>
                  <a:cubicBezTo>
                    <a:pt x="8057" y="6906"/>
                    <a:pt x="8091" y="6534"/>
                    <a:pt x="8102" y="6161"/>
                  </a:cubicBezTo>
                  <a:cubicBezTo>
                    <a:pt x="8125" y="5417"/>
                    <a:pt x="8046" y="4672"/>
                    <a:pt x="7865" y="3961"/>
                  </a:cubicBezTo>
                  <a:cubicBezTo>
                    <a:pt x="7764" y="3600"/>
                    <a:pt x="7640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33" y="124"/>
                  </a:cubicBezTo>
                  <a:lnTo>
                    <a:pt x="5642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71850" y="3346225"/>
              <a:ext cx="27100" cy="46575"/>
            </a:xfrm>
            <a:custGeom>
              <a:rect b="b" l="l" r="r" t="t"/>
              <a:pathLst>
                <a:path extrusionOk="0" h="1863" w="1084">
                  <a:moveTo>
                    <a:pt x="1083" y="0"/>
                  </a:moveTo>
                  <a:cubicBezTo>
                    <a:pt x="993" y="79"/>
                    <a:pt x="903" y="170"/>
                    <a:pt x="835" y="260"/>
                  </a:cubicBezTo>
                  <a:cubicBezTo>
                    <a:pt x="768" y="339"/>
                    <a:pt x="700" y="429"/>
                    <a:pt x="621" y="531"/>
                  </a:cubicBezTo>
                  <a:cubicBezTo>
                    <a:pt x="531" y="621"/>
                    <a:pt x="463" y="722"/>
                    <a:pt x="384" y="824"/>
                  </a:cubicBezTo>
                  <a:cubicBezTo>
                    <a:pt x="248" y="1038"/>
                    <a:pt x="136" y="1264"/>
                    <a:pt x="68" y="1512"/>
                  </a:cubicBezTo>
                  <a:cubicBezTo>
                    <a:pt x="23" y="1625"/>
                    <a:pt x="11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3" y="113"/>
                    <a:pt x="10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78900" y="3362875"/>
              <a:ext cx="30475" cy="27375"/>
            </a:xfrm>
            <a:custGeom>
              <a:rect b="b" l="l" r="r" t="t"/>
              <a:pathLst>
                <a:path extrusionOk="0" h="1095" w="1219">
                  <a:moveTo>
                    <a:pt x="1219" y="0"/>
                  </a:moveTo>
                  <a:lnTo>
                    <a:pt x="1219" y="0"/>
                  </a:lnTo>
                  <a:cubicBezTo>
                    <a:pt x="1129" y="23"/>
                    <a:pt x="1038" y="56"/>
                    <a:pt x="948" y="102"/>
                  </a:cubicBezTo>
                  <a:cubicBezTo>
                    <a:pt x="880" y="147"/>
                    <a:pt x="801" y="192"/>
                    <a:pt x="722" y="237"/>
                  </a:cubicBezTo>
                  <a:cubicBezTo>
                    <a:pt x="643" y="282"/>
                    <a:pt x="564" y="339"/>
                    <a:pt x="486" y="406"/>
                  </a:cubicBezTo>
                  <a:cubicBezTo>
                    <a:pt x="339" y="519"/>
                    <a:pt x="203" y="666"/>
                    <a:pt x="102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60" y="1016"/>
                  </a:cubicBezTo>
                  <a:cubicBezTo>
                    <a:pt x="440" y="937"/>
                    <a:pt x="598" y="835"/>
                    <a:pt x="745" y="722"/>
                  </a:cubicBezTo>
                  <a:cubicBezTo>
                    <a:pt x="903" y="598"/>
                    <a:pt x="1027" y="440"/>
                    <a:pt x="1129" y="271"/>
                  </a:cubicBezTo>
                  <a:cubicBezTo>
                    <a:pt x="1163" y="181"/>
                    <a:pt x="1196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79450" y="3379675"/>
              <a:ext cx="38125" cy="15725"/>
            </a:xfrm>
            <a:custGeom>
              <a:rect b="b" l="l" r="r" t="t"/>
              <a:pathLst>
                <a:path extrusionOk="0" h="629" w="1525">
                  <a:moveTo>
                    <a:pt x="1437" y="0"/>
                  </a:moveTo>
                  <a:cubicBezTo>
                    <a:pt x="1369" y="0"/>
                    <a:pt x="1303" y="8"/>
                    <a:pt x="1231" y="16"/>
                  </a:cubicBezTo>
                  <a:lnTo>
                    <a:pt x="971" y="62"/>
                  </a:lnTo>
                  <a:cubicBezTo>
                    <a:pt x="881" y="84"/>
                    <a:pt x="791" y="107"/>
                    <a:pt x="700" y="141"/>
                  </a:cubicBezTo>
                  <a:cubicBezTo>
                    <a:pt x="531" y="208"/>
                    <a:pt x="362" y="299"/>
                    <a:pt x="215" y="400"/>
                  </a:cubicBezTo>
                  <a:cubicBezTo>
                    <a:pt x="136" y="456"/>
                    <a:pt x="69" y="524"/>
                    <a:pt x="1" y="592"/>
                  </a:cubicBezTo>
                  <a:cubicBezTo>
                    <a:pt x="84" y="610"/>
                    <a:pt x="159" y="629"/>
                    <a:pt x="233" y="629"/>
                  </a:cubicBezTo>
                  <a:cubicBezTo>
                    <a:pt x="250" y="629"/>
                    <a:pt x="266" y="628"/>
                    <a:pt x="283" y="626"/>
                  </a:cubicBezTo>
                  <a:cubicBezTo>
                    <a:pt x="307" y="627"/>
                    <a:pt x="332" y="628"/>
                    <a:pt x="356" y="628"/>
                  </a:cubicBezTo>
                  <a:cubicBezTo>
                    <a:pt x="523" y="628"/>
                    <a:pt x="690" y="595"/>
                    <a:pt x="847" y="535"/>
                  </a:cubicBezTo>
                  <a:cubicBezTo>
                    <a:pt x="1039" y="468"/>
                    <a:pt x="1208" y="366"/>
                    <a:pt x="1344" y="220"/>
                  </a:cubicBezTo>
                  <a:cubicBezTo>
                    <a:pt x="1411" y="163"/>
                    <a:pt x="1468" y="84"/>
                    <a:pt x="1524" y="5"/>
                  </a:cubicBezTo>
                  <a:cubicBezTo>
                    <a:pt x="1494" y="2"/>
                    <a:pt x="1466" y="0"/>
                    <a:pt x="143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75800" y="3403200"/>
              <a:ext cx="62075" cy="47425"/>
            </a:xfrm>
            <a:custGeom>
              <a:rect b="b" l="l" r="r" t="t"/>
              <a:pathLst>
                <a:path extrusionOk="0" h="1897" w="2483">
                  <a:moveTo>
                    <a:pt x="0" y="1"/>
                  </a:moveTo>
                  <a:cubicBezTo>
                    <a:pt x="113" y="136"/>
                    <a:pt x="248" y="260"/>
                    <a:pt x="384" y="362"/>
                  </a:cubicBezTo>
                  <a:cubicBezTo>
                    <a:pt x="531" y="463"/>
                    <a:pt x="666" y="554"/>
                    <a:pt x="824" y="644"/>
                  </a:cubicBezTo>
                  <a:lnTo>
                    <a:pt x="1061" y="791"/>
                  </a:lnTo>
                  <a:cubicBezTo>
                    <a:pt x="1140" y="824"/>
                    <a:pt x="1230" y="870"/>
                    <a:pt x="1309" y="926"/>
                  </a:cubicBezTo>
                  <a:cubicBezTo>
                    <a:pt x="1467" y="1016"/>
                    <a:pt x="1614" y="1118"/>
                    <a:pt x="1760" y="1231"/>
                  </a:cubicBezTo>
                  <a:cubicBezTo>
                    <a:pt x="1828" y="1276"/>
                    <a:pt x="1896" y="1332"/>
                    <a:pt x="1952" y="1389"/>
                  </a:cubicBezTo>
                  <a:cubicBezTo>
                    <a:pt x="2020" y="1445"/>
                    <a:pt x="2076" y="1501"/>
                    <a:pt x="2133" y="1535"/>
                  </a:cubicBezTo>
                  <a:cubicBezTo>
                    <a:pt x="2178" y="1580"/>
                    <a:pt x="2223" y="1626"/>
                    <a:pt x="2268" y="1682"/>
                  </a:cubicBezTo>
                  <a:lnTo>
                    <a:pt x="2381" y="1795"/>
                  </a:lnTo>
                  <a:cubicBezTo>
                    <a:pt x="2438" y="1863"/>
                    <a:pt x="2483" y="1896"/>
                    <a:pt x="2483" y="1896"/>
                  </a:cubicBezTo>
                  <a:cubicBezTo>
                    <a:pt x="2483" y="1896"/>
                    <a:pt x="2471" y="1840"/>
                    <a:pt x="2449" y="1750"/>
                  </a:cubicBezTo>
                  <a:cubicBezTo>
                    <a:pt x="2438" y="1716"/>
                    <a:pt x="2426" y="1659"/>
                    <a:pt x="2404" y="1592"/>
                  </a:cubicBezTo>
                  <a:cubicBezTo>
                    <a:pt x="2392" y="1524"/>
                    <a:pt x="2359" y="1456"/>
                    <a:pt x="2325" y="1400"/>
                  </a:cubicBezTo>
                  <a:cubicBezTo>
                    <a:pt x="2280" y="1332"/>
                    <a:pt x="2234" y="1253"/>
                    <a:pt x="2189" y="1174"/>
                  </a:cubicBezTo>
                  <a:cubicBezTo>
                    <a:pt x="2133" y="1095"/>
                    <a:pt x="2076" y="1016"/>
                    <a:pt x="1997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03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01475" y="3425500"/>
              <a:ext cx="22300" cy="40925"/>
            </a:xfrm>
            <a:custGeom>
              <a:rect b="b" l="l" r="r" t="t"/>
              <a:pathLst>
                <a:path extrusionOk="0" h="1637" w="892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68" y="305"/>
                  </a:cubicBezTo>
                  <a:cubicBezTo>
                    <a:pt x="102" y="395"/>
                    <a:pt x="135" y="485"/>
                    <a:pt x="169" y="587"/>
                  </a:cubicBezTo>
                  <a:cubicBezTo>
                    <a:pt x="203" y="688"/>
                    <a:pt x="260" y="779"/>
                    <a:pt x="305" y="880"/>
                  </a:cubicBezTo>
                  <a:cubicBezTo>
                    <a:pt x="395" y="1072"/>
                    <a:pt x="519" y="1253"/>
                    <a:pt x="655" y="1422"/>
                  </a:cubicBezTo>
                  <a:cubicBezTo>
                    <a:pt x="711" y="1501"/>
                    <a:pt x="790" y="1580"/>
                    <a:pt x="869" y="1636"/>
                  </a:cubicBezTo>
                  <a:cubicBezTo>
                    <a:pt x="891" y="1535"/>
                    <a:pt x="891" y="1433"/>
                    <a:pt x="869" y="1320"/>
                  </a:cubicBezTo>
                  <a:cubicBezTo>
                    <a:pt x="846" y="1106"/>
                    <a:pt x="779" y="892"/>
                    <a:pt x="677" y="700"/>
                  </a:cubicBezTo>
                  <a:cubicBezTo>
                    <a:pt x="621" y="587"/>
                    <a:pt x="553" y="485"/>
                    <a:pt x="474" y="384"/>
                  </a:cubicBezTo>
                  <a:cubicBezTo>
                    <a:pt x="418" y="305"/>
                    <a:pt x="350" y="226"/>
                    <a:pt x="260" y="158"/>
                  </a:cubicBezTo>
                  <a:cubicBezTo>
                    <a:pt x="181" y="90"/>
                    <a:pt x="90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37425" y="3402350"/>
              <a:ext cx="30500" cy="78175"/>
            </a:xfrm>
            <a:custGeom>
              <a:rect b="b" l="l" r="r" t="t"/>
              <a:pathLst>
                <a:path extrusionOk="0" h="3127" w="1220">
                  <a:moveTo>
                    <a:pt x="1151" y="1"/>
                  </a:moveTo>
                  <a:cubicBezTo>
                    <a:pt x="1151" y="1"/>
                    <a:pt x="1129" y="46"/>
                    <a:pt x="1106" y="148"/>
                  </a:cubicBezTo>
                  <a:cubicBezTo>
                    <a:pt x="1095" y="193"/>
                    <a:pt x="1095" y="260"/>
                    <a:pt x="1061" y="306"/>
                  </a:cubicBezTo>
                  <a:cubicBezTo>
                    <a:pt x="1039" y="362"/>
                    <a:pt x="1005" y="430"/>
                    <a:pt x="982" y="497"/>
                  </a:cubicBezTo>
                  <a:cubicBezTo>
                    <a:pt x="937" y="633"/>
                    <a:pt x="847" y="802"/>
                    <a:pt x="779" y="971"/>
                  </a:cubicBezTo>
                  <a:cubicBezTo>
                    <a:pt x="734" y="1062"/>
                    <a:pt x="689" y="1152"/>
                    <a:pt x="644" y="1242"/>
                  </a:cubicBezTo>
                  <a:cubicBezTo>
                    <a:pt x="610" y="1332"/>
                    <a:pt x="576" y="1434"/>
                    <a:pt x="520" y="1524"/>
                  </a:cubicBezTo>
                  <a:cubicBezTo>
                    <a:pt x="373" y="1874"/>
                    <a:pt x="237" y="2235"/>
                    <a:pt x="113" y="2607"/>
                  </a:cubicBezTo>
                  <a:cubicBezTo>
                    <a:pt x="68" y="2777"/>
                    <a:pt x="23" y="2957"/>
                    <a:pt x="1" y="3127"/>
                  </a:cubicBezTo>
                  <a:cubicBezTo>
                    <a:pt x="113" y="3002"/>
                    <a:pt x="226" y="2856"/>
                    <a:pt x="328" y="2709"/>
                  </a:cubicBezTo>
                  <a:cubicBezTo>
                    <a:pt x="441" y="2562"/>
                    <a:pt x="531" y="2404"/>
                    <a:pt x="621" y="2246"/>
                  </a:cubicBezTo>
                  <a:cubicBezTo>
                    <a:pt x="836" y="1885"/>
                    <a:pt x="1005" y="1502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08" y="249"/>
                    <a:pt x="1197" y="193"/>
                    <a:pt x="1185" y="136"/>
                  </a:cubicBezTo>
                  <a:cubicBezTo>
                    <a:pt x="1163" y="46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62525" y="3418450"/>
              <a:ext cx="11875" cy="31050"/>
            </a:xfrm>
            <a:custGeom>
              <a:rect b="b" l="l" r="r" t="t"/>
              <a:pathLst>
                <a:path extrusionOk="0" h="1242" w="475">
                  <a:moveTo>
                    <a:pt x="317" y="0"/>
                  </a:moveTo>
                  <a:cubicBezTo>
                    <a:pt x="260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7" y="1117"/>
                    <a:pt x="181" y="1185"/>
                    <a:pt x="226" y="1241"/>
                  </a:cubicBezTo>
                  <a:cubicBezTo>
                    <a:pt x="283" y="1185"/>
                    <a:pt x="317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52" y="350"/>
                    <a:pt x="418" y="214"/>
                  </a:cubicBezTo>
                  <a:cubicBezTo>
                    <a:pt x="396" y="135"/>
                    <a:pt x="362" y="68"/>
                    <a:pt x="31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266200" y="3556950"/>
              <a:ext cx="32750" cy="60400"/>
            </a:xfrm>
            <a:custGeom>
              <a:rect b="b" l="l" r="r" t="t"/>
              <a:pathLst>
                <a:path extrusionOk="0" h="2416" w="1310">
                  <a:moveTo>
                    <a:pt x="1287" y="1"/>
                  </a:moveTo>
                  <a:cubicBezTo>
                    <a:pt x="1287" y="1"/>
                    <a:pt x="1253" y="46"/>
                    <a:pt x="1208" y="113"/>
                  </a:cubicBezTo>
                  <a:cubicBezTo>
                    <a:pt x="1174" y="181"/>
                    <a:pt x="1129" y="283"/>
                    <a:pt x="1061" y="396"/>
                  </a:cubicBezTo>
                  <a:cubicBezTo>
                    <a:pt x="948" y="621"/>
                    <a:pt x="790" y="915"/>
                    <a:pt x="644" y="1208"/>
                  </a:cubicBezTo>
                  <a:cubicBezTo>
                    <a:pt x="565" y="1366"/>
                    <a:pt x="474" y="1501"/>
                    <a:pt x="418" y="1648"/>
                  </a:cubicBezTo>
                  <a:cubicBezTo>
                    <a:pt x="350" y="1783"/>
                    <a:pt x="260" y="1908"/>
                    <a:pt x="215" y="2020"/>
                  </a:cubicBezTo>
                  <a:cubicBezTo>
                    <a:pt x="158" y="2145"/>
                    <a:pt x="91" y="2224"/>
                    <a:pt x="57" y="2303"/>
                  </a:cubicBezTo>
                  <a:cubicBezTo>
                    <a:pt x="34" y="2336"/>
                    <a:pt x="12" y="2370"/>
                    <a:pt x="0" y="2415"/>
                  </a:cubicBezTo>
                  <a:cubicBezTo>
                    <a:pt x="0" y="2415"/>
                    <a:pt x="34" y="2393"/>
                    <a:pt x="113" y="2359"/>
                  </a:cubicBezTo>
                  <a:cubicBezTo>
                    <a:pt x="215" y="2314"/>
                    <a:pt x="305" y="2257"/>
                    <a:pt x="395" y="2178"/>
                  </a:cubicBezTo>
                  <a:cubicBezTo>
                    <a:pt x="520" y="2088"/>
                    <a:pt x="621" y="1975"/>
                    <a:pt x="723" y="1851"/>
                  </a:cubicBezTo>
                  <a:cubicBezTo>
                    <a:pt x="779" y="1783"/>
                    <a:pt x="824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53" y="768"/>
                    <a:pt x="1287" y="610"/>
                    <a:pt x="1298" y="452"/>
                  </a:cubicBezTo>
                  <a:cubicBezTo>
                    <a:pt x="1309" y="350"/>
                    <a:pt x="1309" y="238"/>
                    <a:pt x="1298" y="125"/>
                  </a:cubicBezTo>
                  <a:cubicBezTo>
                    <a:pt x="1287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86225" y="3571900"/>
              <a:ext cx="17800" cy="41500"/>
            </a:xfrm>
            <a:custGeom>
              <a:rect b="b" l="l" r="r" t="t"/>
              <a:pathLst>
                <a:path extrusionOk="0" h="1660" w="712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193" y="791"/>
                  </a:cubicBezTo>
                  <a:cubicBezTo>
                    <a:pt x="114" y="971"/>
                    <a:pt x="46" y="1163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73" y="1298"/>
                    <a:pt x="497" y="1106"/>
                    <a:pt x="599" y="915"/>
                  </a:cubicBezTo>
                  <a:cubicBezTo>
                    <a:pt x="633" y="813"/>
                    <a:pt x="655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24725" y="3378100"/>
              <a:ext cx="50225" cy="46275"/>
            </a:xfrm>
            <a:custGeom>
              <a:rect b="b" l="l" r="r" t="t"/>
              <a:pathLst>
                <a:path extrusionOk="0" h="1851" w="2009">
                  <a:moveTo>
                    <a:pt x="2009" y="0"/>
                  </a:moveTo>
                  <a:lnTo>
                    <a:pt x="2009" y="0"/>
                  </a:lnTo>
                  <a:cubicBezTo>
                    <a:pt x="1873" y="34"/>
                    <a:pt x="1727" y="79"/>
                    <a:pt x="1591" y="136"/>
                  </a:cubicBezTo>
                  <a:cubicBezTo>
                    <a:pt x="1445" y="192"/>
                    <a:pt x="1309" y="260"/>
                    <a:pt x="1185" y="350"/>
                  </a:cubicBezTo>
                  <a:cubicBezTo>
                    <a:pt x="1050" y="440"/>
                    <a:pt x="903" y="542"/>
                    <a:pt x="768" y="655"/>
                  </a:cubicBezTo>
                  <a:cubicBezTo>
                    <a:pt x="632" y="779"/>
                    <a:pt x="508" y="914"/>
                    <a:pt x="406" y="1050"/>
                  </a:cubicBezTo>
                  <a:cubicBezTo>
                    <a:pt x="350" y="1106"/>
                    <a:pt x="305" y="1174"/>
                    <a:pt x="260" y="1242"/>
                  </a:cubicBezTo>
                  <a:cubicBezTo>
                    <a:pt x="226" y="1309"/>
                    <a:pt x="192" y="1377"/>
                    <a:pt x="169" y="1433"/>
                  </a:cubicBezTo>
                  <a:cubicBezTo>
                    <a:pt x="102" y="1569"/>
                    <a:pt x="45" y="1704"/>
                    <a:pt x="0" y="1851"/>
                  </a:cubicBezTo>
                  <a:cubicBezTo>
                    <a:pt x="124" y="1761"/>
                    <a:pt x="248" y="1670"/>
                    <a:pt x="350" y="1558"/>
                  </a:cubicBezTo>
                  <a:cubicBezTo>
                    <a:pt x="406" y="1512"/>
                    <a:pt x="463" y="1467"/>
                    <a:pt x="508" y="1422"/>
                  </a:cubicBezTo>
                  <a:cubicBezTo>
                    <a:pt x="564" y="1366"/>
                    <a:pt x="621" y="1321"/>
                    <a:pt x="677" y="1276"/>
                  </a:cubicBezTo>
                  <a:cubicBezTo>
                    <a:pt x="801" y="1174"/>
                    <a:pt x="903" y="1061"/>
                    <a:pt x="1038" y="960"/>
                  </a:cubicBezTo>
                  <a:cubicBezTo>
                    <a:pt x="1162" y="847"/>
                    <a:pt x="1287" y="745"/>
                    <a:pt x="1399" y="632"/>
                  </a:cubicBezTo>
                  <a:cubicBezTo>
                    <a:pt x="1467" y="587"/>
                    <a:pt x="1512" y="519"/>
                    <a:pt x="1569" y="474"/>
                  </a:cubicBezTo>
                  <a:cubicBezTo>
                    <a:pt x="1625" y="429"/>
                    <a:pt x="1670" y="384"/>
                    <a:pt x="1715" y="328"/>
                  </a:cubicBezTo>
                  <a:cubicBezTo>
                    <a:pt x="1828" y="226"/>
                    <a:pt x="1930" y="125"/>
                    <a:pt x="20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00175" y="3376675"/>
              <a:ext cx="51375" cy="16400"/>
            </a:xfrm>
            <a:custGeom>
              <a:rect b="b" l="l" r="r" t="t"/>
              <a:pathLst>
                <a:path extrusionOk="0" h="656" w="2055">
                  <a:moveTo>
                    <a:pt x="729" y="1"/>
                  </a:moveTo>
                  <a:cubicBezTo>
                    <a:pt x="602" y="1"/>
                    <a:pt x="475" y="12"/>
                    <a:pt x="351" y="35"/>
                  </a:cubicBezTo>
                  <a:cubicBezTo>
                    <a:pt x="227" y="57"/>
                    <a:pt x="114" y="91"/>
                    <a:pt x="1" y="136"/>
                  </a:cubicBezTo>
                  <a:cubicBezTo>
                    <a:pt x="103" y="193"/>
                    <a:pt x="215" y="238"/>
                    <a:pt x="328" y="272"/>
                  </a:cubicBezTo>
                  <a:cubicBezTo>
                    <a:pt x="430" y="306"/>
                    <a:pt x="531" y="328"/>
                    <a:pt x="655" y="362"/>
                  </a:cubicBezTo>
                  <a:cubicBezTo>
                    <a:pt x="780" y="396"/>
                    <a:pt x="904" y="419"/>
                    <a:pt x="1028" y="441"/>
                  </a:cubicBezTo>
                  <a:cubicBezTo>
                    <a:pt x="1152" y="464"/>
                    <a:pt x="1265" y="497"/>
                    <a:pt x="1389" y="520"/>
                  </a:cubicBezTo>
                  <a:cubicBezTo>
                    <a:pt x="1513" y="531"/>
                    <a:pt x="1615" y="565"/>
                    <a:pt x="1705" y="588"/>
                  </a:cubicBezTo>
                  <a:cubicBezTo>
                    <a:pt x="1806" y="599"/>
                    <a:pt x="1885" y="622"/>
                    <a:pt x="1953" y="644"/>
                  </a:cubicBezTo>
                  <a:cubicBezTo>
                    <a:pt x="2010" y="655"/>
                    <a:pt x="2055" y="655"/>
                    <a:pt x="2055" y="655"/>
                  </a:cubicBezTo>
                  <a:cubicBezTo>
                    <a:pt x="2032" y="633"/>
                    <a:pt x="2021" y="599"/>
                    <a:pt x="1998" y="576"/>
                  </a:cubicBezTo>
                  <a:cubicBezTo>
                    <a:pt x="1953" y="497"/>
                    <a:pt x="1885" y="430"/>
                    <a:pt x="1829" y="373"/>
                  </a:cubicBezTo>
                  <a:cubicBezTo>
                    <a:pt x="1727" y="294"/>
                    <a:pt x="1626" y="227"/>
                    <a:pt x="1513" y="170"/>
                  </a:cubicBezTo>
                  <a:cubicBezTo>
                    <a:pt x="1378" y="114"/>
                    <a:pt x="1242" y="69"/>
                    <a:pt x="1107" y="35"/>
                  </a:cubicBezTo>
                  <a:cubicBezTo>
                    <a:pt x="983" y="12"/>
                    <a:pt x="856" y="1"/>
                    <a:pt x="7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08925" y="3395800"/>
              <a:ext cx="43475" cy="15050"/>
            </a:xfrm>
            <a:custGeom>
              <a:rect b="b" l="l" r="r" t="t"/>
              <a:pathLst>
                <a:path extrusionOk="0" h="602" w="1739">
                  <a:moveTo>
                    <a:pt x="1339" y="1"/>
                  </a:moveTo>
                  <a:cubicBezTo>
                    <a:pt x="1152" y="1"/>
                    <a:pt x="973" y="27"/>
                    <a:pt x="802" y="94"/>
                  </a:cubicBezTo>
                  <a:cubicBezTo>
                    <a:pt x="599" y="161"/>
                    <a:pt x="407" y="252"/>
                    <a:pt x="238" y="376"/>
                  </a:cubicBezTo>
                  <a:cubicBezTo>
                    <a:pt x="147" y="432"/>
                    <a:pt x="69" y="500"/>
                    <a:pt x="1" y="579"/>
                  </a:cubicBezTo>
                  <a:cubicBezTo>
                    <a:pt x="102" y="601"/>
                    <a:pt x="204" y="601"/>
                    <a:pt x="305" y="601"/>
                  </a:cubicBezTo>
                  <a:cubicBezTo>
                    <a:pt x="520" y="590"/>
                    <a:pt x="723" y="556"/>
                    <a:pt x="926" y="477"/>
                  </a:cubicBezTo>
                  <a:cubicBezTo>
                    <a:pt x="1028" y="443"/>
                    <a:pt x="1118" y="410"/>
                    <a:pt x="1219" y="364"/>
                  </a:cubicBezTo>
                  <a:cubicBezTo>
                    <a:pt x="1310" y="319"/>
                    <a:pt x="1389" y="274"/>
                    <a:pt x="1479" y="229"/>
                  </a:cubicBezTo>
                  <a:cubicBezTo>
                    <a:pt x="1569" y="184"/>
                    <a:pt x="1660" y="127"/>
                    <a:pt x="1739" y="60"/>
                  </a:cubicBezTo>
                  <a:cubicBezTo>
                    <a:pt x="1637" y="26"/>
                    <a:pt x="1547" y="15"/>
                    <a:pt x="1445" y="3"/>
                  </a:cubicBezTo>
                  <a:cubicBezTo>
                    <a:pt x="1409" y="2"/>
                    <a:pt x="1374" y="1"/>
                    <a:pt x="133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194275" y="3334650"/>
              <a:ext cx="68000" cy="47975"/>
            </a:xfrm>
            <a:custGeom>
              <a:rect b="b" l="l" r="r" t="t"/>
              <a:pathLst>
                <a:path extrusionOk="0" h="1919" w="2720">
                  <a:moveTo>
                    <a:pt x="0" y="1"/>
                  </a:moveTo>
                  <a:cubicBezTo>
                    <a:pt x="0" y="1"/>
                    <a:pt x="56" y="23"/>
                    <a:pt x="135" y="80"/>
                  </a:cubicBezTo>
                  <a:lnTo>
                    <a:pt x="282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87" y="362"/>
                    <a:pt x="666" y="418"/>
                  </a:cubicBezTo>
                  <a:cubicBezTo>
                    <a:pt x="733" y="475"/>
                    <a:pt x="801" y="531"/>
                    <a:pt x="880" y="576"/>
                  </a:cubicBezTo>
                  <a:cubicBezTo>
                    <a:pt x="970" y="633"/>
                    <a:pt x="1038" y="700"/>
                    <a:pt x="1117" y="757"/>
                  </a:cubicBezTo>
                  <a:cubicBezTo>
                    <a:pt x="1196" y="824"/>
                    <a:pt x="1286" y="870"/>
                    <a:pt x="1365" y="937"/>
                  </a:cubicBezTo>
                  <a:cubicBezTo>
                    <a:pt x="1693" y="1197"/>
                    <a:pt x="2020" y="1434"/>
                    <a:pt x="2279" y="1614"/>
                  </a:cubicBezTo>
                  <a:lnTo>
                    <a:pt x="2595" y="1840"/>
                  </a:lnTo>
                  <a:cubicBezTo>
                    <a:pt x="2674" y="1885"/>
                    <a:pt x="2720" y="1919"/>
                    <a:pt x="2720" y="1919"/>
                  </a:cubicBezTo>
                  <a:cubicBezTo>
                    <a:pt x="2652" y="1750"/>
                    <a:pt x="2550" y="1592"/>
                    <a:pt x="2437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80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4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28675" y="3320275"/>
              <a:ext cx="36425" cy="69975"/>
            </a:xfrm>
            <a:custGeom>
              <a:rect b="b" l="l" r="r" t="t"/>
              <a:pathLst>
                <a:path extrusionOk="0" h="2799" w="1457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5" y="45"/>
                    <a:pt x="80" y="124"/>
                  </a:cubicBezTo>
                  <a:cubicBezTo>
                    <a:pt x="114" y="203"/>
                    <a:pt x="181" y="327"/>
                    <a:pt x="249" y="452"/>
                  </a:cubicBezTo>
                  <a:cubicBezTo>
                    <a:pt x="317" y="576"/>
                    <a:pt x="384" y="734"/>
                    <a:pt x="475" y="892"/>
                  </a:cubicBezTo>
                  <a:cubicBezTo>
                    <a:pt x="520" y="971"/>
                    <a:pt x="554" y="1061"/>
                    <a:pt x="599" y="1140"/>
                  </a:cubicBezTo>
                  <a:cubicBezTo>
                    <a:pt x="644" y="1230"/>
                    <a:pt x="689" y="1309"/>
                    <a:pt x="723" y="1399"/>
                  </a:cubicBezTo>
                  <a:lnTo>
                    <a:pt x="1208" y="2359"/>
                  </a:lnTo>
                  <a:lnTo>
                    <a:pt x="1377" y="2675"/>
                  </a:lnTo>
                  <a:cubicBezTo>
                    <a:pt x="1423" y="2753"/>
                    <a:pt x="1456" y="2799"/>
                    <a:pt x="1456" y="2799"/>
                  </a:cubicBezTo>
                  <a:lnTo>
                    <a:pt x="1456" y="2663"/>
                  </a:lnTo>
                  <a:cubicBezTo>
                    <a:pt x="1456" y="2539"/>
                    <a:pt x="1456" y="2404"/>
                    <a:pt x="1434" y="2280"/>
                  </a:cubicBezTo>
                  <a:cubicBezTo>
                    <a:pt x="1411" y="2110"/>
                    <a:pt x="1366" y="1941"/>
                    <a:pt x="1321" y="1772"/>
                  </a:cubicBezTo>
                  <a:cubicBezTo>
                    <a:pt x="1287" y="1681"/>
                    <a:pt x="1253" y="1580"/>
                    <a:pt x="1219" y="1490"/>
                  </a:cubicBezTo>
                  <a:cubicBezTo>
                    <a:pt x="1174" y="1399"/>
                    <a:pt x="1129" y="1298"/>
                    <a:pt x="1095" y="1208"/>
                  </a:cubicBezTo>
                  <a:cubicBezTo>
                    <a:pt x="994" y="1027"/>
                    <a:pt x="892" y="858"/>
                    <a:pt x="779" y="700"/>
                  </a:cubicBezTo>
                  <a:cubicBezTo>
                    <a:pt x="678" y="553"/>
                    <a:pt x="554" y="418"/>
                    <a:pt x="429" y="294"/>
                  </a:cubicBezTo>
                  <a:cubicBezTo>
                    <a:pt x="339" y="203"/>
                    <a:pt x="238" y="124"/>
                    <a:pt x="125" y="68"/>
                  </a:cubicBezTo>
                  <a:cubicBezTo>
                    <a:pt x="57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81150" y="3303825"/>
              <a:ext cx="33025" cy="10550"/>
            </a:xfrm>
            <a:custGeom>
              <a:rect b="b" l="l" r="r" t="t"/>
              <a:pathLst>
                <a:path extrusionOk="0" h="422" w="1321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2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2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70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17" y="71"/>
                  </a:cubicBezTo>
                  <a:cubicBezTo>
                    <a:pt x="986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48275" y="3503625"/>
              <a:ext cx="17225" cy="42075"/>
            </a:xfrm>
            <a:custGeom>
              <a:rect b="b" l="l" r="r" t="t"/>
              <a:pathLst>
                <a:path extrusionOk="0" h="1683" w="689">
                  <a:moveTo>
                    <a:pt x="689" y="1"/>
                  </a:moveTo>
                  <a:lnTo>
                    <a:pt x="689" y="1"/>
                  </a:lnTo>
                  <a:cubicBezTo>
                    <a:pt x="599" y="57"/>
                    <a:pt x="520" y="114"/>
                    <a:pt x="441" y="181"/>
                  </a:cubicBezTo>
                  <a:cubicBezTo>
                    <a:pt x="373" y="249"/>
                    <a:pt x="305" y="328"/>
                    <a:pt x="260" y="418"/>
                  </a:cubicBezTo>
                  <a:cubicBezTo>
                    <a:pt x="204" y="531"/>
                    <a:pt x="147" y="633"/>
                    <a:pt x="102" y="746"/>
                  </a:cubicBezTo>
                  <a:cubicBezTo>
                    <a:pt x="35" y="949"/>
                    <a:pt x="1" y="1163"/>
                    <a:pt x="23" y="1378"/>
                  </a:cubicBezTo>
                  <a:cubicBezTo>
                    <a:pt x="23" y="1479"/>
                    <a:pt x="46" y="1581"/>
                    <a:pt x="68" y="1682"/>
                  </a:cubicBezTo>
                  <a:cubicBezTo>
                    <a:pt x="136" y="1603"/>
                    <a:pt x="204" y="1524"/>
                    <a:pt x="249" y="1434"/>
                  </a:cubicBezTo>
                  <a:cubicBezTo>
                    <a:pt x="351" y="1265"/>
                    <a:pt x="429" y="1073"/>
                    <a:pt x="497" y="881"/>
                  </a:cubicBezTo>
                  <a:cubicBezTo>
                    <a:pt x="531" y="779"/>
                    <a:pt x="565" y="689"/>
                    <a:pt x="587" y="588"/>
                  </a:cubicBezTo>
                  <a:cubicBezTo>
                    <a:pt x="610" y="486"/>
                    <a:pt x="621" y="396"/>
                    <a:pt x="644" y="306"/>
                  </a:cubicBezTo>
                  <a:cubicBezTo>
                    <a:pt x="678" y="204"/>
                    <a:pt x="689" y="102"/>
                    <a:pt x="68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167175" y="3491775"/>
              <a:ext cx="15825" cy="32475"/>
            </a:xfrm>
            <a:custGeom>
              <a:rect b="b" l="l" r="r" t="t"/>
              <a:pathLst>
                <a:path extrusionOk="0" h="1299" w="633">
                  <a:moveTo>
                    <a:pt x="621" y="1"/>
                  </a:moveTo>
                  <a:cubicBezTo>
                    <a:pt x="542" y="35"/>
                    <a:pt x="475" y="80"/>
                    <a:pt x="407" y="136"/>
                  </a:cubicBezTo>
                  <a:cubicBezTo>
                    <a:pt x="272" y="249"/>
                    <a:pt x="170" y="396"/>
                    <a:pt x="102" y="554"/>
                  </a:cubicBezTo>
                  <a:cubicBezTo>
                    <a:pt x="35" y="712"/>
                    <a:pt x="1" y="881"/>
                    <a:pt x="12" y="1050"/>
                  </a:cubicBezTo>
                  <a:cubicBezTo>
                    <a:pt x="12" y="1129"/>
                    <a:pt x="23" y="1220"/>
                    <a:pt x="57" y="1299"/>
                  </a:cubicBezTo>
                  <a:cubicBezTo>
                    <a:pt x="125" y="1253"/>
                    <a:pt x="181" y="1197"/>
                    <a:pt x="238" y="1129"/>
                  </a:cubicBezTo>
                  <a:cubicBezTo>
                    <a:pt x="339" y="1005"/>
                    <a:pt x="430" y="859"/>
                    <a:pt x="486" y="712"/>
                  </a:cubicBezTo>
                  <a:cubicBezTo>
                    <a:pt x="520" y="633"/>
                    <a:pt x="542" y="554"/>
                    <a:pt x="565" y="486"/>
                  </a:cubicBezTo>
                  <a:cubicBezTo>
                    <a:pt x="576" y="407"/>
                    <a:pt x="588" y="328"/>
                    <a:pt x="610" y="260"/>
                  </a:cubicBezTo>
                  <a:cubicBezTo>
                    <a:pt x="621" y="170"/>
                    <a:pt x="633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48300" y="3519725"/>
              <a:ext cx="12150" cy="35550"/>
            </a:xfrm>
            <a:custGeom>
              <a:rect b="b" l="l" r="r" t="t"/>
              <a:pathLst>
                <a:path extrusionOk="0" h="1422" w="486">
                  <a:moveTo>
                    <a:pt x="316" y="0"/>
                  </a:moveTo>
                  <a:cubicBezTo>
                    <a:pt x="260" y="68"/>
                    <a:pt x="226" y="147"/>
                    <a:pt x="192" y="226"/>
                  </a:cubicBezTo>
                  <a:cubicBezTo>
                    <a:pt x="169" y="293"/>
                    <a:pt x="136" y="372"/>
                    <a:pt x="102" y="451"/>
                  </a:cubicBezTo>
                  <a:cubicBezTo>
                    <a:pt x="79" y="530"/>
                    <a:pt x="57" y="609"/>
                    <a:pt x="45" y="688"/>
                  </a:cubicBezTo>
                  <a:cubicBezTo>
                    <a:pt x="11" y="846"/>
                    <a:pt x="0" y="1016"/>
                    <a:pt x="0" y="1174"/>
                  </a:cubicBezTo>
                  <a:cubicBezTo>
                    <a:pt x="0" y="1264"/>
                    <a:pt x="11" y="1343"/>
                    <a:pt x="34" y="1422"/>
                  </a:cubicBezTo>
                  <a:cubicBezTo>
                    <a:pt x="113" y="1377"/>
                    <a:pt x="169" y="1320"/>
                    <a:pt x="226" y="1253"/>
                  </a:cubicBezTo>
                  <a:cubicBezTo>
                    <a:pt x="282" y="1185"/>
                    <a:pt x="327" y="1117"/>
                    <a:pt x="361" y="1038"/>
                  </a:cubicBezTo>
                  <a:cubicBezTo>
                    <a:pt x="395" y="948"/>
                    <a:pt x="429" y="858"/>
                    <a:pt x="452" y="767"/>
                  </a:cubicBezTo>
                  <a:cubicBezTo>
                    <a:pt x="485" y="587"/>
                    <a:pt x="474" y="406"/>
                    <a:pt x="429" y="237"/>
                  </a:cubicBezTo>
                  <a:cubicBezTo>
                    <a:pt x="406" y="158"/>
                    <a:pt x="361" y="79"/>
                    <a:pt x="31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4325" y="1029000"/>
              <a:ext cx="548175" cy="460625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8150" y="1039700"/>
              <a:ext cx="520225" cy="436250"/>
            </a:xfrm>
            <a:custGeom>
              <a:rect b="b" l="l" r="r" t="t"/>
              <a:pathLst>
                <a:path extrusionOk="0" h="17450" w="20809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2400" y="1079800"/>
              <a:ext cx="577475" cy="490725"/>
            </a:xfrm>
            <a:custGeom>
              <a:rect b="b" l="l" r="r" t="t"/>
              <a:pathLst>
                <a:path extrusionOk="0" h="19629" w="23099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00200" y="1228175"/>
              <a:ext cx="12725" cy="24850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00775" y="1196600"/>
              <a:ext cx="12425" cy="18075"/>
            </a:xfrm>
            <a:custGeom>
              <a:rect b="b" l="l" r="r" t="t"/>
              <a:pathLst>
                <a:path extrusionOk="0" h="723" w="497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02575" y="1544975"/>
              <a:ext cx="48550" cy="12450"/>
            </a:xfrm>
            <a:custGeom>
              <a:rect b="b" l="l" r="r" t="t"/>
              <a:pathLst>
                <a:path extrusionOk="0" h="498" w="1942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45175" y="1531450"/>
              <a:ext cx="26825" cy="12150"/>
            </a:xfrm>
            <a:custGeom>
              <a:rect b="b" l="l" r="r" t="t"/>
              <a:pathLst>
                <a:path extrusionOk="0" h="486" w="1073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30500" y="1410700"/>
              <a:ext cx="35375" cy="13050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87350" y="1402025"/>
              <a:ext cx="23075" cy="19725"/>
            </a:xfrm>
            <a:custGeom>
              <a:rect b="b" l="l" r="r" t="t"/>
              <a:pathLst>
                <a:path extrusionOk="0" h="789" w="923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09225" y="1357400"/>
              <a:ext cx="22575" cy="20050"/>
            </a:xfrm>
            <a:custGeom>
              <a:rect b="b" l="l" r="r" t="t"/>
              <a:pathLst>
                <a:path extrusionOk="0" h="802" w="903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952875" y="1438300"/>
              <a:ext cx="29575" cy="16475"/>
            </a:xfrm>
            <a:custGeom>
              <a:rect b="b" l="l" r="r" t="t"/>
              <a:pathLst>
                <a:path extrusionOk="0" h="659" w="1183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57325" y="1360925"/>
              <a:ext cx="21225" cy="20500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824100" y="1374475"/>
              <a:ext cx="28575" cy="15925"/>
            </a:xfrm>
            <a:custGeom>
              <a:rect b="b" l="l" r="r" t="t"/>
              <a:pathLst>
                <a:path extrusionOk="0" h="637" w="1143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77475" y="1287100"/>
              <a:ext cx="27125" cy="19025"/>
            </a:xfrm>
            <a:custGeom>
              <a:rect b="b" l="l" r="r" t="t"/>
              <a:pathLst>
                <a:path extrusionOk="0" h="761" w="1085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34350" y="1109525"/>
              <a:ext cx="21850" cy="20700"/>
            </a:xfrm>
            <a:custGeom>
              <a:rect b="b" l="l" r="r" t="t"/>
              <a:pathLst>
                <a:path extrusionOk="0" h="828" w="874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72900" y="1443375"/>
              <a:ext cx="21950" cy="19350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045850" y="1414925"/>
              <a:ext cx="29350" cy="16425"/>
            </a:xfrm>
            <a:custGeom>
              <a:rect b="b" l="l" r="r" t="t"/>
              <a:pathLst>
                <a:path extrusionOk="0" h="657" w="1174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784575" y="1240375"/>
              <a:ext cx="29625" cy="16700"/>
            </a:xfrm>
            <a:custGeom>
              <a:rect b="b" l="l" r="r" t="t"/>
              <a:pathLst>
                <a:path extrusionOk="0" h="668" w="1185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25850" y="1184200"/>
              <a:ext cx="26550" cy="15350"/>
            </a:xfrm>
            <a:custGeom>
              <a:rect b="b" l="l" r="r" t="t"/>
              <a:pathLst>
                <a:path extrusionOk="0" h="614" w="1062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251400" y="1146550"/>
              <a:ext cx="21975" cy="16275"/>
            </a:xfrm>
            <a:custGeom>
              <a:rect b="b" l="l" r="r" t="t"/>
              <a:pathLst>
                <a:path extrusionOk="0" h="651" w="879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87350" y="1406375"/>
              <a:ext cx="20850" cy="20450"/>
            </a:xfrm>
            <a:custGeom>
              <a:rect b="b" l="l" r="r" t="t"/>
              <a:pathLst>
                <a:path extrusionOk="0" h="818" w="834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99250" y="1102675"/>
              <a:ext cx="25475" cy="15400"/>
            </a:xfrm>
            <a:custGeom>
              <a:rect b="b" l="l" r="r" t="t"/>
              <a:pathLst>
                <a:path extrusionOk="0" h="616" w="1019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61950" y="1331025"/>
              <a:ext cx="21000" cy="20400"/>
            </a:xfrm>
            <a:custGeom>
              <a:rect b="b" l="l" r="r" t="t"/>
              <a:pathLst>
                <a:path extrusionOk="0" h="816" w="84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01925" y="1326275"/>
              <a:ext cx="25900" cy="15375"/>
            </a:xfrm>
            <a:custGeom>
              <a:rect b="b" l="l" r="r" t="t"/>
              <a:pathLst>
                <a:path extrusionOk="0" h="615" w="1036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77775" y="1066050"/>
              <a:ext cx="23300" cy="20000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36175" y="1229050"/>
              <a:ext cx="22625" cy="20050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786775" y="1358225"/>
              <a:ext cx="21750" cy="20125"/>
            </a:xfrm>
            <a:custGeom>
              <a:rect b="b" l="l" r="r" t="t"/>
              <a:pathLst>
                <a:path extrusionOk="0" h="805" w="87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15775" y="1076250"/>
              <a:ext cx="25450" cy="15425"/>
            </a:xfrm>
            <a:custGeom>
              <a:rect b="b" l="l" r="r" t="t"/>
              <a:pathLst>
                <a:path extrusionOk="0" h="617" w="1018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177925" y="1290100"/>
              <a:ext cx="21875" cy="16050"/>
            </a:xfrm>
            <a:custGeom>
              <a:rect b="b" l="l" r="r" t="t"/>
              <a:pathLst>
                <a:path extrusionOk="0" h="642" w="875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845550" y="1021050"/>
              <a:ext cx="209675" cy="170100"/>
            </a:xfrm>
            <a:custGeom>
              <a:rect b="b" l="l" r="r" t="t"/>
              <a:pathLst>
                <a:path extrusionOk="0" h="6804" w="8387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863800" y="1015600"/>
              <a:ext cx="189025" cy="176700"/>
            </a:xfrm>
            <a:custGeom>
              <a:rect b="b" l="l" r="r" t="t"/>
              <a:pathLst>
                <a:path extrusionOk="0" h="7068" w="7561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778875" y="1102975"/>
              <a:ext cx="234450" cy="176625"/>
            </a:xfrm>
            <a:custGeom>
              <a:rect b="b" l="l" r="r" t="t"/>
              <a:pathLst>
                <a:path extrusionOk="0" h="7065" w="9378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787900" y="1101200"/>
              <a:ext cx="209350" cy="184025"/>
            </a:xfrm>
            <a:custGeom>
              <a:rect b="b" l="l" r="r" t="t"/>
              <a:pathLst>
                <a:path extrusionOk="0" h="7361" w="8374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937975" y="1022550"/>
              <a:ext cx="273675" cy="163450"/>
            </a:xfrm>
            <a:custGeom>
              <a:rect b="b" l="l" r="r" t="t"/>
              <a:pathLst>
                <a:path extrusionOk="0" h="6538" w="10947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961400" y="1017450"/>
              <a:ext cx="238125" cy="172100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95800" y="1115325"/>
              <a:ext cx="244075" cy="269300"/>
            </a:xfrm>
            <a:custGeom>
              <a:rect b="b" l="l" r="r" t="t"/>
              <a:pathLst>
                <a:path extrusionOk="0" h="10772" w="9763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94675" y="1111225"/>
              <a:ext cx="243775" cy="277900"/>
            </a:xfrm>
            <a:custGeom>
              <a:rect b="b" l="l" r="r" t="t"/>
              <a:pathLst>
                <a:path extrusionOk="0" h="11116" w="9751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48550" y="1121625"/>
              <a:ext cx="239250" cy="294400"/>
            </a:xfrm>
            <a:custGeom>
              <a:rect b="b" l="l" r="r" t="t"/>
              <a:pathLst>
                <a:path extrusionOk="0" h="11776" w="957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51650" y="1117850"/>
              <a:ext cx="235875" cy="300625"/>
            </a:xfrm>
            <a:custGeom>
              <a:rect b="b" l="l" r="r" t="t"/>
              <a:pathLst>
                <a:path extrusionOk="0" h="12025" w="9435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66750" y="1084475"/>
              <a:ext cx="280725" cy="232000"/>
            </a:xfrm>
            <a:custGeom>
              <a:rect b="b" l="l" r="r" t="t"/>
              <a:pathLst>
                <a:path extrusionOk="0" h="9280" w="11229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60550" y="1078675"/>
              <a:ext cx="275075" cy="237925"/>
            </a:xfrm>
            <a:custGeom>
              <a:rect b="b" l="l" r="r" t="t"/>
              <a:pathLst>
                <a:path extrusionOk="0" h="9517" w="11003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18250" y="1065400"/>
              <a:ext cx="44300" cy="43475"/>
            </a:xfrm>
            <a:custGeom>
              <a:rect b="b" l="l" r="r" t="t"/>
              <a:pathLst>
                <a:path extrusionOk="0" h="1739" w="1772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939950" y="1058350"/>
              <a:ext cx="22325" cy="42075"/>
            </a:xfrm>
            <a:custGeom>
              <a:rect b="b" l="l" r="r" t="t"/>
              <a:pathLst>
                <a:path extrusionOk="0" h="1683" w="893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958850" y="1054125"/>
              <a:ext cx="13025" cy="46575"/>
            </a:xfrm>
            <a:custGeom>
              <a:rect b="b" l="l" r="r" t="t"/>
              <a:pathLst>
                <a:path extrusionOk="0" h="1863" w="521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75775" y="1051600"/>
              <a:ext cx="70850" cy="55875"/>
            </a:xfrm>
            <a:custGeom>
              <a:rect b="b" l="l" r="r" t="t"/>
              <a:pathLst>
                <a:path extrusionOk="0" h="2235" w="2834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07950" y="1069100"/>
              <a:ext cx="52500" cy="15975"/>
            </a:xfrm>
            <a:custGeom>
              <a:rect b="b" l="l" r="r" t="t"/>
              <a:pathLst>
                <a:path extrusionOk="0" h="639" w="210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71850" y="1118175"/>
              <a:ext cx="79850" cy="55025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991300" y="1116475"/>
              <a:ext cx="34175" cy="14675"/>
            </a:xfrm>
            <a:custGeom>
              <a:rect b="b" l="l" r="r" t="t"/>
              <a:pathLst>
                <a:path extrusionOk="0" h="587" w="1367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54925" y="1126075"/>
              <a:ext cx="58700" cy="53050"/>
            </a:xfrm>
            <a:custGeom>
              <a:rect b="b" l="l" r="r" t="t"/>
              <a:pathLst>
                <a:path extrusionOk="0" h="2122" w="2348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72975" y="1124925"/>
              <a:ext cx="42050" cy="30775"/>
            </a:xfrm>
            <a:custGeom>
              <a:rect b="b" l="l" r="r" t="t"/>
              <a:pathLst>
                <a:path extrusionOk="0" h="1231" w="1682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890300" y="1325800"/>
              <a:ext cx="37550" cy="69700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872825" y="1330600"/>
              <a:ext cx="19775" cy="40350"/>
            </a:xfrm>
            <a:custGeom>
              <a:rect b="b" l="l" r="r" t="t"/>
              <a:pathLst>
                <a:path extrusionOk="0" h="1614" w="791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927825" y="1131975"/>
              <a:ext cx="30225" cy="53925"/>
            </a:xfrm>
            <a:custGeom>
              <a:rect b="b" l="l" r="r" t="t"/>
              <a:pathLst>
                <a:path extrusionOk="0" h="2157" w="1209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955750" y="1132275"/>
              <a:ext cx="13300" cy="52200"/>
            </a:xfrm>
            <a:custGeom>
              <a:rect b="b" l="l" r="r" t="t"/>
              <a:pathLst>
                <a:path extrusionOk="0" h="2088" w="532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875350" y="1116750"/>
              <a:ext cx="72825" cy="62650"/>
            </a:xfrm>
            <a:custGeom>
              <a:rect b="b" l="l" r="r" t="t"/>
              <a:pathLst>
                <a:path extrusionOk="0" h="2506" w="2913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68875" y="1112225"/>
              <a:ext cx="88875" cy="24575"/>
            </a:xfrm>
            <a:custGeom>
              <a:rect b="b" l="l" r="r" t="t"/>
              <a:pathLst>
                <a:path extrusionOk="0" h="983" w="3555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12725" y="1262325"/>
              <a:ext cx="12725" cy="38100"/>
            </a:xfrm>
            <a:custGeom>
              <a:rect b="b" l="l" r="r" t="t"/>
              <a:pathLst>
                <a:path extrusionOk="0" h="1524" w="509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057325" y="1260050"/>
              <a:ext cx="42625" cy="29475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48850" y="1237200"/>
              <a:ext cx="32475" cy="25425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129525" y="1048775"/>
              <a:ext cx="38400" cy="19600"/>
            </a:xfrm>
            <a:custGeom>
              <a:rect b="b" l="l" r="r" t="t"/>
              <a:pathLst>
                <a:path extrusionOk="0" h="784" w="1536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55225" y="1548650"/>
              <a:ext cx="14975" cy="46850"/>
            </a:xfrm>
            <a:custGeom>
              <a:rect b="b" l="l" r="r" t="t"/>
              <a:pathLst>
                <a:path extrusionOk="0" h="1874" w="599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25600" y="1494200"/>
              <a:ext cx="14975" cy="47150"/>
            </a:xfrm>
            <a:custGeom>
              <a:rect b="b" l="l" r="r" t="t"/>
              <a:pathLst>
                <a:path extrusionOk="0" h="1886" w="599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050" y="1566425"/>
              <a:ext cx="14700" cy="47150"/>
            </a:xfrm>
            <a:custGeom>
              <a:rect b="b" l="l" r="r" t="t"/>
              <a:pathLst>
                <a:path extrusionOk="0" h="1886" w="588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486950" y="1518475"/>
              <a:ext cx="15000" cy="47125"/>
            </a:xfrm>
            <a:custGeom>
              <a:rect b="b" l="l" r="r" t="t"/>
              <a:pathLst>
                <a:path extrusionOk="0" h="1885" w="60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73975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94575" y="1453025"/>
              <a:ext cx="14700" cy="47125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18975" y="1566700"/>
              <a:ext cx="15000" cy="47150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89375" y="1512275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81750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87025" y="1182175"/>
              <a:ext cx="372975" cy="258900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00000" y="1139325"/>
              <a:ext cx="433050" cy="297650"/>
            </a:xfrm>
            <a:custGeom>
              <a:rect b="b" l="l" r="r" t="t"/>
              <a:pathLst>
                <a:path extrusionOk="0" h="11906" w="17322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61700" y="1029000"/>
              <a:ext cx="548175" cy="460625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9" y="628"/>
                    <a:pt x="7178" y="1694"/>
                  </a:cubicBezTo>
                  <a:cubicBezTo>
                    <a:pt x="6444" y="2066"/>
                    <a:pt x="5745" y="2506"/>
                    <a:pt x="5068" y="2992"/>
                  </a:cubicBezTo>
                  <a:cubicBezTo>
                    <a:pt x="2788" y="4650"/>
                    <a:pt x="1231" y="6862"/>
                    <a:pt x="498" y="9593"/>
                  </a:cubicBezTo>
                  <a:cubicBezTo>
                    <a:pt x="1" y="11455"/>
                    <a:pt x="159" y="13057"/>
                    <a:pt x="554" y="15032"/>
                  </a:cubicBezTo>
                  <a:cubicBezTo>
                    <a:pt x="599" y="15224"/>
                    <a:pt x="655" y="15404"/>
                    <a:pt x="723" y="15585"/>
                  </a:cubicBezTo>
                  <a:cubicBezTo>
                    <a:pt x="1355" y="16770"/>
                    <a:pt x="1964" y="17221"/>
                    <a:pt x="2901" y="17661"/>
                  </a:cubicBezTo>
                  <a:cubicBezTo>
                    <a:pt x="4024" y="18196"/>
                    <a:pt x="5243" y="18425"/>
                    <a:pt x="6477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44" y="3623"/>
                    <a:pt x="20267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75525" y="1039850"/>
              <a:ext cx="520525" cy="436100"/>
            </a:xfrm>
            <a:custGeom>
              <a:rect b="b" l="l" r="r" t="t"/>
              <a:pathLst>
                <a:path extrusionOk="0" h="17444" w="20821">
                  <a:moveTo>
                    <a:pt x="13258" y="1"/>
                  </a:moveTo>
                  <a:cubicBezTo>
                    <a:pt x="12420" y="1"/>
                    <a:pt x="11566" y="89"/>
                    <a:pt x="10710" y="267"/>
                  </a:cubicBezTo>
                  <a:cubicBezTo>
                    <a:pt x="9356" y="538"/>
                    <a:pt x="8047" y="1000"/>
                    <a:pt x="6828" y="1644"/>
                  </a:cubicBezTo>
                  <a:cubicBezTo>
                    <a:pt x="6117" y="2005"/>
                    <a:pt x="5429" y="2433"/>
                    <a:pt x="4785" y="2907"/>
                  </a:cubicBezTo>
                  <a:cubicBezTo>
                    <a:pt x="2608" y="4453"/>
                    <a:pt x="1039" y="6699"/>
                    <a:pt x="362" y="9283"/>
                  </a:cubicBezTo>
                  <a:cubicBezTo>
                    <a:pt x="80" y="10355"/>
                    <a:pt x="1" y="11483"/>
                    <a:pt x="125" y="12589"/>
                  </a:cubicBezTo>
                  <a:cubicBezTo>
                    <a:pt x="204" y="13492"/>
                    <a:pt x="306" y="14338"/>
                    <a:pt x="859" y="15083"/>
                  </a:cubicBezTo>
                  <a:cubicBezTo>
                    <a:pt x="1411" y="15828"/>
                    <a:pt x="1818" y="16268"/>
                    <a:pt x="2653" y="16663"/>
                  </a:cubicBezTo>
                  <a:cubicBezTo>
                    <a:pt x="3777" y="17188"/>
                    <a:pt x="5097" y="17443"/>
                    <a:pt x="6415" y="17443"/>
                  </a:cubicBezTo>
                  <a:cubicBezTo>
                    <a:pt x="7080" y="17443"/>
                    <a:pt x="7745" y="17378"/>
                    <a:pt x="8385" y="17250"/>
                  </a:cubicBezTo>
                  <a:cubicBezTo>
                    <a:pt x="9119" y="17092"/>
                    <a:pt x="9852" y="16866"/>
                    <a:pt x="10552" y="16572"/>
                  </a:cubicBezTo>
                  <a:cubicBezTo>
                    <a:pt x="14828" y="14801"/>
                    <a:pt x="17932" y="11788"/>
                    <a:pt x="19782" y="7624"/>
                  </a:cubicBezTo>
                  <a:cubicBezTo>
                    <a:pt x="20414" y="6214"/>
                    <a:pt x="20820" y="4589"/>
                    <a:pt x="20177" y="3110"/>
                  </a:cubicBezTo>
                  <a:cubicBezTo>
                    <a:pt x="19568" y="1689"/>
                    <a:pt x="18484" y="1170"/>
                    <a:pt x="17085" y="662"/>
                  </a:cubicBezTo>
                  <a:cubicBezTo>
                    <a:pt x="15892" y="225"/>
                    <a:pt x="14596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79775" y="1079800"/>
              <a:ext cx="558300" cy="490625"/>
            </a:xfrm>
            <a:custGeom>
              <a:rect b="b" l="l" r="r" t="t"/>
              <a:pathLst>
                <a:path extrusionOk="0" h="19625" w="22332">
                  <a:moveTo>
                    <a:pt x="0" y="13553"/>
                  </a:moveTo>
                  <a:cubicBezTo>
                    <a:pt x="14" y="13578"/>
                    <a:pt x="28" y="13604"/>
                    <a:pt x="41" y="13629"/>
                  </a:cubicBezTo>
                  <a:lnTo>
                    <a:pt x="41" y="13629"/>
                  </a:lnTo>
                  <a:cubicBezTo>
                    <a:pt x="28" y="13603"/>
                    <a:pt x="14" y="13578"/>
                    <a:pt x="0" y="13553"/>
                  </a:cubicBezTo>
                  <a:close/>
                  <a:moveTo>
                    <a:pt x="19544" y="0"/>
                  </a:moveTo>
                  <a:lnTo>
                    <a:pt x="19544" y="0"/>
                  </a:lnTo>
                  <a:cubicBezTo>
                    <a:pt x="20921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4" y="16393"/>
                  </a:cubicBezTo>
                  <a:cubicBezTo>
                    <a:pt x="4520" y="16393"/>
                    <a:pt x="3301" y="16164"/>
                    <a:pt x="2178" y="15629"/>
                  </a:cubicBezTo>
                  <a:cubicBezTo>
                    <a:pt x="1251" y="15198"/>
                    <a:pt x="658" y="14757"/>
                    <a:pt x="41" y="13629"/>
                  </a:cubicBezTo>
                  <a:lnTo>
                    <a:pt x="41" y="13629"/>
                  </a:lnTo>
                  <a:cubicBezTo>
                    <a:pt x="567" y="14600"/>
                    <a:pt x="1047" y="15436"/>
                    <a:pt x="1817" y="16261"/>
                  </a:cubicBezTo>
                  <a:cubicBezTo>
                    <a:pt x="3510" y="18100"/>
                    <a:pt x="5947" y="19150"/>
                    <a:pt x="8384" y="19499"/>
                  </a:cubicBezTo>
                  <a:cubicBezTo>
                    <a:pt x="8970" y="19583"/>
                    <a:pt x="9551" y="19624"/>
                    <a:pt x="10125" y="19624"/>
                  </a:cubicBezTo>
                  <a:cubicBezTo>
                    <a:pt x="16491" y="19624"/>
                    <a:pt x="21920" y="14610"/>
                    <a:pt x="22230" y="8057"/>
                  </a:cubicBezTo>
                  <a:cubicBezTo>
                    <a:pt x="22332" y="6263"/>
                    <a:pt x="22072" y="4469"/>
                    <a:pt x="21463" y="2776"/>
                  </a:cubicBezTo>
                  <a:cubicBezTo>
                    <a:pt x="21090" y="1693"/>
                    <a:pt x="20425" y="723"/>
                    <a:pt x="19544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507575" y="1228175"/>
              <a:ext cx="12725" cy="24850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69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91" y="768"/>
                    <a:pt x="170" y="870"/>
                  </a:cubicBezTo>
                  <a:cubicBezTo>
                    <a:pt x="215" y="915"/>
                    <a:pt x="272" y="960"/>
                    <a:pt x="328" y="994"/>
                  </a:cubicBezTo>
                  <a:cubicBezTo>
                    <a:pt x="373" y="937"/>
                    <a:pt x="407" y="881"/>
                    <a:pt x="441" y="813"/>
                  </a:cubicBezTo>
                  <a:cubicBezTo>
                    <a:pt x="486" y="700"/>
                    <a:pt x="509" y="565"/>
                    <a:pt x="486" y="452"/>
                  </a:cubicBezTo>
                  <a:cubicBezTo>
                    <a:pt x="464" y="328"/>
                    <a:pt x="418" y="215"/>
                    <a:pt x="328" y="125"/>
                  </a:cubicBezTo>
                  <a:cubicBezTo>
                    <a:pt x="283" y="69"/>
                    <a:pt x="238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08150" y="1196600"/>
              <a:ext cx="12725" cy="18075"/>
            </a:xfrm>
            <a:custGeom>
              <a:rect b="b" l="l" r="r" t="t"/>
              <a:pathLst>
                <a:path extrusionOk="0" h="723" w="509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12" y="203"/>
                    <a:pt x="12" y="260"/>
                    <a:pt x="12" y="305"/>
                  </a:cubicBezTo>
                  <a:cubicBezTo>
                    <a:pt x="1" y="339"/>
                    <a:pt x="1" y="372"/>
                    <a:pt x="23" y="418"/>
                  </a:cubicBezTo>
                  <a:cubicBezTo>
                    <a:pt x="46" y="497"/>
                    <a:pt x="102" y="576"/>
                    <a:pt x="181" y="632"/>
                  </a:cubicBezTo>
                  <a:cubicBezTo>
                    <a:pt x="226" y="666"/>
                    <a:pt x="283" y="700"/>
                    <a:pt x="339" y="722"/>
                  </a:cubicBezTo>
                  <a:cubicBezTo>
                    <a:pt x="384" y="677"/>
                    <a:pt x="418" y="632"/>
                    <a:pt x="452" y="576"/>
                  </a:cubicBezTo>
                  <a:cubicBezTo>
                    <a:pt x="497" y="485"/>
                    <a:pt x="508" y="384"/>
                    <a:pt x="474" y="282"/>
                  </a:cubicBezTo>
                  <a:cubicBezTo>
                    <a:pt x="441" y="169"/>
                    <a:pt x="373" y="79"/>
                    <a:pt x="271" y="34"/>
                  </a:cubicBezTo>
                  <a:cubicBezTo>
                    <a:pt x="215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10250" y="1544975"/>
              <a:ext cx="48250" cy="12450"/>
            </a:xfrm>
            <a:custGeom>
              <a:rect b="b" l="l" r="r" t="t"/>
              <a:pathLst>
                <a:path extrusionOk="0" h="498" w="1930">
                  <a:moveTo>
                    <a:pt x="328" y="1"/>
                  </a:moveTo>
                  <a:cubicBezTo>
                    <a:pt x="215" y="1"/>
                    <a:pt x="102" y="12"/>
                    <a:pt x="0" y="35"/>
                  </a:cubicBezTo>
                  <a:cubicBezTo>
                    <a:pt x="68" y="125"/>
                    <a:pt x="147" y="204"/>
                    <a:pt x="237" y="272"/>
                  </a:cubicBezTo>
                  <a:cubicBezTo>
                    <a:pt x="328" y="340"/>
                    <a:pt x="429" y="396"/>
                    <a:pt x="542" y="418"/>
                  </a:cubicBezTo>
                  <a:cubicBezTo>
                    <a:pt x="677" y="452"/>
                    <a:pt x="813" y="475"/>
                    <a:pt x="948" y="497"/>
                  </a:cubicBezTo>
                  <a:cubicBezTo>
                    <a:pt x="1185" y="486"/>
                    <a:pt x="1433" y="430"/>
                    <a:pt x="1648" y="328"/>
                  </a:cubicBezTo>
                  <a:cubicBezTo>
                    <a:pt x="1749" y="272"/>
                    <a:pt x="1840" y="215"/>
                    <a:pt x="1930" y="136"/>
                  </a:cubicBezTo>
                  <a:cubicBezTo>
                    <a:pt x="1817" y="91"/>
                    <a:pt x="1716" y="69"/>
                    <a:pt x="1603" y="57"/>
                  </a:cubicBezTo>
                  <a:cubicBezTo>
                    <a:pt x="1512" y="35"/>
                    <a:pt x="1400" y="35"/>
                    <a:pt x="1287" y="24"/>
                  </a:cubicBezTo>
                  <a:cubicBezTo>
                    <a:pt x="1185" y="12"/>
                    <a:pt x="1072" y="12"/>
                    <a:pt x="948" y="12"/>
                  </a:cubicBezTo>
                  <a:cubicBezTo>
                    <a:pt x="897" y="7"/>
                    <a:pt x="847" y="4"/>
                    <a:pt x="796" y="4"/>
                  </a:cubicBezTo>
                  <a:cubicBezTo>
                    <a:pt x="745" y="4"/>
                    <a:pt x="694" y="7"/>
                    <a:pt x="644" y="12"/>
                  </a:cubicBezTo>
                  <a:cubicBezTo>
                    <a:pt x="615" y="18"/>
                    <a:pt x="590" y="21"/>
                    <a:pt x="565" y="21"/>
                  </a:cubicBezTo>
                  <a:cubicBezTo>
                    <a:pt x="539" y="21"/>
                    <a:pt x="514" y="18"/>
                    <a:pt x="486" y="12"/>
                  </a:cubicBezTo>
                  <a:cubicBezTo>
                    <a:pt x="429" y="1"/>
                    <a:pt x="384" y="1"/>
                    <a:pt x="328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52575" y="1531450"/>
              <a:ext cx="26825" cy="12150"/>
            </a:xfrm>
            <a:custGeom>
              <a:rect b="b" l="l" r="r" t="t"/>
              <a:pathLst>
                <a:path extrusionOk="0" h="486" w="1073">
                  <a:moveTo>
                    <a:pt x="542" y="0"/>
                  </a:moveTo>
                  <a:cubicBezTo>
                    <a:pt x="474" y="0"/>
                    <a:pt x="406" y="12"/>
                    <a:pt x="350" y="34"/>
                  </a:cubicBezTo>
                  <a:cubicBezTo>
                    <a:pt x="282" y="45"/>
                    <a:pt x="226" y="68"/>
                    <a:pt x="169" y="102"/>
                  </a:cubicBezTo>
                  <a:cubicBezTo>
                    <a:pt x="102" y="136"/>
                    <a:pt x="45" y="181"/>
                    <a:pt x="0" y="237"/>
                  </a:cubicBezTo>
                  <a:cubicBezTo>
                    <a:pt x="45" y="282"/>
                    <a:pt x="102" y="339"/>
                    <a:pt x="158" y="373"/>
                  </a:cubicBezTo>
                  <a:cubicBezTo>
                    <a:pt x="271" y="440"/>
                    <a:pt x="395" y="486"/>
                    <a:pt x="530" y="486"/>
                  </a:cubicBezTo>
                  <a:cubicBezTo>
                    <a:pt x="666" y="474"/>
                    <a:pt x="790" y="429"/>
                    <a:pt x="914" y="361"/>
                  </a:cubicBezTo>
                  <a:cubicBezTo>
                    <a:pt x="970" y="316"/>
                    <a:pt x="1027" y="271"/>
                    <a:pt x="1072" y="203"/>
                  </a:cubicBezTo>
                  <a:cubicBezTo>
                    <a:pt x="1016" y="158"/>
                    <a:pt x="959" y="113"/>
                    <a:pt x="903" y="79"/>
                  </a:cubicBezTo>
                  <a:cubicBezTo>
                    <a:pt x="790" y="23"/>
                    <a:pt x="666" y="0"/>
                    <a:pt x="54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37875" y="1410700"/>
              <a:ext cx="35375" cy="13050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30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94725" y="1402025"/>
              <a:ext cx="23300" cy="19725"/>
            </a:xfrm>
            <a:custGeom>
              <a:rect b="b" l="l" r="r" t="t"/>
              <a:pathLst>
                <a:path extrusionOk="0" h="789" w="932">
                  <a:moveTo>
                    <a:pt x="579" y="1"/>
                  </a:moveTo>
                  <a:cubicBezTo>
                    <a:pt x="547" y="1"/>
                    <a:pt x="513" y="7"/>
                    <a:pt x="475" y="20"/>
                  </a:cubicBezTo>
                  <a:cubicBezTo>
                    <a:pt x="452" y="20"/>
                    <a:pt x="441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7" y="788"/>
                    <a:pt x="435" y="789"/>
                    <a:pt x="443" y="789"/>
                  </a:cubicBezTo>
                  <a:cubicBezTo>
                    <a:pt x="867" y="789"/>
                    <a:pt x="932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16600" y="1357400"/>
              <a:ext cx="22625" cy="20050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7" y="0"/>
                    <a:pt x="491" y="7"/>
                    <a:pt x="452" y="23"/>
                  </a:cubicBezTo>
                  <a:cubicBezTo>
                    <a:pt x="429" y="34"/>
                    <a:pt x="418" y="34"/>
                    <a:pt x="395" y="45"/>
                  </a:cubicBezTo>
                  <a:cubicBezTo>
                    <a:pt x="113" y="192"/>
                    <a:pt x="1" y="779"/>
                    <a:pt x="418" y="801"/>
                  </a:cubicBezTo>
                  <a:cubicBezTo>
                    <a:pt x="424" y="801"/>
                    <a:pt x="429" y="802"/>
                    <a:pt x="434" y="802"/>
                  </a:cubicBezTo>
                  <a:cubicBezTo>
                    <a:pt x="863" y="802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60475" y="1438300"/>
              <a:ext cx="29350" cy="16475"/>
            </a:xfrm>
            <a:custGeom>
              <a:rect b="b" l="l" r="r" t="t"/>
              <a:pathLst>
                <a:path extrusionOk="0" h="659" w="1174">
                  <a:moveTo>
                    <a:pt x="702" y="1"/>
                  </a:moveTo>
                  <a:cubicBezTo>
                    <a:pt x="379" y="1"/>
                    <a:pt x="0" y="427"/>
                    <a:pt x="344" y="612"/>
                  </a:cubicBezTo>
                  <a:cubicBezTo>
                    <a:pt x="355" y="612"/>
                    <a:pt x="378" y="623"/>
                    <a:pt x="389" y="634"/>
                  </a:cubicBezTo>
                  <a:cubicBezTo>
                    <a:pt x="432" y="651"/>
                    <a:pt x="479" y="658"/>
                    <a:pt x="529" y="658"/>
                  </a:cubicBezTo>
                  <a:cubicBezTo>
                    <a:pt x="819" y="658"/>
                    <a:pt x="1173" y="395"/>
                    <a:pt x="942" y="115"/>
                  </a:cubicBezTo>
                  <a:cubicBezTo>
                    <a:pt x="878" y="34"/>
                    <a:pt x="792" y="1"/>
                    <a:pt x="70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264700" y="1360925"/>
              <a:ext cx="21225" cy="20500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56" y="819"/>
                    <a:pt x="448" y="819"/>
                  </a:cubicBezTo>
                  <a:cubicBezTo>
                    <a:pt x="499" y="819"/>
                    <a:pt x="553" y="799"/>
                    <a:pt x="610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9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31700" y="1374475"/>
              <a:ext cx="28425" cy="15925"/>
            </a:xfrm>
            <a:custGeom>
              <a:rect b="b" l="l" r="r" t="t"/>
              <a:pathLst>
                <a:path extrusionOk="0" h="637" w="1137">
                  <a:moveTo>
                    <a:pt x="579" y="1"/>
                  </a:moveTo>
                  <a:cubicBezTo>
                    <a:pt x="304" y="1"/>
                    <a:pt x="1" y="207"/>
                    <a:pt x="169" y="491"/>
                  </a:cubicBezTo>
                  <a:cubicBezTo>
                    <a:pt x="235" y="595"/>
                    <a:pt x="338" y="636"/>
                    <a:pt x="447" y="636"/>
                  </a:cubicBezTo>
                  <a:cubicBezTo>
                    <a:pt x="764" y="636"/>
                    <a:pt x="1137" y="283"/>
                    <a:pt x="835" y="73"/>
                  </a:cubicBezTo>
                  <a:lnTo>
                    <a:pt x="789" y="50"/>
                  </a:lnTo>
                  <a:cubicBezTo>
                    <a:pt x="728" y="16"/>
                    <a:pt x="655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85125" y="1287100"/>
              <a:ext cx="27100" cy="19025"/>
            </a:xfrm>
            <a:custGeom>
              <a:rect b="b" l="l" r="r" t="t"/>
              <a:pathLst>
                <a:path extrusionOk="0" h="761" w="1084">
                  <a:moveTo>
                    <a:pt x="656" y="1"/>
                  </a:moveTo>
                  <a:cubicBezTo>
                    <a:pt x="645" y="1"/>
                    <a:pt x="633" y="1"/>
                    <a:pt x="621" y="2"/>
                  </a:cubicBezTo>
                  <a:cubicBezTo>
                    <a:pt x="610" y="2"/>
                    <a:pt x="587" y="2"/>
                    <a:pt x="576" y="14"/>
                  </a:cubicBezTo>
                  <a:cubicBezTo>
                    <a:pt x="271" y="81"/>
                    <a:pt x="1" y="623"/>
                    <a:pt x="396" y="747"/>
                  </a:cubicBezTo>
                  <a:cubicBezTo>
                    <a:pt x="427" y="756"/>
                    <a:pt x="458" y="761"/>
                    <a:pt x="487" y="761"/>
                  </a:cubicBezTo>
                  <a:cubicBezTo>
                    <a:pt x="881" y="761"/>
                    <a:pt x="1084" y="1"/>
                    <a:pt x="65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1725" y="1109525"/>
              <a:ext cx="21850" cy="20700"/>
            </a:xfrm>
            <a:custGeom>
              <a:rect b="b" l="l" r="r" t="t"/>
              <a:pathLst>
                <a:path extrusionOk="0" h="828" w="874">
                  <a:moveTo>
                    <a:pt x="499" y="0"/>
                  </a:moveTo>
                  <a:cubicBezTo>
                    <a:pt x="459" y="0"/>
                    <a:pt x="415" y="10"/>
                    <a:pt x="367" y="30"/>
                  </a:cubicBezTo>
                  <a:cubicBezTo>
                    <a:pt x="0" y="190"/>
                    <a:pt x="221" y="827"/>
                    <a:pt x="507" y="827"/>
                  </a:cubicBezTo>
                  <a:cubicBezTo>
                    <a:pt x="564" y="827"/>
                    <a:pt x="624" y="801"/>
                    <a:pt x="683" y="741"/>
                  </a:cubicBezTo>
                  <a:cubicBezTo>
                    <a:pt x="694" y="730"/>
                    <a:pt x="705" y="718"/>
                    <a:pt x="705" y="696"/>
                  </a:cubicBezTo>
                  <a:cubicBezTo>
                    <a:pt x="874" y="488"/>
                    <a:pt x="790" y="0"/>
                    <a:pt x="4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80275" y="1443375"/>
              <a:ext cx="21950" cy="19350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2" y="0"/>
                    <a:pt x="288" y="34"/>
                    <a:pt x="223" y="116"/>
                  </a:cubicBezTo>
                  <a:cubicBezTo>
                    <a:pt x="1" y="387"/>
                    <a:pt x="361" y="773"/>
                    <a:pt x="621" y="773"/>
                  </a:cubicBezTo>
                  <a:cubicBezTo>
                    <a:pt x="717" y="773"/>
                    <a:pt x="799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8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253250" y="1414925"/>
              <a:ext cx="29350" cy="16425"/>
            </a:xfrm>
            <a:custGeom>
              <a:rect b="b" l="l" r="r" t="t"/>
              <a:pathLst>
                <a:path extrusionOk="0" h="657" w="1174">
                  <a:moveTo>
                    <a:pt x="639" y="0"/>
                  </a:moveTo>
                  <a:cubicBezTo>
                    <a:pt x="350" y="0"/>
                    <a:pt x="0" y="271"/>
                    <a:pt x="233" y="543"/>
                  </a:cubicBezTo>
                  <a:cubicBezTo>
                    <a:pt x="298" y="623"/>
                    <a:pt x="384" y="656"/>
                    <a:pt x="474" y="656"/>
                  </a:cubicBezTo>
                  <a:cubicBezTo>
                    <a:pt x="799" y="656"/>
                    <a:pt x="1173" y="223"/>
                    <a:pt x="819" y="46"/>
                  </a:cubicBezTo>
                  <a:cubicBezTo>
                    <a:pt x="808" y="35"/>
                    <a:pt x="785" y="24"/>
                    <a:pt x="774" y="24"/>
                  </a:cubicBezTo>
                  <a:cubicBezTo>
                    <a:pt x="733" y="8"/>
                    <a:pt x="687" y="0"/>
                    <a:pt x="6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91950" y="1240375"/>
              <a:ext cx="29625" cy="16700"/>
            </a:xfrm>
            <a:custGeom>
              <a:rect b="b" l="l" r="r" t="t"/>
              <a:pathLst>
                <a:path extrusionOk="0" h="668" w="1185">
                  <a:moveTo>
                    <a:pt x="711" y="1"/>
                  </a:moveTo>
                  <a:cubicBezTo>
                    <a:pt x="382" y="1"/>
                    <a:pt x="0" y="467"/>
                    <a:pt x="371" y="630"/>
                  </a:cubicBezTo>
                  <a:cubicBezTo>
                    <a:pt x="382" y="641"/>
                    <a:pt x="405" y="641"/>
                    <a:pt x="416" y="653"/>
                  </a:cubicBezTo>
                  <a:cubicBezTo>
                    <a:pt x="451" y="663"/>
                    <a:pt x="488" y="668"/>
                    <a:pt x="527" y="668"/>
                  </a:cubicBezTo>
                  <a:cubicBezTo>
                    <a:pt x="824" y="668"/>
                    <a:pt x="1185" y="379"/>
                    <a:pt x="935" y="100"/>
                  </a:cubicBezTo>
                  <a:cubicBezTo>
                    <a:pt x="872" y="30"/>
                    <a:pt x="793" y="1"/>
                    <a:pt x="71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3225" y="1184200"/>
              <a:ext cx="26650" cy="15350"/>
            </a:xfrm>
            <a:custGeom>
              <a:rect b="b" l="l" r="r" t="t"/>
              <a:pathLst>
                <a:path extrusionOk="0" h="614" w="1066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3" y="614"/>
                  </a:cubicBezTo>
                  <a:cubicBezTo>
                    <a:pt x="736" y="614"/>
                    <a:pt x="1066" y="366"/>
                    <a:pt x="831" y="124"/>
                  </a:cubicBezTo>
                  <a:lnTo>
                    <a:pt x="786" y="90"/>
                  </a:lnTo>
                  <a:cubicBezTo>
                    <a:pt x="712" y="30"/>
                    <a:pt x="603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58925" y="1146550"/>
              <a:ext cx="21825" cy="16275"/>
            </a:xfrm>
            <a:custGeom>
              <a:rect b="b" l="l" r="r" t="t"/>
              <a:pathLst>
                <a:path extrusionOk="0" h="651" w="873">
                  <a:moveTo>
                    <a:pt x="310" y="1"/>
                  </a:moveTo>
                  <a:cubicBezTo>
                    <a:pt x="153" y="1"/>
                    <a:pt x="17" y="80"/>
                    <a:pt x="6" y="276"/>
                  </a:cubicBezTo>
                  <a:cubicBezTo>
                    <a:pt x="0" y="524"/>
                    <a:pt x="251" y="651"/>
                    <a:pt x="474" y="651"/>
                  </a:cubicBezTo>
                  <a:cubicBezTo>
                    <a:pt x="686" y="651"/>
                    <a:pt x="873" y="535"/>
                    <a:pt x="785" y="298"/>
                  </a:cubicBezTo>
                  <a:cubicBezTo>
                    <a:pt x="785" y="287"/>
                    <a:pt x="773" y="276"/>
                    <a:pt x="762" y="253"/>
                  </a:cubicBezTo>
                  <a:cubicBezTo>
                    <a:pt x="690" y="103"/>
                    <a:pt x="487" y="1"/>
                    <a:pt x="31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4725" y="1406375"/>
              <a:ext cx="20850" cy="20450"/>
            </a:xfrm>
            <a:custGeom>
              <a:rect b="b" l="l" r="r" t="t"/>
              <a:pathLst>
                <a:path extrusionOk="0" h="818" w="834">
                  <a:moveTo>
                    <a:pt x="409" y="0"/>
                  </a:moveTo>
                  <a:cubicBezTo>
                    <a:pt x="361" y="0"/>
                    <a:pt x="309" y="19"/>
                    <a:pt x="254" y="61"/>
                  </a:cubicBezTo>
                  <a:cubicBezTo>
                    <a:pt x="232" y="61"/>
                    <a:pt x="221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06650" y="1102675"/>
              <a:ext cx="25450" cy="15400"/>
            </a:xfrm>
            <a:custGeom>
              <a:rect b="b" l="l" r="r" t="t"/>
              <a:pathLst>
                <a:path extrusionOk="0" h="616" w="1018">
                  <a:moveTo>
                    <a:pt x="583" y="0"/>
                  </a:moveTo>
                  <a:cubicBezTo>
                    <a:pt x="302" y="0"/>
                    <a:pt x="0" y="211"/>
                    <a:pt x="201" y="462"/>
                  </a:cubicBezTo>
                  <a:cubicBezTo>
                    <a:pt x="213" y="473"/>
                    <a:pt x="224" y="485"/>
                    <a:pt x="235" y="496"/>
                  </a:cubicBezTo>
                  <a:cubicBezTo>
                    <a:pt x="318" y="575"/>
                    <a:pt x="451" y="615"/>
                    <a:pt x="580" y="615"/>
                  </a:cubicBezTo>
                  <a:cubicBezTo>
                    <a:pt x="804" y="615"/>
                    <a:pt x="1018" y="494"/>
                    <a:pt x="946" y="236"/>
                  </a:cubicBezTo>
                  <a:cubicBezTo>
                    <a:pt x="897" y="68"/>
                    <a:pt x="744" y="0"/>
                    <a:pt x="5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9325" y="1331025"/>
              <a:ext cx="21250" cy="20400"/>
            </a:xfrm>
            <a:custGeom>
              <a:rect b="b" l="l" r="r" t="t"/>
              <a:pathLst>
                <a:path extrusionOk="0" h="816" w="850">
                  <a:moveTo>
                    <a:pt x="501" y="0"/>
                  </a:moveTo>
                  <a:cubicBezTo>
                    <a:pt x="469" y="0"/>
                    <a:pt x="434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4" y="728"/>
                    <a:pt x="645" y="716"/>
                  </a:cubicBezTo>
                  <a:cubicBezTo>
                    <a:pt x="850" y="512"/>
                    <a:pt x="813" y="0"/>
                    <a:pt x="5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09300" y="1326275"/>
              <a:ext cx="26100" cy="15375"/>
            </a:xfrm>
            <a:custGeom>
              <a:rect b="b" l="l" r="r" t="t"/>
              <a:pathLst>
                <a:path extrusionOk="0" h="615" w="1044">
                  <a:moveTo>
                    <a:pt x="461" y="0"/>
                  </a:moveTo>
                  <a:cubicBezTo>
                    <a:pt x="227" y="0"/>
                    <a:pt x="1" y="128"/>
                    <a:pt x="89" y="387"/>
                  </a:cubicBezTo>
                  <a:cubicBezTo>
                    <a:pt x="141" y="549"/>
                    <a:pt x="287" y="614"/>
                    <a:pt x="441" y="614"/>
                  </a:cubicBezTo>
                  <a:cubicBezTo>
                    <a:pt x="729" y="614"/>
                    <a:pt x="1043" y="389"/>
                    <a:pt x="823" y="139"/>
                  </a:cubicBezTo>
                  <a:lnTo>
                    <a:pt x="789" y="105"/>
                  </a:lnTo>
                  <a:cubicBezTo>
                    <a:pt x="708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5150" y="1066050"/>
              <a:ext cx="23300" cy="20000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7" y="0"/>
                    <a:pt x="512" y="7"/>
                    <a:pt x="475" y="20"/>
                  </a:cubicBezTo>
                  <a:cubicBezTo>
                    <a:pt x="452" y="20"/>
                    <a:pt x="441" y="31"/>
                    <a:pt x="429" y="43"/>
                  </a:cubicBezTo>
                  <a:cubicBezTo>
                    <a:pt x="147" y="178"/>
                    <a:pt x="1" y="765"/>
                    <a:pt x="429" y="799"/>
                  </a:cubicBezTo>
                  <a:cubicBezTo>
                    <a:pt x="437" y="799"/>
                    <a:pt x="445" y="800"/>
                    <a:pt x="453" y="800"/>
                  </a:cubicBezTo>
                  <a:cubicBezTo>
                    <a:pt x="868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43550" y="1229050"/>
              <a:ext cx="22875" cy="20050"/>
            </a:xfrm>
            <a:custGeom>
              <a:rect b="b" l="l" r="r" t="t"/>
              <a:pathLst>
                <a:path extrusionOk="0" h="802" w="915">
                  <a:moveTo>
                    <a:pt x="561" y="0"/>
                  </a:moveTo>
                  <a:cubicBezTo>
                    <a:pt x="528" y="0"/>
                    <a:pt x="492" y="7"/>
                    <a:pt x="452" y="22"/>
                  </a:cubicBezTo>
                  <a:lnTo>
                    <a:pt x="407" y="45"/>
                  </a:lnTo>
                  <a:cubicBezTo>
                    <a:pt x="125" y="192"/>
                    <a:pt x="0" y="778"/>
                    <a:pt x="429" y="801"/>
                  </a:cubicBezTo>
                  <a:cubicBezTo>
                    <a:pt x="435" y="801"/>
                    <a:pt x="440" y="801"/>
                    <a:pt x="445" y="801"/>
                  </a:cubicBezTo>
                  <a:cubicBezTo>
                    <a:pt x="865" y="801"/>
                    <a:pt x="914" y="0"/>
                    <a:pt x="5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94375" y="1358225"/>
              <a:ext cx="21800" cy="20125"/>
            </a:xfrm>
            <a:custGeom>
              <a:rect b="b" l="l" r="r" t="t"/>
              <a:pathLst>
                <a:path extrusionOk="0" h="805" w="872">
                  <a:moveTo>
                    <a:pt x="443" y="1"/>
                  </a:moveTo>
                  <a:cubicBezTo>
                    <a:pt x="12" y="1"/>
                    <a:pt x="1" y="805"/>
                    <a:pt x="343" y="805"/>
                  </a:cubicBezTo>
                  <a:cubicBezTo>
                    <a:pt x="377" y="805"/>
                    <a:pt x="414" y="797"/>
                    <a:pt x="454" y="779"/>
                  </a:cubicBezTo>
                  <a:cubicBezTo>
                    <a:pt x="477" y="768"/>
                    <a:pt x="488" y="757"/>
                    <a:pt x="499" y="757"/>
                  </a:cubicBezTo>
                  <a:cubicBezTo>
                    <a:pt x="770" y="599"/>
                    <a:pt x="872" y="1"/>
                    <a:pt x="44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23150" y="1076250"/>
              <a:ext cx="25450" cy="15425"/>
            </a:xfrm>
            <a:custGeom>
              <a:rect b="b" l="l" r="r" t="t"/>
              <a:pathLst>
                <a:path extrusionOk="0" h="617" w="1018">
                  <a:moveTo>
                    <a:pt x="438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17" y="548"/>
                    <a:pt x="270" y="616"/>
                    <a:pt x="431" y="616"/>
                  </a:cubicBezTo>
                  <a:cubicBezTo>
                    <a:pt x="712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83" y="120"/>
                  </a:cubicBezTo>
                  <a:cubicBezTo>
                    <a:pt x="700" y="41"/>
                    <a:pt x="567" y="1"/>
                    <a:pt x="43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5300" y="1290100"/>
              <a:ext cx="22025" cy="16050"/>
            </a:xfrm>
            <a:custGeom>
              <a:rect b="b" l="l" r="r" t="t"/>
              <a:pathLst>
                <a:path extrusionOk="0" h="642" w="881">
                  <a:moveTo>
                    <a:pt x="418" y="1"/>
                  </a:moveTo>
                  <a:cubicBezTo>
                    <a:pt x="198" y="1"/>
                    <a:pt x="0" y="119"/>
                    <a:pt x="96" y="356"/>
                  </a:cubicBezTo>
                  <a:cubicBezTo>
                    <a:pt x="96" y="367"/>
                    <a:pt x="107" y="379"/>
                    <a:pt x="119" y="401"/>
                  </a:cubicBezTo>
                  <a:cubicBezTo>
                    <a:pt x="196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80" y="119"/>
                    <a:pt x="638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052925" y="1021050"/>
              <a:ext cx="209850" cy="170100"/>
            </a:xfrm>
            <a:custGeom>
              <a:rect b="b" l="l" r="r" t="t"/>
              <a:pathLst>
                <a:path extrusionOk="0" h="6804" w="8394">
                  <a:moveTo>
                    <a:pt x="5934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10" y="6803"/>
                  </a:cubicBezTo>
                  <a:cubicBezTo>
                    <a:pt x="5641" y="6803"/>
                    <a:pt x="5930" y="6750"/>
                    <a:pt x="6147" y="6638"/>
                  </a:cubicBezTo>
                  <a:lnTo>
                    <a:pt x="8042" y="2723"/>
                  </a:lnTo>
                  <a:cubicBezTo>
                    <a:pt x="8393" y="749"/>
                    <a:pt x="7332" y="1"/>
                    <a:pt x="5934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071175" y="1015600"/>
              <a:ext cx="189025" cy="176700"/>
            </a:xfrm>
            <a:custGeom>
              <a:rect b="b" l="l" r="r" t="t"/>
              <a:pathLst>
                <a:path extrusionOk="0" h="7068" w="7561">
                  <a:moveTo>
                    <a:pt x="5139" y="0"/>
                  </a:moveTo>
                  <a:cubicBezTo>
                    <a:pt x="5062" y="0"/>
                    <a:pt x="4986" y="2"/>
                    <a:pt x="4909" y="7"/>
                  </a:cubicBezTo>
                  <a:cubicBezTo>
                    <a:pt x="4142" y="63"/>
                    <a:pt x="3397" y="255"/>
                    <a:pt x="2708" y="582"/>
                  </a:cubicBezTo>
                  <a:cubicBezTo>
                    <a:pt x="2020" y="898"/>
                    <a:pt x="1388" y="1338"/>
                    <a:pt x="869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52" y="2410"/>
                    <a:pt x="395" y="2501"/>
                    <a:pt x="361" y="2580"/>
                  </a:cubicBezTo>
                  <a:cubicBezTo>
                    <a:pt x="305" y="2670"/>
                    <a:pt x="271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79" y="4408"/>
                    <a:pt x="226" y="4791"/>
                    <a:pt x="452" y="5107"/>
                  </a:cubicBezTo>
                  <a:cubicBezTo>
                    <a:pt x="677" y="5423"/>
                    <a:pt x="948" y="5694"/>
                    <a:pt x="1253" y="5931"/>
                  </a:cubicBezTo>
                  <a:cubicBezTo>
                    <a:pt x="1840" y="6382"/>
                    <a:pt x="2528" y="6710"/>
                    <a:pt x="3250" y="6902"/>
                  </a:cubicBezTo>
                  <a:cubicBezTo>
                    <a:pt x="3600" y="6992"/>
                    <a:pt x="3972" y="7048"/>
                    <a:pt x="4345" y="7060"/>
                  </a:cubicBezTo>
                  <a:cubicBezTo>
                    <a:pt x="4400" y="7065"/>
                    <a:pt x="4456" y="7067"/>
                    <a:pt x="4512" y="7067"/>
                  </a:cubicBezTo>
                  <a:cubicBezTo>
                    <a:pt x="4819" y="7067"/>
                    <a:pt x="5130" y="6990"/>
                    <a:pt x="5417" y="6856"/>
                  </a:cubicBezTo>
                  <a:lnTo>
                    <a:pt x="5417" y="6856"/>
                  </a:lnTo>
                  <a:cubicBezTo>
                    <a:pt x="5176" y="6942"/>
                    <a:pt x="4930" y="6984"/>
                    <a:pt x="4683" y="6984"/>
                  </a:cubicBezTo>
                  <a:cubicBezTo>
                    <a:pt x="4570" y="6984"/>
                    <a:pt x="4458" y="6976"/>
                    <a:pt x="4345" y="6958"/>
                  </a:cubicBezTo>
                  <a:cubicBezTo>
                    <a:pt x="3984" y="6913"/>
                    <a:pt x="3634" y="6834"/>
                    <a:pt x="3295" y="6710"/>
                  </a:cubicBezTo>
                  <a:cubicBezTo>
                    <a:pt x="2618" y="6484"/>
                    <a:pt x="1998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85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80" y="2580"/>
                  </a:cubicBezTo>
                  <a:cubicBezTo>
                    <a:pt x="971" y="2433"/>
                    <a:pt x="1084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40" y="445"/>
                    <a:pt x="5244" y="445"/>
                  </a:cubicBezTo>
                  <a:cubicBezTo>
                    <a:pt x="5826" y="445"/>
                    <a:pt x="6409" y="589"/>
                    <a:pt x="6782" y="1000"/>
                  </a:cubicBezTo>
                  <a:cubicBezTo>
                    <a:pt x="6996" y="1248"/>
                    <a:pt x="7132" y="1553"/>
                    <a:pt x="7177" y="1880"/>
                  </a:cubicBezTo>
                  <a:cubicBezTo>
                    <a:pt x="7222" y="2219"/>
                    <a:pt x="7211" y="2568"/>
                    <a:pt x="7166" y="2918"/>
                  </a:cubicBezTo>
                  <a:lnTo>
                    <a:pt x="7166" y="2862"/>
                  </a:lnTo>
                  <a:cubicBezTo>
                    <a:pt x="6872" y="3528"/>
                    <a:pt x="6568" y="4182"/>
                    <a:pt x="6274" y="4848"/>
                  </a:cubicBezTo>
                  <a:cubicBezTo>
                    <a:pt x="5981" y="5514"/>
                    <a:pt x="5699" y="6179"/>
                    <a:pt x="5417" y="6856"/>
                  </a:cubicBezTo>
                  <a:cubicBezTo>
                    <a:pt x="5766" y="6224"/>
                    <a:pt x="6105" y="5570"/>
                    <a:pt x="6455" y="4938"/>
                  </a:cubicBezTo>
                  <a:cubicBezTo>
                    <a:pt x="6793" y="4295"/>
                    <a:pt x="7121" y="3652"/>
                    <a:pt x="7459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38" y="1824"/>
                  </a:cubicBezTo>
                  <a:cubicBezTo>
                    <a:pt x="7504" y="1417"/>
                    <a:pt x="7346" y="1034"/>
                    <a:pt x="7087" y="718"/>
                  </a:cubicBezTo>
                  <a:cubicBezTo>
                    <a:pt x="6805" y="424"/>
                    <a:pt x="6455" y="210"/>
                    <a:pt x="6060" y="108"/>
                  </a:cubicBezTo>
                  <a:cubicBezTo>
                    <a:pt x="5753" y="36"/>
                    <a:pt x="5446" y="0"/>
                    <a:pt x="51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86550" y="1102975"/>
              <a:ext cx="234150" cy="176625"/>
            </a:xfrm>
            <a:custGeom>
              <a:rect b="b" l="l" r="r" t="t"/>
              <a:pathLst>
                <a:path extrusionOk="0" h="7065" w="9366">
                  <a:moveTo>
                    <a:pt x="5852" y="1"/>
                  </a:moveTo>
                  <a:cubicBezTo>
                    <a:pt x="5698" y="1"/>
                    <a:pt x="5537" y="17"/>
                    <a:pt x="5371" y="55"/>
                  </a:cubicBezTo>
                  <a:cubicBezTo>
                    <a:pt x="4186" y="326"/>
                    <a:pt x="3047" y="1003"/>
                    <a:pt x="2144" y="1770"/>
                  </a:cubicBezTo>
                  <a:cubicBezTo>
                    <a:pt x="1004" y="2763"/>
                    <a:pt x="0" y="4738"/>
                    <a:pt x="1106" y="6149"/>
                  </a:cubicBezTo>
                  <a:cubicBezTo>
                    <a:pt x="1648" y="6820"/>
                    <a:pt x="2449" y="7064"/>
                    <a:pt x="3282" y="7064"/>
                  </a:cubicBezTo>
                  <a:cubicBezTo>
                    <a:pt x="4129" y="7064"/>
                    <a:pt x="5010" y="6811"/>
                    <a:pt x="5687" y="6498"/>
                  </a:cubicBezTo>
                  <a:cubicBezTo>
                    <a:pt x="7459" y="5720"/>
                    <a:pt x="9366" y="3869"/>
                    <a:pt x="8237" y="1759"/>
                  </a:cubicBezTo>
                  <a:lnTo>
                    <a:pt x="7662" y="755"/>
                  </a:lnTo>
                  <a:cubicBezTo>
                    <a:pt x="7662" y="755"/>
                    <a:pt x="6900" y="1"/>
                    <a:pt x="585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95275" y="1101200"/>
              <a:ext cx="209350" cy="184025"/>
            </a:xfrm>
            <a:custGeom>
              <a:rect b="b" l="l" r="r" t="t"/>
              <a:pathLst>
                <a:path extrusionOk="0" h="7361" w="8374">
                  <a:moveTo>
                    <a:pt x="5423" y="1"/>
                  </a:moveTo>
                  <a:cubicBezTo>
                    <a:pt x="5399" y="1"/>
                    <a:pt x="5374" y="1"/>
                    <a:pt x="5350" y="2"/>
                  </a:cubicBezTo>
                  <a:cubicBezTo>
                    <a:pt x="5225" y="13"/>
                    <a:pt x="5124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20" y="273"/>
                    <a:pt x="3883" y="374"/>
                  </a:cubicBezTo>
                  <a:cubicBezTo>
                    <a:pt x="3634" y="499"/>
                    <a:pt x="3341" y="589"/>
                    <a:pt x="3093" y="747"/>
                  </a:cubicBezTo>
                  <a:cubicBezTo>
                    <a:pt x="2833" y="905"/>
                    <a:pt x="2551" y="1040"/>
                    <a:pt x="2303" y="1232"/>
                  </a:cubicBezTo>
                  <a:cubicBezTo>
                    <a:pt x="2043" y="1435"/>
                    <a:pt x="1772" y="1604"/>
                    <a:pt x="1513" y="1830"/>
                  </a:cubicBezTo>
                  <a:cubicBezTo>
                    <a:pt x="1265" y="2078"/>
                    <a:pt x="1028" y="2338"/>
                    <a:pt x="825" y="2620"/>
                  </a:cubicBezTo>
                  <a:cubicBezTo>
                    <a:pt x="430" y="3207"/>
                    <a:pt x="102" y="3895"/>
                    <a:pt x="57" y="4685"/>
                  </a:cubicBezTo>
                  <a:cubicBezTo>
                    <a:pt x="1" y="5497"/>
                    <a:pt x="351" y="6276"/>
                    <a:pt x="994" y="6784"/>
                  </a:cubicBezTo>
                  <a:cubicBezTo>
                    <a:pt x="1553" y="7208"/>
                    <a:pt x="2237" y="7361"/>
                    <a:pt x="2888" y="7361"/>
                  </a:cubicBezTo>
                  <a:cubicBezTo>
                    <a:pt x="2999" y="7361"/>
                    <a:pt x="3109" y="7356"/>
                    <a:pt x="3217" y="7348"/>
                  </a:cubicBezTo>
                  <a:cubicBezTo>
                    <a:pt x="3939" y="7292"/>
                    <a:pt x="4650" y="7111"/>
                    <a:pt x="5316" y="6806"/>
                  </a:cubicBezTo>
                  <a:cubicBezTo>
                    <a:pt x="5474" y="6739"/>
                    <a:pt x="5620" y="6682"/>
                    <a:pt x="5778" y="6592"/>
                  </a:cubicBezTo>
                  <a:cubicBezTo>
                    <a:pt x="5925" y="6502"/>
                    <a:pt x="6083" y="6423"/>
                    <a:pt x="6230" y="6332"/>
                  </a:cubicBezTo>
                  <a:cubicBezTo>
                    <a:pt x="6501" y="6152"/>
                    <a:pt x="6771" y="5949"/>
                    <a:pt x="7008" y="5723"/>
                  </a:cubicBezTo>
                  <a:cubicBezTo>
                    <a:pt x="7471" y="5328"/>
                    <a:pt x="7843" y="4832"/>
                    <a:pt x="8103" y="4279"/>
                  </a:cubicBezTo>
                  <a:cubicBezTo>
                    <a:pt x="8317" y="3793"/>
                    <a:pt x="8374" y="3263"/>
                    <a:pt x="8283" y="2755"/>
                  </a:cubicBezTo>
                  <a:cubicBezTo>
                    <a:pt x="8216" y="2372"/>
                    <a:pt x="8058" y="1999"/>
                    <a:pt x="7843" y="1672"/>
                  </a:cubicBezTo>
                  <a:lnTo>
                    <a:pt x="7313" y="826"/>
                  </a:lnTo>
                  <a:lnTo>
                    <a:pt x="7313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94" y="5464"/>
                  </a:cubicBezTo>
                  <a:cubicBezTo>
                    <a:pt x="6546" y="5655"/>
                    <a:pt x="6297" y="5836"/>
                    <a:pt x="6027" y="5994"/>
                  </a:cubicBezTo>
                  <a:cubicBezTo>
                    <a:pt x="5880" y="6073"/>
                    <a:pt x="5744" y="6152"/>
                    <a:pt x="5598" y="6220"/>
                  </a:cubicBezTo>
                  <a:cubicBezTo>
                    <a:pt x="5451" y="6287"/>
                    <a:pt x="5282" y="6366"/>
                    <a:pt x="5146" y="6423"/>
                  </a:cubicBezTo>
                  <a:cubicBezTo>
                    <a:pt x="4526" y="6694"/>
                    <a:pt x="3860" y="6863"/>
                    <a:pt x="3183" y="6897"/>
                  </a:cubicBezTo>
                  <a:cubicBezTo>
                    <a:pt x="3105" y="6902"/>
                    <a:pt x="3026" y="6905"/>
                    <a:pt x="2947" y="6905"/>
                  </a:cubicBezTo>
                  <a:cubicBezTo>
                    <a:pt x="2347" y="6905"/>
                    <a:pt x="1748" y="6749"/>
                    <a:pt x="1299" y="6400"/>
                  </a:cubicBezTo>
                  <a:cubicBezTo>
                    <a:pt x="757" y="6005"/>
                    <a:pt x="463" y="5362"/>
                    <a:pt x="497" y="4696"/>
                  </a:cubicBezTo>
                  <a:cubicBezTo>
                    <a:pt x="520" y="4042"/>
                    <a:pt x="813" y="3399"/>
                    <a:pt x="1174" y="2857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898"/>
                    <a:pt x="2269" y="1717"/>
                    <a:pt x="2506" y="1514"/>
                  </a:cubicBezTo>
                  <a:cubicBezTo>
                    <a:pt x="2743" y="1322"/>
                    <a:pt x="3002" y="1187"/>
                    <a:pt x="3239" y="1018"/>
                  </a:cubicBezTo>
                  <a:cubicBezTo>
                    <a:pt x="3476" y="882"/>
                    <a:pt x="3725" y="747"/>
                    <a:pt x="3973" y="634"/>
                  </a:cubicBezTo>
                  <a:cubicBezTo>
                    <a:pt x="4210" y="521"/>
                    <a:pt x="4447" y="420"/>
                    <a:pt x="4695" y="352"/>
                  </a:cubicBezTo>
                  <a:lnTo>
                    <a:pt x="5045" y="228"/>
                  </a:lnTo>
                  <a:lnTo>
                    <a:pt x="5361" y="183"/>
                  </a:lnTo>
                  <a:cubicBezTo>
                    <a:pt x="5446" y="172"/>
                    <a:pt x="5531" y="167"/>
                    <a:pt x="5615" y="167"/>
                  </a:cubicBezTo>
                  <a:cubicBezTo>
                    <a:pt x="5902" y="167"/>
                    <a:pt x="6185" y="225"/>
                    <a:pt x="6455" y="329"/>
                  </a:cubicBezTo>
                  <a:cubicBezTo>
                    <a:pt x="6681" y="420"/>
                    <a:pt x="6895" y="532"/>
                    <a:pt x="7099" y="668"/>
                  </a:cubicBezTo>
                  <a:cubicBezTo>
                    <a:pt x="7234" y="758"/>
                    <a:pt x="7313" y="826"/>
                    <a:pt x="7313" y="826"/>
                  </a:cubicBezTo>
                  <a:cubicBezTo>
                    <a:pt x="7245" y="758"/>
                    <a:pt x="7189" y="702"/>
                    <a:pt x="7121" y="645"/>
                  </a:cubicBezTo>
                  <a:cubicBezTo>
                    <a:pt x="6929" y="487"/>
                    <a:pt x="6715" y="352"/>
                    <a:pt x="6489" y="250"/>
                  </a:cubicBezTo>
                  <a:cubicBezTo>
                    <a:pt x="6151" y="81"/>
                    <a:pt x="5792" y="1"/>
                    <a:pt x="5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5375" y="1022550"/>
              <a:ext cx="273650" cy="163450"/>
            </a:xfrm>
            <a:custGeom>
              <a:rect b="b" l="l" r="r" t="t"/>
              <a:pathLst>
                <a:path extrusionOk="0" h="6538" w="10946">
                  <a:moveTo>
                    <a:pt x="5555" y="0"/>
                  </a:moveTo>
                  <a:cubicBezTo>
                    <a:pt x="5452" y="0"/>
                    <a:pt x="5353" y="4"/>
                    <a:pt x="5258" y="11"/>
                  </a:cubicBezTo>
                  <a:cubicBezTo>
                    <a:pt x="2900" y="203"/>
                    <a:pt x="0" y="3159"/>
                    <a:pt x="2088" y="5348"/>
                  </a:cubicBezTo>
                  <a:cubicBezTo>
                    <a:pt x="2876" y="6168"/>
                    <a:pt x="4429" y="6537"/>
                    <a:pt x="5923" y="6537"/>
                  </a:cubicBezTo>
                  <a:cubicBezTo>
                    <a:pt x="7122" y="6537"/>
                    <a:pt x="8284" y="6300"/>
                    <a:pt x="8982" y="5867"/>
                  </a:cubicBezTo>
                  <a:lnTo>
                    <a:pt x="9930" y="5089"/>
                  </a:lnTo>
                  <a:cubicBezTo>
                    <a:pt x="10946" y="4886"/>
                    <a:pt x="10088" y="2132"/>
                    <a:pt x="9693" y="1625"/>
                  </a:cubicBezTo>
                  <a:cubicBezTo>
                    <a:pt x="8834" y="608"/>
                    <a:pt x="6894" y="0"/>
                    <a:pt x="555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68775" y="1017450"/>
              <a:ext cx="238125" cy="172100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57"/>
                    <a:pt x="3600" y="113"/>
                    <a:pt x="3363" y="192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34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497" y="2652"/>
                  </a:cubicBezTo>
                  <a:cubicBezTo>
                    <a:pt x="1" y="3634"/>
                    <a:pt x="170" y="4830"/>
                    <a:pt x="948" y="5620"/>
                  </a:cubicBezTo>
                  <a:cubicBezTo>
                    <a:pt x="1310" y="5993"/>
                    <a:pt x="1750" y="6286"/>
                    <a:pt x="2246" y="6466"/>
                  </a:cubicBezTo>
                  <a:cubicBezTo>
                    <a:pt x="2720" y="6647"/>
                    <a:pt x="3217" y="6760"/>
                    <a:pt x="3713" y="6816"/>
                  </a:cubicBezTo>
                  <a:cubicBezTo>
                    <a:pt x="4059" y="6863"/>
                    <a:pt x="4411" y="6883"/>
                    <a:pt x="4760" y="6883"/>
                  </a:cubicBezTo>
                  <a:cubicBezTo>
                    <a:pt x="4912" y="6883"/>
                    <a:pt x="5064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80" y="6117"/>
                  </a:cubicBezTo>
                  <a:lnTo>
                    <a:pt x="8994" y="5293"/>
                  </a:lnTo>
                  <a:lnTo>
                    <a:pt x="8012" y="6026"/>
                  </a:lnTo>
                  <a:cubicBezTo>
                    <a:pt x="7584" y="6252"/>
                    <a:pt x="7121" y="6399"/>
                    <a:pt x="6647" y="6466"/>
                  </a:cubicBezTo>
                  <a:cubicBezTo>
                    <a:pt x="6162" y="6545"/>
                    <a:pt x="5677" y="6591"/>
                    <a:pt x="5191" y="6591"/>
                  </a:cubicBezTo>
                  <a:cubicBezTo>
                    <a:pt x="5161" y="6591"/>
                    <a:pt x="5131" y="6591"/>
                    <a:pt x="5101" y="6591"/>
                  </a:cubicBezTo>
                  <a:cubicBezTo>
                    <a:pt x="4173" y="6591"/>
                    <a:pt x="3256" y="6422"/>
                    <a:pt x="2382" y="6094"/>
                  </a:cubicBezTo>
                  <a:cubicBezTo>
                    <a:pt x="1953" y="5925"/>
                    <a:pt x="1569" y="5665"/>
                    <a:pt x="1253" y="5338"/>
                  </a:cubicBezTo>
                  <a:cubicBezTo>
                    <a:pt x="948" y="4999"/>
                    <a:pt x="745" y="4593"/>
                    <a:pt x="678" y="4142"/>
                  </a:cubicBezTo>
                  <a:cubicBezTo>
                    <a:pt x="621" y="3702"/>
                    <a:pt x="712" y="3250"/>
                    <a:pt x="915" y="2844"/>
                  </a:cubicBezTo>
                  <a:cubicBezTo>
                    <a:pt x="1118" y="2427"/>
                    <a:pt x="1389" y="2054"/>
                    <a:pt x="1727" y="1738"/>
                  </a:cubicBezTo>
                  <a:cubicBezTo>
                    <a:pt x="2054" y="1400"/>
                    <a:pt x="2438" y="1118"/>
                    <a:pt x="2856" y="903"/>
                  </a:cubicBezTo>
                  <a:cubicBezTo>
                    <a:pt x="3059" y="791"/>
                    <a:pt x="3273" y="700"/>
                    <a:pt x="3499" y="610"/>
                  </a:cubicBezTo>
                  <a:cubicBezTo>
                    <a:pt x="3713" y="542"/>
                    <a:pt x="3939" y="486"/>
                    <a:pt x="4164" y="452"/>
                  </a:cubicBezTo>
                  <a:lnTo>
                    <a:pt x="4356" y="418"/>
                  </a:lnTo>
                  <a:lnTo>
                    <a:pt x="4864" y="418"/>
                  </a:lnTo>
                  <a:cubicBezTo>
                    <a:pt x="5090" y="452"/>
                    <a:pt x="5338" y="452"/>
                    <a:pt x="5564" y="508"/>
                  </a:cubicBezTo>
                  <a:cubicBezTo>
                    <a:pt x="5801" y="542"/>
                    <a:pt x="6038" y="587"/>
                    <a:pt x="6275" y="655"/>
                  </a:cubicBezTo>
                  <a:cubicBezTo>
                    <a:pt x="6500" y="712"/>
                    <a:pt x="6726" y="779"/>
                    <a:pt x="6952" y="869"/>
                  </a:cubicBezTo>
                  <a:cubicBezTo>
                    <a:pt x="7392" y="1027"/>
                    <a:pt x="7809" y="1242"/>
                    <a:pt x="8204" y="1513"/>
                  </a:cubicBezTo>
                  <a:cubicBezTo>
                    <a:pt x="8294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33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97" y="3081"/>
                    <a:pt x="9321" y="3555"/>
                    <a:pt x="9389" y="4029"/>
                  </a:cubicBezTo>
                  <a:cubicBezTo>
                    <a:pt x="9434" y="4266"/>
                    <a:pt x="9434" y="4514"/>
                    <a:pt x="9400" y="4751"/>
                  </a:cubicBezTo>
                  <a:cubicBezTo>
                    <a:pt x="9378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14"/>
                    <a:pt x="9524" y="4266"/>
                    <a:pt x="9502" y="4018"/>
                  </a:cubicBezTo>
                  <a:cubicBezTo>
                    <a:pt x="9468" y="3521"/>
                    <a:pt x="9378" y="3036"/>
                    <a:pt x="9220" y="2562"/>
                  </a:cubicBezTo>
                  <a:cubicBezTo>
                    <a:pt x="9152" y="2314"/>
                    <a:pt x="9051" y="2077"/>
                    <a:pt x="8926" y="1851"/>
                  </a:cubicBezTo>
                  <a:lnTo>
                    <a:pt x="8870" y="1761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47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39"/>
                    <a:pt x="6376" y="271"/>
                  </a:cubicBezTo>
                  <a:cubicBezTo>
                    <a:pt x="6139" y="204"/>
                    <a:pt x="5891" y="136"/>
                    <a:pt x="5643" y="91"/>
                  </a:cubicBezTo>
                  <a:cubicBezTo>
                    <a:pt x="5406" y="46"/>
                    <a:pt x="5146" y="34"/>
                    <a:pt x="489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03175" y="1115325"/>
              <a:ext cx="244200" cy="269300"/>
            </a:xfrm>
            <a:custGeom>
              <a:rect b="b" l="l" r="r" t="t"/>
              <a:pathLst>
                <a:path extrusionOk="0" h="10772" w="9768">
                  <a:moveTo>
                    <a:pt x="6867" y="1"/>
                  </a:moveTo>
                  <a:cubicBezTo>
                    <a:pt x="6861" y="1"/>
                    <a:pt x="6856" y="1"/>
                    <a:pt x="6850" y="1"/>
                  </a:cubicBezTo>
                  <a:cubicBezTo>
                    <a:pt x="5282" y="80"/>
                    <a:pt x="3431" y="1130"/>
                    <a:pt x="2291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33" y="8871"/>
                    <a:pt x="1829" y="9852"/>
                  </a:cubicBezTo>
                  <a:cubicBezTo>
                    <a:pt x="2580" y="10454"/>
                    <a:pt x="3822" y="10771"/>
                    <a:pt x="5096" y="10771"/>
                  </a:cubicBezTo>
                  <a:cubicBezTo>
                    <a:pt x="7380" y="10771"/>
                    <a:pt x="9767" y="9752"/>
                    <a:pt x="9615" y="7528"/>
                  </a:cubicBezTo>
                  <a:lnTo>
                    <a:pt x="9118" y="6806"/>
                  </a:lnTo>
                  <a:cubicBezTo>
                    <a:pt x="8883" y="5683"/>
                    <a:pt x="7999" y="1"/>
                    <a:pt x="686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002050" y="1111100"/>
              <a:ext cx="244050" cy="278025"/>
            </a:xfrm>
            <a:custGeom>
              <a:rect b="b" l="l" r="r" t="t"/>
              <a:pathLst>
                <a:path extrusionOk="0" h="11121" w="9762">
                  <a:moveTo>
                    <a:pt x="6868" y="1"/>
                  </a:moveTo>
                  <a:cubicBezTo>
                    <a:pt x="6832" y="1"/>
                    <a:pt x="6796" y="4"/>
                    <a:pt x="6760" y="12"/>
                  </a:cubicBezTo>
                  <a:lnTo>
                    <a:pt x="6523" y="35"/>
                  </a:lnTo>
                  <a:cubicBezTo>
                    <a:pt x="6354" y="46"/>
                    <a:pt x="6196" y="80"/>
                    <a:pt x="6026" y="125"/>
                  </a:cubicBezTo>
                  <a:cubicBezTo>
                    <a:pt x="5868" y="159"/>
                    <a:pt x="5699" y="193"/>
                    <a:pt x="5541" y="249"/>
                  </a:cubicBezTo>
                  <a:cubicBezTo>
                    <a:pt x="5225" y="351"/>
                    <a:pt x="4921" y="475"/>
                    <a:pt x="4627" y="622"/>
                  </a:cubicBezTo>
                  <a:cubicBezTo>
                    <a:pt x="4322" y="768"/>
                    <a:pt x="4040" y="926"/>
                    <a:pt x="3758" y="1096"/>
                  </a:cubicBezTo>
                  <a:cubicBezTo>
                    <a:pt x="3476" y="1276"/>
                    <a:pt x="3217" y="1479"/>
                    <a:pt x="2968" y="1694"/>
                  </a:cubicBezTo>
                  <a:cubicBezTo>
                    <a:pt x="2449" y="2089"/>
                    <a:pt x="2009" y="2630"/>
                    <a:pt x="1614" y="3115"/>
                  </a:cubicBezTo>
                  <a:cubicBezTo>
                    <a:pt x="1400" y="3375"/>
                    <a:pt x="1208" y="3646"/>
                    <a:pt x="1050" y="3928"/>
                  </a:cubicBezTo>
                  <a:cubicBezTo>
                    <a:pt x="870" y="4210"/>
                    <a:pt x="712" y="4503"/>
                    <a:pt x="587" y="4819"/>
                  </a:cubicBezTo>
                  <a:cubicBezTo>
                    <a:pt x="452" y="5113"/>
                    <a:pt x="339" y="5429"/>
                    <a:pt x="260" y="5745"/>
                  </a:cubicBezTo>
                  <a:lnTo>
                    <a:pt x="125" y="6230"/>
                  </a:lnTo>
                  <a:cubicBezTo>
                    <a:pt x="80" y="6433"/>
                    <a:pt x="80" y="6557"/>
                    <a:pt x="57" y="6726"/>
                  </a:cubicBezTo>
                  <a:cubicBezTo>
                    <a:pt x="1" y="7415"/>
                    <a:pt x="159" y="8103"/>
                    <a:pt x="497" y="8712"/>
                  </a:cubicBezTo>
                  <a:cubicBezTo>
                    <a:pt x="824" y="9299"/>
                    <a:pt x="1276" y="9818"/>
                    <a:pt x="1806" y="10236"/>
                  </a:cubicBezTo>
                  <a:cubicBezTo>
                    <a:pt x="2359" y="10619"/>
                    <a:pt x="2991" y="10879"/>
                    <a:pt x="3657" y="10992"/>
                  </a:cubicBezTo>
                  <a:cubicBezTo>
                    <a:pt x="4105" y="11078"/>
                    <a:pt x="4559" y="11120"/>
                    <a:pt x="5012" y="11120"/>
                  </a:cubicBezTo>
                  <a:cubicBezTo>
                    <a:pt x="5870" y="11120"/>
                    <a:pt x="6726" y="10967"/>
                    <a:pt x="7538" y="10664"/>
                  </a:cubicBezTo>
                  <a:cubicBezTo>
                    <a:pt x="8170" y="10439"/>
                    <a:pt x="8723" y="10055"/>
                    <a:pt x="9152" y="9547"/>
                  </a:cubicBezTo>
                  <a:cubicBezTo>
                    <a:pt x="9570" y="9028"/>
                    <a:pt x="9761" y="8363"/>
                    <a:pt x="9682" y="7697"/>
                  </a:cubicBezTo>
                  <a:lnTo>
                    <a:pt x="9682" y="7685"/>
                  </a:lnTo>
                  <a:lnTo>
                    <a:pt x="9163" y="6975"/>
                  </a:lnTo>
                  <a:lnTo>
                    <a:pt x="9626" y="7708"/>
                  </a:lnTo>
                  <a:lnTo>
                    <a:pt x="9626" y="7697"/>
                  </a:lnTo>
                  <a:lnTo>
                    <a:pt x="9626" y="7697"/>
                  </a:lnTo>
                  <a:cubicBezTo>
                    <a:pt x="9649" y="8329"/>
                    <a:pt x="9434" y="8949"/>
                    <a:pt x="9017" y="9423"/>
                  </a:cubicBezTo>
                  <a:cubicBezTo>
                    <a:pt x="8577" y="9875"/>
                    <a:pt x="8046" y="10213"/>
                    <a:pt x="7448" y="10405"/>
                  </a:cubicBezTo>
                  <a:cubicBezTo>
                    <a:pt x="6727" y="10641"/>
                    <a:pt x="5978" y="10760"/>
                    <a:pt x="5229" y="10760"/>
                  </a:cubicBezTo>
                  <a:cubicBezTo>
                    <a:pt x="4724" y="10760"/>
                    <a:pt x="4220" y="10706"/>
                    <a:pt x="3724" y="10597"/>
                  </a:cubicBezTo>
                  <a:cubicBezTo>
                    <a:pt x="3126" y="10461"/>
                    <a:pt x="2528" y="10270"/>
                    <a:pt x="2043" y="9897"/>
                  </a:cubicBezTo>
                  <a:cubicBezTo>
                    <a:pt x="1569" y="9513"/>
                    <a:pt x="1174" y="9040"/>
                    <a:pt x="881" y="8509"/>
                  </a:cubicBezTo>
                  <a:cubicBezTo>
                    <a:pt x="587" y="7979"/>
                    <a:pt x="463" y="7381"/>
                    <a:pt x="508" y="6783"/>
                  </a:cubicBezTo>
                  <a:cubicBezTo>
                    <a:pt x="531" y="6636"/>
                    <a:pt x="554" y="6433"/>
                    <a:pt x="576" y="6331"/>
                  </a:cubicBezTo>
                  <a:lnTo>
                    <a:pt x="712" y="5880"/>
                  </a:lnTo>
                  <a:cubicBezTo>
                    <a:pt x="779" y="5575"/>
                    <a:pt x="881" y="5282"/>
                    <a:pt x="1016" y="5000"/>
                  </a:cubicBezTo>
                  <a:cubicBezTo>
                    <a:pt x="1129" y="4706"/>
                    <a:pt x="1264" y="4436"/>
                    <a:pt x="1434" y="4165"/>
                  </a:cubicBezTo>
                  <a:cubicBezTo>
                    <a:pt x="1592" y="3894"/>
                    <a:pt x="1772" y="3646"/>
                    <a:pt x="1964" y="3397"/>
                  </a:cubicBezTo>
                  <a:cubicBezTo>
                    <a:pt x="2370" y="2890"/>
                    <a:pt x="2743" y="2416"/>
                    <a:pt x="3239" y="2021"/>
                  </a:cubicBezTo>
                  <a:cubicBezTo>
                    <a:pt x="3476" y="1818"/>
                    <a:pt x="3724" y="1626"/>
                    <a:pt x="3984" y="1457"/>
                  </a:cubicBezTo>
                  <a:cubicBezTo>
                    <a:pt x="4255" y="1287"/>
                    <a:pt x="4526" y="1129"/>
                    <a:pt x="4796" y="983"/>
                  </a:cubicBezTo>
                  <a:cubicBezTo>
                    <a:pt x="5079" y="847"/>
                    <a:pt x="5372" y="723"/>
                    <a:pt x="5665" y="622"/>
                  </a:cubicBezTo>
                  <a:cubicBezTo>
                    <a:pt x="5812" y="565"/>
                    <a:pt x="5959" y="531"/>
                    <a:pt x="6105" y="497"/>
                  </a:cubicBezTo>
                  <a:lnTo>
                    <a:pt x="6320" y="430"/>
                  </a:lnTo>
                  <a:lnTo>
                    <a:pt x="6557" y="396"/>
                  </a:lnTo>
                  <a:cubicBezTo>
                    <a:pt x="6679" y="387"/>
                    <a:pt x="6828" y="351"/>
                    <a:pt x="6911" y="351"/>
                  </a:cubicBezTo>
                  <a:cubicBezTo>
                    <a:pt x="6935" y="351"/>
                    <a:pt x="6953" y="354"/>
                    <a:pt x="6963" y="362"/>
                  </a:cubicBezTo>
                  <a:cubicBezTo>
                    <a:pt x="7076" y="407"/>
                    <a:pt x="7177" y="497"/>
                    <a:pt x="7245" y="599"/>
                  </a:cubicBezTo>
                  <a:cubicBezTo>
                    <a:pt x="7426" y="847"/>
                    <a:pt x="7572" y="1118"/>
                    <a:pt x="7685" y="1411"/>
                  </a:cubicBezTo>
                  <a:cubicBezTo>
                    <a:pt x="7911" y="1998"/>
                    <a:pt x="8114" y="2608"/>
                    <a:pt x="8272" y="3228"/>
                  </a:cubicBezTo>
                  <a:cubicBezTo>
                    <a:pt x="8622" y="4458"/>
                    <a:pt x="8881" y="5722"/>
                    <a:pt x="9163" y="6975"/>
                  </a:cubicBezTo>
                  <a:cubicBezTo>
                    <a:pt x="8972" y="5699"/>
                    <a:pt x="8768" y="4436"/>
                    <a:pt x="8486" y="3172"/>
                  </a:cubicBezTo>
                  <a:cubicBezTo>
                    <a:pt x="8351" y="2540"/>
                    <a:pt x="8170" y="1908"/>
                    <a:pt x="7956" y="1299"/>
                  </a:cubicBezTo>
                  <a:cubicBezTo>
                    <a:pt x="7843" y="983"/>
                    <a:pt x="7696" y="678"/>
                    <a:pt x="7516" y="396"/>
                  </a:cubicBezTo>
                  <a:cubicBezTo>
                    <a:pt x="7403" y="238"/>
                    <a:pt x="7256" y="103"/>
                    <a:pt x="7065" y="35"/>
                  </a:cubicBezTo>
                  <a:cubicBezTo>
                    <a:pt x="6999" y="13"/>
                    <a:pt x="6933" y="1"/>
                    <a:pt x="68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55925" y="1121625"/>
              <a:ext cx="239250" cy="294400"/>
            </a:xfrm>
            <a:custGeom>
              <a:rect b="b" l="l" r="r" t="t"/>
              <a:pathLst>
                <a:path extrusionOk="0" h="11776" w="9570">
                  <a:moveTo>
                    <a:pt x="4839" y="0"/>
                  </a:moveTo>
                  <a:cubicBezTo>
                    <a:pt x="4386" y="0"/>
                    <a:pt x="3910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2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62" y="9702"/>
                  </a:cubicBezTo>
                  <a:cubicBezTo>
                    <a:pt x="9435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55" y="2503"/>
                    <a:pt x="6749" y="1273"/>
                  </a:cubicBezTo>
                  <a:cubicBezTo>
                    <a:pt x="6074" y="485"/>
                    <a:pt x="5480" y="0"/>
                    <a:pt x="483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059050" y="1117850"/>
              <a:ext cx="235850" cy="300625"/>
            </a:xfrm>
            <a:custGeom>
              <a:rect b="b" l="l" r="r" t="t"/>
              <a:pathLst>
                <a:path extrusionOk="0" h="12025" w="9434">
                  <a:moveTo>
                    <a:pt x="9434" y="7889"/>
                  </a:moveTo>
                  <a:cubicBezTo>
                    <a:pt x="9434" y="7889"/>
                    <a:pt x="9423" y="8010"/>
                    <a:pt x="9422" y="8262"/>
                  </a:cubicBezTo>
                  <a:lnTo>
                    <a:pt x="9422" y="8262"/>
                  </a:lnTo>
                  <a:cubicBezTo>
                    <a:pt x="9434" y="8025"/>
                    <a:pt x="9434" y="7890"/>
                    <a:pt x="9434" y="7889"/>
                  </a:cubicBezTo>
                  <a:close/>
                  <a:moveTo>
                    <a:pt x="9422" y="8262"/>
                  </a:moveTo>
                  <a:cubicBezTo>
                    <a:pt x="9422" y="8262"/>
                    <a:pt x="9422" y="8262"/>
                    <a:pt x="9422" y="8262"/>
                  </a:cubicBezTo>
                  <a:cubicBezTo>
                    <a:pt x="9422" y="8266"/>
                    <a:pt x="9422" y="8270"/>
                    <a:pt x="9422" y="8274"/>
                  </a:cubicBezTo>
                  <a:lnTo>
                    <a:pt x="9422" y="8274"/>
                  </a:lnTo>
                  <a:cubicBezTo>
                    <a:pt x="9422" y="8273"/>
                    <a:pt x="9422" y="8273"/>
                    <a:pt x="9422" y="8273"/>
                  </a:cubicBezTo>
                  <a:cubicBezTo>
                    <a:pt x="9422" y="8269"/>
                    <a:pt x="9422" y="8265"/>
                    <a:pt x="9422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7" y="1"/>
                    <a:pt x="4615" y="2"/>
                  </a:cubicBezTo>
                  <a:cubicBezTo>
                    <a:pt x="4356" y="24"/>
                    <a:pt x="4096" y="92"/>
                    <a:pt x="3871" y="227"/>
                  </a:cubicBezTo>
                  <a:cubicBezTo>
                    <a:pt x="3430" y="476"/>
                    <a:pt x="3058" y="848"/>
                    <a:pt x="2731" y="1198"/>
                  </a:cubicBezTo>
                  <a:cubicBezTo>
                    <a:pt x="2562" y="1378"/>
                    <a:pt x="2381" y="1536"/>
                    <a:pt x="2212" y="1740"/>
                  </a:cubicBezTo>
                  <a:cubicBezTo>
                    <a:pt x="2054" y="1931"/>
                    <a:pt x="1907" y="2146"/>
                    <a:pt x="1760" y="2360"/>
                  </a:cubicBezTo>
                  <a:cubicBezTo>
                    <a:pt x="1128" y="3184"/>
                    <a:pt x="711" y="4154"/>
                    <a:pt x="384" y="5147"/>
                  </a:cubicBezTo>
                  <a:cubicBezTo>
                    <a:pt x="90" y="6152"/>
                    <a:pt x="0" y="7201"/>
                    <a:pt x="102" y="8250"/>
                  </a:cubicBezTo>
                  <a:cubicBezTo>
                    <a:pt x="158" y="8770"/>
                    <a:pt x="305" y="9266"/>
                    <a:pt x="519" y="9740"/>
                  </a:cubicBezTo>
                  <a:cubicBezTo>
                    <a:pt x="745" y="10203"/>
                    <a:pt x="1061" y="10609"/>
                    <a:pt x="1444" y="10959"/>
                  </a:cubicBezTo>
                  <a:cubicBezTo>
                    <a:pt x="1817" y="11263"/>
                    <a:pt x="2234" y="11523"/>
                    <a:pt x="2697" y="11703"/>
                  </a:cubicBezTo>
                  <a:cubicBezTo>
                    <a:pt x="2911" y="11794"/>
                    <a:pt x="3137" y="11850"/>
                    <a:pt x="3363" y="11918"/>
                  </a:cubicBezTo>
                  <a:cubicBezTo>
                    <a:pt x="3577" y="11974"/>
                    <a:pt x="3803" y="12008"/>
                    <a:pt x="4040" y="12019"/>
                  </a:cubicBezTo>
                  <a:cubicBezTo>
                    <a:pt x="4118" y="12023"/>
                    <a:pt x="4197" y="12024"/>
                    <a:pt x="4275" y="12024"/>
                  </a:cubicBezTo>
                  <a:cubicBezTo>
                    <a:pt x="5031" y="12024"/>
                    <a:pt x="5783" y="11877"/>
                    <a:pt x="6488" y="11591"/>
                  </a:cubicBezTo>
                  <a:cubicBezTo>
                    <a:pt x="7154" y="11365"/>
                    <a:pt x="7764" y="11015"/>
                    <a:pt x="8317" y="10575"/>
                  </a:cubicBezTo>
                  <a:cubicBezTo>
                    <a:pt x="8734" y="10237"/>
                    <a:pt x="9050" y="9785"/>
                    <a:pt x="9231" y="9277"/>
                  </a:cubicBezTo>
                  <a:cubicBezTo>
                    <a:pt x="9298" y="9086"/>
                    <a:pt x="9343" y="8894"/>
                    <a:pt x="9377" y="8702"/>
                  </a:cubicBezTo>
                  <a:cubicBezTo>
                    <a:pt x="9399" y="8559"/>
                    <a:pt x="9421" y="8416"/>
                    <a:pt x="9422" y="8274"/>
                  </a:cubicBezTo>
                  <a:lnTo>
                    <a:pt x="9422" y="8274"/>
                  </a:lnTo>
                  <a:cubicBezTo>
                    <a:pt x="9411" y="8420"/>
                    <a:pt x="9400" y="8567"/>
                    <a:pt x="9366" y="8702"/>
                  </a:cubicBezTo>
                  <a:cubicBezTo>
                    <a:pt x="9332" y="8894"/>
                    <a:pt x="9287" y="9086"/>
                    <a:pt x="9208" y="9266"/>
                  </a:cubicBezTo>
                  <a:cubicBezTo>
                    <a:pt x="9027" y="9774"/>
                    <a:pt x="8700" y="10214"/>
                    <a:pt x="8283" y="10541"/>
                  </a:cubicBezTo>
                  <a:cubicBezTo>
                    <a:pt x="7730" y="10970"/>
                    <a:pt x="7109" y="11286"/>
                    <a:pt x="6443" y="11489"/>
                  </a:cubicBezTo>
                  <a:cubicBezTo>
                    <a:pt x="5812" y="11712"/>
                    <a:pt x="5150" y="11820"/>
                    <a:pt x="4490" y="11820"/>
                  </a:cubicBezTo>
                  <a:cubicBezTo>
                    <a:pt x="4347" y="11820"/>
                    <a:pt x="4205" y="11815"/>
                    <a:pt x="4062" y="11805"/>
                  </a:cubicBezTo>
                  <a:cubicBezTo>
                    <a:pt x="3837" y="11782"/>
                    <a:pt x="3622" y="11737"/>
                    <a:pt x="3419" y="11681"/>
                  </a:cubicBezTo>
                  <a:cubicBezTo>
                    <a:pt x="3216" y="11602"/>
                    <a:pt x="3002" y="11545"/>
                    <a:pt x="2799" y="11444"/>
                  </a:cubicBezTo>
                  <a:cubicBezTo>
                    <a:pt x="2381" y="11263"/>
                    <a:pt x="1997" y="11015"/>
                    <a:pt x="1670" y="10710"/>
                  </a:cubicBezTo>
                  <a:cubicBezTo>
                    <a:pt x="1004" y="10067"/>
                    <a:pt x="621" y="9165"/>
                    <a:pt x="530" y="8205"/>
                  </a:cubicBezTo>
                  <a:cubicBezTo>
                    <a:pt x="451" y="7224"/>
                    <a:pt x="553" y="6231"/>
                    <a:pt x="846" y="5283"/>
                  </a:cubicBezTo>
                  <a:cubicBezTo>
                    <a:pt x="1140" y="4335"/>
                    <a:pt x="1512" y="3398"/>
                    <a:pt x="2099" y="2620"/>
                  </a:cubicBezTo>
                  <a:cubicBezTo>
                    <a:pt x="2234" y="2428"/>
                    <a:pt x="2347" y="2213"/>
                    <a:pt x="2516" y="2022"/>
                  </a:cubicBezTo>
                  <a:cubicBezTo>
                    <a:pt x="2686" y="1841"/>
                    <a:pt x="2855" y="1661"/>
                    <a:pt x="3013" y="1480"/>
                  </a:cubicBezTo>
                  <a:cubicBezTo>
                    <a:pt x="3351" y="1108"/>
                    <a:pt x="3656" y="758"/>
                    <a:pt x="4040" y="521"/>
                  </a:cubicBezTo>
                  <a:cubicBezTo>
                    <a:pt x="4245" y="382"/>
                    <a:pt x="4490" y="309"/>
                    <a:pt x="4736" y="309"/>
                  </a:cubicBezTo>
                  <a:cubicBezTo>
                    <a:pt x="4910" y="309"/>
                    <a:pt x="5084" y="345"/>
                    <a:pt x="5247" y="419"/>
                  </a:cubicBezTo>
                  <a:cubicBezTo>
                    <a:pt x="5642" y="589"/>
                    <a:pt x="5969" y="893"/>
                    <a:pt x="6274" y="1198"/>
                  </a:cubicBezTo>
                  <a:cubicBezTo>
                    <a:pt x="6838" y="1785"/>
                    <a:pt x="7335" y="2439"/>
                    <a:pt x="7764" y="3139"/>
                  </a:cubicBezTo>
                  <a:cubicBezTo>
                    <a:pt x="7955" y="3443"/>
                    <a:pt x="8136" y="3759"/>
                    <a:pt x="8283" y="4098"/>
                  </a:cubicBezTo>
                  <a:cubicBezTo>
                    <a:pt x="8441" y="4391"/>
                    <a:pt x="8576" y="4685"/>
                    <a:pt x="8689" y="5001"/>
                  </a:cubicBezTo>
                  <a:lnTo>
                    <a:pt x="9016" y="5802"/>
                  </a:lnTo>
                  <a:cubicBezTo>
                    <a:pt x="9106" y="6061"/>
                    <a:pt x="9185" y="6287"/>
                    <a:pt x="9231" y="6513"/>
                  </a:cubicBezTo>
                  <a:cubicBezTo>
                    <a:pt x="9287" y="6705"/>
                    <a:pt x="9321" y="6896"/>
                    <a:pt x="9355" y="7088"/>
                  </a:cubicBezTo>
                  <a:cubicBezTo>
                    <a:pt x="9377" y="7235"/>
                    <a:pt x="9400" y="7382"/>
                    <a:pt x="9411" y="7528"/>
                  </a:cubicBezTo>
                  <a:cubicBezTo>
                    <a:pt x="9422" y="7765"/>
                    <a:pt x="9434" y="7889"/>
                    <a:pt x="9434" y="7889"/>
                  </a:cubicBezTo>
                  <a:cubicBezTo>
                    <a:pt x="9434" y="7889"/>
                    <a:pt x="9422" y="7765"/>
                    <a:pt x="9411" y="7517"/>
                  </a:cubicBezTo>
                  <a:cubicBezTo>
                    <a:pt x="9411" y="7370"/>
                    <a:pt x="9389" y="7224"/>
                    <a:pt x="9366" y="7077"/>
                  </a:cubicBezTo>
                  <a:cubicBezTo>
                    <a:pt x="9343" y="6885"/>
                    <a:pt x="9310" y="6682"/>
                    <a:pt x="9253" y="6490"/>
                  </a:cubicBezTo>
                  <a:cubicBezTo>
                    <a:pt x="9208" y="6276"/>
                    <a:pt x="9129" y="6050"/>
                    <a:pt x="9050" y="5791"/>
                  </a:cubicBezTo>
                  <a:lnTo>
                    <a:pt x="8745" y="4978"/>
                  </a:lnTo>
                  <a:cubicBezTo>
                    <a:pt x="8621" y="4662"/>
                    <a:pt x="8497" y="4357"/>
                    <a:pt x="8350" y="4064"/>
                  </a:cubicBezTo>
                  <a:cubicBezTo>
                    <a:pt x="8204" y="3726"/>
                    <a:pt x="8034" y="3398"/>
                    <a:pt x="7854" y="3082"/>
                  </a:cubicBezTo>
                  <a:cubicBezTo>
                    <a:pt x="7448" y="2349"/>
                    <a:pt x="6974" y="1672"/>
                    <a:pt x="6432" y="1051"/>
                  </a:cubicBezTo>
                  <a:cubicBezTo>
                    <a:pt x="6127" y="724"/>
                    <a:pt x="5800" y="374"/>
                    <a:pt x="5360" y="160"/>
                  </a:cubicBezTo>
                  <a:cubicBezTo>
                    <a:pt x="5153" y="56"/>
                    <a:pt x="4918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174425" y="1084475"/>
              <a:ext cx="280425" cy="232000"/>
            </a:xfrm>
            <a:custGeom>
              <a:rect b="b" l="l" r="r" t="t"/>
              <a:pathLst>
                <a:path extrusionOk="0" h="9280" w="11217">
                  <a:moveTo>
                    <a:pt x="4959" y="1"/>
                  </a:moveTo>
                  <a:cubicBezTo>
                    <a:pt x="3579" y="1"/>
                    <a:pt x="1996" y="340"/>
                    <a:pt x="0" y="1235"/>
                  </a:cubicBezTo>
                  <a:cubicBezTo>
                    <a:pt x="711" y="3323"/>
                    <a:pt x="1625" y="5489"/>
                    <a:pt x="2866" y="7227"/>
                  </a:cubicBezTo>
                  <a:cubicBezTo>
                    <a:pt x="3510" y="8141"/>
                    <a:pt x="4017" y="8829"/>
                    <a:pt x="5089" y="9224"/>
                  </a:cubicBezTo>
                  <a:cubicBezTo>
                    <a:pt x="5202" y="9267"/>
                    <a:pt x="5436" y="9280"/>
                    <a:pt x="5694" y="9280"/>
                  </a:cubicBezTo>
                  <a:cubicBezTo>
                    <a:pt x="6058" y="9280"/>
                    <a:pt x="6468" y="9254"/>
                    <a:pt x="6647" y="9247"/>
                  </a:cubicBezTo>
                  <a:cubicBezTo>
                    <a:pt x="7662" y="9168"/>
                    <a:pt x="8779" y="8547"/>
                    <a:pt x="9377" y="7882"/>
                  </a:cubicBezTo>
                  <a:cubicBezTo>
                    <a:pt x="11217" y="5692"/>
                    <a:pt x="11149" y="1664"/>
                    <a:pt x="8001" y="547"/>
                  </a:cubicBezTo>
                  <a:cubicBezTo>
                    <a:pt x="7046" y="220"/>
                    <a:pt x="6068" y="1"/>
                    <a:pt x="4959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168225" y="1078675"/>
              <a:ext cx="275075" cy="237925"/>
            </a:xfrm>
            <a:custGeom>
              <a:rect b="b" l="l" r="r" t="t"/>
              <a:pathLst>
                <a:path extrusionOk="0" h="9517" w="11003">
                  <a:moveTo>
                    <a:pt x="5078" y="0"/>
                  </a:moveTo>
                  <a:cubicBezTo>
                    <a:pt x="4649" y="12"/>
                    <a:pt x="4220" y="45"/>
                    <a:pt x="3792" y="124"/>
                  </a:cubicBezTo>
                  <a:cubicBezTo>
                    <a:pt x="3374" y="192"/>
                    <a:pt x="2956" y="282"/>
                    <a:pt x="2550" y="407"/>
                  </a:cubicBezTo>
                  <a:cubicBezTo>
                    <a:pt x="1727" y="632"/>
                    <a:pt x="937" y="937"/>
                    <a:pt x="169" y="1298"/>
                  </a:cubicBezTo>
                  <a:lnTo>
                    <a:pt x="0" y="1377"/>
                  </a:lnTo>
                  <a:lnTo>
                    <a:pt x="56" y="1535"/>
                  </a:lnTo>
                  <a:cubicBezTo>
                    <a:pt x="384" y="2415"/>
                    <a:pt x="745" y="3295"/>
                    <a:pt x="1140" y="4153"/>
                  </a:cubicBezTo>
                  <a:cubicBezTo>
                    <a:pt x="1332" y="4582"/>
                    <a:pt x="1546" y="5010"/>
                    <a:pt x="1772" y="5417"/>
                  </a:cubicBezTo>
                  <a:cubicBezTo>
                    <a:pt x="1997" y="5834"/>
                    <a:pt x="2234" y="6240"/>
                    <a:pt x="2494" y="6647"/>
                  </a:cubicBezTo>
                  <a:cubicBezTo>
                    <a:pt x="2607" y="6850"/>
                    <a:pt x="2753" y="7030"/>
                    <a:pt x="2889" y="7222"/>
                  </a:cubicBezTo>
                  <a:cubicBezTo>
                    <a:pt x="3024" y="7414"/>
                    <a:pt x="3160" y="7606"/>
                    <a:pt x="3306" y="7798"/>
                  </a:cubicBezTo>
                  <a:cubicBezTo>
                    <a:pt x="3577" y="8181"/>
                    <a:pt x="3893" y="8531"/>
                    <a:pt x="4243" y="8847"/>
                  </a:cubicBezTo>
                  <a:cubicBezTo>
                    <a:pt x="4423" y="9005"/>
                    <a:pt x="4627" y="9129"/>
                    <a:pt x="4830" y="9242"/>
                  </a:cubicBezTo>
                  <a:cubicBezTo>
                    <a:pt x="4931" y="9298"/>
                    <a:pt x="5044" y="9355"/>
                    <a:pt x="5146" y="9400"/>
                  </a:cubicBezTo>
                  <a:cubicBezTo>
                    <a:pt x="5258" y="9445"/>
                    <a:pt x="5371" y="9479"/>
                    <a:pt x="5484" y="9502"/>
                  </a:cubicBezTo>
                  <a:cubicBezTo>
                    <a:pt x="5680" y="9511"/>
                    <a:pt x="5877" y="9516"/>
                    <a:pt x="6072" y="9516"/>
                  </a:cubicBezTo>
                  <a:cubicBezTo>
                    <a:pt x="6349" y="9516"/>
                    <a:pt x="6624" y="9505"/>
                    <a:pt x="6895" y="9479"/>
                  </a:cubicBezTo>
                  <a:lnTo>
                    <a:pt x="6895" y="9479"/>
                  </a:lnTo>
                  <a:cubicBezTo>
                    <a:pt x="6663" y="9496"/>
                    <a:pt x="6429" y="9504"/>
                    <a:pt x="6194" y="9504"/>
                  </a:cubicBezTo>
                  <a:cubicBezTo>
                    <a:pt x="5958" y="9504"/>
                    <a:pt x="5721" y="9496"/>
                    <a:pt x="5484" y="9479"/>
                  </a:cubicBezTo>
                  <a:cubicBezTo>
                    <a:pt x="5371" y="9456"/>
                    <a:pt x="5258" y="9423"/>
                    <a:pt x="5157" y="9366"/>
                  </a:cubicBezTo>
                  <a:cubicBezTo>
                    <a:pt x="5044" y="9321"/>
                    <a:pt x="4943" y="9276"/>
                    <a:pt x="4841" y="9208"/>
                  </a:cubicBezTo>
                  <a:cubicBezTo>
                    <a:pt x="4638" y="9095"/>
                    <a:pt x="4446" y="8960"/>
                    <a:pt x="4277" y="8813"/>
                  </a:cubicBezTo>
                  <a:cubicBezTo>
                    <a:pt x="3927" y="8497"/>
                    <a:pt x="3622" y="8136"/>
                    <a:pt x="3363" y="7752"/>
                  </a:cubicBezTo>
                  <a:cubicBezTo>
                    <a:pt x="3227" y="7549"/>
                    <a:pt x="3103" y="7358"/>
                    <a:pt x="2979" y="7166"/>
                  </a:cubicBezTo>
                  <a:cubicBezTo>
                    <a:pt x="2855" y="6963"/>
                    <a:pt x="2720" y="6771"/>
                    <a:pt x="2607" y="6568"/>
                  </a:cubicBezTo>
                  <a:cubicBezTo>
                    <a:pt x="2370" y="6161"/>
                    <a:pt x="2144" y="5744"/>
                    <a:pt x="1952" y="5326"/>
                  </a:cubicBezTo>
                  <a:cubicBezTo>
                    <a:pt x="1760" y="4898"/>
                    <a:pt x="1557" y="4480"/>
                    <a:pt x="1388" y="4040"/>
                  </a:cubicBezTo>
                  <a:cubicBezTo>
                    <a:pt x="1050" y="3238"/>
                    <a:pt x="752" y="2416"/>
                    <a:pt x="484" y="1583"/>
                  </a:cubicBezTo>
                  <a:lnTo>
                    <a:pt x="484" y="1583"/>
                  </a:lnTo>
                  <a:cubicBezTo>
                    <a:pt x="815" y="1447"/>
                    <a:pt x="1147" y="1313"/>
                    <a:pt x="1478" y="1196"/>
                  </a:cubicBezTo>
                  <a:cubicBezTo>
                    <a:pt x="1873" y="1050"/>
                    <a:pt x="2268" y="926"/>
                    <a:pt x="2663" y="824"/>
                  </a:cubicBezTo>
                  <a:cubicBezTo>
                    <a:pt x="3058" y="722"/>
                    <a:pt x="3464" y="632"/>
                    <a:pt x="3871" y="576"/>
                  </a:cubicBezTo>
                  <a:cubicBezTo>
                    <a:pt x="4265" y="519"/>
                    <a:pt x="4672" y="485"/>
                    <a:pt x="5089" y="474"/>
                  </a:cubicBezTo>
                  <a:cubicBezTo>
                    <a:pt x="5163" y="472"/>
                    <a:pt x="5238" y="471"/>
                    <a:pt x="5312" y="471"/>
                  </a:cubicBezTo>
                  <a:cubicBezTo>
                    <a:pt x="6052" y="471"/>
                    <a:pt x="6798" y="573"/>
                    <a:pt x="7515" y="768"/>
                  </a:cubicBezTo>
                  <a:cubicBezTo>
                    <a:pt x="7899" y="869"/>
                    <a:pt x="8283" y="1005"/>
                    <a:pt x="8655" y="1174"/>
                  </a:cubicBezTo>
                  <a:cubicBezTo>
                    <a:pt x="9016" y="1343"/>
                    <a:pt x="9343" y="1569"/>
                    <a:pt x="9625" y="1851"/>
                  </a:cubicBezTo>
                  <a:cubicBezTo>
                    <a:pt x="10201" y="2438"/>
                    <a:pt x="10562" y="3182"/>
                    <a:pt x="10686" y="3995"/>
                  </a:cubicBezTo>
                  <a:cubicBezTo>
                    <a:pt x="10810" y="4807"/>
                    <a:pt x="10743" y="5642"/>
                    <a:pt x="10494" y="6432"/>
                  </a:cubicBezTo>
                  <a:cubicBezTo>
                    <a:pt x="10370" y="6827"/>
                    <a:pt x="10201" y="7211"/>
                    <a:pt x="9987" y="7561"/>
                  </a:cubicBezTo>
                  <a:cubicBezTo>
                    <a:pt x="9772" y="7922"/>
                    <a:pt x="9501" y="8238"/>
                    <a:pt x="9174" y="8497"/>
                  </a:cubicBezTo>
                  <a:cubicBezTo>
                    <a:pt x="8847" y="8768"/>
                    <a:pt x="8486" y="8982"/>
                    <a:pt x="8113" y="9152"/>
                  </a:cubicBezTo>
                  <a:cubicBezTo>
                    <a:pt x="7730" y="9321"/>
                    <a:pt x="7312" y="9434"/>
                    <a:pt x="6895" y="9479"/>
                  </a:cubicBezTo>
                  <a:cubicBezTo>
                    <a:pt x="7312" y="9445"/>
                    <a:pt x="7730" y="9344"/>
                    <a:pt x="8113" y="9174"/>
                  </a:cubicBezTo>
                  <a:cubicBezTo>
                    <a:pt x="8497" y="9005"/>
                    <a:pt x="8869" y="8802"/>
                    <a:pt x="9197" y="8542"/>
                  </a:cubicBezTo>
                  <a:cubicBezTo>
                    <a:pt x="9535" y="8283"/>
                    <a:pt x="9817" y="7956"/>
                    <a:pt x="10032" y="7595"/>
                  </a:cubicBezTo>
                  <a:cubicBezTo>
                    <a:pt x="10269" y="7245"/>
                    <a:pt x="10449" y="6861"/>
                    <a:pt x="10596" y="6466"/>
                  </a:cubicBezTo>
                  <a:cubicBezTo>
                    <a:pt x="10901" y="5665"/>
                    <a:pt x="11002" y="4807"/>
                    <a:pt x="10912" y="3961"/>
                  </a:cubicBezTo>
                  <a:cubicBezTo>
                    <a:pt x="10822" y="3092"/>
                    <a:pt x="10460" y="2268"/>
                    <a:pt x="9874" y="1614"/>
                  </a:cubicBezTo>
                  <a:cubicBezTo>
                    <a:pt x="9569" y="1287"/>
                    <a:pt x="9219" y="1016"/>
                    <a:pt x="8836" y="813"/>
                  </a:cubicBezTo>
                  <a:cubicBezTo>
                    <a:pt x="8441" y="621"/>
                    <a:pt x="8034" y="474"/>
                    <a:pt x="7617" y="361"/>
                  </a:cubicBezTo>
                  <a:cubicBezTo>
                    <a:pt x="6793" y="124"/>
                    <a:pt x="5936" y="0"/>
                    <a:pt x="50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125625" y="1065400"/>
              <a:ext cx="44600" cy="43475"/>
            </a:xfrm>
            <a:custGeom>
              <a:rect b="b" l="l" r="r" t="t"/>
              <a:pathLst>
                <a:path extrusionOk="0" h="1739" w="1784">
                  <a:moveTo>
                    <a:pt x="0" y="1"/>
                  </a:moveTo>
                  <a:lnTo>
                    <a:pt x="0" y="1"/>
                  </a:lnTo>
                  <a:cubicBezTo>
                    <a:pt x="57" y="125"/>
                    <a:pt x="136" y="238"/>
                    <a:pt x="215" y="351"/>
                  </a:cubicBezTo>
                  <a:cubicBezTo>
                    <a:pt x="294" y="452"/>
                    <a:pt x="372" y="565"/>
                    <a:pt x="451" y="678"/>
                  </a:cubicBezTo>
                  <a:cubicBezTo>
                    <a:pt x="542" y="791"/>
                    <a:pt x="632" y="904"/>
                    <a:pt x="734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23" y="1637"/>
                    <a:pt x="1648" y="1694"/>
                    <a:pt x="1783" y="1739"/>
                  </a:cubicBezTo>
                  <a:cubicBezTo>
                    <a:pt x="1727" y="1615"/>
                    <a:pt x="1670" y="1490"/>
                    <a:pt x="1602" y="1366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58" y="464"/>
                    <a:pt x="609" y="227"/>
                    <a:pt x="384" y="136"/>
                  </a:cubicBezTo>
                  <a:cubicBezTo>
                    <a:pt x="260" y="80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147350" y="1058350"/>
              <a:ext cx="22300" cy="42075"/>
            </a:xfrm>
            <a:custGeom>
              <a:rect b="b" l="l" r="r" t="t"/>
              <a:pathLst>
                <a:path extrusionOk="0" h="1683" w="892">
                  <a:moveTo>
                    <a:pt x="0" y="1"/>
                  </a:moveTo>
                  <a:cubicBezTo>
                    <a:pt x="0" y="114"/>
                    <a:pt x="11" y="215"/>
                    <a:pt x="45" y="328"/>
                  </a:cubicBezTo>
                  <a:cubicBezTo>
                    <a:pt x="68" y="418"/>
                    <a:pt x="102" y="520"/>
                    <a:pt x="124" y="621"/>
                  </a:cubicBezTo>
                  <a:cubicBezTo>
                    <a:pt x="158" y="734"/>
                    <a:pt x="203" y="836"/>
                    <a:pt x="248" y="937"/>
                  </a:cubicBezTo>
                  <a:cubicBezTo>
                    <a:pt x="339" y="1141"/>
                    <a:pt x="474" y="1321"/>
                    <a:pt x="632" y="1490"/>
                  </a:cubicBezTo>
                  <a:cubicBezTo>
                    <a:pt x="700" y="1558"/>
                    <a:pt x="790" y="1626"/>
                    <a:pt x="880" y="1682"/>
                  </a:cubicBezTo>
                  <a:cubicBezTo>
                    <a:pt x="891" y="1569"/>
                    <a:pt x="891" y="1468"/>
                    <a:pt x="869" y="1355"/>
                  </a:cubicBezTo>
                  <a:cubicBezTo>
                    <a:pt x="835" y="1141"/>
                    <a:pt x="767" y="926"/>
                    <a:pt x="688" y="734"/>
                  </a:cubicBezTo>
                  <a:cubicBezTo>
                    <a:pt x="587" y="520"/>
                    <a:pt x="451" y="339"/>
                    <a:pt x="282" y="181"/>
                  </a:cubicBezTo>
                  <a:cubicBezTo>
                    <a:pt x="192" y="114"/>
                    <a:pt x="102" y="46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66525" y="1054125"/>
              <a:ext cx="12725" cy="46575"/>
            </a:xfrm>
            <a:custGeom>
              <a:rect b="b" l="l" r="r" t="t"/>
              <a:pathLst>
                <a:path extrusionOk="0" h="1863" w="509">
                  <a:moveTo>
                    <a:pt x="91" y="1"/>
                  </a:moveTo>
                  <a:cubicBezTo>
                    <a:pt x="45" y="102"/>
                    <a:pt x="23" y="204"/>
                    <a:pt x="23" y="317"/>
                  </a:cubicBezTo>
                  <a:cubicBezTo>
                    <a:pt x="12" y="407"/>
                    <a:pt x="0" y="520"/>
                    <a:pt x="0" y="621"/>
                  </a:cubicBezTo>
                  <a:cubicBezTo>
                    <a:pt x="0" y="734"/>
                    <a:pt x="0" y="836"/>
                    <a:pt x="12" y="948"/>
                  </a:cubicBezTo>
                  <a:cubicBezTo>
                    <a:pt x="34" y="1163"/>
                    <a:pt x="79" y="1377"/>
                    <a:pt x="170" y="1580"/>
                  </a:cubicBezTo>
                  <a:cubicBezTo>
                    <a:pt x="203" y="1682"/>
                    <a:pt x="260" y="1772"/>
                    <a:pt x="316" y="1862"/>
                  </a:cubicBezTo>
                  <a:cubicBezTo>
                    <a:pt x="373" y="1772"/>
                    <a:pt x="418" y="1671"/>
                    <a:pt x="440" y="1558"/>
                  </a:cubicBezTo>
                  <a:cubicBezTo>
                    <a:pt x="497" y="1343"/>
                    <a:pt x="508" y="1118"/>
                    <a:pt x="486" y="903"/>
                  </a:cubicBezTo>
                  <a:cubicBezTo>
                    <a:pt x="463" y="666"/>
                    <a:pt x="395" y="452"/>
                    <a:pt x="282" y="249"/>
                  </a:cubicBezTo>
                  <a:cubicBezTo>
                    <a:pt x="226" y="159"/>
                    <a:pt x="158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83175" y="1051600"/>
              <a:ext cx="70825" cy="55875"/>
            </a:xfrm>
            <a:custGeom>
              <a:rect b="b" l="l" r="r" t="t"/>
              <a:pathLst>
                <a:path extrusionOk="0" h="2235" w="2833">
                  <a:moveTo>
                    <a:pt x="2471" y="0"/>
                  </a:moveTo>
                  <a:cubicBezTo>
                    <a:pt x="2392" y="0"/>
                    <a:pt x="2302" y="11"/>
                    <a:pt x="2223" y="34"/>
                  </a:cubicBezTo>
                  <a:cubicBezTo>
                    <a:pt x="2133" y="56"/>
                    <a:pt x="2043" y="90"/>
                    <a:pt x="1941" y="124"/>
                  </a:cubicBezTo>
                  <a:cubicBezTo>
                    <a:pt x="1828" y="158"/>
                    <a:pt x="1727" y="203"/>
                    <a:pt x="1636" y="271"/>
                  </a:cubicBezTo>
                  <a:cubicBezTo>
                    <a:pt x="1535" y="327"/>
                    <a:pt x="1433" y="395"/>
                    <a:pt x="1343" y="463"/>
                  </a:cubicBezTo>
                  <a:lnTo>
                    <a:pt x="1072" y="700"/>
                  </a:lnTo>
                  <a:cubicBezTo>
                    <a:pt x="767" y="1004"/>
                    <a:pt x="508" y="1354"/>
                    <a:pt x="293" y="1726"/>
                  </a:cubicBezTo>
                  <a:lnTo>
                    <a:pt x="79" y="2099"/>
                  </a:lnTo>
                  <a:cubicBezTo>
                    <a:pt x="23" y="2178"/>
                    <a:pt x="0" y="2234"/>
                    <a:pt x="0" y="2234"/>
                  </a:cubicBezTo>
                  <a:cubicBezTo>
                    <a:pt x="181" y="2144"/>
                    <a:pt x="339" y="2042"/>
                    <a:pt x="497" y="1907"/>
                  </a:cubicBezTo>
                  <a:cubicBezTo>
                    <a:pt x="632" y="1794"/>
                    <a:pt x="779" y="1659"/>
                    <a:pt x="937" y="1512"/>
                  </a:cubicBezTo>
                  <a:lnTo>
                    <a:pt x="1162" y="1275"/>
                  </a:lnTo>
                  <a:cubicBezTo>
                    <a:pt x="1241" y="1196"/>
                    <a:pt x="1320" y="1117"/>
                    <a:pt x="1399" y="1049"/>
                  </a:cubicBezTo>
                  <a:cubicBezTo>
                    <a:pt x="1557" y="891"/>
                    <a:pt x="1715" y="756"/>
                    <a:pt x="1873" y="621"/>
                  </a:cubicBezTo>
                  <a:cubicBezTo>
                    <a:pt x="1952" y="553"/>
                    <a:pt x="2031" y="497"/>
                    <a:pt x="2110" y="440"/>
                  </a:cubicBezTo>
                  <a:cubicBezTo>
                    <a:pt x="2189" y="395"/>
                    <a:pt x="2257" y="339"/>
                    <a:pt x="2325" y="293"/>
                  </a:cubicBezTo>
                  <a:cubicBezTo>
                    <a:pt x="2392" y="248"/>
                    <a:pt x="2460" y="214"/>
                    <a:pt x="2528" y="181"/>
                  </a:cubicBezTo>
                  <a:lnTo>
                    <a:pt x="2686" y="90"/>
                  </a:lnTo>
                  <a:cubicBezTo>
                    <a:pt x="2776" y="34"/>
                    <a:pt x="2832" y="0"/>
                    <a:pt x="283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215325" y="1069375"/>
              <a:ext cx="52500" cy="15725"/>
            </a:xfrm>
            <a:custGeom>
              <a:rect b="b" l="l" r="r" t="t"/>
              <a:pathLst>
                <a:path extrusionOk="0" h="629" w="2100">
                  <a:moveTo>
                    <a:pt x="1503" y="0"/>
                  </a:moveTo>
                  <a:cubicBezTo>
                    <a:pt x="1327" y="0"/>
                    <a:pt x="1152" y="18"/>
                    <a:pt x="982" y="56"/>
                  </a:cubicBezTo>
                  <a:cubicBezTo>
                    <a:pt x="847" y="90"/>
                    <a:pt x="711" y="135"/>
                    <a:pt x="587" y="203"/>
                  </a:cubicBezTo>
                  <a:cubicBezTo>
                    <a:pt x="463" y="237"/>
                    <a:pt x="362" y="293"/>
                    <a:pt x="271" y="372"/>
                  </a:cubicBezTo>
                  <a:cubicBezTo>
                    <a:pt x="170" y="440"/>
                    <a:pt x="79" y="530"/>
                    <a:pt x="0" y="621"/>
                  </a:cubicBezTo>
                  <a:cubicBezTo>
                    <a:pt x="63" y="626"/>
                    <a:pt x="125" y="629"/>
                    <a:pt x="187" y="629"/>
                  </a:cubicBezTo>
                  <a:cubicBezTo>
                    <a:pt x="249" y="629"/>
                    <a:pt x="311" y="626"/>
                    <a:pt x="373" y="621"/>
                  </a:cubicBezTo>
                  <a:cubicBezTo>
                    <a:pt x="474" y="609"/>
                    <a:pt x="587" y="598"/>
                    <a:pt x="711" y="587"/>
                  </a:cubicBezTo>
                  <a:cubicBezTo>
                    <a:pt x="836" y="587"/>
                    <a:pt x="948" y="553"/>
                    <a:pt x="1084" y="530"/>
                  </a:cubicBezTo>
                  <a:cubicBezTo>
                    <a:pt x="1332" y="474"/>
                    <a:pt x="1569" y="395"/>
                    <a:pt x="1795" y="282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7" y="56"/>
                    <a:pt x="1874" y="22"/>
                    <a:pt x="1750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179225" y="1118175"/>
              <a:ext cx="79850" cy="55025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7" y="34"/>
                    <a:pt x="147" y="90"/>
                  </a:cubicBezTo>
                  <a:cubicBezTo>
                    <a:pt x="203" y="124"/>
                    <a:pt x="271" y="147"/>
                    <a:pt x="327" y="192"/>
                  </a:cubicBezTo>
                  <a:cubicBezTo>
                    <a:pt x="384" y="237"/>
                    <a:pt x="451" y="293"/>
                    <a:pt x="519" y="339"/>
                  </a:cubicBezTo>
                  <a:cubicBezTo>
                    <a:pt x="655" y="429"/>
                    <a:pt x="813" y="587"/>
                    <a:pt x="993" y="711"/>
                  </a:cubicBezTo>
                  <a:cubicBezTo>
                    <a:pt x="1083" y="779"/>
                    <a:pt x="1162" y="846"/>
                    <a:pt x="1264" y="925"/>
                  </a:cubicBezTo>
                  <a:cubicBezTo>
                    <a:pt x="1354" y="1004"/>
                    <a:pt x="1444" y="1072"/>
                    <a:pt x="1546" y="1151"/>
                  </a:cubicBezTo>
                  <a:cubicBezTo>
                    <a:pt x="1896" y="1422"/>
                    <a:pt x="2257" y="1681"/>
                    <a:pt x="2641" y="1918"/>
                  </a:cubicBezTo>
                  <a:cubicBezTo>
                    <a:pt x="2821" y="2020"/>
                    <a:pt x="3002" y="2110"/>
                    <a:pt x="3194" y="2200"/>
                  </a:cubicBezTo>
                  <a:cubicBezTo>
                    <a:pt x="3081" y="2020"/>
                    <a:pt x="2957" y="1851"/>
                    <a:pt x="2821" y="1693"/>
                  </a:cubicBezTo>
                  <a:cubicBezTo>
                    <a:pt x="2686" y="1535"/>
                    <a:pt x="2539" y="1377"/>
                    <a:pt x="2381" y="1241"/>
                  </a:cubicBezTo>
                  <a:cubicBezTo>
                    <a:pt x="2212" y="1072"/>
                    <a:pt x="2020" y="914"/>
                    <a:pt x="1839" y="756"/>
                  </a:cubicBezTo>
                  <a:cubicBezTo>
                    <a:pt x="1636" y="609"/>
                    <a:pt x="1433" y="474"/>
                    <a:pt x="1230" y="350"/>
                  </a:cubicBezTo>
                  <a:cubicBezTo>
                    <a:pt x="1038" y="248"/>
                    <a:pt x="835" y="147"/>
                    <a:pt x="632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98675" y="1116475"/>
              <a:ext cx="34450" cy="14675"/>
            </a:xfrm>
            <a:custGeom>
              <a:rect b="b" l="l" r="r" t="t"/>
              <a:pathLst>
                <a:path extrusionOk="0" h="587" w="1378">
                  <a:moveTo>
                    <a:pt x="260" y="0"/>
                  </a:moveTo>
                  <a:cubicBezTo>
                    <a:pt x="181" y="12"/>
                    <a:pt x="91" y="23"/>
                    <a:pt x="1" y="57"/>
                  </a:cubicBezTo>
                  <a:cubicBezTo>
                    <a:pt x="46" y="136"/>
                    <a:pt x="102" y="203"/>
                    <a:pt x="170" y="260"/>
                  </a:cubicBezTo>
                  <a:cubicBezTo>
                    <a:pt x="294" y="384"/>
                    <a:pt x="441" y="474"/>
                    <a:pt x="599" y="531"/>
                  </a:cubicBezTo>
                  <a:cubicBezTo>
                    <a:pt x="714" y="569"/>
                    <a:pt x="835" y="587"/>
                    <a:pt x="954" y="587"/>
                  </a:cubicBezTo>
                  <a:cubicBezTo>
                    <a:pt x="1010" y="587"/>
                    <a:pt x="1064" y="583"/>
                    <a:pt x="1118" y="576"/>
                  </a:cubicBezTo>
                  <a:cubicBezTo>
                    <a:pt x="1208" y="576"/>
                    <a:pt x="1298" y="542"/>
                    <a:pt x="1377" y="508"/>
                  </a:cubicBezTo>
                  <a:cubicBezTo>
                    <a:pt x="1321" y="440"/>
                    <a:pt x="1265" y="373"/>
                    <a:pt x="1197" y="316"/>
                  </a:cubicBezTo>
                  <a:cubicBezTo>
                    <a:pt x="1061" y="215"/>
                    <a:pt x="926" y="136"/>
                    <a:pt x="768" y="79"/>
                  </a:cubicBezTo>
                  <a:cubicBezTo>
                    <a:pt x="599" y="23"/>
                    <a:pt x="430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362300" y="1126075"/>
              <a:ext cx="58700" cy="53050"/>
            </a:xfrm>
            <a:custGeom>
              <a:rect b="b" l="l" r="r" t="t"/>
              <a:pathLst>
                <a:path extrusionOk="0" h="2122" w="234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3" y="45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8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99" y="1862"/>
                    <a:pt x="2167" y="1963"/>
                    <a:pt x="2235" y="2020"/>
                  </a:cubicBezTo>
                  <a:cubicBezTo>
                    <a:pt x="2303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25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27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6" y="68"/>
                    <a:pt x="271" y="34"/>
                    <a:pt x="147" y="23"/>
                  </a:cubicBezTo>
                  <a:cubicBezTo>
                    <a:pt x="5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380650" y="1124925"/>
              <a:ext cx="41775" cy="30500"/>
            </a:xfrm>
            <a:custGeom>
              <a:rect b="b" l="l" r="r" t="t"/>
              <a:pathLst>
                <a:path extrusionOk="0" h="1220" w="1671">
                  <a:moveTo>
                    <a:pt x="0" y="1"/>
                  </a:moveTo>
                  <a:cubicBezTo>
                    <a:pt x="56" y="102"/>
                    <a:pt x="124" y="193"/>
                    <a:pt x="203" y="283"/>
                  </a:cubicBezTo>
                  <a:cubicBezTo>
                    <a:pt x="271" y="373"/>
                    <a:pt x="361" y="452"/>
                    <a:pt x="440" y="520"/>
                  </a:cubicBezTo>
                  <a:cubicBezTo>
                    <a:pt x="497" y="565"/>
                    <a:pt x="542" y="599"/>
                    <a:pt x="587" y="644"/>
                  </a:cubicBezTo>
                  <a:cubicBezTo>
                    <a:pt x="643" y="667"/>
                    <a:pt x="700" y="712"/>
                    <a:pt x="745" y="757"/>
                  </a:cubicBezTo>
                  <a:cubicBezTo>
                    <a:pt x="925" y="904"/>
                    <a:pt x="1117" y="1028"/>
                    <a:pt x="1332" y="1118"/>
                  </a:cubicBezTo>
                  <a:cubicBezTo>
                    <a:pt x="1433" y="1163"/>
                    <a:pt x="1546" y="1197"/>
                    <a:pt x="1670" y="1220"/>
                  </a:cubicBezTo>
                  <a:cubicBezTo>
                    <a:pt x="1625" y="1107"/>
                    <a:pt x="1580" y="1005"/>
                    <a:pt x="1512" y="915"/>
                  </a:cubicBezTo>
                  <a:cubicBezTo>
                    <a:pt x="1377" y="700"/>
                    <a:pt x="1196" y="509"/>
                    <a:pt x="1004" y="351"/>
                  </a:cubicBezTo>
                  <a:cubicBezTo>
                    <a:pt x="903" y="272"/>
                    <a:pt x="790" y="215"/>
                    <a:pt x="666" y="170"/>
                  </a:cubicBezTo>
                  <a:cubicBezTo>
                    <a:pt x="564" y="125"/>
                    <a:pt x="463" y="80"/>
                    <a:pt x="350" y="57"/>
                  </a:cubicBezTo>
                  <a:cubicBezTo>
                    <a:pt x="237" y="23"/>
                    <a:pt x="113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97675" y="1325800"/>
              <a:ext cx="37550" cy="69700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57" y="700"/>
                    <a:pt x="91" y="869"/>
                    <a:pt x="159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904" y="2336"/>
                  </a:cubicBezTo>
                  <a:cubicBezTo>
                    <a:pt x="960" y="2392"/>
                    <a:pt x="1028" y="2449"/>
                    <a:pt x="1084" y="2494"/>
                  </a:cubicBezTo>
                  <a:cubicBezTo>
                    <a:pt x="1220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5" y="2099"/>
                  </a:cubicBezTo>
                  <a:cubicBezTo>
                    <a:pt x="1129" y="2020"/>
                    <a:pt x="1096" y="1941"/>
                    <a:pt x="1062" y="1862"/>
                  </a:cubicBezTo>
                  <a:cubicBezTo>
                    <a:pt x="983" y="1704"/>
                    <a:pt x="892" y="1546"/>
                    <a:pt x="802" y="1377"/>
                  </a:cubicBezTo>
                  <a:cubicBezTo>
                    <a:pt x="723" y="1196"/>
                    <a:pt x="633" y="1027"/>
                    <a:pt x="543" y="869"/>
                  </a:cubicBezTo>
                  <a:cubicBezTo>
                    <a:pt x="509" y="790"/>
                    <a:pt x="452" y="711"/>
                    <a:pt x="407" y="643"/>
                  </a:cubicBezTo>
                  <a:cubicBezTo>
                    <a:pt x="373" y="564"/>
                    <a:pt x="340" y="497"/>
                    <a:pt x="294" y="429"/>
                  </a:cubicBezTo>
                  <a:cubicBezTo>
                    <a:pt x="215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80475" y="1330600"/>
              <a:ext cx="19500" cy="40350"/>
            </a:xfrm>
            <a:custGeom>
              <a:rect b="b" l="l" r="r" t="t"/>
              <a:pathLst>
                <a:path extrusionOk="0" h="1614" w="780">
                  <a:moveTo>
                    <a:pt x="46" y="0"/>
                  </a:moveTo>
                  <a:cubicBezTo>
                    <a:pt x="12" y="90"/>
                    <a:pt x="1" y="203"/>
                    <a:pt x="1" y="305"/>
                  </a:cubicBezTo>
                  <a:cubicBezTo>
                    <a:pt x="1" y="519"/>
                    <a:pt x="57" y="733"/>
                    <a:pt x="147" y="925"/>
                  </a:cubicBezTo>
                  <a:cubicBezTo>
                    <a:pt x="249" y="1117"/>
                    <a:pt x="373" y="1286"/>
                    <a:pt x="520" y="1433"/>
                  </a:cubicBezTo>
                  <a:cubicBezTo>
                    <a:pt x="587" y="1501"/>
                    <a:pt x="678" y="1569"/>
                    <a:pt x="768" y="1614"/>
                  </a:cubicBezTo>
                  <a:cubicBezTo>
                    <a:pt x="779" y="1512"/>
                    <a:pt x="779" y="1411"/>
                    <a:pt x="768" y="1309"/>
                  </a:cubicBezTo>
                  <a:cubicBezTo>
                    <a:pt x="734" y="1106"/>
                    <a:pt x="678" y="903"/>
                    <a:pt x="587" y="722"/>
                  </a:cubicBezTo>
                  <a:cubicBezTo>
                    <a:pt x="542" y="621"/>
                    <a:pt x="486" y="542"/>
                    <a:pt x="429" y="451"/>
                  </a:cubicBezTo>
                  <a:cubicBezTo>
                    <a:pt x="373" y="372"/>
                    <a:pt x="305" y="293"/>
                    <a:pt x="260" y="226"/>
                  </a:cubicBezTo>
                  <a:cubicBezTo>
                    <a:pt x="192" y="135"/>
                    <a:pt x="125" y="68"/>
                    <a:pt x="4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34925" y="1131975"/>
              <a:ext cx="30200" cy="53925"/>
            </a:xfrm>
            <a:custGeom>
              <a:rect b="b" l="l" r="r" t="t"/>
              <a:pathLst>
                <a:path extrusionOk="0" h="2157" w="1208">
                  <a:moveTo>
                    <a:pt x="1208" y="1"/>
                  </a:moveTo>
                  <a:cubicBezTo>
                    <a:pt x="1174" y="12"/>
                    <a:pt x="1140" y="24"/>
                    <a:pt x="1095" y="35"/>
                  </a:cubicBezTo>
                  <a:cubicBezTo>
                    <a:pt x="1005" y="69"/>
                    <a:pt x="903" y="114"/>
                    <a:pt x="813" y="182"/>
                  </a:cubicBezTo>
                  <a:cubicBezTo>
                    <a:pt x="700" y="261"/>
                    <a:pt x="587" y="351"/>
                    <a:pt x="497" y="475"/>
                  </a:cubicBezTo>
                  <a:cubicBezTo>
                    <a:pt x="395" y="599"/>
                    <a:pt x="305" y="734"/>
                    <a:pt x="237" y="881"/>
                  </a:cubicBezTo>
                  <a:cubicBezTo>
                    <a:pt x="113" y="1152"/>
                    <a:pt x="34" y="1445"/>
                    <a:pt x="12" y="1739"/>
                  </a:cubicBezTo>
                  <a:cubicBezTo>
                    <a:pt x="0" y="1874"/>
                    <a:pt x="0" y="2021"/>
                    <a:pt x="23" y="2156"/>
                  </a:cubicBezTo>
                  <a:cubicBezTo>
                    <a:pt x="113" y="2055"/>
                    <a:pt x="204" y="1942"/>
                    <a:pt x="271" y="1829"/>
                  </a:cubicBezTo>
                  <a:cubicBezTo>
                    <a:pt x="339" y="1727"/>
                    <a:pt x="407" y="1603"/>
                    <a:pt x="474" y="1479"/>
                  </a:cubicBezTo>
                  <a:cubicBezTo>
                    <a:pt x="542" y="1355"/>
                    <a:pt x="610" y="1220"/>
                    <a:pt x="666" y="1084"/>
                  </a:cubicBezTo>
                  <a:cubicBezTo>
                    <a:pt x="734" y="949"/>
                    <a:pt x="802" y="825"/>
                    <a:pt x="858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2" y="249"/>
                    <a:pt x="1129" y="170"/>
                    <a:pt x="1163" y="114"/>
                  </a:cubicBezTo>
                  <a:cubicBezTo>
                    <a:pt x="1197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63425" y="1132275"/>
              <a:ext cx="13000" cy="52200"/>
            </a:xfrm>
            <a:custGeom>
              <a:rect b="b" l="l" r="r" t="t"/>
              <a:pathLst>
                <a:path extrusionOk="0" h="2088" w="520">
                  <a:moveTo>
                    <a:pt x="260" y="0"/>
                  </a:moveTo>
                  <a:cubicBezTo>
                    <a:pt x="192" y="102"/>
                    <a:pt x="136" y="203"/>
                    <a:pt x="102" y="316"/>
                  </a:cubicBezTo>
                  <a:cubicBezTo>
                    <a:pt x="23" y="553"/>
                    <a:pt x="0" y="813"/>
                    <a:pt x="23" y="1072"/>
                  </a:cubicBezTo>
                  <a:cubicBezTo>
                    <a:pt x="45" y="1309"/>
                    <a:pt x="90" y="1546"/>
                    <a:pt x="181" y="1772"/>
                  </a:cubicBezTo>
                  <a:cubicBezTo>
                    <a:pt x="226" y="1885"/>
                    <a:pt x="271" y="1998"/>
                    <a:pt x="339" y="2088"/>
                  </a:cubicBezTo>
                  <a:cubicBezTo>
                    <a:pt x="395" y="1986"/>
                    <a:pt x="429" y="1873"/>
                    <a:pt x="452" y="1761"/>
                  </a:cubicBezTo>
                  <a:cubicBezTo>
                    <a:pt x="508" y="1512"/>
                    <a:pt x="519" y="1275"/>
                    <a:pt x="497" y="1027"/>
                  </a:cubicBezTo>
                  <a:cubicBezTo>
                    <a:pt x="485" y="903"/>
                    <a:pt x="474" y="790"/>
                    <a:pt x="452" y="666"/>
                  </a:cubicBezTo>
                  <a:cubicBezTo>
                    <a:pt x="429" y="553"/>
                    <a:pt x="395" y="440"/>
                    <a:pt x="373" y="339"/>
                  </a:cubicBezTo>
                  <a:cubicBezTo>
                    <a:pt x="350" y="226"/>
                    <a:pt x="305" y="113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082725" y="1116750"/>
              <a:ext cx="73100" cy="62650"/>
            </a:xfrm>
            <a:custGeom>
              <a:rect b="b" l="l" r="r" t="t"/>
              <a:pathLst>
                <a:path extrusionOk="0" h="2506" w="2924">
                  <a:moveTo>
                    <a:pt x="2924" y="1"/>
                  </a:moveTo>
                  <a:cubicBezTo>
                    <a:pt x="2709" y="34"/>
                    <a:pt x="2506" y="91"/>
                    <a:pt x="2314" y="181"/>
                  </a:cubicBezTo>
                  <a:cubicBezTo>
                    <a:pt x="2122" y="260"/>
                    <a:pt x="1931" y="350"/>
                    <a:pt x="1739" y="463"/>
                  </a:cubicBezTo>
                  <a:cubicBezTo>
                    <a:pt x="1637" y="520"/>
                    <a:pt x="1536" y="587"/>
                    <a:pt x="1434" y="655"/>
                  </a:cubicBezTo>
                  <a:cubicBezTo>
                    <a:pt x="1332" y="723"/>
                    <a:pt x="1242" y="802"/>
                    <a:pt x="1141" y="870"/>
                  </a:cubicBezTo>
                  <a:cubicBezTo>
                    <a:pt x="1039" y="949"/>
                    <a:pt x="949" y="1039"/>
                    <a:pt x="859" y="1118"/>
                  </a:cubicBezTo>
                  <a:cubicBezTo>
                    <a:pt x="768" y="1208"/>
                    <a:pt x="678" y="1287"/>
                    <a:pt x="599" y="1377"/>
                  </a:cubicBezTo>
                  <a:cubicBezTo>
                    <a:pt x="531" y="1468"/>
                    <a:pt x="452" y="1569"/>
                    <a:pt x="385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36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25" y="2382"/>
                  </a:cubicBezTo>
                  <a:cubicBezTo>
                    <a:pt x="159" y="2348"/>
                    <a:pt x="204" y="2291"/>
                    <a:pt x="260" y="2235"/>
                  </a:cubicBezTo>
                  <a:cubicBezTo>
                    <a:pt x="306" y="2190"/>
                    <a:pt x="373" y="2133"/>
                    <a:pt x="441" y="2077"/>
                  </a:cubicBezTo>
                  <a:cubicBezTo>
                    <a:pt x="509" y="2021"/>
                    <a:pt x="565" y="1953"/>
                    <a:pt x="655" y="1896"/>
                  </a:cubicBezTo>
                  <a:cubicBezTo>
                    <a:pt x="734" y="1829"/>
                    <a:pt x="825" y="1761"/>
                    <a:pt x="892" y="1682"/>
                  </a:cubicBezTo>
                  <a:cubicBezTo>
                    <a:pt x="971" y="1614"/>
                    <a:pt x="1073" y="1547"/>
                    <a:pt x="1163" y="1468"/>
                  </a:cubicBezTo>
                  <a:cubicBezTo>
                    <a:pt x="1253" y="1400"/>
                    <a:pt x="1344" y="1321"/>
                    <a:pt x="1434" y="1253"/>
                  </a:cubicBezTo>
                  <a:cubicBezTo>
                    <a:pt x="1806" y="949"/>
                    <a:pt x="2179" y="655"/>
                    <a:pt x="2461" y="418"/>
                  </a:cubicBezTo>
                  <a:cubicBezTo>
                    <a:pt x="2596" y="294"/>
                    <a:pt x="2720" y="192"/>
                    <a:pt x="2799" y="125"/>
                  </a:cubicBezTo>
                  <a:cubicBezTo>
                    <a:pt x="2878" y="46"/>
                    <a:pt x="2924" y="1"/>
                    <a:pt x="292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076250" y="1112050"/>
              <a:ext cx="88875" cy="24750"/>
            </a:xfrm>
            <a:custGeom>
              <a:rect b="b" l="l" r="r" t="t"/>
              <a:pathLst>
                <a:path extrusionOk="0" h="990" w="3555">
                  <a:moveTo>
                    <a:pt x="2615" y="1"/>
                  </a:moveTo>
                  <a:cubicBezTo>
                    <a:pt x="2529" y="1"/>
                    <a:pt x="2443" y="3"/>
                    <a:pt x="2359" y="8"/>
                  </a:cubicBezTo>
                  <a:cubicBezTo>
                    <a:pt x="2246" y="8"/>
                    <a:pt x="2133" y="19"/>
                    <a:pt x="2020" y="42"/>
                  </a:cubicBezTo>
                  <a:lnTo>
                    <a:pt x="1682" y="121"/>
                  </a:lnTo>
                  <a:cubicBezTo>
                    <a:pt x="1456" y="166"/>
                    <a:pt x="1230" y="234"/>
                    <a:pt x="1016" y="324"/>
                  </a:cubicBezTo>
                  <a:cubicBezTo>
                    <a:pt x="824" y="403"/>
                    <a:pt x="644" y="493"/>
                    <a:pt x="474" y="606"/>
                  </a:cubicBezTo>
                  <a:cubicBezTo>
                    <a:pt x="339" y="674"/>
                    <a:pt x="226" y="764"/>
                    <a:pt x="125" y="866"/>
                  </a:cubicBezTo>
                  <a:cubicBezTo>
                    <a:pt x="46" y="945"/>
                    <a:pt x="0" y="990"/>
                    <a:pt x="0" y="990"/>
                  </a:cubicBezTo>
                  <a:cubicBezTo>
                    <a:pt x="0" y="990"/>
                    <a:pt x="57" y="967"/>
                    <a:pt x="158" y="945"/>
                  </a:cubicBezTo>
                  <a:cubicBezTo>
                    <a:pt x="260" y="922"/>
                    <a:pt x="407" y="888"/>
                    <a:pt x="565" y="843"/>
                  </a:cubicBezTo>
                  <a:cubicBezTo>
                    <a:pt x="734" y="798"/>
                    <a:pt x="926" y="764"/>
                    <a:pt x="1129" y="719"/>
                  </a:cubicBezTo>
                  <a:cubicBezTo>
                    <a:pt x="1230" y="685"/>
                    <a:pt x="1343" y="674"/>
                    <a:pt x="1445" y="651"/>
                  </a:cubicBezTo>
                  <a:cubicBezTo>
                    <a:pt x="1558" y="617"/>
                    <a:pt x="1659" y="595"/>
                    <a:pt x="1772" y="572"/>
                  </a:cubicBezTo>
                  <a:lnTo>
                    <a:pt x="2991" y="301"/>
                  </a:lnTo>
                  <a:lnTo>
                    <a:pt x="3397" y="200"/>
                  </a:lnTo>
                  <a:cubicBezTo>
                    <a:pt x="3498" y="177"/>
                    <a:pt x="3555" y="155"/>
                    <a:pt x="3555" y="155"/>
                  </a:cubicBezTo>
                  <a:cubicBezTo>
                    <a:pt x="3555" y="155"/>
                    <a:pt x="3498" y="132"/>
                    <a:pt x="3397" y="110"/>
                  </a:cubicBezTo>
                  <a:cubicBezTo>
                    <a:pt x="3262" y="65"/>
                    <a:pt x="3115" y="31"/>
                    <a:pt x="2979" y="19"/>
                  </a:cubicBezTo>
                  <a:cubicBezTo>
                    <a:pt x="2860" y="6"/>
                    <a:pt x="2738" y="1"/>
                    <a:pt x="261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20100" y="1262325"/>
              <a:ext cx="13000" cy="38100"/>
            </a:xfrm>
            <a:custGeom>
              <a:rect b="b" l="l" r="r" t="t"/>
              <a:pathLst>
                <a:path extrusionOk="0" h="1524" w="520">
                  <a:moveTo>
                    <a:pt x="430" y="0"/>
                  </a:moveTo>
                  <a:cubicBezTo>
                    <a:pt x="351" y="57"/>
                    <a:pt x="283" y="124"/>
                    <a:pt x="238" y="192"/>
                  </a:cubicBezTo>
                  <a:cubicBezTo>
                    <a:pt x="125" y="350"/>
                    <a:pt x="46" y="531"/>
                    <a:pt x="23" y="722"/>
                  </a:cubicBezTo>
                  <a:cubicBezTo>
                    <a:pt x="12" y="813"/>
                    <a:pt x="1" y="926"/>
                    <a:pt x="12" y="1027"/>
                  </a:cubicBezTo>
                  <a:cubicBezTo>
                    <a:pt x="12" y="1106"/>
                    <a:pt x="35" y="1196"/>
                    <a:pt x="69" y="1287"/>
                  </a:cubicBezTo>
                  <a:cubicBezTo>
                    <a:pt x="102" y="1366"/>
                    <a:pt x="148" y="1445"/>
                    <a:pt x="204" y="1524"/>
                  </a:cubicBezTo>
                  <a:cubicBezTo>
                    <a:pt x="260" y="1445"/>
                    <a:pt x="317" y="1366"/>
                    <a:pt x="351" y="1287"/>
                  </a:cubicBezTo>
                  <a:cubicBezTo>
                    <a:pt x="373" y="1208"/>
                    <a:pt x="418" y="1129"/>
                    <a:pt x="441" y="1050"/>
                  </a:cubicBezTo>
                  <a:cubicBezTo>
                    <a:pt x="463" y="959"/>
                    <a:pt x="486" y="880"/>
                    <a:pt x="497" y="790"/>
                  </a:cubicBezTo>
                  <a:cubicBezTo>
                    <a:pt x="520" y="621"/>
                    <a:pt x="520" y="440"/>
                    <a:pt x="497" y="271"/>
                  </a:cubicBezTo>
                  <a:cubicBezTo>
                    <a:pt x="486" y="181"/>
                    <a:pt x="463" y="91"/>
                    <a:pt x="43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64700" y="1260050"/>
              <a:ext cx="42625" cy="29475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34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50" y="610"/>
                  </a:cubicBezTo>
                  <a:cubicBezTo>
                    <a:pt x="440" y="701"/>
                    <a:pt x="553" y="791"/>
                    <a:pt x="666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26" y="1179"/>
                    <a:pt x="1611" y="1179"/>
                  </a:cubicBezTo>
                  <a:cubicBezTo>
                    <a:pt x="1643" y="1179"/>
                    <a:pt x="1674" y="1178"/>
                    <a:pt x="1704" y="1175"/>
                  </a:cubicBezTo>
                  <a:cubicBezTo>
                    <a:pt x="1636" y="1084"/>
                    <a:pt x="1569" y="994"/>
                    <a:pt x="1478" y="915"/>
                  </a:cubicBezTo>
                  <a:cubicBezTo>
                    <a:pt x="1309" y="746"/>
                    <a:pt x="1129" y="599"/>
                    <a:pt x="926" y="475"/>
                  </a:cubicBezTo>
                  <a:cubicBezTo>
                    <a:pt x="824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26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256225" y="1237200"/>
              <a:ext cx="32475" cy="25425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cubicBezTo>
                    <a:pt x="12" y="103"/>
                    <a:pt x="46" y="193"/>
                    <a:pt x="91" y="283"/>
                  </a:cubicBezTo>
                  <a:cubicBezTo>
                    <a:pt x="181" y="464"/>
                    <a:pt x="317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107" y="1017"/>
                    <a:pt x="1197" y="1017"/>
                    <a:pt x="1298" y="1017"/>
                  </a:cubicBezTo>
                  <a:cubicBezTo>
                    <a:pt x="1265" y="926"/>
                    <a:pt x="1219" y="836"/>
                    <a:pt x="1163" y="757"/>
                  </a:cubicBezTo>
                  <a:cubicBezTo>
                    <a:pt x="1050" y="599"/>
                    <a:pt x="915" y="464"/>
                    <a:pt x="757" y="362"/>
                  </a:cubicBezTo>
                  <a:cubicBezTo>
                    <a:pt x="689" y="306"/>
                    <a:pt x="610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3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337200" y="1048775"/>
              <a:ext cx="38100" cy="19775"/>
            </a:xfrm>
            <a:custGeom>
              <a:rect b="b" l="l" r="r" t="t"/>
              <a:pathLst>
                <a:path extrusionOk="0" h="791" w="1524">
                  <a:moveTo>
                    <a:pt x="282" y="0"/>
                  </a:moveTo>
                  <a:cubicBezTo>
                    <a:pt x="192" y="11"/>
                    <a:pt x="91" y="34"/>
                    <a:pt x="0" y="68"/>
                  </a:cubicBezTo>
                  <a:cubicBezTo>
                    <a:pt x="57" y="147"/>
                    <a:pt x="136" y="215"/>
                    <a:pt x="215" y="271"/>
                  </a:cubicBezTo>
                  <a:lnTo>
                    <a:pt x="440" y="429"/>
                  </a:lnTo>
                  <a:cubicBezTo>
                    <a:pt x="519" y="485"/>
                    <a:pt x="598" y="531"/>
                    <a:pt x="689" y="576"/>
                  </a:cubicBezTo>
                  <a:cubicBezTo>
                    <a:pt x="858" y="655"/>
                    <a:pt x="1038" y="722"/>
                    <a:pt x="1219" y="756"/>
                  </a:cubicBezTo>
                  <a:cubicBezTo>
                    <a:pt x="1321" y="779"/>
                    <a:pt x="1422" y="790"/>
                    <a:pt x="1524" y="790"/>
                  </a:cubicBezTo>
                  <a:cubicBezTo>
                    <a:pt x="1490" y="700"/>
                    <a:pt x="1433" y="610"/>
                    <a:pt x="1377" y="531"/>
                  </a:cubicBezTo>
                  <a:cubicBezTo>
                    <a:pt x="1321" y="452"/>
                    <a:pt x="1253" y="373"/>
                    <a:pt x="1174" y="316"/>
                  </a:cubicBezTo>
                  <a:cubicBezTo>
                    <a:pt x="1084" y="248"/>
                    <a:pt x="993" y="192"/>
                    <a:pt x="892" y="136"/>
                  </a:cubicBezTo>
                  <a:cubicBezTo>
                    <a:pt x="711" y="45"/>
                    <a:pt x="497" y="0"/>
                    <a:pt x="28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62900" y="1548650"/>
              <a:ext cx="14675" cy="46850"/>
            </a:xfrm>
            <a:custGeom>
              <a:rect b="b" l="l" r="r" t="t"/>
              <a:pathLst>
                <a:path extrusionOk="0" h="1874" w="587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74"/>
                    <a:pt x="294" y="1874"/>
                  </a:cubicBezTo>
                  <a:cubicBezTo>
                    <a:pt x="463" y="1874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3275" y="1494200"/>
              <a:ext cx="14975" cy="47150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21425" y="1566425"/>
              <a:ext cx="14975" cy="47150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36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94625" y="1518475"/>
              <a:ext cx="14700" cy="47125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24" y="0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81375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01950" y="1453025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37"/>
                  </a:cubicBezTo>
                  <a:cubicBezTo>
                    <a:pt x="599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26375" y="1566700"/>
              <a:ext cx="14975" cy="47150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96750" y="1512275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9400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94400" y="1182175"/>
              <a:ext cx="372975" cy="258900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9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07650" y="1139600"/>
              <a:ext cx="433075" cy="297375"/>
            </a:xfrm>
            <a:custGeom>
              <a:rect b="b" l="l" r="r" t="t"/>
              <a:pathLst>
                <a:path extrusionOk="0" h="11895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71"/>
                  </a:cubicBezTo>
                  <a:cubicBezTo>
                    <a:pt x="13734" y="2145"/>
                    <a:pt x="12831" y="2686"/>
                    <a:pt x="11883" y="3284"/>
                  </a:cubicBezTo>
                  <a:cubicBezTo>
                    <a:pt x="11477" y="3126"/>
                    <a:pt x="11059" y="2968"/>
                    <a:pt x="10631" y="2822"/>
                  </a:cubicBezTo>
                  <a:cubicBezTo>
                    <a:pt x="10394" y="2743"/>
                    <a:pt x="10157" y="2675"/>
                    <a:pt x="9908" y="2607"/>
                  </a:cubicBezTo>
                  <a:cubicBezTo>
                    <a:pt x="9660" y="2551"/>
                    <a:pt x="9412" y="2506"/>
                    <a:pt x="9164" y="2461"/>
                  </a:cubicBezTo>
                  <a:lnTo>
                    <a:pt x="9164" y="2461"/>
                  </a:lnTo>
                  <a:cubicBezTo>
                    <a:pt x="9401" y="2562"/>
                    <a:pt x="9638" y="2652"/>
                    <a:pt x="9874" y="2743"/>
                  </a:cubicBezTo>
                  <a:cubicBezTo>
                    <a:pt x="10111" y="2833"/>
                    <a:pt x="10326" y="2946"/>
                    <a:pt x="10563" y="3036"/>
                  </a:cubicBezTo>
                  <a:cubicBezTo>
                    <a:pt x="10901" y="3183"/>
                    <a:pt x="11251" y="3329"/>
                    <a:pt x="11601" y="3465"/>
                  </a:cubicBezTo>
                  <a:cubicBezTo>
                    <a:pt x="11003" y="3837"/>
                    <a:pt x="10382" y="4232"/>
                    <a:pt x="9762" y="4638"/>
                  </a:cubicBezTo>
                  <a:cubicBezTo>
                    <a:pt x="9750" y="4605"/>
                    <a:pt x="9717" y="4571"/>
                    <a:pt x="9683" y="4559"/>
                  </a:cubicBezTo>
                  <a:lnTo>
                    <a:pt x="8994" y="4356"/>
                  </a:lnTo>
                  <a:cubicBezTo>
                    <a:pt x="8757" y="4311"/>
                    <a:pt x="8532" y="4266"/>
                    <a:pt x="8295" y="4221"/>
                  </a:cubicBezTo>
                  <a:cubicBezTo>
                    <a:pt x="8069" y="4176"/>
                    <a:pt x="7832" y="4142"/>
                    <a:pt x="7606" y="4108"/>
                  </a:cubicBezTo>
                  <a:cubicBezTo>
                    <a:pt x="7369" y="4063"/>
                    <a:pt x="7144" y="4007"/>
                    <a:pt x="6907" y="3973"/>
                  </a:cubicBezTo>
                  <a:lnTo>
                    <a:pt x="6907" y="3973"/>
                  </a:lnTo>
                  <a:cubicBezTo>
                    <a:pt x="7121" y="4063"/>
                    <a:pt x="7347" y="4153"/>
                    <a:pt x="7573" y="4243"/>
                  </a:cubicBezTo>
                  <a:cubicBezTo>
                    <a:pt x="7787" y="4334"/>
                    <a:pt x="8024" y="4379"/>
                    <a:pt x="8250" y="4447"/>
                  </a:cubicBezTo>
                  <a:cubicBezTo>
                    <a:pt x="8475" y="4503"/>
                    <a:pt x="8701" y="4559"/>
                    <a:pt x="8927" y="4616"/>
                  </a:cubicBezTo>
                  <a:cubicBezTo>
                    <a:pt x="9118" y="4672"/>
                    <a:pt x="9299" y="4740"/>
                    <a:pt x="9480" y="4785"/>
                  </a:cubicBezTo>
                  <a:cubicBezTo>
                    <a:pt x="9480" y="4796"/>
                    <a:pt x="9480" y="4808"/>
                    <a:pt x="9480" y="4819"/>
                  </a:cubicBezTo>
                  <a:cubicBezTo>
                    <a:pt x="9118" y="5056"/>
                    <a:pt x="8757" y="5282"/>
                    <a:pt x="8385" y="5519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5" y="5620"/>
                    <a:pt x="6805" y="5575"/>
                    <a:pt x="6546" y="5519"/>
                  </a:cubicBezTo>
                  <a:cubicBezTo>
                    <a:pt x="6027" y="5440"/>
                    <a:pt x="5508" y="5349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85" y="5451"/>
                    <a:pt x="5733" y="5541"/>
                  </a:cubicBezTo>
                  <a:lnTo>
                    <a:pt x="6501" y="5744"/>
                  </a:lnTo>
                  <a:cubicBezTo>
                    <a:pt x="6749" y="5812"/>
                    <a:pt x="6997" y="5880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31"/>
                    <a:pt x="5891" y="7234"/>
                  </a:cubicBezTo>
                  <a:cubicBezTo>
                    <a:pt x="5790" y="7189"/>
                    <a:pt x="5688" y="7144"/>
                    <a:pt x="5586" y="7110"/>
                  </a:cubicBezTo>
                  <a:cubicBezTo>
                    <a:pt x="5372" y="7031"/>
                    <a:pt x="5158" y="6963"/>
                    <a:pt x="4932" y="6895"/>
                  </a:cubicBezTo>
                  <a:cubicBezTo>
                    <a:pt x="4718" y="6828"/>
                    <a:pt x="4481" y="6805"/>
                    <a:pt x="4255" y="6760"/>
                  </a:cubicBezTo>
                  <a:cubicBezTo>
                    <a:pt x="4029" y="6749"/>
                    <a:pt x="3804" y="6737"/>
                    <a:pt x="3567" y="6737"/>
                  </a:cubicBezTo>
                  <a:cubicBezTo>
                    <a:pt x="3792" y="6805"/>
                    <a:pt x="4018" y="6850"/>
                    <a:pt x="4232" y="6907"/>
                  </a:cubicBezTo>
                  <a:cubicBezTo>
                    <a:pt x="4447" y="6963"/>
                    <a:pt x="4650" y="7053"/>
                    <a:pt x="4864" y="7121"/>
                  </a:cubicBezTo>
                  <a:cubicBezTo>
                    <a:pt x="5079" y="7189"/>
                    <a:pt x="5282" y="7279"/>
                    <a:pt x="5485" y="7358"/>
                  </a:cubicBezTo>
                  <a:lnTo>
                    <a:pt x="5632" y="7414"/>
                  </a:lnTo>
                  <a:cubicBezTo>
                    <a:pt x="5485" y="7516"/>
                    <a:pt x="5350" y="7617"/>
                    <a:pt x="5214" y="7719"/>
                  </a:cubicBezTo>
                  <a:cubicBezTo>
                    <a:pt x="4774" y="8024"/>
                    <a:pt x="4379" y="8317"/>
                    <a:pt x="3984" y="8588"/>
                  </a:cubicBezTo>
                  <a:cubicBezTo>
                    <a:pt x="3984" y="8588"/>
                    <a:pt x="3984" y="8577"/>
                    <a:pt x="3995" y="8565"/>
                  </a:cubicBezTo>
                  <a:lnTo>
                    <a:pt x="3995" y="8554"/>
                  </a:lnTo>
                  <a:cubicBezTo>
                    <a:pt x="4007" y="8475"/>
                    <a:pt x="3950" y="8407"/>
                    <a:pt x="3871" y="8407"/>
                  </a:cubicBezTo>
                  <a:lnTo>
                    <a:pt x="3860" y="8407"/>
                  </a:lnTo>
                  <a:cubicBezTo>
                    <a:pt x="3499" y="8396"/>
                    <a:pt x="3149" y="8385"/>
                    <a:pt x="2788" y="8385"/>
                  </a:cubicBezTo>
                  <a:cubicBezTo>
                    <a:pt x="2427" y="8351"/>
                    <a:pt x="2077" y="8340"/>
                    <a:pt x="1705" y="8340"/>
                  </a:cubicBezTo>
                  <a:cubicBezTo>
                    <a:pt x="2055" y="8441"/>
                    <a:pt x="2416" y="8531"/>
                    <a:pt x="2765" y="8599"/>
                  </a:cubicBezTo>
                  <a:cubicBezTo>
                    <a:pt x="3070" y="8644"/>
                    <a:pt x="3386" y="8656"/>
                    <a:pt x="3691" y="8678"/>
                  </a:cubicBezTo>
                  <a:cubicBezTo>
                    <a:pt x="3679" y="8735"/>
                    <a:pt x="3668" y="8780"/>
                    <a:pt x="3657" y="8836"/>
                  </a:cubicBezTo>
                  <a:cubicBezTo>
                    <a:pt x="3251" y="9163"/>
                    <a:pt x="2856" y="9468"/>
                    <a:pt x="2495" y="9750"/>
                  </a:cubicBezTo>
                  <a:cubicBezTo>
                    <a:pt x="2111" y="10066"/>
                    <a:pt x="1750" y="10337"/>
                    <a:pt x="1456" y="10596"/>
                  </a:cubicBezTo>
                  <a:cubicBezTo>
                    <a:pt x="1163" y="10867"/>
                    <a:pt x="892" y="11104"/>
                    <a:pt x="678" y="11296"/>
                  </a:cubicBezTo>
                  <a:lnTo>
                    <a:pt x="1" y="11894"/>
                  </a:lnTo>
                  <a:lnTo>
                    <a:pt x="700" y="11330"/>
                  </a:lnTo>
                  <a:lnTo>
                    <a:pt x="1513" y="10687"/>
                  </a:lnTo>
                  <a:cubicBezTo>
                    <a:pt x="1818" y="10427"/>
                    <a:pt x="2190" y="10168"/>
                    <a:pt x="2585" y="9874"/>
                  </a:cubicBezTo>
                  <a:lnTo>
                    <a:pt x="3600" y="9118"/>
                  </a:lnTo>
                  <a:lnTo>
                    <a:pt x="3600" y="9118"/>
                  </a:lnTo>
                  <a:cubicBezTo>
                    <a:pt x="3510" y="9637"/>
                    <a:pt x="3442" y="10168"/>
                    <a:pt x="3409" y="10698"/>
                  </a:cubicBezTo>
                  <a:cubicBezTo>
                    <a:pt x="3623" y="10100"/>
                    <a:pt x="3792" y="9502"/>
                    <a:pt x="3916" y="8893"/>
                  </a:cubicBezTo>
                  <a:cubicBezTo>
                    <a:pt x="4368" y="8577"/>
                    <a:pt x="4842" y="8249"/>
                    <a:pt x="5327" y="7911"/>
                  </a:cubicBezTo>
                  <a:cubicBezTo>
                    <a:pt x="5508" y="7787"/>
                    <a:pt x="5688" y="7663"/>
                    <a:pt x="5869" y="7538"/>
                  </a:cubicBezTo>
                  <a:lnTo>
                    <a:pt x="5970" y="7584"/>
                  </a:lnTo>
                  <a:cubicBezTo>
                    <a:pt x="5756" y="8261"/>
                    <a:pt x="5586" y="8960"/>
                    <a:pt x="5451" y="9660"/>
                  </a:cubicBezTo>
                  <a:cubicBezTo>
                    <a:pt x="5767" y="8972"/>
                    <a:pt x="6038" y="8261"/>
                    <a:pt x="6264" y="7550"/>
                  </a:cubicBezTo>
                  <a:cubicBezTo>
                    <a:pt x="6275" y="7482"/>
                    <a:pt x="6252" y="7414"/>
                    <a:pt x="6196" y="7392"/>
                  </a:cubicBezTo>
                  <a:lnTo>
                    <a:pt x="6139" y="7358"/>
                  </a:lnTo>
                  <a:cubicBezTo>
                    <a:pt x="6388" y="7189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809" y="6354"/>
                    <a:pt x="7776" y="6512"/>
                    <a:pt x="7730" y="6658"/>
                  </a:cubicBezTo>
                  <a:cubicBezTo>
                    <a:pt x="7674" y="6873"/>
                    <a:pt x="7618" y="7087"/>
                    <a:pt x="7573" y="7302"/>
                  </a:cubicBezTo>
                  <a:cubicBezTo>
                    <a:pt x="7527" y="7516"/>
                    <a:pt x="7494" y="7742"/>
                    <a:pt x="7471" y="7967"/>
                  </a:cubicBezTo>
                  <a:cubicBezTo>
                    <a:pt x="7471" y="8080"/>
                    <a:pt x="7471" y="8193"/>
                    <a:pt x="7460" y="8306"/>
                  </a:cubicBezTo>
                  <a:cubicBezTo>
                    <a:pt x="7448" y="8419"/>
                    <a:pt x="7482" y="8531"/>
                    <a:pt x="7494" y="8633"/>
                  </a:cubicBezTo>
                  <a:lnTo>
                    <a:pt x="7527" y="8306"/>
                  </a:lnTo>
                  <a:cubicBezTo>
                    <a:pt x="7550" y="8193"/>
                    <a:pt x="7561" y="8091"/>
                    <a:pt x="7584" y="7990"/>
                  </a:cubicBezTo>
                  <a:cubicBezTo>
                    <a:pt x="7618" y="7888"/>
                    <a:pt x="7640" y="7775"/>
                    <a:pt x="7674" y="7674"/>
                  </a:cubicBezTo>
                  <a:lnTo>
                    <a:pt x="7764" y="7358"/>
                  </a:lnTo>
                  <a:cubicBezTo>
                    <a:pt x="7843" y="7155"/>
                    <a:pt x="7911" y="6940"/>
                    <a:pt x="7979" y="6726"/>
                  </a:cubicBezTo>
                  <a:cubicBezTo>
                    <a:pt x="8046" y="6523"/>
                    <a:pt x="8103" y="6308"/>
                    <a:pt x="8159" y="6083"/>
                  </a:cubicBezTo>
                  <a:cubicBezTo>
                    <a:pt x="8159" y="6060"/>
                    <a:pt x="8159" y="6026"/>
                    <a:pt x="8148" y="6004"/>
                  </a:cubicBezTo>
                  <a:lnTo>
                    <a:pt x="8532" y="5756"/>
                  </a:lnTo>
                  <a:lnTo>
                    <a:pt x="9423" y="5169"/>
                  </a:lnTo>
                  <a:lnTo>
                    <a:pt x="9423" y="5169"/>
                  </a:lnTo>
                  <a:cubicBezTo>
                    <a:pt x="9333" y="5846"/>
                    <a:pt x="9254" y="6534"/>
                    <a:pt x="9231" y="7234"/>
                  </a:cubicBezTo>
                  <a:cubicBezTo>
                    <a:pt x="9434" y="6489"/>
                    <a:pt x="9592" y="5733"/>
                    <a:pt x="9717" y="4977"/>
                  </a:cubicBezTo>
                  <a:cubicBezTo>
                    <a:pt x="10405" y="4514"/>
                    <a:pt x="11093" y="4063"/>
                    <a:pt x="11759" y="3645"/>
                  </a:cubicBezTo>
                  <a:lnTo>
                    <a:pt x="11782" y="3623"/>
                  </a:lnTo>
                  <a:lnTo>
                    <a:pt x="11782" y="3623"/>
                  </a:lnTo>
                  <a:cubicBezTo>
                    <a:pt x="11646" y="3950"/>
                    <a:pt x="11511" y="4289"/>
                    <a:pt x="11398" y="4605"/>
                  </a:cubicBezTo>
                  <a:cubicBezTo>
                    <a:pt x="11274" y="5022"/>
                    <a:pt x="11161" y="5440"/>
                    <a:pt x="11071" y="5857"/>
                  </a:cubicBezTo>
                  <a:cubicBezTo>
                    <a:pt x="11262" y="5473"/>
                    <a:pt x="11432" y="5079"/>
                    <a:pt x="11590" y="4684"/>
                  </a:cubicBezTo>
                  <a:cubicBezTo>
                    <a:pt x="11782" y="4300"/>
                    <a:pt x="11951" y="3916"/>
                    <a:pt x="12109" y="3521"/>
                  </a:cubicBezTo>
                  <a:cubicBezTo>
                    <a:pt x="12131" y="3487"/>
                    <a:pt x="12131" y="3442"/>
                    <a:pt x="12109" y="3408"/>
                  </a:cubicBezTo>
                  <a:cubicBezTo>
                    <a:pt x="13012" y="2833"/>
                    <a:pt x="13847" y="2280"/>
                    <a:pt x="14580" y="1806"/>
                  </a:cubicBez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916600" y="2764800"/>
              <a:ext cx="106950" cy="184250"/>
            </a:xfrm>
            <a:custGeom>
              <a:rect b="b" l="l" r="r" t="t"/>
              <a:pathLst>
                <a:path extrusionOk="0" h="7370" w="4278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5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67625" y="2818200"/>
              <a:ext cx="662125" cy="636425"/>
            </a:xfrm>
            <a:custGeom>
              <a:rect b="b" l="l" r="r" t="t"/>
              <a:pathLst>
                <a:path extrusionOk="0" h="25457" w="26485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09" y="6858"/>
                    <a:pt x="1140" y="8562"/>
                    <a:pt x="576" y="10379"/>
                  </a:cubicBezTo>
                  <a:cubicBezTo>
                    <a:pt x="226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17" y="25456"/>
                    <a:pt x="11120" y="25456"/>
                  </a:cubicBezTo>
                  <a:cubicBezTo>
                    <a:pt x="11183" y="25456"/>
                    <a:pt x="11245" y="25456"/>
                    <a:pt x="11308" y="25454"/>
                  </a:cubicBezTo>
                  <a:cubicBezTo>
                    <a:pt x="11781" y="25443"/>
                    <a:pt x="12255" y="25387"/>
                    <a:pt x="12718" y="25285"/>
                  </a:cubicBezTo>
                  <a:cubicBezTo>
                    <a:pt x="14275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53" y="20298"/>
                    <a:pt x="24815" y="18447"/>
                    <a:pt x="25559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599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444375" y="3277100"/>
              <a:ext cx="13550" cy="20350"/>
            </a:xfrm>
            <a:custGeom>
              <a:rect b="b" l="l" r="r" t="t"/>
              <a:pathLst>
                <a:path extrusionOk="0" h="814" w="542">
                  <a:moveTo>
                    <a:pt x="147" y="1"/>
                  </a:moveTo>
                  <a:cubicBezTo>
                    <a:pt x="102" y="57"/>
                    <a:pt x="68" y="114"/>
                    <a:pt x="45" y="170"/>
                  </a:cubicBezTo>
                  <a:cubicBezTo>
                    <a:pt x="11" y="272"/>
                    <a:pt x="0" y="384"/>
                    <a:pt x="34" y="486"/>
                  </a:cubicBezTo>
                  <a:cubicBezTo>
                    <a:pt x="79" y="599"/>
                    <a:pt x="158" y="689"/>
                    <a:pt x="271" y="757"/>
                  </a:cubicBezTo>
                  <a:cubicBezTo>
                    <a:pt x="327" y="791"/>
                    <a:pt x="384" y="813"/>
                    <a:pt x="451" y="813"/>
                  </a:cubicBezTo>
                  <a:cubicBezTo>
                    <a:pt x="474" y="757"/>
                    <a:pt x="497" y="700"/>
                    <a:pt x="519" y="633"/>
                  </a:cubicBezTo>
                  <a:cubicBezTo>
                    <a:pt x="542" y="542"/>
                    <a:pt x="530" y="441"/>
                    <a:pt x="497" y="362"/>
                  </a:cubicBezTo>
                  <a:cubicBezTo>
                    <a:pt x="463" y="260"/>
                    <a:pt x="395" y="170"/>
                    <a:pt x="316" y="102"/>
                  </a:cubicBezTo>
                  <a:cubicBezTo>
                    <a:pt x="260" y="57"/>
                    <a:pt x="203" y="23"/>
                    <a:pt x="147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423775" y="3246625"/>
              <a:ext cx="12425" cy="23175"/>
            </a:xfrm>
            <a:custGeom>
              <a:rect b="b" l="l" r="r" t="t"/>
              <a:pathLst>
                <a:path extrusionOk="0" h="927" w="497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12" y="655"/>
                    <a:pt x="68" y="757"/>
                  </a:cubicBezTo>
                  <a:cubicBezTo>
                    <a:pt x="79" y="802"/>
                    <a:pt x="102" y="836"/>
                    <a:pt x="136" y="870"/>
                  </a:cubicBezTo>
                  <a:cubicBezTo>
                    <a:pt x="136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18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934675" y="3001500"/>
              <a:ext cx="11850" cy="22875"/>
            </a:xfrm>
            <a:custGeom>
              <a:rect b="b" l="l" r="r" t="t"/>
              <a:pathLst>
                <a:path extrusionOk="0" h="915" w="474">
                  <a:moveTo>
                    <a:pt x="158" y="0"/>
                  </a:moveTo>
                  <a:cubicBezTo>
                    <a:pt x="113" y="45"/>
                    <a:pt x="79" y="102"/>
                    <a:pt x="45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6" y="688"/>
                    <a:pt x="124" y="767"/>
                  </a:cubicBezTo>
                  <a:cubicBezTo>
                    <a:pt x="158" y="824"/>
                    <a:pt x="203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395" y="192"/>
                    <a:pt x="316" y="113"/>
                  </a:cubicBezTo>
                  <a:cubicBezTo>
                    <a:pt x="271" y="68"/>
                    <a:pt x="214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51300" y="3026875"/>
              <a:ext cx="12150" cy="26550"/>
            </a:xfrm>
            <a:custGeom>
              <a:rect b="b" l="l" r="r" t="t"/>
              <a:pathLst>
                <a:path extrusionOk="0" h="1062" w="486">
                  <a:moveTo>
                    <a:pt x="204" y="1"/>
                  </a:moveTo>
                  <a:cubicBezTo>
                    <a:pt x="159" y="46"/>
                    <a:pt x="114" y="113"/>
                    <a:pt x="91" y="181"/>
                  </a:cubicBezTo>
                  <a:cubicBezTo>
                    <a:pt x="57" y="226"/>
                    <a:pt x="35" y="294"/>
                    <a:pt x="23" y="350"/>
                  </a:cubicBezTo>
                  <a:cubicBezTo>
                    <a:pt x="12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59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86" y="508"/>
                  </a:cubicBezTo>
                  <a:cubicBezTo>
                    <a:pt x="475" y="305"/>
                    <a:pt x="373" y="125"/>
                    <a:pt x="204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513750" y="3334375"/>
              <a:ext cx="15825" cy="13550"/>
            </a:xfrm>
            <a:custGeom>
              <a:rect b="b" l="l" r="r" t="t"/>
              <a:pathLst>
                <a:path extrusionOk="0" h="542" w="633">
                  <a:moveTo>
                    <a:pt x="362" y="0"/>
                  </a:moveTo>
                  <a:cubicBezTo>
                    <a:pt x="125" y="0"/>
                    <a:pt x="1" y="294"/>
                    <a:pt x="170" y="463"/>
                  </a:cubicBezTo>
                  <a:cubicBezTo>
                    <a:pt x="224" y="517"/>
                    <a:pt x="291" y="541"/>
                    <a:pt x="357" y="541"/>
                  </a:cubicBezTo>
                  <a:cubicBezTo>
                    <a:pt x="497" y="541"/>
                    <a:pt x="633" y="432"/>
                    <a:pt x="633" y="271"/>
                  </a:cubicBezTo>
                  <a:cubicBezTo>
                    <a:pt x="633" y="124"/>
                    <a:pt x="520" y="0"/>
                    <a:pt x="36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39425" y="3377250"/>
              <a:ext cx="15825" cy="13550"/>
            </a:xfrm>
            <a:custGeom>
              <a:rect b="b" l="l" r="r" t="t"/>
              <a:pathLst>
                <a:path extrusionOk="0" h="542" w="633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8" y="517"/>
                    <a:pt x="296" y="541"/>
                    <a:pt x="362" y="541"/>
                  </a:cubicBezTo>
                  <a:cubicBezTo>
                    <a:pt x="502" y="541"/>
                    <a:pt x="633" y="433"/>
                    <a:pt x="633" y="271"/>
                  </a:cubicBezTo>
                  <a:cubicBezTo>
                    <a:pt x="633" y="125"/>
                    <a:pt x="520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556650" y="3342825"/>
              <a:ext cx="15825" cy="13625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69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582325" y="3394175"/>
              <a:ext cx="15800" cy="13725"/>
            </a:xfrm>
            <a:custGeom>
              <a:rect b="b" l="l" r="r" t="t"/>
              <a:pathLst>
                <a:path extrusionOk="0" h="549" w="632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625200" y="3342825"/>
              <a:ext cx="15825" cy="13625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453950" y="3342825"/>
              <a:ext cx="15825" cy="13625"/>
            </a:xfrm>
            <a:custGeom>
              <a:rect b="b" l="l" r="r" t="t"/>
              <a:pathLst>
                <a:path extrusionOk="0" h="545" w="633">
                  <a:moveTo>
                    <a:pt x="362" y="1"/>
                  </a:moveTo>
                  <a:cubicBezTo>
                    <a:pt x="114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30575" y="2880475"/>
              <a:ext cx="15825" cy="13825"/>
            </a:xfrm>
            <a:custGeom>
              <a:rect b="b" l="l" r="r" t="t"/>
              <a:pathLst>
                <a:path extrusionOk="0" h="553" w="633">
                  <a:moveTo>
                    <a:pt x="361" y="0"/>
                  </a:moveTo>
                  <a:cubicBezTo>
                    <a:pt x="124" y="0"/>
                    <a:pt x="0" y="294"/>
                    <a:pt x="169" y="474"/>
                  </a:cubicBezTo>
                  <a:cubicBezTo>
                    <a:pt x="224" y="528"/>
                    <a:pt x="290" y="552"/>
                    <a:pt x="356" y="552"/>
                  </a:cubicBezTo>
                  <a:cubicBezTo>
                    <a:pt x="496" y="552"/>
                    <a:pt x="632" y="443"/>
                    <a:pt x="632" y="282"/>
                  </a:cubicBezTo>
                  <a:cubicBezTo>
                    <a:pt x="632" y="124"/>
                    <a:pt x="519" y="0"/>
                    <a:pt x="36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847775" y="2932075"/>
              <a:ext cx="15825" cy="13575"/>
            </a:xfrm>
            <a:custGeom>
              <a:rect b="b" l="l" r="r" t="t"/>
              <a:pathLst>
                <a:path extrusionOk="0" h="543" w="633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0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2" y="433"/>
                    <a:pt x="632" y="272"/>
                  </a:cubicBezTo>
                  <a:cubicBezTo>
                    <a:pt x="632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978100" y="3137875"/>
              <a:ext cx="14275" cy="13575"/>
            </a:xfrm>
            <a:custGeom>
              <a:rect b="b" l="l" r="r" t="t"/>
              <a:pathLst>
                <a:path extrusionOk="0" h="543" w="571">
                  <a:moveTo>
                    <a:pt x="283" y="1"/>
                  </a:moveTo>
                  <a:cubicBezTo>
                    <a:pt x="153" y="1"/>
                    <a:pt x="23" y="86"/>
                    <a:pt x="12" y="255"/>
                  </a:cubicBezTo>
                  <a:cubicBezTo>
                    <a:pt x="1" y="447"/>
                    <a:pt x="145" y="543"/>
                    <a:pt x="287" y="543"/>
                  </a:cubicBezTo>
                  <a:cubicBezTo>
                    <a:pt x="430" y="543"/>
                    <a:pt x="571" y="447"/>
                    <a:pt x="554" y="255"/>
                  </a:cubicBezTo>
                  <a:cubicBezTo>
                    <a:pt x="542" y="86"/>
                    <a:pt x="413" y="1"/>
                    <a:pt x="28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873525" y="3154675"/>
              <a:ext cx="15750" cy="13550"/>
            </a:xfrm>
            <a:custGeom>
              <a:rect b="b" l="l" r="r" t="t"/>
              <a:pathLst>
                <a:path extrusionOk="0" h="542" w="630">
                  <a:moveTo>
                    <a:pt x="345" y="0"/>
                  </a:moveTo>
                  <a:cubicBezTo>
                    <a:pt x="106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05" y="0"/>
                    <a:pt x="358" y="0"/>
                  </a:cubicBezTo>
                  <a:cubicBezTo>
                    <a:pt x="354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745100" y="3394175"/>
              <a:ext cx="15800" cy="13600"/>
            </a:xfrm>
            <a:custGeom>
              <a:rect b="b" l="l" r="r" t="t"/>
              <a:pathLst>
                <a:path extrusionOk="0" h="544" w="632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499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35650" y="3222950"/>
              <a:ext cx="13700" cy="13550"/>
            </a:xfrm>
            <a:custGeom>
              <a:rect b="b" l="l" r="r" t="t"/>
              <a:pathLst>
                <a:path extrusionOk="0" h="542" w="548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2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704475" y="3369150"/>
              <a:ext cx="13550" cy="12500"/>
            </a:xfrm>
            <a:custGeom>
              <a:rect b="b" l="l" r="r" t="t"/>
              <a:pathLst>
                <a:path extrusionOk="0" h="500" w="542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0" y="415"/>
                    <a:pt x="542" y="246"/>
                  </a:cubicBezTo>
                  <a:cubicBezTo>
                    <a:pt x="530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796150" y="2914875"/>
              <a:ext cx="16100" cy="13550"/>
            </a:xfrm>
            <a:custGeom>
              <a:rect b="b" l="l" r="r" t="t"/>
              <a:pathLst>
                <a:path extrusionOk="0" h="542" w="644">
                  <a:moveTo>
                    <a:pt x="373" y="1"/>
                  </a:moveTo>
                  <a:cubicBezTo>
                    <a:pt x="125" y="1"/>
                    <a:pt x="0" y="294"/>
                    <a:pt x="181" y="463"/>
                  </a:cubicBezTo>
                  <a:cubicBezTo>
                    <a:pt x="235" y="518"/>
                    <a:pt x="302" y="542"/>
                    <a:pt x="368" y="542"/>
                  </a:cubicBezTo>
                  <a:cubicBezTo>
                    <a:pt x="508" y="542"/>
                    <a:pt x="644" y="433"/>
                    <a:pt x="644" y="272"/>
                  </a:cubicBezTo>
                  <a:cubicBezTo>
                    <a:pt x="644" y="125"/>
                    <a:pt x="520" y="1"/>
                    <a:pt x="37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616450" y="2854800"/>
              <a:ext cx="15825" cy="13600"/>
            </a:xfrm>
            <a:custGeom>
              <a:rect b="b" l="l" r="r" t="t"/>
              <a:pathLst>
                <a:path extrusionOk="0" h="544" w="633">
                  <a:moveTo>
                    <a:pt x="373" y="0"/>
                  </a:moveTo>
                  <a:cubicBezTo>
                    <a:pt x="125" y="0"/>
                    <a:pt x="0" y="294"/>
                    <a:pt x="170" y="463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41200" y="3904500"/>
              <a:ext cx="83250" cy="83525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47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29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350475" y="3781800"/>
              <a:ext cx="412475" cy="137400"/>
            </a:xfrm>
            <a:custGeom>
              <a:rect b="b" l="l" r="r" t="t"/>
              <a:pathLst>
                <a:path extrusionOk="0" h="5496" w="16499">
                  <a:moveTo>
                    <a:pt x="5101" y="1"/>
                  </a:moveTo>
                  <a:cubicBezTo>
                    <a:pt x="4898" y="1"/>
                    <a:pt x="4695" y="4"/>
                    <a:pt x="4492" y="11"/>
                  </a:cubicBezTo>
                  <a:cubicBezTo>
                    <a:pt x="2833" y="79"/>
                    <a:pt x="599" y="677"/>
                    <a:pt x="1" y="2505"/>
                  </a:cubicBezTo>
                  <a:cubicBezTo>
                    <a:pt x="568" y="1938"/>
                    <a:pt x="1346" y="1624"/>
                    <a:pt x="2152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6" y="1693"/>
                    <a:pt x="5034" y="2415"/>
                    <a:pt x="6388" y="2708"/>
                  </a:cubicBezTo>
                  <a:cubicBezTo>
                    <a:pt x="7708" y="3013"/>
                    <a:pt x="8961" y="3555"/>
                    <a:pt x="10281" y="3859"/>
                  </a:cubicBezTo>
                  <a:cubicBezTo>
                    <a:pt x="11477" y="4119"/>
                    <a:pt x="12797" y="4412"/>
                    <a:pt x="13993" y="4875"/>
                  </a:cubicBezTo>
                  <a:cubicBezTo>
                    <a:pt x="14716" y="5134"/>
                    <a:pt x="15596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76" y="5428"/>
                    <a:pt x="16476" y="5394"/>
                  </a:cubicBezTo>
                  <a:cubicBezTo>
                    <a:pt x="15528" y="2776"/>
                    <a:pt x="12910" y="1230"/>
                    <a:pt x="10371" y="643"/>
                  </a:cubicBezTo>
                  <a:cubicBezTo>
                    <a:pt x="8650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9125" y="3806325"/>
              <a:ext cx="371850" cy="108925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1" y="102"/>
                  </a:cubicBezTo>
                  <a:cubicBezTo>
                    <a:pt x="1152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4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69" y="351"/>
                    <a:pt x="4921" y="418"/>
                  </a:cubicBezTo>
                  <a:cubicBezTo>
                    <a:pt x="5372" y="520"/>
                    <a:pt x="5835" y="599"/>
                    <a:pt x="6297" y="734"/>
                  </a:cubicBezTo>
                  <a:cubicBezTo>
                    <a:pt x="6771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68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3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3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63" y="3792"/>
                    <a:pt x="13948" y="3646"/>
                    <a:pt x="13700" y="3476"/>
                  </a:cubicBezTo>
                  <a:cubicBezTo>
                    <a:pt x="13429" y="3273"/>
                    <a:pt x="13136" y="3104"/>
                    <a:pt x="12842" y="2946"/>
                  </a:cubicBezTo>
                  <a:lnTo>
                    <a:pt x="11770" y="2393"/>
                  </a:lnTo>
                  <a:cubicBezTo>
                    <a:pt x="11364" y="2201"/>
                    <a:pt x="10958" y="2021"/>
                    <a:pt x="10540" y="1874"/>
                  </a:cubicBezTo>
                  <a:cubicBezTo>
                    <a:pt x="9671" y="1535"/>
                    <a:pt x="8746" y="1197"/>
                    <a:pt x="7798" y="892"/>
                  </a:cubicBezTo>
                  <a:cubicBezTo>
                    <a:pt x="7324" y="734"/>
                    <a:pt x="6862" y="610"/>
                    <a:pt x="6376" y="486"/>
                  </a:cubicBezTo>
                  <a:cubicBezTo>
                    <a:pt x="5891" y="362"/>
                    <a:pt x="5417" y="283"/>
                    <a:pt x="4966" y="181"/>
                  </a:cubicBezTo>
                  <a:cubicBezTo>
                    <a:pt x="4503" y="114"/>
                    <a:pt x="4052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509600" y="3788000"/>
              <a:ext cx="35575" cy="31900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26"/>
                  </a:cubicBezTo>
                  <a:cubicBezTo>
                    <a:pt x="361" y="361"/>
                    <a:pt x="553" y="486"/>
                    <a:pt x="745" y="643"/>
                  </a:cubicBezTo>
                  <a:cubicBezTo>
                    <a:pt x="824" y="711"/>
                    <a:pt x="903" y="790"/>
                    <a:pt x="982" y="869"/>
                  </a:cubicBezTo>
                  <a:cubicBezTo>
                    <a:pt x="1061" y="937"/>
                    <a:pt x="1129" y="1005"/>
                    <a:pt x="1185" y="1061"/>
                  </a:cubicBezTo>
                  <a:cubicBezTo>
                    <a:pt x="1219" y="1084"/>
                    <a:pt x="1241" y="1106"/>
                    <a:pt x="1264" y="1140"/>
                  </a:cubicBezTo>
                  <a:cubicBezTo>
                    <a:pt x="1287" y="1163"/>
                    <a:pt x="1309" y="1185"/>
                    <a:pt x="1332" y="1208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42"/>
                    <a:pt x="1422" y="1219"/>
                    <a:pt x="1422" y="1185"/>
                  </a:cubicBezTo>
                  <a:cubicBezTo>
                    <a:pt x="1422" y="1106"/>
                    <a:pt x="1399" y="1027"/>
                    <a:pt x="1366" y="948"/>
                  </a:cubicBezTo>
                  <a:cubicBezTo>
                    <a:pt x="1320" y="847"/>
                    <a:pt x="1264" y="745"/>
                    <a:pt x="1174" y="666"/>
                  </a:cubicBezTo>
                  <a:cubicBezTo>
                    <a:pt x="1084" y="587"/>
                    <a:pt x="971" y="519"/>
                    <a:pt x="869" y="463"/>
                  </a:cubicBezTo>
                  <a:cubicBezTo>
                    <a:pt x="643" y="339"/>
                    <a:pt x="429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463900" y="3816775"/>
              <a:ext cx="60675" cy="9325"/>
            </a:xfrm>
            <a:custGeom>
              <a:rect b="b" l="l" r="r" t="t"/>
              <a:pathLst>
                <a:path extrusionOk="0" h="373" w="2427">
                  <a:moveTo>
                    <a:pt x="2302" y="0"/>
                  </a:moveTo>
                  <a:cubicBezTo>
                    <a:pt x="2234" y="0"/>
                    <a:pt x="2133" y="0"/>
                    <a:pt x="2020" y="23"/>
                  </a:cubicBezTo>
                  <a:cubicBezTo>
                    <a:pt x="1907" y="34"/>
                    <a:pt x="1772" y="34"/>
                    <a:pt x="1636" y="68"/>
                  </a:cubicBezTo>
                  <a:cubicBezTo>
                    <a:pt x="1501" y="102"/>
                    <a:pt x="1354" y="124"/>
                    <a:pt x="1208" y="147"/>
                  </a:cubicBezTo>
                  <a:cubicBezTo>
                    <a:pt x="1033" y="169"/>
                    <a:pt x="853" y="181"/>
                    <a:pt x="675" y="181"/>
                  </a:cubicBezTo>
                  <a:cubicBezTo>
                    <a:pt x="577" y="181"/>
                    <a:pt x="480" y="178"/>
                    <a:pt x="384" y="170"/>
                  </a:cubicBezTo>
                  <a:cubicBezTo>
                    <a:pt x="282" y="170"/>
                    <a:pt x="192" y="158"/>
                    <a:pt x="102" y="136"/>
                  </a:cubicBezTo>
                  <a:cubicBezTo>
                    <a:pt x="34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81" y="215"/>
                    <a:pt x="271" y="249"/>
                    <a:pt x="361" y="271"/>
                  </a:cubicBezTo>
                  <a:cubicBezTo>
                    <a:pt x="643" y="339"/>
                    <a:pt x="937" y="373"/>
                    <a:pt x="1230" y="373"/>
                  </a:cubicBezTo>
                  <a:cubicBezTo>
                    <a:pt x="1377" y="373"/>
                    <a:pt x="1535" y="373"/>
                    <a:pt x="1693" y="350"/>
                  </a:cubicBezTo>
                  <a:cubicBezTo>
                    <a:pt x="1828" y="328"/>
                    <a:pt x="1952" y="294"/>
                    <a:pt x="2076" y="237"/>
                  </a:cubicBezTo>
                  <a:cubicBezTo>
                    <a:pt x="2201" y="181"/>
                    <a:pt x="2325" y="113"/>
                    <a:pt x="2426" y="23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42175" y="3793350"/>
              <a:ext cx="16950" cy="15550"/>
            </a:xfrm>
            <a:custGeom>
              <a:rect b="b" l="l" r="r" t="t"/>
              <a:pathLst>
                <a:path extrusionOk="0" h="622" w="678">
                  <a:moveTo>
                    <a:pt x="0" y="1"/>
                  </a:moveTo>
                  <a:lnTo>
                    <a:pt x="0" y="1"/>
                  </a:lnTo>
                  <a:cubicBezTo>
                    <a:pt x="102" y="80"/>
                    <a:pt x="203" y="181"/>
                    <a:pt x="294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07" y="508"/>
                    <a:pt x="407" y="565"/>
                    <a:pt x="407" y="576"/>
                  </a:cubicBezTo>
                  <a:lnTo>
                    <a:pt x="407" y="621"/>
                  </a:lnTo>
                  <a:lnTo>
                    <a:pt x="677" y="565"/>
                  </a:lnTo>
                  <a:lnTo>
                    <a:pt x="666" y="531"/>
                  </a:lnTo>
                  <a:cubicBezTo>
                    <a:pt x="655" y="497"/>
                    <a:pt x="644" y="463"/>
                    <a:pt x="632" y="429"/>
                  </a:cubicBezTo>
                  <a:cubicBezTo>
                    <a:pt x="565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551350" y="3833425"/>
              <a:ext cx="46000" cy="19800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19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21" y="666"/>
                    <a:pt x="316" y="745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196" y="609"/>
                    <a:pt x="1309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70" y="350"/>
                    <a:pt x="1727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585200" y="3836225"/>
              <a:ext cx="18925" cy="19225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52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13" y="667"/>
                  </a:cubicBezTo>
                  <a:lnTo>
                    <a:pt x="0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29" y="520"/>
                  </a:cubicBezTo>
                  <a:cubicBezTo>
                    <a:pt x="519" y="441"/>
                    <a:pt x="598" y="339"/>
                    <a:pt x="677" y="238"/>
                  </a:cubicBezTo>
                  <a:lnTo>
                    <a:pt x="756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10300" y="3818750"/>
              <a:ext cx="9900" cy="23725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57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02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610575" y="3805200"/>
              <a:ext cx="22600" cy="42900"/>
            </a:xfrm>
            <a:custGeom>
              <a:rect b="b" l="l" r="r" t="t"/>
              <a:pathLst>
                <a:path extrusionOk="0" h="1716" w="904">
                  <a:moveTo>
                    <a:pt x="1" y="1"/>
                  </a:moveTo>
                  <a:cubicBezTo>
                    <a:pt x="1" y="1"/>
                    <a:pt x="80" y="91"/>
                    <a:pt x="204" y="226"/>
                  </a:cubicBezTo>
                  <a:cubicBezTo>
                    <a:pt x="261" y="305"/>
                    <a:pt x="328" y="384"/>
                    <a:pt x="385" y="475"/>
                  </a:cubicBezTo>
                  <a:cubicBezTo>
                    <a:pt x="441" y="576"/>
                    <a:pt x="497" y="678"/>
                    <a:pt x="554" y="791"/>
                  </a:cubicBezTo>
                  <a:cubicBezTo>
                    <a:pt x="588" y="892"/>
                    <a:pt x="622" y="994"/>
                    <a:pt x="644" y="1106"/>
                  </a:cubicBezTo>
                  <a:cubicBezTo>
                    <a:pt x="655" y="1208"/>
                    <a:pt x="655" y="1298"/>
                    <a:pt x="655" y="1389"/>
                  </a:cubicBezTo>
                  <a:cubicBezTo>
                    <a:pt x="644" y="1468"/>
                    <a:pt x="633" y="1535"/>
                    <a:pt x="622" y="1603"/>
                  </a:cubicBezTo>
                  <a:cubicBezTo>
                    <a:pt x="599" y="1659"/>
                    <a:pt x="599" y="1693"/>
                    <a:pt x="599" y="1693"/>
                  </a:cubicBezTo>
                  <a:lnTo>
                    <a:pt x="892" y="1716"/>
                  </a:lnTo>
                  <a:cubicBezTo>
                    <a:pt x="892" y="1693"/>
                    <a:pt x="892" y="1659"/>
                    <a:pt x="892" y="1637"/>
                  </a:cubicBezTo>
                  <a:cubicBezTo>
                    <a:pt x="904" y="1558"/>
                    <a:pt x="904" y="1479"/>
                    <a:pt x="892" y="1411"/>
                  </a:cubicBezTo>
                  <a:cubicBezTo>
                    <a:pt x="892" y="1287"/>
                    <a:pt x="870" y="1174"/>
                    <a:pt x="836" y="1073"/>
                  </a:cubicBezTo>
                  <a:cubicBezTo>
                    <a:pt x="791" y="948"/>
                    <a:pt x="734" y="836"/>
                    <a:pt x="678" y="723"/>
                  </a:cubicBezTo>
                  <a:cubicBezTo>
                    <a:pt x="610" y="621"/>
                    <a:pt x="531" y="520"/>
                    <a:pt x="452" y="429"/>
                  </a:cubicBezTo>
                  <a:cubicBezTo>
                    <a:pt x="385" y="350"/>
                    <a:pt x="306" y="271"/>
                    <a:pt x="238" y="192"/>
                  </a:cubicBezTo>
                  <a:cubicBezTo>
                    <a:pt x="91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568825" y="3814500"/>
              <a:ext cx="14425" cy="16675"/>
            </a:xfrm>
            <a:custGeom>
              <a:rect b="b" l="l" r="r" t="t"/>
              <a:pathLst>
                <a:path extrusionOk="0" h="667" w="577">
                  <a:moveTo>
                    <a:pt x="1" y="1"/>
                  </a:moveTo>
                  <a:lnTo>
                    <a:pt x="1" y="1"/>
                  </a:lnTo>
                  <a:cubicBezTo>
                    <a:pt x="91" y="103"/>
                    <a:pt x="170" y="204"/>
                    <a:pt x="238" y="317"/>
                  </a:cubicBezTo>
                  <a:cubicBezTo>
                    <a:pt x="249" y="351"/>
                    <a:pt x="272" y="396"/>
                    <a:pt x="283" y="430"/>
                  </a:cubicBezTo>
                  <a:cubicBezTo>
                    <a:pt x="294" y="464"/>
                    <a:pt x="294" y="509"/>
                    <a:pt x="294" y="543"/>
                  </a:cubicBezTo>
                  <a:lnTo>
                    <a:pt x="294" y="667"/>
                  </a:lnTo>
                  <a:lnTo>
                    <a:pt x="576" y="622"/>
                  </a:lnTo>
                  <a:cubicBezTo>
                    <a:pt x="576" y="622"/>
                    <a:pt x="554" y="565"/>
                    <a:pt x="520" y="497"/>
                  </a:cubicBezTo>
                  <a:cubicBezTo>
                    <a:pt x="509" y="452"/>
                    <a:pt x="486" y="407"/>
                    <a:pt x="464" y="373"/>
                  </a:cubicBezTo>
                  <a:cubicBezTo>
                    <a:pt x="430" y="328"/>
                    <a:pt x="385" y="272"/>
                    <a:pt x="351" y="227"/>
                  </a:cubicBezTo>
                  <a:cubicBezTo>
                    <a:pt x="238" y="136"/>
                    <a:pt x="125" y="69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653750" y="3839625"/>
              <a:ext cx="11025" cy="22800"/>
            </a:xfrm>
            <a:custGeom>
              <a:rect b="b" l="l" r="r" t="t"/>
              <a:pathLst>
                <a:path extrusionOk="0" h="912" w="441">
                  <a:moveTo>
                    <a:pt x="183" y="745"/>
                  </a:moveTo>
                  <a:lnTo>
                    <a:pt x="183" y="745"/>
                  </a:lnTo>
                  <a:cubicBezTo>
                    <a:pt x="181" y="751"/>
                    <a:pt x="182" y="754"/>
                    <a:pt x="182" y="754"/>
                  </a:cubicBezTo>
                  <a:cubicBezTo>
                    <a:pt x="184" y="754"/>
                    <a:pt x="186" y="747"/>
                    <a:pt x="183" y="745"/>
                  </a:cubicBezTo>
                  <a:close/>
                  <a:moveTo>
                    <a:pt x="0" y="0"/>
                  </a:moveTo>
                  <a:lnTo>
                    <a:pt x="79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92" y="689"/>
                  </a:cubicBezTo>
                  <a:cubicBezTo>
                    <a:pt x="181" y="711"/>
                    <a:pt x="181" y="722"/>
                    <a:pt x="181" y="745"/>
                  </a:cubicBezTo>
                  <a:cubicBezTo>
                    <a:pt x="182" y="745"/>
                    <a:pt x="182" y="745"/>
                    <a:pt x="183" y="745"/>
                  </a:cubicBezTo>
                  <a:lnTo>
                    <a:pt x="183" y="745"/>
                  </a:lnTo>
                  <a:cubicBezTo>
                    <a:pt x="184" y="739"/>
                    <a:pt x="187" y="728"/>
                    <a:pt x="192" y="711"/>
                  </a:cubicBezTo>
                  <a:cubicBezTo>
                    <a:pt x="204" y="677"/>
                    <a:pt x="249" y="643"/>
                    <a:pt x="283" y="643"/>
                  </a:cubicBezTo>
                  <a:cubicBezTo>
                    <a:pt x="313" y="643"/>
                    <a:pt x="335" y="653"/>
                    <a:pt x="355" y="663"/>
                  </a:cubicBezTo>
                  <a:lnTo>
                    <a:pt x="355" y="663"/>
                  </a:lnTo>
                  <a:lnTo>
                    <a:pt x="237" y="869"/>
                  </a:lnTo>
                  <a:cubicBezTo>
                    <a:pt x="237" y="880"/>
                    <a:pt x="237" y="880"/>
                    <a:pt x="237" y="880"/>
                  </a:cubicBezTo>
                  <a:cubicBezTo>
                    <a:pt x="249" y="892"/>
                    <a:pt x="237" y="903"/>
                    <a:pt x="260" y="903"/>
                  </a:cubicBezTo>
                  <a:cubicBezTo>
                    <a:pt x="271" y="909"/>
                    <a:pt x="283" y="911"/>
                    <a:pt x="294" y="911"/>
                  </a:cubicBezTo>
                  <a:cubicBezTo>
                    <a:pt x="305" y="911"/>
                    <a:pt x="316" y="909"/>
                    <a:pt x="328" y="903"/>
                  </a:cubicBezTo>
                  <a:cubicBezTo>
                    <a:pt x="384" y="892"/>
                    <a:pt x="418" y="858"/>
                    <a:pt x="429" y="824"/>
                  </a:cubicBezTo>
                  <a:cubicBezTo>
                    <a:pt x="441" y="745"/>
                    <a:pt x="441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5" y="564"/>
                    <a:pt x="362" y="452"/>
                    <a:pt x="316" y="350"/>
                  </a:cubicBezTo>
                  <a:cubicBezTo>
                    <a:pt x="260" y="249"/>
                    <a:pt x="192" y="158"/>
                    <a:pt x="113" y="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54600" y="3862750"/>
              <a:ext cx="23150" cy="7925"/>
            </a:xfrm>
            <a:custGeom>
              <a:rect b="b" l="l" r="r" t="t"/>
              <a:pathLst>
                <a:path extrusionOk="0" h="317" w="926">
                  <a:moveTo>
                    <a:pt x="802" y="1"/>
                  </a:moveTo>
                  <a:lnTo>
                    <a:pt x="689" y="80"/>
                  </a:lnTo>
                  <a:cubicBezTo>
                    <a:pt x="610" y="125"/>
                    <a:pt x="519" y="159"/>
                    <a:pt x="429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40" y="317"/>
                  </a:cubicBezTo>
                  <a:cubicBezTo>
                    <a:pt x="553" y="317"/>
                    <a:pt x="666" y="317"/>
                    <a:pt x="779" y="283"/>
                  </a:cubicBezTo>
                  <a:lnTo>
                    <a:pt x="926" y="24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92400" y="3861900"/>
              <a:ext cx="7075" cy="13300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lnTo>
                    <a:pt x="46" y="1"/>
                  </a:ln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0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733300" y="3967700"/>
              <a:ext cx="140525" cy="98225"/>
            </a:xfrm>
            <a:custGeom>
              <a:rect b="b" l="l" r="r" t="t"/>
              <a:pathLst>
                <a:path extrusionOk="0" h="3929" w="5621">
                  <a:moveTo>
                    <a:pt x="3590" y="86"/>
                  </a:moveTo>
                  <a:cubicBezTo>
                    <a:pt x="3425" y="86"/>
                    <a:pt x="3265" y="128"/>
                    <a:pt x="3104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7" y="1239"/>
                  </a:cubicBezTo>
                  <a:cubicBezTo>
                    <a:pt x="2006" y="1239"/>
                    <a:pt x="1935" y="1235"/>
                    <a:pt x="1864" y="1235"/>
                  </a:cubicBezTo>
                  <a:cubicBezTo>
                    <a:pt x="1741" y="1235"/>
                    <a:pt x="1619" y="1246"/>
                    <a:pt x="1501" y="1309"/>
                  </a:cubicBezTo>
                  <a:cubicBezTo>
                    <a:pt x="1163" y="1467"/>
                    <a:pt x="1095" y="1840"/>
                    <a:pt x="745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21" y="3893"/>
                  </a:lnTo>
                  <a:cubicBezTo>
                    <a:pt x="626" y="3918"/>
                    <a:pt x="632" y="3929"/>
                    <a:pt x="638" y="3929"/>
                  </a:cubicBezTo>
                  <a:cubicBezTo>
                    <a:pt x="675" y="3929"/>
                    <a:pt x="736" y="3563"/>
                    <a:pt x="813" y="3476"/>
                  </a:cubicBezTo>
                  <a:cubicBezTo>
                    <a:pt x="1039" y="3273"/>
                    <a:pt x="1411" y="3374"/>
                    <a:pt x="1659" y="3216"/>
                  </a:cubicBezTo>
                  <a:cubicBezTo>
                    <a:pt x="1964" y="3013"/>
                    <a:pt x="2461" y="2900"/>
                    <a:pt x="2675" y="2573"/>
                  </a:cubicBezTo>
                  <a:cubicBezTo>
                    <a:pt x="2743" y="2472"/>
                    <a:pt x="2731" y="2246"/>
                    <a:pt x="2822" y="2167"/>
                  </a:cubicBezTo>
                  <a:cubicBezTo>
                    <a:pt x="2867" y="2128"/>
                    <a:pt x="2929" y="2116"/>
                    <a:pt x="2999" y="2116"/>
                  </a:cubicBezTo>
                  <a:cubicBezTo>
                    <a:pt x="3105" y="2116"/>
                    <a:pt x="3230" y="2143"/>
                    <a:pt x="3346" y="2143"/>
                  </a:cubicBezTo>
                  <a:cubicBezTo>
                    <a:pt x="3418" y="2143"/>
                    <a:pt x="3486" y="2133"/>
                    <a:pt x="3544" y="2099"/>
                  </a:cubicBezTo>
                  <a:cubicBezTo>
                    <a:pt x="3928" y="1896"/>
                    <a:pt x="3826" y="1501"/>
                    <a:pt x="4052" y="1275"/>
                  </a:cubicBezTo>
                  <a:cubicBezTo>
                    <a:pt x="4242" y="1060"/>
                    <a:pt x="4550" y="1039"/>
                    <a:pt x="4867" y="1039"/>
                  </a:cubicBezTo>
                  <a:cubicBezTo>
                    <a:pt x="4944" y="1039"/>
                    <a:pt x="5021" y="1041"/>
                    <a:pt x="5097" y="1041"/>
                  </a:cubicBezTo>
                  <a:cubicBezTo>
                    <a:pt x="5285" y="1041"/>
                    <a:pt x="5467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0" y="86"/>
                    <a:pt x="3590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103075" y="3892225"/>
              <a:ext cx="700775" cy="615750"/>
            </a:xfrm>
            <a:custGeom>
              <a:rect b="b" l="l" r="r" t="t"/>
              <a:pathLst>
                <a:path extrusionOk="0" h="24630" w="28031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1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3" y="24143"/>
                  </a:cubicBezTo>
                  <a:cubicBezTo>
                    <a:pt x="17660" y="23432"/>
                    <a:pt x="20177" y="22699"/>
                    <a:pt x="22885" y="20871"/>
                  </a:cubicBezTo>
                  <a:cubicBezTo>
                    <a:pt x="25266" y="19156"/>
                    <a:pt x="27591" y="16402"/>
                    <a:pt x="27782" y="13186"/>
                  </a:cubicBezTo>
                  <a:cubicBezTo>
                    <a:pt x="28031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729925" y="3988575"/>
              <a:ext cx="77600" cy="92550"/>
            </a:xfrm>
            <a:custGeom>
              <a:rect b="b" l="l" r="r" t="t"/>
              <a:pathLst>
                <a:path extrusionOk="0" h="3702" w="3104">
                  <a:moveTo>
                    <a:pt x="0" y="0"/>
                  </a:moveTo>
                  <a:lnTo>
                    <a:pt x="474" y="959"/>
                  </a:lnTo>
                  <a:cubicBezTo>
                    <a:pt x="643" y="1275"/>
                    <a:pt x="835" y="1580"/>
                    <a:pt x="1050" y="1873"/>
                  </a:cubicBezTo>
                  <a:cubicBezTo>
                    <a:pt x="1253" y="2144"/>
                    <a:pt x="1433" y="2449"/>
                    <a:pt x="1557" y="2765"/>
                  </a:cubicBezTo>
                  <a:cubicBezTo>
                    <a:pt x="1557" y="2686"/>
                    <a:pt x="1569" y="2596"/>
                    <a:pt x="1557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5"/>
                    <a:pt x="1461" y="2115"/>
                    <a:pt x="1440" y="2055"/>
                  </a:cubicBezTo>
                  <a:lnTo>
                    <a:pt x="1440" y="2055"/>
                  </a:lnTo>
                  <a:cubicBezTo>
                    <a:pt x="1537" y="2182"/>
                    <a:pt x="1630" y="2307"/>
                    <a:pt x="1749" y="2426"/>
                  </a:cubicBezTo>
                  <a:cubicBezTo>
                    <a:pt x="1896" y="2584"/>
                    <a:pt x="2054" y="2754"/>
                    <a:pt x="2223" y="2900"/>
                  </a:cubicBezTo>
                  <a:lnTo>
                    <a:pt x="3103" y="3702"/>
                  </a:lnTo>
                  <a:lnTo>
                    <a:pt x="2641" y="2630"/>
                  </a:lnTo>
                  <a:cubicBezTo>
                    <a:pt x="2539" y="2426"/>
                    <a:pt x="2460" y="2212"/>
                    <a:pt x="2359" y="2009"/>
                  </a:cubicBezTo>
                  <a:cubicBezTo>
                    <a:pt x="2234" y="1828"/>
                    <a:pt x="2110" y="1648"/>
                    <a:pt x="1986" y="1467"/>
                  </a:cubicBezTo>
                  <a:cubicBezTo>
                    <a:pt x="1715" y="1140"/>
                    <a:pt x="1411" y="835"/>
                    <a:pt x="1095" y="542"/>
                  </a:cubicBezTo>
                  <a:lnTo>
                    <a:pt x="1095" y="542"/>
                  </a:lnTo>
                  <a:cubicBezTo>
                    <a:pt x="1206" y="764"/>
                    <a:pt x="1321" y="987"/>
                    <a:pt x="1438" y="1203"/>
                  </a:cubicBezTo>
                  <a:lnTo>
                    <a:pt x="1438" y="1203"/>
                  </a:lnTo>
                  <a:lnTo>
                    <a:pt x="1354" y="1106"/>
                  </a:lnTo>
                  <a:lnTo>
                    <a:pt x="82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68275" y="3995050"/>
              <a:ext cx="29375" cy="4742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cubicBezTo>
                    <a:pt x="12" y="125"/>
                    <a:pt x="46" y="249"/>
                    <a:pt x="102" y="373"/>
                  </a:cubicBezTo>
                  <a:cubicBezTo>
                    <a:pt x="136" y="486"/>
                    <a:pt x="193" y="588"/>
                    <a:pt x="249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43" y="1197"/>
                  </a:lnTo>
                  <a:cubicBezTo>
                    <a:pt x="576" y="1253"/>
                    <a:pt x="610" y="1287"/>
                    <a:pt x="644" y="1355"/>
                  </a:cubicBezTo>
                  <a:cubicBezTo>
                    <a:pt x="712" y="1457"/>
                    <a:pt x="779" y="1558"/>
                    <a:pt x="858" y="1648"/>
                  </a:cubicBezTo>
                  <a:cubicBezTo>
                    <a:pt x="937" y="1761"/>
                    <a:pt x="1050" y="1840"/>
                    <a:pt x="1174" y="1897"/>
                  </a:cubicBezTo>
                  <a:cubicBezTo>
                    <a:pt x="1174" y="1885"/>
                    <a:pt x="1152" y="1739"/>
                    <a:pt x="1152" y="1524"/>
                  </a:cubicBezTo>
                  <a:cubicBezTo>
                    <a:pt x="1141" y="1400"/>
                    <a:pt x="1129" y="1276"/>
                    <a:pt x="1095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15" y="746"/>
                  </a:lnTo>
                  <a:cubicBezTo>
                    <a:pt x="768" y="509"/>
                    <a:pt x="576" y="317"/>
                    <a:pt x="339" y="170"/>
                  </a:cubicBezTo>
                  <a:cubicBezTo>
                    <a:pt x="238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86050" y="3988575"/>
              <a:ext cx="23725" cy="44300"/>
            </a:xfrm>
            <a:custGeom>
              <a:rect b="b" l="l" r="r" t="t"/>
              <a:pathLst>
                <a:path extrusionOk="0" h="1772" w="949">
                  <a:moveTo>
                    <a:pt x="23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75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49" y="1546"/>
                    <a:pt x="937" y="1433"/>
                  </a:cubicBezTo>
                  <a:cubicBezTo>
                    <a:pt x="915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5" y="192"/>
                  </a:cubicBezTo>
                  <a:cubicBezTo>
                    <a:pt x="226" y="113"/>
                    <a:pt x="125" y="45"/>
                    <a:pt x="23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791975" y="3955850"/>
              <a:ext cx="49125" cy="97625"/>
            </a:xfrm>
            <a:custGeom>
              <a:rect b="b" l="l" r="r" t="t"/>
              <a:pathLst>
                <a:path extrusionOk="0" h="3905" w="1965">
                  <a:moveTo>
                    <a:pt x="1" y="0"/>
                  </a:moveTo>
                  <a:lnTo>
                    <a:pt x="238" y="655"/>
                  </a:lnTo>
                  <a:cubicBezTo>
                    <a:pt x="271" y="770"/>
                    <a:pt x="317" y="880"/>
                    <a:pt x="370" y="989"/>
                  </a:cubicBezTo>
                  <a:lnTo>
                    <a:pt x="370" y="989"/>
                  </a:lnTo>
                  <a:lnTo>
                    <a:pt x="362" y="982"/>
                  </a:lnTo>
                  <a:lnTo>
                    <a:pt x="170" y="779"/>
                  </a:lnTo>
                  <a:lnTo>
                    <a:pt x="170" y="779"/>
                  </a:lnTo>
                  <a:cubicBezTo>
                    <a:pt x="204" y="869"/>
                    <a:pt x="204" y="948"/>
                    <a:pt x="260" y="1027"/>
                  </a:cubicBezTo>
                  <a:cubicBezTo>
                    <a:pt x="305" y="1117"/>
                    <a:pt x="351" y="1196"/>
                    <a:pt x="407" y="1275"/>
                  </a:cubicBezTo>
                  <a:cubicBezTo>
                    <a:pt x="520" y="1433"/>
                    <a:pt x="633" y="1569"/>
                    <a:pt x="723" y="1716"/>
                  </a:cubicBezTo>
                  <a:cubicBezTo>
                    <a:pt x="802" y="1874"/>
                    <a:pt x="892" y="2032"/>
                    <a:pt x="971" y="2189"/>
                  </a:cubicBezTo>
                  <a:cubicBezTo>
                    <a:pt x="1061" y="2359"/>
                    <a:pt x="1152" y="2517"/>
                    <a:pt x="1242" y="2675"/>
                  </a:cubicBezTo>
                  <a:lnTo>
                    <a:pt x="1964" y="3905"/>
                  </a:lnTo>
                  <a:lnTo>
                    <a:pt x="1693" y="2494"/>
                  </a:lnTo>
                  <a:lnTo>
                    <a:pt x="1637" y="2178"/>
                  </a:lnTo>
                  <a:cubicBezTo>
                    <a:pt x="1603" y="2088"/>
                    <a:pt x="1569" y="1998"/>
                    <a:pt x="1524" y="1896"/>
                  </a:cubicBezTo>
                  <a:cubicBezTo>
                    <a:pt x="1445" y="1727"/>
                    <a:pt x="1355" y="1546"/>
                    <a:pt x="1242" y="1388"/>
                  </a:cubicBezTo>
                  <a:lnTo>
                    <a:pt x="1221" y="1355"/>
                  </a:lnTo>
                  <a:lnTo>
                    <a:pt x="1221" y="1355"/>
                  </a:lnTo>
                  <a:cubicBezTo>
                    <a:pt x="1346" y="1440"/>
                    <a:pt x="1479" y="1533"/>
                    <a:pt x="1603" y="1637"/>
                  </a:cubicBezTo>
                  <a:cubicBezTo>
                    <a:pt x="1660" y="1682"/>
                    <a:pt x="1727" y="1738"/>
                    <a:pt x="1795" y="1795"/>
                  </a:cubicBezTo>
                  <a:cubicBezTo>
                    <a:pt x="1840" y="1862"/>
                    <a:pt x="1919" y="1919"/>
                    <a:pt x="1896" y="2009"/>
                  </a:cubicBezTo>
                  <a:cubicBezTo>
                    <a:pt x="1953" y="1930"/>
                    <a:pt x="1908" y="1817"/>
                    <a:pt x="1874" y="1738"/>
                  </a:cubicBezTo>
                  <a:cubicBezTo>
                    <a:pt x="1840" y="1659"/>
                    <a:pt x="1784" y="1580"/>
                    <a:pt x="1739" y="1501"/>
                  </a:cubicBezTo>
                  <a:cubicBezTo>
                    <a:pt x="1637" y="1354"/>
                    <a:pt x="1524" y="1219"/>
                    <a:pt x="1400" y="1084"/>
                  </a:cubicBezTo>
                  <a:cubicBezTo>
                    <a:pt x="1276" y="948"/>
                    <a:pt x="1152" y="824"/>
                    <a:pt x="1028" y="700"/>
                  </a:cubicBezTo>
                  <a:cubicBezTo>
                    <a:pt x="892" y="576"/>
                    <a:pt x="745" y="452"/>
                    <a:pt x="576" y="3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831475" y="3967125"/>
              <a:ext cx="19200" cy="35300"/>
            </a:xfrm>
            <a:custGeom>
              <a:rect b="b" l="l" r="r" t="t"/>
              <a:pathLst>
                <a:path extrusionOk="0" h="1412" w="768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28" y="1107"/>
                    <a:pt x="452" y="1219"/>
                  </a:cubicBezTo>
                  <a:cubicBezTo>
                    <a:pt x="565" y="1321"/>
                    <a:pt x="655" y="1411"/>
                    <a:pt x="655" y="1411"/>
                  </a:cubicBezTo>
                  <a:cubicBezTo>
                    <a:pt x="723" y="1321"/>
                    <a:pt x="757" y="1231"/>
                    <a:pt x="757" y="1129"/>
                  </a:cubicBezTo>
                  <a:cubicBezTo>
                    <a:pt x="768" y="926"/>
                    <a:pt x="723" y="734"/>
                    <a:pt x="632" y="565"/>
                  </a:cubicBezTo>
                  <a:cubicBezTo>
                    <a:pt x="553" y="407"/>
                    <a:pt x="429" y="272"/>
                    <a:pt x="283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50650" y="3970225"/>
              <a:ext cx="16950" cy="28525"/>
            </a:xfrm>
            <a:custGeom>
              <a:rect b="b" l="l" r="r" t="t"/>
              <a:pathLst>
                <a:path extrusionOk="0" h="1141" w="678">
                  <a:moveTo>
                    <a:pt x="35" y="1"/>
                  </a:moveTo>
                  <a:cubicBezTo>
                    <a:pt x="1" y="80"/>
                    <a:pt x="1" y="159"/>
                    <a:pt x="1" y="249"/>
                  </a:cubicBezTo>
                  <a:cubicBezTo>
                    <a:pt x="1" y="396"/>
                    <a:pt x="35" y="531"/>
                    <a:pt x="91" y="667"/>
                  </a:cubicBezTo>
                  <a:cubicBezTo>
                    <a:pt x="148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31" y="1141"/>
                  </a:cubicBezTo>
                  <a:cubicBezTo>
                    <a:pt x="588" y="1073"/>
                    <a:pt x="621" y="994"/>
                    <a:pt x="644" y="904"/>
                  </a:cubicBezTo>
                  <a:cubicBezTo>
                    <a:pt x="678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18450" y="4041600"/>
              <a:ext cx="11875" cy="18075"/>
            </a:xfrm>
            <a:custGeom>
              <a:rect b="b" l="l" r="r" t="t"/>
              <a:pathLst>
                <a:path extrusionOk="0" h="723" w="475">
                  <a:moveTo>
                    <a:pt x="238" y="1"/>
                  </a:moveTo>
                  <a:cubicBezTo>
                    <a:pt x="102" y="1"/>
                    <a:pt x="1" y="159"/>
                    <a:pt x="1" y="362"/>
                  </a:cubicBezTo>
                  <a:cubicBezTo>
                    <a:pt x="1" y="554"/>
                    <a:pt x="102" y="723"/>
                    <a:pt x="238" y="723"/>
                  </a:cubicBezTo>
                  <a:cubicBezTo>
                    <a:pt x="373" y="723"/>
                    <a:pt x="475" y="554"/>
                    <a:pt x="475" y="362"/>
                  </a:cubicBezTo>
                  <a:cubicBezTo>
                    <a:pt x="475" y="159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27775" y="4029175"/>
              <a:ext cx="17275" cy="14150"/>
            </a:xfrm>
            <a:custGeom>
              <a:rect b="b" l="l" r="r" t="t"/>
              <a:pathLst>
                <a:path extrusionOk="0" h="566" w="691">
                  <a:moveTo>
                    <a:pt x="404" y="0"/>
                  </a:moveTo>
                  <a:cubicBezTo>
                    <a:pt x="397" y="0"/>
                    <a:pt x="391" y="1"/>
                    <a:pt x="384" y="1"/>
                  </a:cubicBezTo>
                  <a:cubicBezTo>
                    <a:pt x="124" y="1"/>
                    <a:pt x="0" y="328"/>
                    <a:pt x="203" y="498"/>
                  </a:cubicBezTo>
                  <a:cubicBezTo>
                    <a:pt x="257" y="545"/>
                    <a:pt x="320" y="566"/>
                    <a:pt x="381" y="566"/>
                  </a:cubicBezTo>
                  <a:cubicBezTo>
                    <a:pt x="539" y="566"/>
                    <a:pt x="690" y="428"/>
                    <a:pt x="666" y="249"/>
                  </a:cubicBezTo>
                  <a:cubicBezTo>
                    <a:pt x="655" y="110"/>
                    <a:pt x="542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253150" y="4007750"/>
              <a:ext cx="22600" cy="21475"/>
            </a:xfrm>
            <a:custGeom>
              <a:rect b="b" l="l" r="r" t="t"/>
              <a:pathLst>
                <a:path extrusionOk="0" h="859" w="904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01" y="858"/>
                    <a:pt x="904" y="666"/>
                    <a:pt x="904" y="429"/>
                  </a:cubicBezTo>
                  <a:cubicBezTo>
                    <a:pt x="904" y="192"/>
                    <a:pt x="701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253150" y="4041600"/>
              <a:ext cx="22600" cy="18075"/>
            </a:xfrm>
            <a:custGeom>
              <a:rect b="b" l="l" r="r" t="t"/>
              <a:pathLst>
                <a:path extrusionOk="0" h="723" w="904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01" y="723"/>
                    <a:pt x="904" y="554"/>
                    <a:pt x="904" y="362"/>
                  </a:cubicBezTo>
                  <a:cubicBezTo>
                    <a:pt x="904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289275" y="4018475"/>
              <a:ext cx="7075" cy="10750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15" y="429"/>
                    <a:pt x="282" y="328"/>
                    <a:pt x="282" y="215"/>
                  </a:cubicBezTo>
                  <a:cubicBezTo>
                    <a:pt x="282" y="91"/>
                    <a:pt x="215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308175" y="3984900"/>
              <a:ext cx="15825" cy="22875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32425" y="3969950"/>
              <a:ext cx="26825" cy="31350"/>
            </a:xfrm>
            <a:custGeom>
              <a:rect b="b" l="l" r="r" t="t"/>
              <a:pathLst>
                <a:path extrusionOk="0" h="1254" w="1073">
                  <a:moveTo>
                    <a:pt x="531" y="1"/>
                  </a:moveTo>
                  <a:cubicBezTo>
                    <a:pt x="238" y="1"/>
                    <a:pt x="1" y="283"/>
                    <a:pt x="1" y="621"/>
                  </a:cubicBezTo>
                  <a:cubicBezTo>
                    <a:pt x="1" y="971"/>
                    <a:pt x="238" y="1253"/>
                    <a:pt x="531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26500" y="4023825"/>
              <a:ext cx="19225" cy="16550"/>
            </a:xfrm>
            <a:custGeom>
              <a:rect b="b" l="l" r="r" t="t"/>
              <a:pathLst>
                <a:path extrusionOk="0" h="662" w="769">
                  <a:moveTo>
                    <a:pt x="441" y="1"/>
                  </a:moveTo>
                  <a:cubicBezTo>
                    <a:pt x="147" y="1"/>
                    <a:pt x="1" y="351"/>
                    <a:pt x="193" y="554"/>
                  </a:cubicBezTo>
                  <a:cubicBezTo>
                    <a:pt x="263" y="628"/>
                    <a:pt x="351" y="662"/>
                    <a:pt x="437" y="662"/>
                  </a:cubicBezTo>
                  <a:cubicBezTo>
                    <a:pt x="599" y="662"/>
                    <a:pt x="753" y="542"/>
                    <a:pt x="768" y="351"/>
                  </a:cubicBezTo>
                  <a:cubicBezTo>
                    <a:pt x="768" y="159"/>
                    <a:pt x="621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277975" y="3978975"/>
              <a:ext cx="18650" cy="15875"/>
            </a:xfrm>
            <a:custGeom>
              <a:rect b="b" l="l" r="r" t="t"/>
              <a:pathLst>
                <a:path extrusionOk="0" h="635" w="746">
                  <a:moveTo>
                    <a:pt x="418" y="1"/>
                  </a:moveTo>
                  <a:cubicBezTo>
                    <a:pt x="148" y="1"/>
                    <a:pt x="1" y="328"/>
                    <a:pt x="181" y="531"/>
                  </a:cubicBezTo>
                  <a:cubicBezTo>
                    <a:pt x="249" y="603"/>
                    <a:pt x="335" y="635"/>
                    <a:pt x="419" y="635"/>
                  </a:cubicBezTo>
                  <a:cubicBezTo>
                    <a:pt x="573" y="635"/>
                    <a:pt x="720" y="526"/>
                    <a:pt x="734" y="350"/>
                  </a:cubicBezTo>
                  <a:cubicBezTo>
                    <a:pt x="746" y="170"/>
                    <a:pt x="599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200400" y="4087300"/>
              <a:ext cx="11875" cy="8200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02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221850" y="4076850"/>
              <a:ext cx="16350" cy="13200"/>
            </a:xfrm>
            <a:custGeom>
              <a:rect b="b" l="l" r="r" t="t"/>
              <a:pathLst>
                <a:path extrusionOk="0" h="528" w="654">
                  <a:moveTo>
                    <a:pt x="384" y="0"/>
                  </a:moveTo>
                  <a:cubicBezTo>
                    <a:pt x="377" y="0"/>
                    <a:pt x="369" y="1"/>
                    <a:pt x="361" y="1"/>
                  </a:cubicBezTo>
                  <a:cubicBezTo>
                    <a:pt x="113" y="1"/>
                    <a:pt x="0" y="306"/>
                    <a:pt x="192" y="464"/>
                  </a:cubicBezTo>
                  <a:cubicBezTo>
                    <a:pt x="245" y="508"/>
                    <a:pt x="306" y="527"/>
                    <a:pt x="364" y="527"/>
                  </a:cubicBezTo>
                  <a:cubicBezTo>
                    <a:pt x="515" y="527"/>
                    <a:pt x="654" y="395"/>
                    <a:pt x="621" y="216"/>
                  </a:cubicBezTo>
                  <a:cubicBezTo>
                    <a:pt x="610" y="88"/>
                    <a:pt x="509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212250" y="4117775"/>
              <a:ext cx="12150" cy="9050"/>
            </a:xfrm>
            <a:custGeom>
              <a:rect b="b" l="l" r="r" t="t"/>
              <a:pathLst>
                <a:path extrusionOk="0" h="362" w="486">
                  <a:moveTo>
                    <a:pt x="238" y="0"/>
                  </a:moveTo>
                  <a:cubicBezTo>
                    <a:pt x="102" y="0"/>
                    <a:pt x="1" y="79"/>
                    <a:pt x="1" y="181"/>
                  </a:cubicBezTo>
                  <a:cubicBezTo>
                    <a:pt x="1" y="283"/>
                    <a:pt x="102" y="362"/>
                    <a:pt x="238" y="362"/>
                  </a:cubicBezTo>
                  <a:cubicBezTo>
                    <a:pt x="373" y="362"/>
                    <a:pt x="486" y="283"/>
                    <a:pt x="486" y="181"/>
                  </a:cubicBezTo>
                  <a:cubicBezTo>
                    <a:pt x="486" y="79"/>
                    <a:pt x="37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192225" y="4146550"/>
              <a:ext cx="8200" cy="7050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57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50900" y="4095500"/>
              <a:ext cx="16675" cy="14100"/>
            </a:xfrm>
            <a:custGeom>
              <a:rect b="b" l="l" r="r" t="t"/>
              <a:pathLst>
                <a:path extrusionOk="0" h="564" w="667">
                  <a:moveTo>
                    <a:pt x="384" y="0"/>
                  </a:moveTo>
                  <a:cubicBezTo>
                    <a:pt x="125" y="0"/>
                    <a:pt x="1" y="305"/>
                    <a:pt x="181" y="485"/>
                  </a:cubicBezTo>
                  <a:cubicBezTo>
                    <a:pt x="238" y="539"/>
                    <a:pt x="308" y="563"/>
                    <a:pt x="377" y="563"/>
                  </a:cubicBezTo>
                  <a:cubicBezTo>
                    <a:pt x="524" y="563"/>
                    <a:pt x="666" y="452"/>
                    <a:pt x="666" y="282"/>
                  </a:cubicBezTo>
                  <a:cubicBezTo>
                    <a:pt x="666" y="124"/>
                    <a:pt x="542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176150" y="4113550"/>
              <a:ext cx="6225" cy="4250"/>
            </a:xfrm>
            <a:custGeom>
              <a:rect b="b" l="l" r="r" t="t"/>
              <a:pathLst>
                <a:path extrusionOk="0" h="170" w="249">
                  <a:moveTo>
                    <a:pt x="124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4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04500" y="4066150"/>
              <a:ext cx="24850" cy="21250"/>
            </a:xfrm>
            <a:custGeom>
              <a:rect b="b" l="l" r="r" t="t"/>
              <a:pathLst>
                <a:path extrusionOk="0" h="850" w="994">
                  <a:moveTo>
                    <a:pt x="565" y="0"/>
                  </a:moveTo>
                  <a:cubicBezTo>
                    <a:pt x="192" y="0"/>
                    <a:pt x="1" y="452"/>
                    <a:pt x="271" y="723"/>
                  </a:cubicBezTo>
                  <a:cubicBezTo>
                    <a:pt x="355" y="810"/>
                    <a:pt x="460" y="849"/>
                    <a:pt x="564" y="849"/>
                  </a:cubicBezTo>
                  <a:cubicBezTo>
                    <a:pt x="782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283350" y="4059375"/>
              <a:ext cx="13275" cy="11325"/>
            </a:xfrm>
            <a:custGeom>
              <a:rect b="b" l="l" r="r" t="t"/>
              <a:pathLst>
                <a:path extrusionOk="0" h="453" w="531">
                  <a:moveTo>
                    <a:pt x="294" y="1"/>
                  </a:moveTo>
                  <a:cubicBezTo>
                    <a:pt x="102" y="1"/>
                    <a:pt x="0" y="226"/>
                    <a:pt x="124" y="373"/>
                  </a:cubicBezTo>
                  <a:cubicBezTo>
                    <a:pt x="171" y="428"/>
                    <a:pt x="234" y="453"/>
                    <a:pt x="295" y="453"/>
                  </a:cubicBezTo>
                  <a:cubicBezTo>
                    <a:pt x="398" y="453"/>
                    <a:pt x="498" y="384"/>
                    <a:pt x="519" y="271"/>
                  </a:cubicBezTo>
                  <a:cubicBezTo>
                    <a:pt x="531" y="136"/>
                    <a:pt x="429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67125" y="4050350"/>
              <a:ext cx="9050" cy="5100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89125" y="4011975"/>
              <a:ext cx="10200" cy="17250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89125" y="3939775"/>
              <a:ext cx="10200" cy="15525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210275" y="4226950"/>
              <a:ext cx="487800" cy="453250"/>
            </a:xfrm>
            <a:custGeom>
              <a:rect b="b" l="l" r="r" t="t"/>
              <a:pathLst>
                <a:path extrusionOk="0" h="18130" w="19512">
                  <a:moveTo>
                    <a:pt x="14896" y="0"/>
                  </a:moveTo>
                  <a:lnTo>
                    <a:pt x="14896" y="0"/>
                  </a:lnTo>
                  <a:cubicBezTo>
                    <a:pt x="13451" y="1591"/>
                    <a:pt x="1411" y="14941"/>
                    <a:pt x="1" y="16419"/>
                  </a:cubicBezTo>
                  <a:cubicBezTo>
                    <a:pt x="88" y="16397"/>
                    <a:pt x="147" y="16385"/>
                    <a:pt x="166" y="16385"/>
                  </a:cubicBezTo>
                  <a:cubicBezTo>
                    <a:pt x="176" y="16385"/>
                    <a:pt x="175" y="16388"/>
                    <a:pt x="159" y="16396"/>
                  </a:cubicBezTo>
                  <a:cubicBezTo>
                    <a:pt x="11" y="16477"/>
                    <a:pt x="2909" y="18129"/>
                    <a:pt x="6585" y="18129"/>
                  </a:cubicBezTo>
                  <a:cubicBezTo>
                    <a:pt x="9068" y="18129"/>
                    <a:pt x="11906" y="17375"/>
                    <a:pt x="14399" y="14873"/>
                  </a:cubicBezTo>
                  <a:cubicBezTo>
                    <a:pt x="19511" y="9739"/>
                    <a:pt x="16205" y="2415"/>
                    <a:pt x="1489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208025" y="4223000"/>
              <a:ext cx="571575" cy="550975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06" y="21237"/>
                    <a:pt x="0" y="16690"/>
                    <a:pt x="249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23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14525" y="4339225"/>
              <a:ext cx="91700" cy="106650"/>
            </a:xfrm>
            <a:custGeom>
              <a:rect b="b" l="l" r="r" t="t"/>
              <a:pathLst>
                <a:path extrusionOk="0" h="4266" w="3668">
                  <a:moveTo>
                    <a:pt x="3668" y="1"/>
                  </a:moveTo>
                  <a:cubicBezTo>
                    <a:pt x="3420" y="170"/>
                    <a:pt x="3183" y="350"/>
                    <a:pt x="2957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5" y="1411"/>
                    <a:pt x="1817" y="1682"/>
                    <a:pt x="1603" y="1953"/>
                  </a:cubicBezTo>
                  <a:cubicBezTo>
                    <a:pt x="1400" y="2223"/>
                    <a:pt x="1174" y="2494"/>
                    <a:pt x="993" y="2765"/>
                  </a:cubicBezTo>
                  <a:cubicBezTo>
                    <a:pt x="802" y="3036"/>
                    <a:pt x="610" y="3284"/>
                    <a:pt x="474" y="3510"/>
                  </a:cubicBezTo>
                  <a:cubicBezTo>
                    <a:pt x="294" y="3747"/>
                    <a:pt x="147" y="4006"/>
                    <a:pt x="0" y="4266"/>
                  </a:cubicBezTo>
                  <a:cubicBezTo>
                    <a:pt x="249" y="4097"/>
                    <a:pt x="486" y="3916"/>
                    <a:pt x="700" y="3713"/>
                  </a:cubicBezTo>
                  <a:cubicBezTo>
                    <a:pt x="937" y="3521"/>
                    <a:pt x="1151" y="3318"/>
                    <a:pt x="1355" y="3092"/>
                  </a:cubicBezTo>
                  <a:cubicBezTo>
                    <a:pt x="1580" y="2844"/>
                    <a:pt x="1817" y="2573"/>
                    <a:pt x="2043" y="2302"/>
                  </a:cubicBezTo>
                  <a:cubicBezTo>
                    <a:pt x="2257" y="2020"/>
                    <a:pt x="2472" y="1750"/>
                    <a:pt x="2664" y="1479"/>
                  </a:cubicBezTo>
                  <a:cubicBezTo>
                    <a:pt x="2765" y="1355"/>
                    <a:pt x="2844" y="1208"/>
                    <a:pt x="2934" y="1095"/>
                  </a:cubicBezTo>
                  <a:cubicBezTo>
                    <a:pt x="3025" y="982"/>
                    <a:pt x="3115" y="858"/>
                    <a:pt x="3183" y="757"/>
                  </a:cubicBezTo>
                  <a:cubicBezTo>
                    <a:pt x="3363" y="520"/>
                    <a:pt x="3521" y="260"/>
                    <a:pt x="3668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506500" y="4324275"/>
              <a:ext cx="30775" cy="39225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lnTo>
                    <a:pt x="1230" y="0"/>
                  </a:ln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50" y="745"/>
                    <a:pt x="293" y="835"/>
                    <a:pt x="248" y="937"/>
                  </a:cubicBezTo>
                  <a:cubicBezTo>
                    <a:pt x="192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4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441250" y="3796750"/>
              <a:ext cx="317400" cy="319650"/>
            </a:xfrm>
            <a:custGeom>
              <a:rect b="b" l="l" r="r" t="t"/>
              <a:pathLst>
                <a:path extrusionOk="0" h="12786" w="12696">
                  <a:moveTo>
                    <a:pt x="1" y="0"/>
                  </a:moveTo>
                  <a:lnTo>
                    <a:pt x="1" y="0"/>
                  </a:lnTo>
                  <a:cubicBezTo>
                    <a:pt x="472" y="5187"/>
                    <a:pt x="5881" y="12786"/>
                    <a:pt x="12592" y="12786"/>
                  </a:cubicBezTo>
                  <a:cubicBezTo>
                    <a:pt x="12626" y="12786"/>
                    <a:pt x="12661" y="12785"/>
                    <a:pt x="12696" y="12785"/>
                  </a:cubicBezTo>
                  <a:cubicBezTo>
                    <a:pt x="12549" y="5462"/>
                    <a:pt x="7133" y="587"/>
                    <a:pt x="1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446050" y="3809150"/>
              <a:ext cx="372975" cy="370425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63" y="1016"/>
                    <a:pt x="1468" y="1276"/>
                  </a:cubicBezTo>
                  <a:cubicBezTo>
                    <a:pt x="1772" y="1535"/>
                    <a:pt x="2100" y="1840"/>
                    <a:pt x="2461" y="2178"/>
                  </a:cubicBezTo>
                  <a:lnTo>
                    <a:pt x="3386" y="3036"/>
                  </a:lnTo>
                  <a:cubicBezTo>
                    <a:pt x="2867" y="3036"/>
                    <a:pt x="2337" y="3070"/>
                    <a:pt x="1806" y="3138"/>
                  </a:cubicBezTo>
                  <a:cubicBezTo>
                    <a:pt x="2427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09" y="4503"/>
                  </a:cubicBezTo>
                  <a:cubicBezTo>
                    <a:pt x="5067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49" y="5067"/>
                  </a:cubicBezTo>
                  <a:cubicBezTo>
                    <a:pt x="4711" y="4996"/>
                    <a:pt x="4073" y="4953"/>
                    <a:pt x="3434" y="4953"/>
                  </a:cubicBezTo>
                  <a:cubicBezTo>
                    <a:pt x="3362" y="4953"/>
                    <a:pt x="3289" y="4953"/>
                    <a:pt x="3217" y="4954"/>
                  </a:cubicBezTo>
                  <a:cubicBezTo>
                    <a:pt x="3950" y="5135"/>
                    <a:pt x="4695" y="5270"/>
                    <a:pt x="5440" y="5361"/>
                  </a:cubicBezTo>
                  <a:cubicBezTo>
                    <a:pt x="5507" y="5361"/>
                    <a:pt x="5575" y="5315"/>
                    <a:pt x="5586" y="5259"/>
                  </a:cubicBezTo>
                  <a:cubicBezTo>
                    <a:pt x="5586" y="5236"/>
                    <a:pt x="5598" y="5214"/>
                    <a:pt x="5609" y="5191"/>
                  </a:cubicBezTo>
                  <a:cubicBezTo>
                    <a:pt x="5823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3" y="6658"/>
                  </a:cubicBezTo>
                  <a:cubicBezTo>
                    <a:pt x="6895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711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6" y="6749"/>
                  </a:cubicBezTo>
                  <a:lnTo>
                    <a:pt x="5914" y="6794"/>
                  </a:lnTo>
                  <a:cubicBezTo>
                    <a:pt x="6128" y="6828"/>
                    <a:pt x="6342" y="6850"/>
                    <a:pt x="6568" y="6884"/>
                  </a:cubicBezTo>
                  <a:cubicBezTo>
                    <a:pt x="6794" y="6906"/>
                    <a:pt x="7020" y="6929"/>
                    <a:pt x="7234" y="6940"/>
                  </a:cubicBezTo>
                  <a:cubicBezTo>
                    <a:pt x="7268" y="6940"/>
                    <a:pt x="7290" y="6929"/>
                    <a:pt x="7302" y="6918"/>
                  </a:cubicBezTo>
                  <a:lnTo>
                    <a:pt x="7629" y="7234"/>
                  </a:lnTo>
                  <a:cubicBezTo>
                    <a:pt x="7877" y="7493"/>
                    <a:pt x="8125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84" y="8271"/>
                    <a:pt x="7922" y="8271"/>
                  </a:cubicBezTo>
                  <a:cubicBezTo>
                    <a:pt x="8156" y="8271"/>
                    <a:pt x="8390" y="8267"/>
                    <a:pt x="8622" y="8261"/>
                  </a:cubicBezTo>
                  <a:cubicBezTo>
                    <a:pt x="9197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7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8" y="14817"/>
                    <a:pt x="14918" y="14817"/>
                  </a:cubicBezTo>
                  <a:cubicBezTo>
                    <a:pt x="14918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lnTo>
                    <a:pt x="10980" y="7245"/>
                  </a:ln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1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2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4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4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cubicBezTo>
                    <a:pt x="6907" y="6150"/>
                    <a:pt x="6670" y="5902"/>
                    <a:pt x="6433" y="5677"/>
                  </a:cubicBezTo>
                  <a:cubicBezTo>
                    <a:pt x="6173" y="5406"/>
                    <a:pt x="5925" y="5157"/>
                    <a:pt x="5665" y="4909"/>
                  </a:cubicBezTo>
                  <a:cubicBezTo>
                    <a:pt x="5688" y="4808"/>
                    <a:pt x="5711" y="4706"/>
                    <a:pt x="5733" y="4593"/>
                  </a:cubicBezTo>
                  <a:cubicBezTo>
                    <a:pt x="5767" y="4368"/>
                    <a:pt x="5801" y="4142"/>
                    <a:pt x="5823" y="3916"/>
                  </a:cubicBezTo>
                  <a:cubicBezTo>
                    <a:pt x="5846" y="3691"/>
                    <a:pt x="5835" y="3454"/>
                    <a:pt x="5823" y="3228"/>
                  </a:cubicBezTo>
                  <a:cubicBezTo>
                    <a:pt x="5790" y="3002"/>
                    <a:pt x="5767" y="2765"/>
                    <a:pt x="5722" y="2551"/>
                  </a:cubicBezTo>
                  <a:cubicBezTo>
                    <a:pt x="5699" y="2776"/>
                    <a:pt x="5688" y="3002"/>
                    <a:pt x="5677" y="3228"/>
                  </a:cubicBezTo>
                  <a:cubicBezTo>
                    <a:pt x="5665" y="3442"/>
                    <a:pt x="5609" y="3668"/>
                    <a:pt x="5586" y="3882"/>
                  </a:cubicBezTo>
                  <a:cubicBezTo>
                    <a:pt x="5564" y="4108"/>
                    <a:pt x="5496" y="4322"/>
                    <a:pt x="5462" y="4548"/>
                  </a:cubicBezTo>
                  <a:lnTo>
                    <a:pt x="5428" y="4684"/>
                  </a:lnTo>
                  <a:cubicBezTo>
                    <a:pt x="5304" y="4571"/>
                    <a:pt x="5180" y="4447"/>
                    <a:pt x="5067" y="4334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94" y="1389"/>
                    <a:pt x="3815" y="1027"/>
                  </a:cubicBezTo>
                  <a:cubicBezTo>
                    <a:pt x="3781" y="1377"/>
                    <a:pt x="3758" y="1750"/>
                    <a:pt x="3758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12" y="2359"/>
                    <a:pt x="2574" y="2054"/>
                  </a:cubicBezTo>
                  <a:cubicBezTo>
                    <a:pt x="2201" y="1738"/>
                    <a:pt x="1863" y="1434"/>
                    <a:pt x="1535" y="1197"/>
                  </a:cubicBezTo>
                  <a:cubicBezTo>
                    <a:pt x="1219" y="948"/>
                    <a:pt x="949" y="734"/>
                    <a:pt x="712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327000" y="3967125"/>
              <a:ext cx="400900" cy="207375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39" y="3499"/>
                    <a:pt x="384" y="4650"/>
                  </a:cubicBezTo>
                  <a:lnTo>
                    <a:pt x="1" y="4830"/>
                  </a:lnTo>
                  <a:lnTo>
                    <a:pt x="621" y="4954"/>
                  </a:lnTo>
                  <a:cubicBezTo>
                    <a:pt x="3206" y="5609"/>
                    <a:pt x="5372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8" y="8294"/>
                    <a:pt x="14146" y="5899"/>
                    <a:pt x="16036" y="3781"/>
                  </a:cubicBezTo>
                  <a:cubicBezTo>
                    <a:pt x="13862" y="2228"/>
                    <a:pt x="12160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09375" y="4034550"/>
              <a:ext cx="312875" cy="99900"/>
            </a:xfrm>
            <a:custGeom>
              <a:rect b="b" l="l" r="r" t="t"/>
              <a:pathLst>
                <a:path extrusionOk="0" h="3996" w="12515">
                  <a:moveTo>
                    <a:pt x="2348" y="1"/>
                  </a:moveTo>
                  <a:cubicBezTo>
                    <a:pt x="2856" y="328"/>
                    <a:pt x="3386" y="610"/>
                    <a:pt x="3883" y="926"/>
                  </a:cubicBezTo>
                  <a:cubicBezTo>
                    <a:pt x="4007" y="1016"/>
                    <a:pt x="4131" y="1095"/>
                    <a:pt x="4255" y="1174"/>
                  </a:cubicBezTo>
                  <a:cubicBezTo>
                    <a:pt x="4368" y="1264"/>
                    <a:pt x="4481" y="1355"/>
                    <a:pt x="4593" y="1445"/>
                  </a:cubicBezTo>
                  <a:cubicBezTo>
                    <a:pt x="4706" y="1535"/>
                    <a:pt x="4819" y="1637"/>
                    <a:pt x="4921" y="1738"/>
                  </a:cubicBezTo>
                  <a:cubicBezTo>
                    <a:pt x="4943" y="1750"/>
                    <a:pt x="4955" y="1772"/>
                    <a:pt x="4977" y="1795"/>
                  </a:cubicBezTo>
                  <a:cubicBezTo>
                    <a:pt x="4627" y="1817"/>
                    <a:pt x="4278" y="1851"/>
                    <a:pt x="3950" y="1885"/>
                  </a:cubicBezTo>
                  <a:cubicBezTo>
                    <a:pt x="3217" y="1964"/>
                    <a:pt x="2528" y="2043"/>
                    <a:pt x="1953" y="2111"/>
                  </a:cubicBezTo>
                  <a:cubicBezTo>
                    <a:pt x="1366" y="2167"/>
                    <a:pt x="870" y="2246"/>
                    <a:pt x="542" y="2280"/>
                  </a:cubicBez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89" y="2336"/>
                    <a:pt x="1976" y="2303"/>
                  </a:cubicBezTo>
                  <a:cubicBezTo>
                    <a:pt x="2551" y="2269"/>
                    <a:pt x="3239" y="2246"/>
                    <a:pt x="3984" y="2190"/>
                  </a:cubicBezTo>
                  <a:lnTo>
                    <a:pt x="4909" y="2133"/>
                  </a:lnTo>
                  <a:lnTo>
                    <a:pt x="4695" y="2325"/>
                  </a:lnTo>
                  <a:lnTo>
                    <a:pt x="4424" y="2573"/>
                  </a:lnTo>
                  <a:cubicBezTo>
                    <a:pt x="4334" y="2664"/>
                    <a:pt x="4244" y="2754"/>
                    <a:pt x="4153" y="2833"/>
                  </a:cubicBezTo>
                  <a:lnTo>
                    <a:pt x="3871" y="3070"/>
                  </a:lnTo>
                  <a:cubicBezTo>
                    <a:pt x="3781" y="3149"/>
                    <a:pt x="3691" y="3239"/>
                    <a:pt x="3589" y="3318"/>
                  </a:cubicBezTo>
                  <a:cubicBezTo>
                    <a:pt x="3386" y="3476"/>
                    <a:pt x="3183" y="3612"/>
                    <a:pt x="2991" y="3781"/>
                  </a:cubicBezTo>
                  <a:cubicBezTo>
                    <a:pt x="3228" y="3679"/>
                    <a:pt x="3443" y="3555"/>
                    <a:pt x="3668" y="3454"/>
                  </a:cubicBezTo>
                  <a:cubicBezTo>
                    <a:pt x="3781" y="3397"/>
                    <a:pt x="3883" y="3307"/>
                    <a:pt x="3995" y="3250"/>
                  </a:cubicBezTo>
                  <a:cubicBezTo>
                    <a:pt x="4097" y="3183"/>
                    <a:pt x="4199" y="3104"/>
                    <a:pt x="4311" y="3036"/>
                  </a:cubicBezTo>
                  <a:cubicBezTo>
                    <a:pt x="4413" y="2957"/>
                    <a:pt x="4515" y="2878"/>
                    <a:pt x="4616" y="2799"/>
                  </a:cubicBezTo>
                  <a:lnTo>
                    <a:pt x="4909" y="2562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85"/>
                  </a:lnTo>
                  <a:lnTo>
                    <a:pt x="7527" y="1885"/>
                  </a:lnTo>
                  <a:cubicBezTo>
                    <a:pt x="7516" y="1896"/>
                    <a:pt x="7505" y="1919"/>
                    <a:pt x="7494" y="1930"/>
                  </a:cubicBezTo>
                  <a:cubicBezTo>
                    <a:pt x="7392" y="2043"/>
                    <a:pt x="7290" y="2156"/>
                    <a:pt x="7189" y="2269"/>
                  </a:cubicBezTo>
                  <a:cubicBezTo>
                    <a:pt x="7087" y="2382"/>
                    <a:pt x="6974" y="2472"/>
                    <a:pt x="6862" y="2573"/>
                  </a:cubicBezTo>
                  <a:cubicBezTo>
                    <a:pt x="6749" y="2664"/>
                    <a:pt x="6613" y="2754"/>
                    <a:pt x="6489" y="2856"/>
                  </a:cubicBezTo>
                  <a:lnTo>
                    <a:pt x="5722" y="3386"/>
                  </a:lnTo>
                  <a:cubicBezTo>
                    <a:pt x="5462" y="3578"/>
                    <a:pt x="5225" y="3781"/>
                    <a:pt x="5000" y="3995"/>
                  </a:cubicBezTo>
                  <a:cubicBezTo>
                    <a:pt x="5135" y="3916"/>
                    <a:pt x="5271" y="3837"/>
                    <a:pt x="5406" y="3758"/>
                  </a:cubicBezTo>
                  <a:cubicBezTo>
                    <a:pt x="5541" y="3679"/>
                    <a:pt x="5688" y="3623"/>
                    <a:pt x="5812" y="3533"/>
                  </a:cubicBezTo>
                  <a:cubicBezTo>
                    <a:pt x="6083" y="3397"/>
                    <a:pt x="6365" y="3239"/>
                    <a:pt x="6636" y="3081"/>
                  </a:cubicBezTo>
                  <a:cubicBezTo>
                    <a:pt x="6771" y="2991"/>
                    <a:pt x="6895" y="2901"/>
                    <a:pt x="7031" y="2810"/>
                  </a:cubicBezTo>
                  <a:cubicBezTo>
                    <a:pt x="7166" y="2720"/>
                    <a:pt x="7290" y="2607"/>
                    <a:pt x="7403" y="2506"/>
                  </a:cubicBezTo>
                  <a:cubicBezTo>
                    <a:pt x="7527" y="2393"/>
                    <a:pt x="7629" y="2269"/>
                    <a:pt x="7742" y="2145"/>
                  </a:cubicBezTo>
                  <a:cubicBezTo>
                    <a:pt x="7821" y="2043"/>
                    <a:pt x="7900" y="1930"/>
                    <a:pt x="7979" y="1829"/>
                  </a:cubicBezTo>
                  <a:lnTo>
                    <a:pt x="8566" y="1750"/>
                  </a:lnTo>
                  <a:cubicBezTo>
                    <a:pt x="9254" y="1671"/>
                    <a:pt x="9908" y="1569"/>
                    <a:pt x="10473" y="1490"/>
                  </a:cubicBezTo>
                  <a:lnTo>
                    <a:pt x="10473" y="1490"/>
                  </a:lnTo>
                  <a:cubicBezTo>
                    <a:pt x="10078" y="1817"/>
                    <a:pt x="9683" y="2145"/>
                    <a:pt x="9288" y="2494"/>
                  </a:cubicBezTo>
                  <a:cubicBezTo>
                    <a:pt x="9039" y="2698"/>
                    <a:pt x="8791" y="2901"/>
                    <a:pt x="8532" y="3104"/>
                  </a:cubicBezTo>
                  <a:cubicBezTo>
                    <a:pt x="8283" y="3318"/>
                    <a:pt x="8046" y="3533"/>
                    <a:pt x="7809" y="3758"/>
                  </a:cubicBezTo>
                  <a:cubicBezTo>
                    <a:pt x="8092" y="3600"/>
                    <a:pt x="8374" y="3431"/>
                    <a:pt x="8656" y="3262"/>
                  </a:cubicBezTo>
                  <a:cubicBezTo>
                    <a:pt x="8938" y="3092"/>
                    <a:pt x="9197" y="2912"/>
                    <a:pt x="9468" y="2731"/>
                  </a:cubicBezTo>
                  <a:cubicBezTo>
                    <a:pt x="9987" y="2325"/>
                    <a:pt x="10506" y="1919"/>
                    <a:pt x="11003" y="1490"/>
                  </a:cubicBezTo>
                  <a:lnTo>
                    <a:pt x="11014" y="1490"/>
                  </a:lnTo>
                  <a:lnTo>
                    <a:pt x="11025" y="1468"/>
                  </a:lnTo>
                  <a:cubicBezTo>
                    <a:pt x="11037" y="1456"/>
                    <a:pt x="11048" y="1422"/>
                    <a:pt x="11059" y="1400"/>
                  </a:cubicBezTo>
                  <a:cubicBezTo>
                    <a:pt x="11420" y="1343"/>
                    <a:pt x="11736" y="1287"/>
                    <a:pt x="11985" y="1264"/>
                  </a:cubicBezTo>
                  <a:lnTo>
                    <a:pt x="12515" y="1163"/>
                  </a:lnTo>
                  <a:lnTo>
                    <a:pt x="12515" y="1163"/>
                  </a:lnTo>
                  <a:lnTo>
                    <a:pt x="11973" y="1185"/>
                  </a:lnTo>
                  <a:cubicBezTo>
                    <a:pt x="11714" y="1208"/>
                    <a:pt x="11387" y="1219"/>
                    <a:pt x="11003" y="1242"/>
                  </a:cubicBezTo>
                  <a:cubicBezTo>
                    <a:pt x="10901" y="1163"/>
                    <a:pt x="10800" y="1061"/>
                    <a:pt x="10698" y="982"/>
                  </a:cubicBezTo>
                  <a:cubicBezTo>
                    <a:pt x="10597" y="903"/>
                    <a:pt x="10473" y="847"/>
                    <a:pt x="10348" y="779"/>
                  </a:cubicBezTo>
                  <a:cubicBezTo>
                    <a:pt x="10236" y="723"/>
                    <a:pt x="10111" y="678"/>
                    <a:pt x="9987" y="633"/>
                  </a:cubicBezTo>
                  <a:lnTo>
                    <a:pt x="9626" y="508"/>
                  </a:lnTo>
                  <a:cubicBezTo>
                    <a:pt x="9378" y="441"/>
                    <a:pt x="9130" y="384"/>
                    <a:pt x="8881" y="350"/>
                  </a:cubicBezTo>
                  <a:cubicBezTo>
                    <a:pt x="8622" y="305"/>
                    <a:pt x="8374" y="271"/>
                    <a:pt x="8125" y="238"/>
                  </a:cubicBezTo>
                  <a:lnTo>
                    <a:pt x="8125" y="238"/>
                  </a:lnTo>
                  <a:cubicBezTo>
                    <a:pt x="8362" y="328"/>
                    <a:pt x="8599" y="407"/>
                    <a:pt x="8836" y="486"/>
                  </a:cubicBezTo>
                  <a:cubicBezTo>
                    <a:pt x="8960" y="542"/>
                    <a:pt x="9073" y="576"/>
                    <a:pt x="9197" y="610"/>
                  </a:cubicBezTo>
                  <a:lnTo>
                    <a:pt x="9547" y="745"/>
                  </a:lnTo>
                  <a:lnTo>
                    <a:pt x="9886" y="881"/>
                  </a:lnTo>
                  <a:lnTo>
                    <a:pt x="10202" y="1050"/>
                  </a:lnTo>
                  <a:cubicBezTo>
                    <a:pt x="10303" y="1118"/>
                    <a:pt x="10405" y="1185"/>
                    <a:pt x="10506" y="1253"/>
                  </a:cubicBezTo>
                  <a:lnTo>
                    <a:pt x="10529" y="1276"/>
                  </a:lnTo>
                  <a:cubicBezTo>
                    <a:pt x="9942" y="1321"/>
                    <a:pt x="9265" y="1366"/>
                    <a:pt x="8532" y="1445"/>
                  </a:cubicBezTo>
                  <a:cubicBezTo>
                    <a:pt x="8351" y="1456"/>
                    <a:pt x="8148" y="1479"/>
                    <a:pt x="7956" y="1501"/>
                  </a:cubicBezTo>
                  <a:cubicBezTo>
                    <a:pt x="7719" y="1377"/>
                    <a:pt x="7471" y="1242"/>
                    <a:pt x="7223" y="1118"/>
                  </a:cubicBezTo>
                  <a:cubicBezTo>
                    <a:pt x="6963" y="994"/>
                    <a:pt x="6726" y="870"/>
                    <a:pt x="6467" y="745"/>
                  </a:cubicBezTo>
                  <a:cubicBezTo>
                    <a:pt x="6218" y="633"/>
                    <a:pt x="5959" y="520"/>
                    <a:pt x="5688" y="418"/>
                  </a:cubicBezTo>
                  <a:cubicBezTo>
                    <a:pt x="5564" y="362"/>
                    <a:pt x="5417" y="328"/>
                    <a:pt x="5282" y="283"/>
                  </a:cubicBezTo>
                  <a:cubicBezTo>
                    <a:pt x="5146" y="238"/>
                    <a:pt x="5011" y="215"/>
                    <a:pt x="4876" y="192"/>
                  </a:cubicBezTo>
                  <a:lnTo>
                    <a:pt x="4876" y="192"/>
                  </a:lnTo>
                  <a:cubicBezTo>
                    <a:pt x="5000" y="260"/>
                    <a:pt x="5135" y="294"/>
                    <a:pt x="5248" y="362"/>
                  </a:cubicBezTo>
                  <a:cubicBezTo>
                    <a:pt x="5372" y="441"/>
                    <a:pt x="5508" y="486"/>
                    <a:pt x="5620" y="565"/>
                  </a:cubicBezTo>
                  <a:cubicBezTo>
                    <a:pt x="5857" y="700"/>
                    <a:pt x="6106" y="847"/>
                    <a:pt x="6343" y="982"/>
                  </a:cubicBezTo>
                  <a:cubicBezTo>
                    <a:pt x="6681" y="1174"/>
                    <a:pt x="7008" y="1366"/>
                    <a:pt x="7347" y="1558"/>
                  </a:cubicBezTo>
                  <a:lnTo>
                    <a:pt x="6241" y="1671"/>
                  </a:lnTo>
                  <a:lnTo>
                    <a:pt x="5406" y="1750"/>
                  </a:lnTo>
                  <a:lnTo>
                    <a:pt x="5158" y="1490"/>
                  </a:lnTo>
                  <a:cubicBezTo>
                    <a:pt x="5034" y="1377"/>
                    <a:pt x="4921" y="1287"/>
                    <a:pt x="4797" y="1185"/>
                  </a:cubicBezTo>
                  <a:cubicBezTo>
                    <a:pt x="4548" y="994"/>
                    <a:pt x="4300" y="824"/>
                    <a:pt x="4029" y="678"/>
                  </a:cubicBezTo>
                  <a:cubicBezTo>
                    <a:pt x="3758" y="542"/>
                    <a:pt x="3476" y="418"/>
                    <a:pt x="3194" y="305"/>
                  </a:cubicBezTo>
                  <a:cubicBezTo>
                    <a:pt x="2912" y="204"/>
                    <a:pt x="2630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696000" y="4087875"/>
              <a:ext cx="140800" cy="152175"/>
            </a:xfrm>
            <a:custGeom>
              <a:rect b="b" l="l" r="r" t="t"/>
              <a:pathLst>
                <a:path extrusionOk="0" h="6087" w="5632">
                  <a:moveTo>
                    <a:pt x="1389" y="0"/>
                  </a:moveTo>
                  <a:cubicBezTo>
                    <a:pt x="1242" y="102"/>
                    <a:pt x="1106" y="215"/>
                    <a:pt x="994" y="350"/>
                  </a:cubicBezTo>
                  <a:lnTo>
                    <a:pt x="283" y="1038"/>
                  </a:lnTo>
                  <a:cubicBezTo>
                    <a:pt x="170" y="2189"/>
                    <a:pt x="1" y="3352"/>
                    <a:pt x="700" y="4367"/>
                  </a:cubicBezTo>
                  <a:cubicBezTo>
                    <a:pt x="1061" y="4875"/>
                    <a:pt x="1524" y="5315"/>
                    <a:pt x="2066" y="5631"/>
                  </a:cubicBezTo>
                  <a:cubicBezTo>
                    <a:pt x="2557" y="5938"/>
                    <a:pt x="3075" y="6087"/>
                    <a:pt x="3585" y="6087"/>
                  </a:cubicBezTo>
                  <a:cubicBezTo>
                    <a:pt x="4070" y="6087"/>
                    <a:pt x="4548" y="5952"/>
                    <a:pt x="4988" y="5688"/>
                  </a:cubicBezTo>
                  <a:cubicBezTo>
                    <a:pt x="5631" y="4807"/>
                    <a:pt x="5394" y="3284"/>
                    <a:pt x="4954" y="2381"/>
                  </a:cubicBezTo>
                  <a:cubicBezTo>
                    <a:pt x="4661" y="1828"/>
                    <a:pt x="4255" y="1332"/>
                    <a:pt x="3758" y="948"/>
                  </a:cubicBezTo>
                  <a:cubicBezTo>
                    <a:pt x="3081" y="395"/>
                    <a:pt x="2257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704750" y="4086425"/>
              <a:ext cx="115675" cy="114625"/>
            </a:xfrm>
            <a:custGeom>
              <a:rect b="b" l="l" r="r" t="t"/>
              <a:pathLst>
                <a:path extrusionOk="0" h="4585" w="4627">
                  <a:moveTo>
                    <a:pt x="1399" y="0"/>
                  </a:moveTo>
                  <a:cubicBezTo>
                    <a:pt x="870" y="0"/>
                    <a:pt x="394" y="191"/>
                    <a:pt x="170" y="735"/>
                  </a:cubicBezTo>
                  <a:cubicBezTo>
                    <a:pt x="57" y="995"/>
                    <a:pt x="0" y="1288"/>
                    <a:pt x="12" y="1582"/>
                  </a:cubicBezTo>
                  <a:cubicBezTo>
                    <a:pt x="23" y="1830"/>
                    <a:pt x="158" y="2010"/>
                    <a:pt x="215" y="2247"/>
                  </a:cubicBezTo>
                  <a:cubicBezTo>
                    <a:pt x="350" y="2834"/>
                    <a:pt x="170" y="3455"/>
                    <a:pt x="486" y="4008"/>
                  </a:cubicBezTo>
                  <a:cubicBezTo>
                    <a:pt x="581" y="4185"/>
                    <a:pt x="899" y="4399"/>
                    <a:pt x="1118" y="4399"/>
                  </a:cubicBezTo>
                  <a:cubicBezTo>
                    <a:pt x="1262" y="4399"/>
                    <a:pt x="1363" y="4307"/>
                    <a:pt x="1332" y="4053"/>
                  </a:cubicBezTo>
                  <a:lnTo>
                    <a:pt x="1332" y="4053"/>
                  </a:lnTo>
                  <a:cubicBezTo>
                    <a:pt x="1434" y="4285"/>
                    <a:pt x="1680" y="4585"/>
                    <a:pt x="1940" y="4585"/>
                  </a:cubicBezTo>
                  <a:cubicBezTo>
                    <a:pt x="1997" y="4585"/>
                    <a:pt x="2054" y="4570"/>
                    <a:pt x="2111" y="4538"/>
                  </a:cubicBezTo>
                  <a:cubicBezTo>
                    <a:pt x="2393" y="4380"/>
                    <a:pt x="2460" y="3850"/>
                    <a:pt x="2302" y="3602"/>
                  </a:cubicBezTo>
                  <a:lnTo>
                    <a:pt x="2302" y="3602"/>
                  </a:lnTo>
                  <a:cubicBezTo>
                    <a:pt x="2421" y="3666"/>
                    <a:pt x="2548" y="3695"/>
                    <a:pt x="2665" y="3695"/>
                  </a:cubicBezTo>
                  <a:cubicBezTo>
                    <a:pt x="3060" y="3695"/>
                    <a:pt x="3357" y="3367"/>
                    <a:pt x="2957" y="2958"/>
                  </a:cubicBezTo>
                  <a:lnTo>
                    <a:pt x="2957" y="2958"/>
                  </a:lnTo>
                  <a:cubicBezTo>
                    <a:pt x="3094" y="3034"/>
                    <a:pt x="3310" y="3126"/>
                    <a:pt x="3502" y="3126"/>
                  </a:cubicBezTo>
                  <a:cubicBezTo>
                    <a:pt x="3625" y="3126"/>
                    <a:pt x="3739" y="3087"/>
                    <a:pt x="3814" y="2981"/>
                  </a:cubicBezTo>
                  <a:cubicBezTo>
                    <a:pt x="3984" y="2755"/>
                    <a:pt x="3747" y="2507"/>
                    <a:pt x="3623" y="2315"/>
                  </a:cubicBezTo>
                  <a:cubicBezTo>
                    <a:pt x="4627" y="1762"/>
                    <a:pt x="3792" y="871"/>
                    <a:pt x="3115" y="487"/>
                  </a:cubicBezTo>
                  <a:cubicBezTo>
                    <a:pt x="2618" y="205"/>
                    <a:pt x="2065" y="36"/>
                    <a:pt x="1490" y="2"/>
                  </a:cubicBezTo>
                  <a:cubicBezTo>
                    <a:pt x="1459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730700" y="4083750"/>
              <a:ext cx="128950" cy="146600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80" y="120"/>
                    <a:pt x="68" y="120"/>
                    <a:pt x="46" y="131"/>
                  </a:cubicBezTo>
                  <a:cubicBezTo>
                    <a:pt x="34" y="143"/>
                    <a:pt x="12" y="154"/>
                    <a:pt x="1" y="165"/>
                  </a:cubicBezTo>
                  <a:cubicBezTo>
                    <a:pt x="869" y="233"/>
                    <a:pt x="1693" y="560"/>
                    <a:pt x="2370" y="1113"/>
                  </a:cubicBezTo>
                  <a:cubicBezTo>
                    <a:pt x="2867" y="1497"/>
                    <a:pt x="3273" y="1993"/>
                    <a:pt x="3566" y="2546"/>
                  </a:cubicBezTo>
                  <a:cubicBezTo>
                    <a:pt x="4006" y="3449"/>
                    <a:pt x="4243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7" y="4431"/>
                    <a:pt x="4582" y="2749"/>
                    <a:pt x="3905" y="1802"/>
                  </a:cubicBezTo>
                  <a:cubicBezTo>
                    <a:pt x="3386" y="1158"/>
                    <a:pt x="2720" y="651"/>
                    <a:pt x="1941" y="357"/>
                  </a:cubicBezTo>
                  <a:cubicBezTo>
                    <a:pt x="1625" y="199"/>
                    <a:pt x="1287" y="86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731275" y="4091250"/>
              <a:ext cx="68575" cy="61250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26" y="35"/>
                    <a:pt x="293" y="57"/>
                    <a:pt x="350" y="68"/>
                  </a:cubicBezTo>
                  <a:cubicBezTo>
                    <a:pt x="418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490" y="870"/>
                    <a:pt x="1569" y="960"/>
                  </a:cubicBezTo>
                  <a:cubicBezTo>
                    <a:pt x="1648" y="1050"/>
                    <a:pt x="1738" y="1129"/>
                    <a:pt x="1806" y="1219"/>
                  </a:cubicBezTo>
                  <a:cubicBezTo>
                    <a:pt x="1885" y="1298"/>
                    <a:pt x="1964" y="1389"/>
                    <a:pt x="2031" y="1479"/>
                  </a:cubicBezTo>
                  <a:cubicBezTo>
                    <a:pt x="2167" y="1648"/>
                    <a:pt x="2291" y="1817"/>
                    <a:pt x="2404" y="1953"/>
                  </a:cubicBezTo>
                  <a:cubicBezTo>
                    <a:pt x="2449" y="2032"/>
                    <a:pt x="2505" y="2088"/>
                    <a:pt x="2539" y="2156"/>
                  </a:cubicBezTo>
                  <a:cubicBezTo>
                    <a:pt x="2584" y="2212"/>
                    <a:pt x="2618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63" y="2258"/>
                    <a:pt x="2584" y="2077"/>
                    <a:pt x="2483" y="1908"/>
                  </a:cubicBezTo>
                  <a:cubicBezTo>
                    <a:pt x="2437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76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02" y="768"/>
                    <a:pt x="1523" y="678"/>
                    <a:pt x="1433" y="599"/>
                  </a:cubicBezTo>
                  <a:cubicBezTo>
                    <a:pt x="1343" y="520"/>
                    <a:pt x="1241" y="452"/>
                    <a:pt x="1151" y="384"/>
                  </a:cubicBezTo>
                  <a:cubicBezTo>
                    <a:pt x="1050" y="317"/>
                    <a:pt x="948" y="272"/>
                    <a:pt x="869" y="215"/>
                  </a:cubicBezTo>
                  <a:cubicBezTo>
                    <a:pt x="779" y="170"/>
                    <a:pt x="688" y="125"/>
                    <a:pt x="598" y="91"/>
                  </a:cubicBezTo>
                  <a:cubicBezTo>
                    <a:pt x="519" y="57"/>
                    <a:pt x="440" y="35"/>
                    <a:pt x="350" y="23"/>
                  </a:cubicBezTo>
                  <a:cubicBezTo>
                    <a:pt x="293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748200" y="4103675"/>
              <a:ext cx="30200" cy="40925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60" y="327"/>
                    <a:pt x="339" y="406"/>
                    <a:pt x="418" y="497"/>
                  </a:cubicBezTo>
                  <a:cubicBezTo>
                    <a:pt x="497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80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4" y="1264"/>
                    <a:pt x="1027" y="1309"/>
                    <a:pt x="1061" y="1354"/>
                  </a:cubicBezTo>
                  <a:cubicBezTo>
                    <a:pt x="1083" y="1388"/>
                    <a:pt x="1106" y="1422"/>
                    <a:pt x="1117" y="1467"/>
                  </a:cubicBezTo>
                  <a:cubicBezTo>
                    <a:pt x="1140" y="1501"/>
                    <a:pt x="1151" y="1535"/>
                    <a:pt x="1162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196" y="1546"/>
                  </a:cubicBezTo>
                  <a:cubicBezTo>
                    <a:pt x="1185" y="1512"/>
                    <a:pt x="1196" y="1478"/>
                    <a:pt x="1185" y="1445"/>
                  </a:cubicBezTo>
                  <a:cubicBezTo>
                    <a:pt x="1185" y="1388"/>
                    <a:pt x="1174" y="1343"/>
                    <a:pt x="1162" y="1298"/>
                  </a:cubicBezTo>
                  <a:cubicBezTo>
                    <a:pt x="1151" y="1253"/>
                    <a:pt x="1140" y="1185"/>
                    <a:pt x="1129" y="1129"/>
                  </a:cubicBezTo>
                  <a:cubicBezTo>
                    <a:pt x="1106" y="1072"/>
                    <a:pt x="1106" y="1005"/>
                    <a:pt x="1072" y="948"/>
                  </a:cubicBezTo>
                  <a:cubicBezTo>
                    <a:pt x="1038" y="892"/>
                    <a:pt x="1083" y="790"/>
                    <a:pt x="1038" y="734"/>
                  </a:cubicBezTo>
                  <a:cubicBezTo>
                    <a:pt x="1004" y="677"/>
                    <a:pt x="959" y="632"/>
                    <a:pt x="925" y="576"/>
                  </a:cubicBezTo>
                  <a:cubicBezTo>
                    <a:pt x="880" y="519"/>
                    <a:pt x="767" y="531"/>
                    <a:pt x="722" y="474"/>
                  </a:cubicBezTo>
                  <a:cubicBezTo>
                    <a:pt x="688" y="429"/>
                    <a:pt x="564" y="440"/>
                    <a:pt x="519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0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745650" y="4105075"/>
              <a:ext cx="21750" cy="37275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46" y="68"/>
                  </a:lnTo>
                  <a:cubicBezTo>
                    <a:pt x="68" y="114"/>
                    <a:pt x="113" y="159"/>
                    <a:pt x="159" y="226"/>
                  </a:cubicBezTo>
                  <a:cubicBezTo>
                    <a:pt x="181" y="260"/>
                    <a:pt x="215" y="294"/>
                    <a:pt x="238" y="328"/>
                  </a:cubicBezTo>
                  <a:cubicBezTo>
                    <a:pt x="271" y="373"/>
                    <a:pt x="294" y="418"/>
                    <a:pt x="317" y="452"/>
                  </a:cubicBezTo>
                  <a:cubicBezTo>
                    <a:pt x="384" y="531"/>
                    <a:pt x="441" y="621"/>
                    <a:pt x="486" y="712"/>
                  </a:cubicBezTo>
                  <a:cubicBezTo>
                    <a:pt x="542" y="802"/>
                    <a:pt x="599" y="892"/>
                    <a:pt x="644" y="994"/>
                  </a:cubicBezTo>
                  <a:cubicBezTo>
                    <a:pt x="655" y="1028"/>
                    <a:pt x="689" y="1073"/>
                    <a:pt x="700" y="1118"/>
                  </a:cubicBezTo>
                  <a:cubicBezTo>
                    <a:pt x="723" y="1152"/>
                    <a:pt x="745" y="1197"/>
                    <a:pt x="757" y="1231"/>
                  </a:cubicBezTo>
                  <a:cubicBezTo>
                    <a:pt x="790" y="1310"/>
                    <a:pt x="813" y="1366"/>
                    <a:pt x="836" y="1411"/>
                  </a:cubicBezTo>
                  <a:cubicBezTo>
                    <a:pt x="858" y="1456"/>
                    <a:pt x="869" y="1490"/>
                    <a:pt x="869" y="1490"/>
                  </a:cubicBezTo>
                  <a:cubicBezTo>
                    <a:pt x="869" y="1456"/>
                    <a:pt x="869" y="1422"/>
                    <a:pt x="869" y="1400"/>
                  </a:cubicBezTo>
                  <a:cubicBezTo>
                    <a:pt x="869" y="1332"/>
                    <a:pt x="858" y="1264"/>
                    <a:pt x="847" y="1197"/>
                  </a:cubicBezTo>
                  <a:cubicBezTo>
                    <a:pt x="836" y="1152"/>
                    <a:pt x="836" y="1107"/>
                    <a:pt x="824" y="1061"/>
                  </a:cubicBezTo>
                  <a:cubicBezTo>
                    <a:pt x="802" y="1016"/>
                    <a:pt x="790" y="971"/>
                    <a:pt x="768" y="926"/>
                  </a:cubicBezTo>
                  <a:cubicBezTo>
                    <a:pt x="757" y="870"/>
                    <a:pt x="734" y="824"/>
                    <a:pt x="712" y="768"/>
                  </a:cubicBezTo>
                  <a:cubicBezTo>
                    <a:pt x="678" y="723"/>
                    <a:pt x="666" y="678"/>
                    <a:pt x="633" y="633"/>
                  </a:cubicBezTo>
                  <a:cubicBezTo>
                    <a:pt x="599" y="587"/>
                    <a:pt x="565" y="542"/>
                    <a:pt x="531" y="486"/>
                  </a:cubicBezTo>
                  <a:cubicBezTo>
                    <a:pt x="508" y="441"/>
                    <a:pt x="475" y="407"/>
                    <a:pt x="429" y="362"/>
                  </a:cubicBezTo>
                  <a:cubicBezTo>
                    <a:pt x="373" y="294"/>
                    <a:pt x="305" y="226"/>
                    <a:pt x="226" y="159"/>
                  </a:cubicBezTo>
                  <a:cubicBezTo>
                    <a:pt x="181" y="114"/>
                    <a:pt x="125" y="80"/>
                    <a:pt x="68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579775" y="4081000"/>
              <a:ext cx="164500" cy="139650"/>
            </a:xfrm>
            <a:custGeom>
              <a:rect b="b" l="l" r="r" t="t"/>
              <a:pathLst>
                <a:path extrusionOk="0" h="5586" w="6580">
                  <a:moveTo>
                    <a:pt x="5856" y="1"/>
                  </a:moveTo>
                  <a:cubicBezTo>
                    <a:pt x="5482" y="1"/>
                    <a:pt x="5111" y="31"/>
                    <a:pt x="4751" y="95"/>
                  </a:cubicBezTo>
                  <a:cubicBezTo>
                    <a:pt x="3059" y="377"/>
                    <a:pt x="1129" y="1054"/>
                    <a:pt x="395" y="2747"/>
                  </a:cubicBezTo>
                  <a:cubicBezTo>
                    <a:pt x="0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0" y="5568"/>
                    <a:pt x="1411" y="5579"/>
                  </a:cubicBezTo>
                  <a:cubicBezTo>
                    <a:pt x="1478" y="5583"/>
                    <a:pt x="1545" y="5585"/>
                    <a:pt x="1611" y="5585"/>
                  </a:cubicBezTo>
                  <a:cubicBezTo>
                    <a:pt x="2604" y="5585"/>
                    <a:pt x="3506" y="5122"/>
                    <a:pt x="4288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42" y="50"/>
                    <a:pt x="6331" y="38"/>
                    <a:pt x="6320" y="16"/>
                  </a:cubicBezTo>
                  <a:cubicBezTo>
                    <a:pt x="6165" y="6"/>
                    <a:pt x="6010" y="1"/>
                    <a:pt x="585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645500" y="4077725"/>
              <a:ext cx="97925" cy="98750"/>
            </a:xfrm>
            <a:custGeom>
              <a:rect b="b" l="l" r="r" t="t"/>
              <a:pathLst>
                <a:path extrusionOk="0" h="3950" w="3917">
                  <a:moveTo>
                    <a:pt x="3205" y="0"/>
                  </a:moveTo>
                  <a:cubicBezTo>
                    <a:pt x="2574" y="147"/>
                    <a:pt x="1919" y="169"/>
                    <a:pt x="1298" y="271"/>
                  </a:cubicBezTo>
                  <a:cubicBezTo>
                    <a:pt x="949" y="361"/>
                    <a:pt x="407" y="418"/>
                    <a:pt x="226" y="767"/>
                  </a:cubicBezTo>
                  <a:cubicBezTo>
                    <a:pt x="1" y="1185"/>
                    <a:pt x="317" y="1760"/>
                    <a:pt x="768" y="1828"/>
                  </a:cubicBezTo>
                  <a:cubicBezTo>
                    <a:pt x="565" y="1918"/>
                    <a:pt x="226" y="2144"/>
                    <a:pt x="272" y="2392"/>
                  </a:cubicBezTo>
                  <a:cubicBezTo>
                    <a:pt x="328" y="2731"/>
                    <a:pt x="757" y="2765"/>
                    <a:pt x="982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5" y="3583"/>
                    <a:pt x="1033" y="3583"/>
                  </a:cubicBezTo>
                  <a:cubicBezTo>
                    <a:pt x="1129" y="3583"/>
                    <a:pt x="1227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7" y="3943"/>
                    <a:pt x="1650" y="3950"/>
                    <a:pt x="1706" y="3950"/>
                  </a:cubicBezTo>
                  <a:cubicBezTo>
                    <a:pt x="2174" y="3950"/>
                    <a:pt x="2798" y="3442"/>
                    <a:pt x="3070" y="3160"/>
                  </a:cubicBezTo>
                  <a:cubicBezTo>
                    <a:pt x="3736" y="2471"/>
                    <a:pt x="3724" y="1185"/>
                    <a:pt x="3916" y="350"/>
                  </a:cubicBezTo>
                  <a:lnTo>
                    <a:pt x="3205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601500" y="4082800"/>
              <a:ext cx="149525" cy="150650"/>
            </a:xfrm>
            <a:custGeom>
              <a:rect b="b" l="l" r="r" t="t"/>
              <a:pathLst>
                <a:path extrusionOk="0" h="6026" w="5981">
                  <a:moveTo>
                    <a:pt x="5484" y="0"/>
                  </a:moveTo>
                  <a:lnTo>
                    <a:pt x="5484" y="0"/>
                  </a:lnTo>
                  <a:cubicBezTo>
                    <a:pt x="5710" y="971"/>
                    <a:pt x="5180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0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1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1" y="6025"/>
                    <a:pt x="1588" y="6025"/>
                  </a:cubicBezTo>
                  <a:cubicBezTo>
                    <a:pt x="1700" y="6025"/>
                    <a:pt x="1811" y="6015"/>
                    <a:pt x="1919" y="5992"/>
                  </a:cubicBezTo>
                  <a:cubicBezTo>
                    <a:pt x="2912" y="5823"/>
                    <a:pt x="3442" y="5552"/>
                    <a:pt x="4255" y="4943"/>
                  </a:cubicBezTo>
                  <a:cubicBezTo>
                    <a:pt x="4807" y="4536"/>
                    <a:pt x="5417" y="3543"/>
                    <a:pt x="5620" y="2855"/>
                  </a:cubicBezTo>
                  <a:cubicBezTo>
                    <a:pt x="5834" y="2110"/>
                    <a:pt x="5981" y="598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711225" y="4070950"/>
              <a:ext cx="26000" cy="73650"/>
            </a:xfrm>
            <a:custGeom>
              <a:rect b="b" l="l" r="r" t="t"/>
              <a:pathLst>
                <a:path extrusionOk="0" h="2946" w="1040">
                  <a:moveTo>
                    <a:pt x="1028" y="0"/>
                  </a:moveTo>
                  <a:cubicBezTo>
                    <a:pt x="1028" y="0"/>
                    <a:pt x="1028" y="57"/>
                    <a:pt x="1005" y="136"/>
                  </a:cubicBezTo>
                  <a:cubicBezTo>
                    <a:pt x="994" y="226"/>
                    <a:pt x="960" y="350"/>
                    <a:pt x="938" y="497"/>
                  </a:cubicBezTo>
                  <a:cubicBezTo>
                    <a:pt x="915" y="643"/>
                    <a:pt x="870" y="813"/>
                    <a:pt x="825" y="993"/>
                  </a:cubicBezTo>
                  <a:cubicBezTo>
                    <a:pt x="802" y="1084"/>
                    <a:pt x="780" y="1163"/>
                    <a:pt x="757" y="1264"/>
                  </a:cubicBezTo>
                  <a:cubicBezTo>
                    <a:pt x="734" y="1354"/>
                    <a:pt x="712" y="1445"/>
                    <a:pt x="678" y="1546"/>
                  </a:cubicBezTo>
                  <a:cubicBezTo>
                    <a:pt x="644" y="1636"/>
                    <a:pt x="622" y="1738"/>
                    <a:pt x="588" y="1828"/>
                  </a:cubicBezTo>
                  <a:cubicBezTo>
                    <a:pt x="554" y="1919"/>
                    <a:pt x="520" y="2009"/>
                    <a:pt x="486" y="2088"/>
                  </a:cubicBezTo>
                  <a:cubicBezTo>
                    <a:pt x="464" y="2178"/>
                    <a:pt x="430" y="2268"/>
                    <a:pt x="385" y="2336"/>
                  </a:cubicBezTo>
                  <a:cubicBezTo>
                    <a:pt x="351" y="2404"/>
                    <a:pt x="317" y="2483"/>
                    <a:pt x="283" y="2551"/>
                  </a:cubicBezTo>
                  <a:cubicBezTo>
                    <a:pt x="249" y="2607"/>
                    <a:pt x="215" y="2663"/>
                    <a:pt x="181" y="2720"/>
                  </a:cubicBezTo>
                  <a:cubicBezTo>
                    <a:pt x="148" y="2765"/>
                    <a:pt x="114" y="2799"/>
                    <a:pt x="80" y="2844"/>
                  </a:cubicBezTo>
                  <a:lnTo>
                    <a:pt x="1" y="2945"/>
                  </a:lnTo>
                  <a:cubicBezTo>
                    <a:pt x="1" y="2945"/>
                    <a:pt x="46" y="2923"/>
                    <a:pt x="91" y="2855"/>
                  </a:cubicBezTo>
                  <a:cubicBezTo>
                    <a:pt x="125" y="2821"/>
                    <a:pt x="170" y="2787"/>
                    <a:pt x="204" y="2742"/>
                  </a:cubicBezTo>
                  <a:cubicBezTo>
                    <a:pt x="249" y="2697"/>
                    <a:pt x="306" y="2641"/>
                    <a:pt x="339" y="2584"/>
                  </a:cubicBezTo>
                  <a:cubicBezTo>
                    <a:pt x="396" y="2517"/>
                    <a:pt x="441" y="2449"/>
                    <a:pt x="486" y="2381"/>
                  </a:cubicBezTo>
                  <a:cubicBezTo>
                    <a:pt x="531" y="2302"/>
                    <a:pt x="576" y="2223"/>
                    <a:pt x="610" y="2133"/>
                  </a:cubicBezTo>
                  <a:cubicBezTo>
                    <a:pt x="655" y="2054"/>
                    <a:pt x="689" y="1952"/>
                    <a:pt x="734" y="1873"/>
                  </a:cubicBezTo>
                  <a:cubicBezTo>
                    <a:pt x="768" y="1783"/>
                    <a:pt x="791" y="1682"/>
                    <a:pt x="825" y="1591"/>
                  </a:cubicBezTo>
                  <a:cubicBezTo>
                    <a:pt x="881" y="1400"/>
                    <a:pt x="926" y="1208"/>
                    <a:pt x="971" y="1016"/>
                  </a:cubicBezTo>
                  <a:cubicBezTo>
                    <a:pt x="994" y="847"/>
                    <a:pt x="1017" y="677"/>
                    <a:pt x="1028" y="497"/>
                  </a:cubicBezTo>
                  <a:cubicBezTo>
                    <a:pt x="1039" y="339"/>
                    <a:pt x="1039" y="170"/>
                    <a:pt x="10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706150" y="4078550"/>
              <a:ext cx="28800" cy="51950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15" y="497"/>
                  </a:cubicBezTo>
                  <a:cubicBezTo>
                    <a:pt x="892" y="565"/>
                    <a:pt x="858" y="622"/>
                    <a:pt x="825" y="678"/>
                  </a:cubicBezTo>
                  <a:cubicBezTo>
                    <a:pt x="757" y="802"/>
                    <a:pt x="689" y="938"/>
                    <a:pt x="621" y="1062"/>
                  </a:cubicBezTo>
                  <a:cubicBezTo>
                    <a:pt x="542" y="1186"/>
                    <a:pt x="463" y="1310"/>
                    <a:pt x="396" y="1434"/>
                  </a:cubicBezTo>
                  <a:cubicBezTo>
                    <a:pt x="317" y="1547"/>
                    <a:pt x="249" y="1660"/>
                    <a:pt x="193" y="1761"/>
                  </a:cubicBezTo>
                  <a:cubicBezTo>
                    <a:pt x="136" y="1852"/>
                    <a:pt x="80" y="1931"/>
                    <a:pt x="46" y="1987"/>
                  </a:cubicBezTo>
                  <a:cubicBezTo>
                    <a:pt x="12" y="2043"/>
                    <a:pt x="1" y="2077"/>
                    <a:pt x="1" y="2077"/>
                  </a:cubicBezTo>
                  <a:cubicBezTo>
                    <a:pt x="1" y="2077"/>
                    <a:pt x="23" y="2055"/>
                    <a:pt x="69" y="2010"/>
                  </a:cubicBezTo>
                  <a:cubicBezTo>
                    <a:pt x="125" y="1964"/>
                    <a:pt x="193" y="1897"/>
                    <a:pt x="260" y="1818"/>
                  </a:cubicBezTo>
                  <a:cubicBezTo>
                    <a:pt x="351" y="1716"/>
                    <a:pt x="441" y="1615"/>
                    <a:pt x="509" y="1513"/>
                  </a:cubicBezTo>
                  <a:cubicBezTo>
                    <a:pt x="599" y="1400"/>
                    <a:pt x="678" y="1276"/>
                    <a:pt x="757" y="1141"/>
                  </a:cubicBezTo>
                  <a:cubicBezTo>
                    <a:pt x="791" y="1084"/>
                    <a:pt x="825" y="994"/>
                    <a:pt x="870" y="938"/>
                  </a:cubicBezTo>
                  <a:cubicBezTo>
                    <a:pt x="904" y="881"/>
                    <a:pt x="937" y="802"/>
                    <a:pt x="960" y="746"/>
                  </a:cubicBezTo>
                  <a:cubicBezTo>
                    <a:pt x="983" y="678"/>
                    <a:pt x="1016" y="610"/>
                    <a:pt x="1028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704175" y="4074325"/>
              <a:ext cx="32750" cy="40650"/>
            </a:xfrm>
            <a:custGeom>
              <a:rect b="b" l="l" r="r" t="t"/>
              <a:pathLst>
                <a:path extrusionOk="0" h="1626" w="1310">
                  <a:moveTo>
                    <a:pt x="1310" y="1"/>
                  </a:moveTo>
                  <a:cubicBezTo>
                    <a:pt x="1310" y="1"/>
                    <a:pt x="1219" y="91"/>
                    <a:pt x="1095" y="238"/>
                  </a:cubicBezTo>
                  <a:lnTo>
                    <a:pt x="994" y="362"/>
                  </a:lnTo>
                  <a:cubicBezTo>
                    <a:pt x="971" y="418"/>
                    <a:pt x="926" y="452"/>
                    <a:pt x="881" y="508"/>
                  </a:cubicBezTo>
                  <a:cubicBezTo>
                    <a:pt x="802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07" y="1095"/>
                  </a:cubicBezTo>
                  <a:cubicBezTo>
                    <a:pt x="373" y="1152"/>
                    <a:pt x="339" y="1197"/>
                    <a:pt x="305" y="1242"/>
                  </a:cubicBezTo>
                  <a:cubicBezTo>
                    <a:pt x="260" y="1287"/>
                    <a:pt x="227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60" y="1423"/>
                  </a:cubicBezTo>
                  <a:cubicBezTo>
                    <a:pt x="305" y="1389"/>
                    <a:pt x="339" y="1355"/>
                    <a:pt x="384" y="1321"/>
                  </a:cubicBezTo>
                  <a:cubicBezTo>
                    <a:pt x="430" y="1287"/>
                    <a:pt x="475" y="1242"/>
                    <a:pt x="520" y="1197"/>
                  </a:cubicBezTo>
                  <a:cubicBezTo>
                    <a:pt x="599" y="1107"/>
                    <a:pt x="689" y="1005"/>
                    <a:pt x="779" y="903"/>
                  </a:cubicBezTo>
                  <a:cubicBezTo>
                    <a:pt x="858" y="802"/>
                    <a:pt x="937" y="689"/>
                    <a:pt x="1005" y="587"/>
                  </a:cubicBezTo>
                  <a:cubicBezTo>
                    <a:pt x="1062" y="497"/>
                    <a:pt x="1118" y="396"/>
                    <a:pt x="1174" y="294"/>
                  </a:cubicBezTo>
                  <a:cubicBezTo>
                    <a:pt x="1231" y="193"/>
                    <a:pt x="1276" y="102"/>
                    <a:pt x="131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590500" y="3978550"/>
              <a:ext cx="149825" cy="114775"/>
            </a:xfrm>
            <a:custGeom>
              <a:rect b="b" l="l" r="r" t="t"/>
              <a:pathLst>
                <a:path extrusionOk="0" h="4591" w="5993">
                  <a:moveTo>
                    <a:pt x="1488" y="1"/>
                  </a:moveTo>
                  <a:cubicBezTo>
                    <a:pt x="1392" y="1"/>
                    <a:pt x="1294" y="6"/>
                    <a:pt x="1196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0" y="1169"/>
                  </a:cubicBezTo>
                  <a:cubicBezTo>
                    <a:pt x="45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1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23" y="3832"/>
                    <a:pt x="5823" y="3832"/>
                  </a:cubicBezTo>
                  <a:cubicBezTo>
                    <a:pt x="5631" y="3380"/>
                    <a:pt x="5383" y="2940"/>
                    <a:pt x="5112" y="2523"/>
                  </a:cubicBezTo>
                  <a:cubicBezTo>
                    <a:pt x="4338" y="1366"/>
                    <a:pt x="3005" y="1"/>
                    <a:pt x="1488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648050" y="4017125"/>
              <a:ext cx="98750" cy="81150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2" y="216"/>
                    <a:pt x="1366" y="540"/>
                  </a:cubicBezTo>
                  <a:cubicBezTo>
                    <a:pt x="1329" y="533"/>
                    <a:pt x="1283" y="530"/>
                    <a:pt x="1233" y="530"/>
                  </a:cubicBezTo>
                  <a:cubicBezTo>
                    <a:pt x="933" y="530"/>
                    <a:pt x="476" y="654"/>
                    <a:pt x="756" y="1002"/>
                  </a:cubicBezTo>
                  <a:cubicBezTo>
                    <a:pt x="192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0" y="3011"/>
                  </a:cubicBezTo>
                  <a:cubicBezTo>
                    <a:pt x="1199" y="3181"/>
                    <a:pt x="1534" y="3246"/>
                    <a:pt x="1875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0" y="2786"/>
                    <a:pt x="3362" y="1577"/>
                    <a:pt x="3295" y="1454"/>
                  </a:cubicBezTo>
                  <a:cubicBezTo>
                    <a:pt x="2934" y="833"/>
                    <a:pt x="2708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572725" y="3993075"/>
              <a:ext cx="167875" cy="114425"/>
            </a:xfrm>
            <a:custGeom>
              <a:rect b="b" l="l" r="r" t="t"/>
              <a:pathLst>
                <a:path extrusionOk="0" h="4577" w="6715">
                  <a:moveTo>
                    <a:pt x="813" y="1"/>
                  </a:moveTo>
                  <a:lnTo>
                    <a:pt x="813" y="1"/>
                  </a:lnTo>
                  <a:cubicBezTo>
                    <a:pt x="565" y="272"/>
                    <a:pt x="384" y="588"/>
                    <a:pt x="316" y="949"/>
                  </a:cubicBezTo>
                  <a:cubicBezTo>
                    <a:pt x="0" y="2438"/>
                    <a:pt x="1400" y="4063"/>
                    <a:pt x="2788" y="4379"/>
                  </a:cubicBezTo>
                  <a:cubicBezTo>
                    <a:pt x="3267" y="4500"/>
                    <a:pt x="3767" y="4576"/>
                    <a:pt x="4261" y="4576"/>
                  </a:cubicBezTo>
                  <a:cubicBezTo>
                    <a:pt x="5153" y="4576"/>
                    <a:pt x="6025" y="4328"/>
                    <a:pt x="6714" y="3646"/>
                  </a:cubicBezTo>
                  <a:cubicBezTo>
                    <a:pt x="6703" y="3634"/>
                    <a:pt x="6703" y="3623"/>
                    <a:pt x="6703" y="3612"/>
                  </a:cubicBezTo>
                  <a:cubicBezTo>
                    <a:pt x="6286" y="3804"/>
                    <a:pt x="5846" y="3928"/>
                    <a:pt x="5394" y="3973"/>
                  </a:cubicBezTo>
                  <a:cubicBezTo>
                    <a:pt x="5202" y="3990"/>
                    <a:pt x="5008" y="3998"/>
                    <a:pt x="4812" y="3998"/>
                  </a:cubicBezTo>
                  <a:cubicBezTo>
                    <a:pt x="4616" y="3998"/>
                    <a:pt x="4418" y="3990"/>
                    <a:pt x="4221" y="3973"/>
                  </a:cubicBezTo>
                  <a:cubicBezTo>
                    <a:pt x="3273" y="3871"/>
                    <a:pt x="2336" y="3499"/>
                    <a:pt x="1693" y="2765"/>
                  </a:cubicBezTo>
                  <a:cubicBezTo>
                    <a:pt x="1129" y="2134"/>
                    <a:pt x="768" y="1434"/>
                    <a:pt x="711" y="576"/>
                  </a:cubicBezTo>
                  <a:cubicBezTo>
                    <a:pt x="711" y="385"/>
                    <a:pt x="734" y="181"/>
                    <a:pt x="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658475" y="4078850"/>
              <a:ext cx="83250" cy="11575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63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53" y="440"/>
                    <a:pt x="2743" y="418"/>
                    <a:pt x="2833" y="406"/>
                  </a:cubicBezTo>
                  <a:cubicBezTo>
                    <a:pt x="2901" y="384"/>
                    <a:pt x="2969" y="361"/>
                    <a:pt x="3048" y="339"/>
                  </a:cubicBezTo>
                  <a:cubicBezTo>
                    <a:pt x="3093" y="327"/>
                    <a:pt x="3149" y="305"/>
                    <a:pt x="3205" y="282"/>
                  </a:cubicBezTo>
                  <a:cubicBezTo>
                    <a:pt x="3284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83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78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2" y="282"/>
                    <a:pt x="1671" y="271"/>
                  </a:cubicBezTo>
                  <a:cubicBezTo>
                    <a:pt x="1456" y="248"/>
                    <a:pt x="1253" y="215"/>
                    <a:pt x="1050" y="181"/>
                  </a:cubicBezTo>
                  <a:lnTo>
                    <a:pt x="520" y="91"/>
                  </a:lnTo>
                  <a:lnTo>
                    <a:pt x="147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658775" y="4063050"/>
              <a:ext cx="78450" cy="21750"/>
            </a:xfrm>
            <a:custGeom>
              <a:rect b="b" l="l" r="r" t="t"/>
              <a:pathLst>
                <a:path extrusionOk="0" h="870" w="3138">
                  <a:moveTo>
                    <a:pt x="0" y="0"/>
                  </a:moveTo>
                  <a:cubicBezTo>
                    <a:pt x="0" y="0"/>
                    <a:pt x="169" y="124"/>
                    <a:pt x="440" y="260"/>
                  </a:cubicBezTo>
                  <a:cubicBezTo>
                    <a:pt x="587" y="328"/>
                    <a:pt x="756" y="418"/>
                    <a:pt x="925" y="486"/>
                  </a:cubicBezTo>
                  <a:cubicBezTo>
                    <a:pt x="1095" y="553"/>
                    <a:pt x="1286" y="632"/>
                    <a:pt x="1490" y="700"/>
                  </a:cubicBezTo>
                  <a:cubicBezTo>
                    <a:pt x="1591" y="723"/>
                    <a:pt x="1693" y="756"/>
                    <a:pt x="1794" y="779"/>
                  </a:cubicBezTo>
                  <a:cubicBezTo>
                    <a:pt x="1885" y="802"/>
                    <a:pt x="1986" y="824"/>
                    <a:pt x="2088" y="835"/>
                  </a:cubicBezTo>
                  <a:cubicBezTo>
                    <a:pt x="2189" y="858"/>
                    <a:pt x="2279" y="858"/>
                    <a:pt x="2370" y="869"/>
                  </a:cubicBezTo>
                  <a:lnTo>
                    <a:pt x="2618" y="869"/>
                  </a:lnTo>
                  <a:cubicBezTo>
                    <a:pt x="2697" y="869"/>
                    <a:pt x="2765" y="858"/>
                    <a:pt x="2844" y="847"/>
                  </a:cubicBezTo>
                  <a:cubicBezTo>
                    <a:pt x="2889" y="835"/>
                    <a:pt x="2945" y="824"/>
                    <a:pt x="3002" y="813"/>
                  </a:cubicBezTo>
                  <a:cubicBezTo>
                    <a:pt x="3092" y="790"/>
                    <a:pt x="3137" y="768"/>
                    <a:pt x="3137" y="768"/>
                  </a:cubicBezTo>
                  <a:lnTo>
                    <a:pt x="3137" y="768"/>
                  </a:lnTo>
                  <a:cubicBezTo>
                    <a:pt x="3137" y="768"/>
                    <a:pt x="3081" y="768"/>
                    <a:pt x="2990" y="790"/>
                  </a:cubicBezTo>
                  <a:lnTo>
                    <a:pt x="2832" y="790"/>
                  </a:lnTo>
                  <a:cubicBezTo>
                    <a:pt x="2765" y="790"/>
                    <a:pt x="2697" y="779"/>
                    <a:pt x="2618" y="779"/>
                  </a:cubicBezTo>
                  <a:cubicBezTo>
                    <a:pt x="2550" y="779"/>
                    <a:pt x="2471" y="756"/>
                    <a:pt x="2381" y="745"/>
                  </a:cubicBezTo>
                  <a:cubicBezTo>
                    <a:pt x="2302" y="734"/>
                    <a:pt x="2212" y="711"/>
                    <a:pt x="2110" y="700"/>
                  </a:cubicBezTo>
                  <a:cubicBezTo>
                    <a:pt x="2020" y="677"/>
                    <a:pt x="1930" y="655"/>
                    <a:pt x="1828" y="621"/>
                  </a:cubicBezTo>
                  <a:cubicBezTo>
                    <a:pt x="1738" y="598"/>
                    <a:pt x="1636" y="576"/>
                    <a:pt x="1546" y="542"/>
                  </a:cubicBezTo>
                  <a:cubicBezTo>
                    <a:pt x="1354" y="486"/>
                    <a:pt x="1162" y="418"/>
                    <a:pt x="982" y="350"/>
                  </a:cubicBezTo>
                  <a:cubicBezTo>
                    <a:pt x="801" y="282"/>
                    <a:pt x="621" y="226"/>
                    <a:pt x="485" y="170"/>
                  </a:cubicBezTo>
                  <a:cubicBezTo>
                    <a:pt x="339" y="124"/>
                    <a:pt x="214" y="79"/>
                    <a:pt x="124" y="45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688675" y="4061350"/>
              <a:ext cx="46275" cy="20350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34" y="57"/>
                    <a:pt x="57" y="80"/>
                  </a:cubicBezTo>
                  <a:cubicBezTo>
                    <a:pt x="113" y="136"/>
                    <a:pt x="169" y="192"/>
                    <a:pt x="226" y="249"/>
                  </a:cubicBezTo>
                  <a:cubicBezTo>
                    <a:pt x="271" y="271"/>
                    <a:pt x="294" y="328"/>
                    <a:pt x="339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3" y="753"/>
                    <a:pt x="1525" y="754"/>
                    <a:pt x="1535" y="757"/>
                  </a:cubicBezTo>
                  <a:cubicBezTo>
                    <a:pt x="1636" y="779"/>
                    <a:pt x="1738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388" y="587"/>
                    <a:pt x="1162" y="497"/>
                    <a:pt x="925" y="407"/>
                  </a:cubicBezTo>
                  <a:cubicBezTo>
                    <a:pt x="813" y="362"/>
                    <a:pt x="689" y="317"/>
                    <a:pt x="587" y="260"/>
                  </a:cubicBezTo>
                  <a:cubicBezTo>
                    <a:pt x="531" y="238"/>
                    <a:pt x="485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79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97975" y="4051200"/>
              <a:ext cx="26825" cy="24275"/>
            </a:xfrm>
            <a:custGeom>
              <a:rect b="b" l="l" r="r" t="t"/>
              <a:pathLst>
                <a:path extrusionOk="0" h="971" w="1073">
                  <a:moveTo>
                    <a:pt x="1" y="0"/>
                  </a:moveTo>
                  <a:lnTo>
                    <a:pt x="1" y="0"/>
                  </a:lnTo>
                  <a:cubicBezTo>
                    <a:pt x="34" y="68"/>
                    <a:pt x="80" y="136"/>
                    <a:pt x="125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17" y="452"/>
                    <a:pt x="384" y="519"/>
                    <a:pt x="452" y="587"/>
                  </a:cubicBezTo>
                  <a:cubicBezTo>
                    <a:pt x="576" y="700"/>
                    <a:pt x="711" y="790"/>
                    <a:pt x="869" y="881"/>
                  </a:cubicBezTo>
                  <a:cubicBezTo>
                    <a:pt x="937" y="914"/>
                    <a:pt x="1005" y="948"/>
                    <a:pt x="1073" y="971"/>
                  </a:cubicBezTo>
                  <a:cubicBezTo>
                    <a:pt x="1027" y="914"/>
                    <a:pt x="982" y="858"/>
                    <a:pt x="926" y="802"/>
                  </a:cubicBezTo>
                  <a:cubicBezTo>
                    <a:pt x="881" y="756"/>
                    <a:pt x="824" y="700"/>
                    <a:pt x="757" y="644"/>
                  </a:cubicBezTo>
                  <a:cubicBezTo>
                    <a:pt x="700" y="587"/>
                    <a:pt x="632" y="531"/>
                    <a:pt x="565" y="463"/>
                  </a:cubicBezTo>
                  <a:cubicBezTo>
                    <a:pt x="508" y="407"/>
                    <a:pt x="441" y="350"/>
                    <a:pt x="373" y="294"/>
                  </a:cubicBezTo>
                  <a:cubicBezTo>
                    <a:pt x="339" y="271"/>
                    <a:pt x="305" y="237"/>
                    <a:pt x="271" y="215"/>
                  </a:cubicBezTo>
                  <a:cubicBezTo>
                    <a:pt x="249" y="192"/>
                    <a:pt x="215" y="170"/>
                    <a:pt x="192" y="147"/>
                  </a:cubicBezTo>
                  <a:cubicBezTo>
                    <a:pt x="136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694300" y="3911000"/>
              <a:ext cx="110050" cy="176900"/>
            </a:xfrm>
            <a:custGeom>
              <a:rect b="b" l="l" r="r" t="t"/>
              <a:pathLst>
                <a:path extrusionOk="0" h="7076" w="4402">
                  <a:moveTo>
                    <a:pt x="1592" y="0"/>
                  </a:moveTo>
                  <a:cubicBezTo>
                    <a:pt x="1084" y="452"/>
                    <a:pt x="678" y="1004"/>
                    <a:pt x="418" y="1636"/>
                  </a:cubicBezTo>
                  <a:cubicBezTo>
                    <a:pt x="1" y="2708"/>
                    <a:pt x="114" y="3927"/>
                    <a:pt x="700" y="4920"/>
                  </a:cubicBezTo>
                  <a:cubicBezTo>
                    <a:pt x="870" y="5202"/>
                    <a:pt x="1727" y="6342"/>
                    <a:pt x="1863" y="7075"/>
                  </a:cubicBezTo>
                  <a:lnTo>
                    <a:pt x="2901" y="5879"/>
                  </a:lnTo>
                  <a:cubicBezTo>
                    <a:pt x="3939" y="4570"/>
                    <a:pt x="4402" y="3306"/>
                    <a:pt x="3894" y="1625"/>
                  </a:cubicBezTo>
                  <a:cubicBezTo>
                    <a:pt x="3555" y="531"/>
                    <a:pt x="2709" y="11"/>
                    <a:pt x="159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708100" y="3985100"/>
              <a:ext cx="76225" cy="102800"/>
            </a:xfrm>
            <a:custGeom>
              <a:rect b="b" l="l" r="r" t="t"/>
              <a:pathLst>
                <a:path extrusionOk="0" h="4112" w="3049">
                  <a:moveTo>
                    <a:pt x="1949" y="0"/>
                  </a:moveTo>
                  <a:cubicBezTo>
                    <a:pt x="1795" y="0"/>
                    <a:pt x="1605" y="108"/>
                    <a:pt x="1424" y="331"/>
                  </a:cubicBezTo>
                  <a:cubicBezTo>
                    <a:pt x="1311" y="174"/>
                    <a:pt x="1181" y="109"/>
                    <a:pt x="1052" y="109"/>
                  </a:cubicBezTo>
                  <a:cubicBezTo>
                    <a:pt x="634" y="109"/>
                    <a:pt x="229" y="781"/>
                    <a:pt x="487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1" y="1109"/>
                    <a:pt x="5" y="1713"/>
                    <a:pt x="81" y="1922"/>
                  </a:cubicBezTo>
                  <a:cubicBezTo>
                    <a:pt x="374" y="2735"/>
                    <a:pt x="1390" y="3197"/>
                    <a:pt x="1311" y="4111"/>
                  </a:cubicBezTo>
                  <a:lnTo>
                    <a:pt x="1582" y="3683"/>
                  </a:lnTo>
                  <a:cubicBezTo>
                    <a:pt x="2067" y="3107"/>
                    <a:pt x="2597" y="2836"/>
                    <a:pt x="2879" y="2159"/>
                  </a:cubicBezTo>
                  <a:cubicBezTo>
                    <a:pt x="3049" y="1821"/>
                    <a:pt x="3015" y="1200"/>
                    <a:pt x="2981" y="816"/>
                  </a:cubicBezTo>
                  <a:cubicBezTo>
                    <a:pt x="2969" y="536"/>
                    <a:pt x="2856" y="426"/>
                    <a:pt x="2704" y="426"/>
                  </a:cubicBezTo>
                  <a:cubicBezTo>
                    <a:pt x="2569" y="426"/>
                    <a:pt x="2402" y="514"/>
                    <a:pt x="2247" y="647"/>
                  </a:cubicBezTo>
                  <a:cubicBezTo>
                    <a:pt x="2314" y="222"/>
                    <a:pt x="2169" y="0"/>
                    <a:pt x="194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677375" y="3911000"/>
              <a:ext cx="63225" cy="178025"/>
            </a:xfrm>
            <a:custGeom>
              <a:rect b="b" l="l" r="r" t="t"/>
              <a:pathLst>
                <a:path extrusionOk="0" h="7121" w="2529">
                  <a:moveTo>
                    <a:pt x="2213" y="0"/>
                  </a:moveTo>
                  <a:cubicBezTo>
                    <a:pt x="892" y="0"/>
                    <a:pt x="1" y="1828"/>
                    <a:pt x="80" y="2957"/>
                  </a:cubicBezTo>
                  <a:cubicBezTo>
                    <a:pt x="136" y="3826"/>
                    <a:pt x="599" y="4469"/>
                    <a:pt x="1073" y="5157"/>
                  </a:cubicBezTo>
                  <a:cubicBezTo>
                    <a:pt x="1344" y="5563"/>
                    <a:pt x="1637" y="5958"/>
                    <a:pt x="1953" y="6331"/>
                  </a:cubicBezTo>
                  <a:cubicBezTo>
                    <a:pt x="2167" y="6568"/>
                    <a:pt x="2348" y="6827"/>
                    <a:pt x="2495" y="7120"/>
                  </a:cubicBezTo>
                  <a:lnTo>
                    <a:pt x="2528" y="7075"/>
                  </a:lnTo>
                  <a:cubicBezTo>
                    <a:pt x="2404" y="6342"/>
                    <a:pt x="1547" y="5202"/>
                    <a:pt x="1377" y="4920"/>
                  </a:cubicBezTo>
                  <a:cubicBezTo>
                    <a:pt x="791" y="3927"/>
                    <a:pt x="689" y="2720"/>
                    <a:pt x="1095" y="1636"/>
                  </a:cubicBezTo>
                  <a:cubicBezTo>
                    <a:pt x="1355" y="1004"/>
                    <a:pt x="1761" y="452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720825" y="3979300"/>
              <a:ext cx="18200" cy="101625"/>
            </a:xfrm>
            <a:custGeom>
              <a:rect b="b" l="l" r="r" t="t"/>
              <a:pathLst>
                <a:path extrusionOk="0" h="4065" w="728">
                  <a:moveTo>
                    <a:pt x="390" y="0"/>
                  </a:moveTo>
                  <a:cubicBezTo>
                    <a:pt x="373" y="0"/>
                    <a:pt x="358" y="3"/>
                    <a:pt x="350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47" y="157"/>
                    <a:pt x="125" y="225"/>
                    <a:pt x="102" y="292"/>
                  </a:cubicBezTo>
                  <a:cubicBezTo>
                    <a:pt x="68" y="383"/>
                    <a:pt x="46" y="484"/>
                    <a:pt x="34" y="574"/>
                  </a:cubicBezTo>
                  <a:cubicBezTo>
                    <a:pt x="1" y="811"/>
                    <a:pt x="1" y="1048"/>
                    <a:pt x="23" y="1285"/>
                  </a:cubicBezTo>
                  <a:cubicBezTo>
                    <a:pt x="34" y="1409"/>
                    <a:pt x="46" y="1545"/>
                    <a:pt x="68" y="1680"/>
                  </a:cubicBezTo>
                  <a:cubicBezTo>
                    <a:pt x="80" y="1816"/>
                    <a:pt x="113" y="1951"/>
                    <a:pt x="147" y="2075"/>
                  </a:cubicBezTo>
                  <a:cubicBezTo>
                    <a:pt x="226" y="2346"/>
                    <a:pt x="317" y="2594"/>
                    <a:pt x="407" y="2843"/>
                  </a:cubicBezTo>
                  <a:cubicBezTo>
                    <a:pt x="452" y="2955"/>
                    <a:pt x="486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5" y="4009"/>
                    <a:pt x="664" y="4009"/>
                    <a:pt x="663" y="4009"/>
                  </a:cubicBezTo>
                  <a:cubicBezTo>
                    <a:pt x="658" y="4009"/>
                    <a:pt x="651" y="4010"/>
                    <a:pt x="645" y="4011"/>
                  </a:cubicBezTo>
                  <a:lnTo>
                    <a:pt x="645" y="4011"/>
                  </a:lnTo>
                  <a:cubicBezTo>
                    <a:pt x="631" y="4003"/>
                    <a:pt x="621" y="3997"/>
                    <a:pt x="621" y="3994"/>
                  </a:cubicBezTo>
                  <a:cubicBezTo>
                    <a:pt x="587" y="3982"/>
                    <a:pt x="554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5"/>
                    <a:pt x="621" y="4016"/>
                  </a:cubicBezTo>
                  <a:cubicBezTo>
                    <a:pt x="621" y="4016"/>
                    <a:pt x="633" y="4013"/>
                    <a:pt x="645" y="4011"/>
                  </a:cubicBezTo>
                  <a:lnTo>
                    <a:pt x="645" y="4011"/>
                  </a:lnTo>
                  <a:cubicBezTo>
                    <a:pt x="652" y="4014"/>
                    <a:pt x="659" y="4018"/>
                    <a:pt x="666" y="4021"/>
                  </a:cubicBezTo>
                  <a:lnTo>
                    <a:pt x="666" y="4021"/>
                  </a:lnTo>
                  <a:lnTo>
                    <a:pt x="666" y="4027"/>
                  </a:lnTo>
                  <a:cubicBezTo>
                    <a:pt x="668" y="4026"/>
                    <a:pt x="669" y="4024"/>
                    <a:pt x="670" y="4023"/>
                  </a:cubicBezTo>
                  <a:lnTo>
                    <a:pt x="670" y="4023"/>
                  </a:lnTo>
                  <a:cubicBezTo>
                    <a:pt x="677" y="4026"/>
                    <a:pt x="683" y="4029"/>
                    <a:pt x="689" y="4032"/>
                  </a:cubicBezTo>
                  <a:lnTo>
                    <a:pt x="689" y="4032"/>
                  </a:lnTo>
                  <a:cubicBezTo>
                    <a:pt x="689" y="4008"/>
                    <a:pt x="689" y="3989"/>
                    <a:pt x="689" y="3971"/>
                  </a:cubicBezTo>
                  <a:cubicBezTo>
                    <a:pt x="711" y="3903"/>
                    <a:pt x="711" y="3824"/>
                    <a:pt x="711" y="3757"/>
                  </a:cubicBezTo>
                  <a:cubicBezTo>
                    <a:pt x="711" y="3655"/>
                    <a:pt x="711" y="3565"/>
                    <a:pt x="700" y="3474"/>
                  </a:cubicBezTo>
                  <a:cubicBezTo>
                    <a:pt x="666" y="3237"/>
                    <a:pt x="610" y="3012"/>
                    <a:pt x="542" y="2786"/>
                  </a:cubicBezTo>
                  <a:cubicBezTo>
                    <a:pt x="475" y="2538"/>
                    <a:pt x="384" y="2290"/>
                    <a:pt x="305" y="2030"/>
                  </a:cubicBezTo>
                  <a:cubicBezTo>
                    <a:pt x="271" y="1906"/>
                    <a:pt x="238" y="1782"/>
                    <a:pt x="226" y="1646"/>
                  </a:cubicBezTo>
                  <a:cubicBezTo>
                    <a:pt x="204" y="1522"/>
                    <a:pt x="181" y="1398"/>
                    <a:pt x="170" y="1274"/>
                  </a:cubicBezTo>
                  <a:cubicBezTo>
                    <a:pt x="147" y="1048"/>
                    <a:pt x="136" y="823"/>
                    <a:pt x="147" y="597"/>
                  </a:cubicBezTo>
                  <a:cubicBezTo>
                    <a:pt x="159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  <a:moveTo>
                    <a:pt x="689" y="4032"/>
                  </a:moveTo>
                  <a:cubicBezTo>
                    <a:pt x="689" y="4038"/>
                    <a:pt x="689" y="4044"/>
                    <a:pt x="689" y="4050"/>
                  </a:cubicBezTo>
                  <a:cubicBezTo>
                    <a:pt x="689" y="4054"/>
                    <a:pt x="693" y="4055"/>
                    <a:pt x="698" y="4055"/>
                  </a:cubicBezTo>
                  <a:cubicBezTo>
                    <a:pt x="708" y="4055"/>
                    <a:pt x="723" y="4050"/>
                    <a:pt x="723" y="4050"/>
                  </a:cubicBezTo>
                  <a:cubicBezTo>
                    <a:pt x="728" y="4050"/>
                    <a:pt x="710" y="4042"/>
                    <a:pt x="689" y="4032"/>
                  </a:cubicBezTo>
                  <a:close/>
                  <a:moveTo>
                    <a:pt x="666" y="4027"/>
                  </a:moveTo>
                  <a:lnTo>
                    <a:pt x="666" y="4050"/>
                  </a:lnTo>
                  <a:cubicBezTo>
                    <a:pt x="666" y="4061"/>
                    <a:pt x="666" y="4064"/>
                    <a:pt x="668" y="4064"/>
                  </a:cubicBezTo>
                  <a:cubicBezTo>
                    <a:pt x="669" y="4064"/>
                    <a:pt x="672" y="4061"/>
                    <a:pt x="678" y="4061"/>
                  </a:cubicBezTo>
                  <a:cubicBezTo>
                    <a:pt x="689" y="4050"/>
                    <a:pt x="666" y="4027"/>
                    <a:pt x="666" y="4027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739175" y="4017075"/>
              <a:ext cx="6775" cy="58400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cubicBezTo>
                    <a:pt x="267" y="7"/>
                    <a:pt x="264" y="16"/>
                    <a:pt x="260" y="25"/>
                  </a:cubicBezTo>
                  <a:lnTo>
                    <a:pt x="260" y="25"/>
                  </a:lnTo>
                  <a:cubicBezTo>
                    <a:pt x="267" y="8"/>
                    <a:pt x="271" y="0"/>
                    <a:pt x="271" y="0"/>
                  </a:cubicBezTo>
                  <a:close/>
                  <a:moveTo>
                    <a:pt x="260" y="25"/>
                  </a:moveTo>
                  <a:cubicBezTo>
                    <a:pt x="255" y="39"/>
                    <a:pt x="247" y="60"/>
                    <a:pt x="237" y="90"/>
                  </a:cubicBezTo>
                  <a:cubicBezTo>
                    <a:pt x="214" y="124"/>
                    <a:pt x="192" y="158"/>
                    <a:pt x="169" y="192"/>
                  </a:cubicBezTo>
                  <a:cubicBezTo>
                    <a:pt x="147" y="237"/>
                    <a:pt x="124" y="282"/>
                    <a:pt x="102" y="327"/>
                  </a:cubicBezTo>
                  <a:cubicBezTo>
                    <a:pt x="68" y="451"/>
                    <a:pt x="45" y="576"/>
                    <a:pt x="34" y="711"/>
                  </a:cubicBezTo>
                  <a:cubicBezTo>
                    <a:pt x="23" y="779"/>
                    <a:pt x="11" y="846"/>
                    <a:pt x="11" y="925"/>
                  </a:cubicBezTo>
                  <a:lnTo>
                    <a:pt x="11" y="1151"/>
                  </a:lnTo>
                  <a:cubicBezTo>
                    <a:pt x="11" y="1298"/>
                    <a:pt x="0" y="1444"/>
                    <a:pt x="11" y="1580"/>
                  </a:cubicBezTo>
                  <a:cubicBezTo>
                    <a:pt x="11" y="1726"/>
                    <a:pt x="23" y="1851"/>
                    <a:pt x="23" y="1963"/>
                  </a:cubicBezTo>
                  <a:lnTo>
                    <a:pt x="23" y="2234"/>
                  </a:lnTo>
                  <a:lnTo>
                    <a:pt x="23" y="2336"/>
                  </a:lnTo>
                  <a:cubicBezTo>
                    <a:pt x="23" y="2336"/>
                    <a:pt x="34" y="2302"/>
                    <a:pt x="68" y="2234"/>
                  </a:cubicBezTo>
                  <a:cubicBezTo>
                    <a:pt x="90" y="2144"/>
                    <a:pt x="102" y="2054"/>
                    <a:pt x="124" y="1963"/>
                  </a:cubicBezTo>
                  <a:cubicBezTo>
                    <a:pt x="135" y="1851"/>
                    <a:pt x="147" y="1715"/>
                    <a:pt x="158" y="1580"/>
                  </a:cubicBezTo>
                  <a:cubicBezTo>
                    <a:pt x="169" y="1444"/>
                    <a:pt x="158" y="1286"/>
                    <a:pt x="169" y="1140"/>
                  </a:cubicBezTo>
                  <a:cubicBezTo>
                    <a:pt x="169" y="1004"/>
                    <a:pt x="169" y="858"/>
                    <a:pt x="181" y="722"/>
                  </a:cubicBezTo>
                  <a:cubicBezTo>
                    <a:pt x="169" y="654"/>
                    <a:pt x="181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14" y="248"/>
                    <a:pt x="226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8" y="67"/>
                    <a:pt x="253" y="45"/>
                    <a:pt x="260" y="25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741700" y="4016775"/>
              <a:ext cx="14425" cy="56725"/>
            </a:xfrm>
            <a:custGeom>
              <a:rect b="b" l="l" r="r" t="t"/>
              <a:pathLst>
                <a:path extrusionOk="0" h="2269" w="577">
                  <a:moveTo>
                    <a:pt x="576" y="1"/>
                  </a:moveTo>
                  <a:cubicBezTo>
                    <a:pt x="576" y="1"/>
                    <a:pt x="508" y="125"/>
                    <a:pt x="418" y="328"/>
                  </a:cubicBezTo>
                  <a:cubicBezTo>
                    <a:pt x="317" y="576"/>
                    <a:pt x="226" y="836"/>
                    <a:pt x="159" y="1095"/>
                  </a:cubicBezTo>
                  <a:cubicBezTo>
                    <a:pt x="125" y="1242"/>
                    <a:pt x="102" y="1377"/>
                    <a:pt x="68" y="1524"/>
                  </a:cubicBezTo>
                  <a:cubicBezTo>
                    <a:pt x="46" y="1648"/>
                    <a:pt x="34" y="1772"/>
                    <a:pt x="23" y="1896"/>
                  </a:cubicBezTo>
                  <a:cubicBezTo>
                    <a:pt x="1" y="2111"/>
                    <a:pt x="1" y="2269"/>
                    <a:pt x="1" y="2269"/>
                  </a:cubicBezTo>
                  <a:cubicBezTo>
                    <a:pt x="1" y="2269"/>
                    <a:pt x="57" y="2122"/>
                    <a:pt x="113" y="1919"/>
                  </a:cubicBezTo>
                  <a:cubicBezTo>
                    <a:pt x="125" y="1874"/>
                    <a:pt x="147" y="1817"/>
                    <a:pt x="159" y="1750"/>
                  </a:cubicBezTo>
                  <a:cubicBezTo>
                    <a:pt x="170" y="1693"/>
                    <a:pt x="192" y="1626"/>
                    <a:pt x="215" y="1558"/>
                  </a:cubicBezTo>
                  <a:cubicBezTo>
                    <a:pt x="249" y="1434"/>
                    <a:pt x="283" y="1298"/>
                    <a:pt x="317" y="1152"/>
                  </a:cubicBezTo>
                  <a:cubicBezTo>
                    <a:pt x="362" y="994"/>
                    <a:pt x="396" y="858"/>
                    <a:pt x="418" y="723"/>
                  </a:cubicBezTo>
                  <a:cubicBezTo>
                    <a:pt x="452" y="588"/>
                    <a:pt x="486" y="463"/>
                    <a:pt x="508" y="362"/>
                  </a:cubicBezTo>
                  <a:cubicBezTo>
                    <a:pt x="554" y="136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737475" y="4024475"/>
              <a:ext cx="173225" cy="99700"/>
            </a:xfrm>
            <a:custGeom>
              <a:rect b="b" l="l" r="r" t="t"/>
              <a:pathLst>
                <a:path extrusionOk="0" h="3988" w="6929">
                  <a:moveTo>
                    <a:pt x="4383" y="1"/>
                  </a:moveTo>
                  <a:cubicBezTo>
                    <a:pt x="4312" y="1"/>
                    <a:pt x="4239" y="3"/>
                    <a:pt x="4164" y="9"/>
                  </a:cubicBezTo>
                  <a:cubicBezTo>
                    <a:pt x="3239" y="88"/>
                    <a:pt x="2754" y="189"/>
                    <a:pt x="1998" y="674"/>
                  </a:cubicBezTo>
                  <a:cubicBezTo>
                    <a:pt x="1546" y="968"/>
                    <a:pt x="486" y="1611"/>
                    <a:pt x="79" y="2243"/>
                  </a:cubicBezTo>
                  <a:cubicBezTo>
                    <a:pt x="45" y="2322"/>
                    <a:pt x="23" y="2412"/>
                    <a:pt x="0" y="2491"/>
                  </a:cubicBezTo>
                  <a:cubicBezTo>
                    <a:pt x="1039" y="2548"/>
                    <a:pt x="1275" y="2717"/>
                    <a:pt x="2156" y="3112"/>
                  </a:cubicBezTo>
                  <a:cubicBezTo>
                    <a:pt x="2449" y="3247"/>
                    <a:pt x="2979" y="3699"/>
                    <a:pt x="3261" y="3800"/>
                  </a:cubicBezTo>
                  <a:cubicBezTo>
                    <a:pt x="3544" y="3913"/>
                    <a:pt x="3713" y="3924"/>
                    <a:pt x="4006" y="3969"/>
                  </a:cubicBezTo>
                  <a:cubicBezTo>
                    <a:pt x="4088" y="3982"/>
                    <a:pt x="4169" y="3988"/>
                    <a:pt x="4251" y="3988"/>
                  </a:cubicBezTo>
                  <a:cubicBezTo>
                    <a:pt x="5212" y="3988"/>
                    <a:pt x="6122" y="3163"/>
                    <a:pt x="6590" y="2435"/>
                  </a:cubicBezTo>
                  <a:cubicBezTo>
                    <a:pt x="6726" y="2243"/>
                    <a:pt x="6839" y="2040"/>
                    <a:pt x="6929" y="1814"/>
                  </a:cubicBezTo>
                  <a:cubicBezTo>
                    <a:pt x="6363" y="832"/>
                    <a:pt x="5645" y="1"/>
                    <a:pt x="438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27600" y="4094075"/>
              <a:ext cx="2850" cy="2275"/>
            </a:xfrm>
            <a:custGeom>
              <a:rect b="b" l="l" r="r" t="t"/>
              <a:pathLst>
                <a:path extrusionOk="0" h="91" w="114">
                  <a:moveTo>
                    <a:pt x="113" y="1"/>
                  </a:moveTo>
                  <a:lnTo>
                    <a:pt x="0" y="68"/>
                  </a:lnTo>
                  <a:lnTo>
                    <a:pt x="113" y="91"/>
                  </a:lnTo>
                  <a:cubicBezTo>
                    <a:pt x="113" y="57"/>
                    <a:pt x="113" y="23"/>
                    <a:pt x="11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737750" y="4032350"/>
              <a:ext cx="108350" cy="78050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7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86" y="1296"/>
                    <a:pt x="68" y="1928"/>
                  </a:cubicBezTo>
                  <a:cubicBezTo>
                    <a:pt x="34" y="2007"/>
                    <a:pt x="12" y="2097"/>
                    <a:pt x="1" y="2176"/>
                  </a:cubicBezTo>
                  <a:cubicBezTo>
                    <a:pt x="1028" y="2233"/>
                    <a:pt x="1264" y="2402"/>
                    <a:pt x="2145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1" y="3122"/>
                  </a:cubicBezTo>
                  <a:cubicBezTo>
                    <a:pt x="2934" y="3122"/>
                    <a:pt x="3028" y="3105"/>
                    <a:pt x="3115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1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5" y="2467"/>
                    <a:pt x="4069" y="2430"/>
                    <a:pt x="4165" y="2278"/>
                  </a:cubicBezTo>
                  <a:cubicBezTo>
                    <a:pt x="4334" y="1984"/>
                    <a:pt x="3882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1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739450" y="3999750"/>
              <a:ext cx="182250" cy="80800"/>
            </a:xfrm>
            <a:custGeom>
              <a:rect b="b" l="l" r="r" t="t"/>
              <a:pathLst>
                <a:path extrusionOk="0" h="3232" w="7290">
                  <a:moveTo>
                    <a:pt x="4149" y="1"/>
                  </a:moveTo>
                  <a:cubicBezTo>
                    <a:pt x="3229" y="1"/>
                    <a:pt x="2442" y="445"/>
                    <a:pt x="1490" y="1269"/>
                  </a:cubicBezTo>
                  <a:cubicBezTo>
                    <a:pt x="1377" y="1359"/>
                    <a:pt x="373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60" y="1077"/>
                    <a:pt x="4085" y="998"/>
                  </a:cubicBezTo>
                  <a:cubicBezTo>
                    <a:pt x="4160" y="992"/>
                    <a:pt x="4233" y="990"/>
                    <a:pt x="4304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290" y="1675"/>
                    <a:pt x="6737" y="693"/>
                    <a:pt x="5372" y="230"/>
                  </a:cubicBezTo>
                  <a:cubicBezTo>
                    <a:pt x="4928" y="76"/>
                    <a:pt x="4527" y="1"/>
                    <a:pt x="4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748750" y="4050975"/>
              <a:ext cx="80425" cy="28175"/>
            </a:xfrm>
            <a:custGeom>
              <a:rect b="b" l="l" r="r" t="t"/>
              <a:pathLst>
                <a:path extrusionOk="0" h="1127" w="3217">
                  <a:moveTo>
                    <a:pt x="2782" y="1"/>
                  </a:moveTo>
                  <a:cubicBezTo>
                    <a:pt x="2746" y="1"/>
                    <a:pt x="2709" y="4"/>
                    <a:pt x="2675" y="9"/>
                  </a:cubicBezTo>
                  <a:lnTo>
                    <a:pt x="2404" y="32"/>
                  </a:lnTo>
                  <a:cubicBezTo>
                    <a:pt x="2303" y="32"/>
                    <a:pt x="2212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95" y="404"/>
                    <a:pt x="994" y="461"/>
                    <a:pt x="903" y="506"/>
                  </a:cubicBezTo>
                  <a:cubicBezTo>
                    <a:pt x="813" y="551"/>
                    <a:pt x="734" y="596"/>
                    <a:pt x="655" y="641"/>
                  </a:cubicBezTo>
                  <a:cubicBezTo>
                    <a:pt x="576" y="686"/>
                    <a:pt x="497" y="743"/>
                    <a:pt x="430" y="788"/>
                  </a:cubicBezTo>
                  <a:cubicBezTo>
                    <a:pt x="362" y="822"/>
                    <a:pt x="305" y="867"/>
                    <a:pt x="249" y="912"/>
                  </a:cubicBezTo>
                  <a:lnTo>
                    <a:pt x="114" y="1025"/>
                  </a:lnTo>
                  <a:cubicBezTo>
                    <a:pt x="35" y="1081"/>
                    <a:pt x="1" y="1127"/>
                    <a:pt x="1" y="1127"/>
                  </a:cubicBezTo>
                  <a:lnTo>
                    <a:pt x="136" y="1059"/>
                  </a:lnTo>
                  <a:cubicBezTo>
                    <a:pt x="215" y="1014"/>
                    <a:pt x="339" y="935"/>
                    <a:pt x="475" y="867"/>
                  </a:cubicBezTo>
                  <a:cubicBezTo>
                    <a:pt x="554" y="833"/>
                    <a:pt x="621" y="788"/>
                    <a:pt x="712" y="754"/>
                  </a:cubicBezTo>
                  <a:cubicBezTo>
                    <a:pt x="791" y="709"/>
                    <a:pt x="881" y="675"/>
                    <a:pt x="971" y="630"/>
                  </a:cubicBezTo>
                  <a:cubicBezTo>
                    <a:pt x="1061" y="585"/>
                    <a:pt x="1152" y="540"/>
                    <a:pt x="1253" y="506"/>
                  </a:cubicBezTo>
                  <a:cubicBezTo>
                    <a:pt x="1344" y="472"/>
                    <a:pt x="1445" y="427"/>
                    <a:pt x="1547" y="393"/>
                  </a:cubicBezTo>
                  <a:lnTo>
                    <a:pt x="1840" y="292"/>
                  </a:lnTo>
                  <a:cubicBezTo>
                    <a:pt x="1942" y="258"/>
                    <a:pt x="2043" y="235"/>
                    <a:pt x="2145" y="213"/>
                  </a:cubicBezTo>
                  <a:cubicBezTo>
                    <a:pt x="2246" y="190"/>
                    <a:pt x="2337" y="156"/>
                    <a:pt x="2427" y="145"/>
                  </a:cubicBezTo>
                  <a:lnTo>
                    <a:pt x="2675" y="100"/>
                  </a:lnTo>
                  <a:cubicBezTo>
                    <a:pt x="2833" y="66"/>
                    <a:pt x="2968" y="66"/>
                    <a:pt x="3059" y="43"/>
                  </a:cubicBezTo>
                  <a:lnTo>
                    <a:pt x="3217" y="32"/>
                  </a:lnTo>
                  <a:cubicBezTo>
                    <a:pt x="3217" y="32"/>
                    <a:pt x="3160" y="21"/>
                    <a:pt x="3059" y="21"/>
                  </a:cubicBezTo>
                  <a:cubicBezTo>
                    <a:pt x="3014" y="9"/>
                    <a:pt x="2957" y="9"/>
                    <a:pt x="2889" y="9"/>
                  </a:cubicBezTo>
                  <a:cubicBezTo>
                    <a:pt x="2856" y="4"/>
                    <a:pt x="2819" y="1"/>
                    <a:pt x="278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740300" y="4066425"/>
              <a:ext cx="108900" cy="16950"/>
            </a:xfrm>
            <a:custGeom>
              <a:rect b="b" l="l" r="r" t="t"/>
              <a:pathLst>
                <a:path extrusionOk="0" h="678" w="4356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15" y="91"/>
                  </a:cubicBezTo>
                  <a:cubicBezTo>
                    <a:pt x="1580" y="114"/>
                    <a:pt x="1456" y="159"/>
                    <a:pt x="1320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35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15" y="565"/>
                    <a:pt x="169" y="599"/>
                  </a:cubicBezTo>
                  <a:cubicBezTo>
                    <a:pt x="57" y="644"/>
                    <a:pt x="0" y="678"/>
                    <a:pt x="0" y="678"/>
                  </a:cubicBezTo>
                  <a:cubicBezTo>
                    <a:pt x="0" y="678"/>
                    <a:pt x="68" y="667"/>
                    <a:pt x="181" y="633"/>
                  </a:cubicBezTo>
                  <a:cubicBezTo>
                    <a:pt x="294" y="588"/>
                    <a:pt x="463" y="542"/>
                    <a:pt x="666" y="486"/>
                  </a:cubicBezTo>
                  <a:cubicBezTo>
                    <a:pt x="858" y="430"/>
                    <a:pt x="1095" y="384"/>
                    <a:pt x="1354" y="328"/>
                  </a:cubicBezTo>
                  <a:cubicBezTo>
                    <a:pt x="1478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5" y="204"/>
                  </a:cubicBezTo>
                  <a:cubicBezTo>
                    <a:pt x="2291" y="193"/>
                    <a:pt x="2426" y="170"/>
                    <a:pt x="2562" y="159"/>
                  </a:cubicBezTo>
                  <a:cubicBezTo>
                    <a:pt x="2697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69" y="181"/>
                    <a:pt x="3871" y="193"/>
                    <a:pt x="3950" y="204"/>
                  </a:cubicBezTo>
                  <a:cubicBezTo>
                    <a:pt x="4040" y="215"/>
                    <a:pt x="4108" y="226"/>
                    <a:pt x="4164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0" y="91"/>
                    <a:pt x="3679" y="80"/>
                  </a:cubicBezTo>
                  <a:cubicBezTo>
                    <a:pt x="3577" y="46"/>
                    <a:pt x="3464" y="35"/>
                    <a:pt x="3340" y="23"/>
                  </a:cubicBezTo>
                  <a:cubicBezTo>
                    <a:pt x="3227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740575" y="4077725"/>
              <a:ext cx="77600" cy="6500"/>
            </a:xfrm>
            <a:custGeom>
              <a:rect b="b" l="l" r="r" t="t"/>
              <a:pathLst>
                <a:path extrusionOk="0" h="260" w="3104">
                  <a:moveTo>
                    <a:pt x="1546" y="0"/>
                  </a:moveTo>
                  <a:lnTo>
                    <a:pt x="1253" y="23"/>
                  </a:lnTo>
                  <a:cubicBezTo>
                    <a:pt x="1163" y="23"/>
                    <a:pt x="1061" y="34"/>
                    <a:pt x="971" y="45"/>
                  </a:cubicBezTo>
                  <a:cubicBezTo>
                    <a:pt x="790" y="68"/>
                    <a:pt x="621" y="102"/>
                    <a:pt x="474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79" y="237"/>
                    <a:pt x="34" y="248"/>
                    <a:pt x="0" y="260"/>
                  </a:cubicBezTo>
                  <a:lnTo>
                    <a:pt x="125" y="248"/>
                  </a:lnTo>
                  <a:lnTo>
                    <a:pt x="283" y="237"/>
                  </a:lnTo>
                  <a:cubicBezTo>
                    <a:pt x="339" y="226"/>
                    <a:pt x="407" y="226"/>
                    <a:pt x="474" y="215"/>
                  </a:cubicBezTo>
                  <a:cubicBezTo>
                    <a:pt x="553" y="215"/>
                    <a:pt x="632" y="203"/>
                    <a:pt x="711" y="203"/>
                  </a:cubicBezTo>
                  <a:cubicBezTo>
                    <a:pt x="802" y="192"/>
                    <a:pt x="892" y="192"/>
                    <a:pt x="982" y="192"/>
                  </a:cubicBezTo>
                  <a:cubicBezTo>
                    <a:pt x="1163" y="169"/>
                    <a:pt x="1355" y="169"/>
                    <a:pt x="1546" y="158"/>
                  </a:cubicBezTo>
                  <a:lnTo>
                    <a:pt x="1829" y="158"/>
                  </a:lnTo>
                  <a:cubicBezTo>
                    <a:pt x="1879" y="152"/>
                    <a:pt x="1927" y="150"/>
                    <a:pt x="1974" y="150"/>
                  </a:cubicBezTo>
                  <a:cubicBezTo>
                    <a:pt x="2020" y="150"/>
                    <a:pt x="2065" y="152"/>
                    <a:pt x="2111" y="158"/>
                  </a:cubicBezTo>
                  <a:lnTo>
                    <a:pt x="2381" y="158"/>
                  </a:lnTo>
                  <a:lnTo>
                    <a:pt x="2607" y="169"/>
                  </a:lnTo>
                  <a:cubicBezTo>
                    <a:pt x="2647" y="175"/>
                    <a:pt x="2683" y="175"/>
                    <a:pt x="2717" y="175"/>
                  </a:cubicBezTo>
                  <a:cubicBezTo>
                    <a:pt x="2751" y="175"/>
                    <a:pt x="2782" y="175"/>
                    <a:pt x="2810" y="181"/>
                  </a:cubicBezTo>
                  <a:lnTo>
                    <a:pt x="2968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7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02" y="23"/>
                    <a:pt x="2212" y="23"/>
                    <a:pt x="2122" y="11"/>
                  </a:cubicBezTo>
                  <a:cubicBezTo>
                    <a:pt x="2032" y="0"/>
                    <a:pt x="1941" y="0"/>
                    <a:pt x="184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740575" y="4083250"/>
              <a:ext cx="62375" cy="10300"/>
            </a:xfrm>
            <a:custGeom>
              <a:rect b="b" l="l" r="r" t="t"/>
              <a:pathLst>
                <a:path extrusionOk="0" h="412" w="2495">
                  <a:moveTo>
                    <a:pt x="311" y="0"/>
                  </a:moveTo>
                  <a:cubicBezTo>
                    <a:pt x="245" y="0"/>
                    <a:pt x="176" y="11"/>
                    <a:pt x="102" y="27"/>
                  </a:cubicBezTo>
                  <a:lnTo>
                    <a:pt x="0" y="39"/>
                  </a:lnTo>
                  <a:lnTo>
                    <a:pt x="102" y="50"/>
                  </a:lnTo>
                  <a:lnTo>
                    <a:pt x="226" y="61"/>
                  </a:lnTo>
                  <a:cubicBezTo>
                    <a:pt x="283" y="72"/>
                    <a:pt x="328" y="84"/>
                    <a:pt x="395" y="95"/>
                  </a:cubicBezTo>
                  <a:cubicBezTo>
                    <a:pt x="497" y="106"/>
                    <a:pt x="644" y="129"/>
                    <a:pt x="779" y="151"/>
                  </a:cubicBezTo>
                  <a:lnTo>
                    <a:pt x="1242" y="230"/>
                  </a:lnTo>
                  <a:lnTo>
                    <a:pt x="1704" y="298"/>
                  </a:lnTo>
                  <a:cubicBezTo>
                    <a:pt x="1851" y="321"/>
                    <a:pt x="1987" y="343"/>
                    <a:pt x="2099" y="366"/>
                  </a:cubicBezTo>
                  <a:cubicBezTo>
                    <a:pt x="2212" y="377"/>
                    <a:pt x="2314" y="388"/>
                    <a:pt x="2381" y="400"/>
                  </a:cubicBezTo>
                  <a:cubicBezTo>
                    <a:pt x="2415" y="411"/>
                    <a:pt x="2460" y="411"/>
                    <a:pt x="2494" y="411"/>
                  </a:cubicBezTo>
                  <a:lnTo>
                    <a:pt x="2393" y="366"/>
                  </a:lnTo>
                  <a:cubicBezTo>
                    <a:pt x="2302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23" y="5"/>
                    <a:pt x="655" y="5"/>
                    <a:pt x="587" y="5"/>
                  </a:cubicBezTo>
                  <a:lnTo>
                    <a:pt x="384" y="5"/>
                  </a:lnTo>
                  <a:cubicBezTo>
                    <a:pt x="360" y="2"/>
                    <a:pt x="336" y="0"/>
                    <a:pt x="3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166875" y="4630075"/>
              <a:ext cx="17500" cy="47125"/>
            </a:xfrm>
            <a:custGeom>
              <a:rect b="b" l="l" r="r" t="t"/>
              <a:pathLst>
                <a:path extrusionOk="0" h="1885" w="70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01575" y="4684525"/>
              <a:ext cx="17500" cy="47125"/>
            </a:xfrm>
            <a:custGeom>
              <a:rect b="b" l="l" r="r" t="t"/>
              <a:pathLst>
                <a:path extrusionOk="0" h="1885" w="70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215400" y="4612300"/>
              <a:ext cx="17500" cy="47150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47" y="1"/>
                    <a:pt x="0" y="429"/>
                    <a:pt x="0" y="948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246700" y="4660250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7"/>
                    <a:pt x="159" y="1885"/>
                    <a:pt x="350" y="1885"/>
                  </a:cubicBezTo>
                  <a:cubicBezTo>
                    <a:pt x="542" y="1885"/>
                    <a:pt x="700" y="1457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262225" y="4588600"/>
              <a:ext cx="17225" cy="47425"/>
            </a:xfrm>
            <a:custGeom>
              <a:rect b="b" l="l" r="r" t="t"/>
              <a:pathLst>
                <a:path extrusionOk="0" h="1897" w="689">
                  <a:moveTo>
                    <a:pt x="339" y="1"/>
                  </a:moveTo>
                  <a:cubicBezTo>
                    <a:pt x="147" y="1"/>
                    <a:pt x="0" y="430"/>
                    <a:pt x="0" y="949"/>
                  </a:cubicBezTo>
                  <a:cubicBezTo>
                    <a:pt x="0" y="1468"/>
                    <a:pt x="147" y="1896"/>
                    <a:pt x="339" y="1896"/>
                  </a:cubicBezTo>
                  <a:cubicBezTo>
                    <a:pt x="542" y="1896"/>
                    <a:pt x="689" y="1468"/>
                    <a:pt x="689" y="949"/>
                  </a:cubicBezTo>
                  <a:cubicBezTo>
                    <a:pt x="689" y="430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092100" y="4611750"/>
              <a:ext cx="17525" cy="47125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29"/>
                    <a:pt x="1" y="948"/>
                  </a:cubicBezTo>
                  <a:cubicBezTo>
                    <a:pt x="1" y="1467"/>
                    <a:pt x="159" y="1884"/>
                    <a:pt x="351" y="1884"/>
                  </a:cubicBezTo>
                  <a:cubicBezTo>
                    <a:pt x="554" y="1884"/>
                    <a:pt x="700" y="1467"/>
                    <a:pt x="700" y="948"/>
                  </a:cubicBezTo>
                  <a:cubicBezTo>
                    <a:pt x="700" y="429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126800" y="46661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54" y="1885"/>
                    <a:pt x="700" y="1468"/>
                    <a:pt x="700" y="949"/>
                  </a:cubicBezTo>
                  <a:cubicBezTo>
                    <a:pt x="700" y="430"/>
                    <a:pt x="554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135550" y="4588600"/>
              <a:ext cx="17525" cy="47425"/>
            </a:xfrm>
            <a:custGeom>
              <a:rect b="b" l="l" r="r" t="t"/>
              <a:pathLst>
                <a:path extrusionOk="0" h="1897" w="701">
                  <a:moveTo>
                    <a:pt x="350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96"/>
                    <a:pt x="350" y="1896"/>
                  </a:cubicBezTo>
                  <a:cubicBezTo>
                    <a:pt x="542" y="1896"/>
                    <a:pt x="700" y="1468"/>
                    <a:pt x="700" y="949"/>
                  </a:cubicBezTo>
                  <a:cubicBezTo>
                    <a:pt x="700" y="430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835300" y="3849200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8" y="1"/>
                    <a:pt x="0" y="418"/>
                    <a:pt x="0" y="949"/>
                  </a:cubicBezTo>
                  <a:cubicBezTo>
                    <a:pt x="0" y="1468"/>
                    <a:pt x="158" y="1885"/>
                    <a:pt x="350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53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0600" y="3794775"/>
              <a:ext cx="17525" cy="47125"/>
            </a:xfrm>
            <a:custGeom>
              <a:rect b="b" l="l" r="r" t="t"/>
              <a:pathLst>
                <a:path extrusionOk="0" h="1885" w="701">
                  <a:moveTo>
                    <a:pt x="350" y="0"/>
                  </a:moveTo>
                  <a:cubicBezTo>
                    <a:pt x="158" y="0"/>
                    <a:pt x="1" y="418"/>
                    <a:pt x="1" y="948"/>
                  </a:cubicBezTo>
                  <a:cubicBezTo>
                    <a:pt x="1" y="1467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48"/>
                  </a:cubicBezTo>
                  <a:cubicBezTo>
                    <a:pt x="700" y="429"/>
                    <a:pt x="553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787050" y="38669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0" y="1468"/>
                    <a:pt x="700" y="949"/>
                  </a:cubicBezTo>
                  <a:cubicBezTo>
                    <a:pt x="700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755475" y="3819300"/>
              <a:ext cx="17500" cy="47150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740225" y="38906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764200" y="37535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10050" y="3867550"/>
              <a:ext cx="17525" cy="47125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47" y="0"/>
                    <a:pt x="1" y="418"/>
                    <a:pt x="1" y="937"/>
                  </a:cubicBezTo>
                  <a:cubicBezTo>
                    <a:pt x="1" y="1467"/>
                    <a:pt x="147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75350" y="3813100"/>
              <a:ext cx="17250" cy="47150"/>
            </a:xfrm>
            <a:custGeom>
              <a:rect b="b" l="l" r="r" t="t"/>
              <a:pathLst>
                <a:path extrusionOk="0" h="1886" w="690">
                  <a:moveTo>
                    <a:pt x="351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689" y="1456"/>
                    <a:pt x="689" y="937"/>
                  </a:cubicBezTo>
                  <a:cubicBezTo>
                    <a:pt x="689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866625" y="3890675"/>
              <a:ext cx="17500" cy="47150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123975" y="2764800"/>
              <a:ext cx="106950" cy="184250"/>
            </a:xfrm>
            <a:custGeom>
              <a:rect b="b" l="l" r="r" t="t"/>
              <a:pathLst>
                <a:path extrusionOk="0" h="7370" w="4278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6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575000" y="2818200"/>
              <a:ext cx="662125" cy="636425"/>
            </a:xfrm>
            <a:custGeom>
              <a:rect b="b" l="l" r="r" t="t"/>
              <a:pathLst>
                <a:path extrusionOk="0" h="25457" w="26485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21" y="6858"/>
                    <a:pt x="1141" y="8562"/>
                    <a:pt x="576" y="10379"/>
                  </a:cubicBezTo>
                  <a:cubicBezTo>
                    <a:pt x="227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28" y="25456"/>
                    <a:pt x="11121" y="25456"/>
                  </a:cubicBezTo>
                  <a:cubicBezTo>
                    <a:pt x="11183" y="25456"/>
                    <a:pt x="11246" y="25456"/>
                    <a:pt x="11308" y="25454"/>
                  </a:cubicBezTo>
                  <a:cubicBezTo>
                    <a:pt x="11782" y="25443"/>
                    <a:pt x="12256" y="25387"/>
                    <a:pt x="12718" y="25285"/>
                  </a:cubicBezTo>
                  <a:cubicBezTo>
                    <a:pt x="14287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64" y="20298"/>
                    <a:pt x="24826" y="18447"/>
                    <a:pt x="25571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610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652025" y="3277100"/>
              <a:ext cx="13275" cy="20350"/>
            </a:xfrm>
            <a:custGeom>
              <a:rect b="b" l="l" r="r" t="t"/>
              <a:pathLst>
                <a:path extrusionOk="0" h="814" w="531">
                  <a:moveTo>
                    <a:pt x="136" y="1"/>
                  </a:moveTo>
                  <a:cubicBezTo>
                    <a:pt x="102" y="57"/>
                    <a:pt x="68" y="114"/>
                    <a:pt x="46" y="170"/>
                  </a:cubicBezTo>
                  <a:cubicBezTo>
                    <a:pt x="0" y="272"/>
                    <a:pt x="0" y="384"/>
                    <a:pt x="23" y="486"/>
                  </a:cubicBezTo>
                  <a:cubicBezTo>
                    <a:pt x="68" y="599"/>
                    <a:pt x="158" y="689"/>
                    <a:pt x="260" y="757"/>
                  </a:cubicBezTo>
                  <a:cubicBezTo>
                    <a:pt x="316" y="791"/>
                    <a:pt x="384" y="813"/>
                    <a:pt x="441" y="813"/>
                  </a:cubicBezTo>
                  <a:cubicBezTo>
                    <a:pt x="474" y="757"/>
                    <a:pt x="497" y="700"/>
                    <a:pt x="508" y="633"/>
                  </a:cubicBezTo>
                  <a:cubicBezTo>
                    <a:pt x="531" y="542"/>
                    <a:pt x="520" y="441"/>
                    <a:pt x="486" y="362"/>
                  </a:cubicBezTo>
                  <a:cubicBezTo>
                    <a:pt x="452" y="260"/>
                    <a:pt x="395" y="170"/>
                    <a:pt x="305" y="102"/>
                  </a:cubicBezTo>
                  <a:cubicBezTo>
                    <a:pt x="260" y="57"/>
                    <a:pt x="204" y="23"/>
                    <a:pt x="136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631150" y="3246625"/>
              <a:ext cx="12425" cy="23175"/>
            </a:xfrm>
            <a:custGeom>
              <a:rect b="b" l="l" r="r" t="t"/>
              <a:pathLst>
                <a:path extrusionOk="0" h="927" w="497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23" y="655"/>
                    <a:pt x="68" y="757"/>
                  </a:cubicBezTo>
                  <a:cubicBezTo>
                    <a:pt x="91" y="802"/>
                    <a:pt x="113" y="836"/>
                    <a:pt x="136" y="870"/>
                  </a:cubicBezTo>
                  <a:cubicBezTo>
                    <a:pt x="147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29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142050" y="3001500"/>
              <a:ext cx="11875" cy="22875"/>
            </a:xfrm>
            <a:custGeom>
              <a:rect b="b" l="l" r="r" t="t"/>
              <a:pathLst>
                <a:path extrusionOk="0" h="915" w="475">
                  <a:moveTo>
                    <a:pt x="158" y="0"/>
                  </a:moveTo>
                  <a:cubicBezTo>
                    <a:pt x="113" y="45"/>
                    <a:pt x="79" y="102"/>
                    <a:pt x="57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7" y="688"/>
                    <a:pt x="124" y="767"/>
                  </a:cubicBezTo>
                  <a:cubicBezTo>
                    <a:pt x="158" y="824"/>
                    <a:pt x="215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406" y="192"/>
                    <a:pt x="327" y="113"/>
                  </a:cubicBezTo>
                  <a:cubicBezTo>
                    <a:pt x="271" y="68"/>
                    <a:pt x="226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58675" y="3026875"/>
              <a:ext cx="12450" cy="26550"/>
            </a:xfrm>
            <a:custGeom>
              <a:rect b="b" l="l" r="r" t="t"/>
              <a:pathLst>
                <a:path extrusionOk="0" h="1062" w="498">
                  <a:moveTo>
                    <a:pt x="215" y="1"/>
                  </a:moveTo>
                  <a:cubicBezTo>
                    <a:pt x="159" y="46"/>
                    <a:pt x="125" y="113"/>
                    <a:pt x="91" y="181"/>
                  </a:cubicBezTo>
                  <a:cubicBezTo>
                    <a:pt x="69" y="226"/>
                    <a:pt x="46" y="294"/>
                    <a:pt x="35" y="350"/>
                  </a:cubicBezTo>
                  <a:cubicBezTo>
                    <a:pt x="23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70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97" y="508"/>
                  </a:cubicBezTo>
                  <a:cubicBezTo>
                    <a:pt x="475" y="305"/>
                    <a:pt x="373" y="125"/>
                    <a:pt x="21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721150" y="3334375"/>
              <a:ext cx="16100" cy="13550"/>
            </a:xfrm>
            <a:custGeom>
              <a:rect b="b" l="l" r="r" t="t"/>
              <a:pathLst>
                <a:path extrusionOk="0" h="542" w="644">
                  <a:moveTo>
                    <a:pt x="372" y="0"/>
                  </a:moveTo>
                  <a:cubicBezTo>
                    <a:pt x="124" y="0"/>
                    <a:pt x="0" y="294"/>
                    <a:pt x="169" y="463"/>
                  </a:cubicBezTo>
                  <a:cubicBezTo>
                    <a:pt x="227" y="517"/>
                    <a:pt x="296" y="541"/>
                    <a:pt x="364" y="541"/>
                  </a:cubicBezTo>
                  <a:cubicBezTo>
                    <a:pt x="508" y="541"/>
                    <a:pt x="643" y="432"/>
                    <a:pt x="643" y="271"/>
                  </a:cubicBezTo>
                  <a:cubicBezTo>
                    <a:pt x="643" y="124"/>
                    <a:pt x="519" y="0"/>
                    <a:pt x="37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747100" y="3377250"/>
              <a:ext cx="15825" cy="13550"/>
            </a:xfrm>
            <a:custGeom>
              <a:rect b="b" l="l" r="r" t="t"/>
              <a:pathLst>
                <a:path extrusionOk="0" h="542" w="633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4" y="517"/>
                    <a:pt x="291" y="541"/>
                    <a:pt x="356" y="541"/>
                  </a:cubicBezTo>
                  <a:cubicBezTo>
                    <a:pt x="496" y="541"/>
                    <a:pt x="632" y="433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764025" y="3342825"/>
              <a:ext cx="15825" cy="13625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789700" y="3394175"/>
              <a:ext cx="15825" cy="13725"/>
            </a:xfrm>
            <a:custGeom>
              <a:rect b="b" l="l" r="r" t="t"/>
              <a:pathLst>
                <a:path extrusionOk="0" h="549" w="633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832575" y="3342825"/>
              <a:ext cx="15825" cy="13625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661325" y="3342825"/>
              <a:ext cx="15825" cy="13625"/>
            </a:xfrm>
            <a:custGeom>
              <a:rect b="b" l="l" r="r" t="t"/>
              <a:pathLst>
                <a:path extrusionOk="0" h="545" w="633">
                  <a:moveTo>
                    <a:pt x="362" y="1"/>
                  </a:moveTo>
                  <a:cubicBezTo>
                    <a:pt x="125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037950" y="2880475"/>
              <a:ext cx="16100" cy="13825"/>
            </a:xfrm>
            <a:custGeom>
              <a:rect b="b" l="l" r="r" t="t"/>
              <a:pathLst>
                <a:path extrusionOk="0" h="553" w="644">
                  <a:moveTo>
                    <a:pt x="373" y="0"/>
                  </a:moveTo>
                  <a:cubicBezTo>
                    <a:pt x="124" y="0"/>
                    <a:pt x="0" y="294"/>
                    <a:pt x="170" y="474"/>
                  </a:cubicBezTo>
                  <a:cubicBezTo>
                    <a:pt x="227" y="528"/>
                    <a:pt x="297" y="552"/>
                    <a:pt x="364" y="552"/>
                  </a:cubicBezTo>
                  <a:cubicBezTo>
                    <a:pt x="508" y="552"/>
                    <a:pt x="643" y="443"/>
                    <a:pt x="643" y="282"/>
                  </a:cubicBezTo>
                  <a:cubicBezTo>
                    <a:pt x="643" y="124"/>
                    <a:pt x="519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055150" y="2932075"/>
              <a:ext cx="15825" cy="13575"/>
            </a:xfrm>
            <a:custGeom>
              <a:rect b="b" l="l" r="r" t="t"/>
              <a:pathLst>
                <a:path extrusionOk="0" h="543" w="633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1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185900" y="3137475"/>
              <a:ext cx="13725" cy="13550"/>
            </a:xfrm>
            <a:custGeom>
              <a:rect b="b" l="l" r="r" t="t"/>
              <a:pathLst>
                <a:path extrusionOk="0" h="542" w="549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3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080900" y="3154675"/>
              <a:ext cx="15750" cy="13550"/>
            </a:xfrm>
            <a:custGeom>
              <a:rect b="b" l="l" r="r" t="t"/>
              <a:pathLst>
                <a:path extrusionOk="0" h="542" w="630">
                  <a:moveTo>
                    <a:pt x="345" y="0"/>
                  </a:moveTo>
                  <a:cubicBezTo>
                    <a:pt x="117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17" y="0"/>
                    <a:pt x="359" y="0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952475" y="3394175"/>
              <a:ext cx="15825" cy="13600"/>
            </a:xfrm>
            <a:custGeom>
              <a:rect b="b" l="l" r="r" t="t"/>
              <a:pathLst>
                <a:path extrusionOk="0" h="544" w="633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143175" y="3222950"/>
              <a:ext cx="13550" cy="13550"/>
            </a:xfrm>
            <a:custGeom>
              <a:rect b="b" l="l" r="r" t="t"/>
              <a:pathLst>
                <a:path extrusionOk="0" h="542" w="542">
                  <a:moveTo>
                    <a:pt x="271" y="0"/>
                  </a:moveTo>
                  <a:cubicBezTo>
                    <a:pt x="136" y="0"/>
                    <a:pt x="0" y="90"/>
                    <a:pt x="0" y="271"/>
                  </a:cubicBezTo>
                  <a:cubicBezTo>
                    <a:pt x="0" y="451"/>
                    <a:pt x="136" y="542"/>
                    <a:pt x="271" y="542"/>
                  </a:cubicBezTo>
                  <a:cubicBezTo>
                    <a:pt x="406" y="542"/>
                    <a:pt x="542" y="451"/>
                    <a:pt x="542" y="271"/>
                  </a:cubicBezTo>
                  <a:cubicBezTo>
                    <a:pt x="542" y="90"/>
                    <a:pt x="406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911850" y="3369150"/>
              <a:ext cx="13550" cy="12500"/>
            </a:xfrm>
            <a:custGeom>
              <a:rect b="b" l="l" r="r" t="t"/>
              <a:pathLst>
                <a:path extrusionOk="0" h="500" w="542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1" y="415"/>
                    <a:pt x="542" y="246"/>
                  </a:cubicBezTo>
                  <a:cubicBezTo>
                    <a:pt x="531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003800" y="2914875"/>
              <a:ext cx="15825" cy="13550"/>
            </a:xfrm>
            <a:custGeom>
              <a:rect b="b" l="l" r="r" t="t"/>
              <a:pathLst>
                <a:path extrusionOk="0" h="542" w="633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823825" y="2854800"/>
              <a:ext cx="16100" cy="13725"/>
            </a:xfrm>
            <a:custGeom>
              <a:rect b="b" l="l" r="r" t="t"/>
              <a:pathLst>
                <a:path extrusionOk="0" h="549" w="644">
                  <a:moveTo>
                    <a:pt x="373" y="0"/>
                  </a:moveTo>
                  <a:cubicBezTo>
                    <a:pt x="125" y="0"/>
                    <a:pt x="1" y="294"/>
                    <a:pt x="181" y="463"/>
                  </a:cubicBezTo>
                  <a:cubicBezTo>
                    <a:pt x="237" y="522"/>
                    <a:pt x="306" y="549"/>
                    <a:pt x="373" y="549"/>
                  </a:cubicBezTo>
                  <a:cubicBezTo>
                    <a:pt x="511" y="549"/>
                    <a:pt x="644" y="438"/>
                    <a:pt x="644" y="271"/>
                  </a:cubicBezTo>
                  <a:cubicBezTo>
                    <a:pt x="644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299425" y="4224800"/>
              <a:ext cx="163900" cy="74100"/>
            </a:xfrm>
            <a:custGeom>
              <a:rect b="b" l="l" r="r" t="t"/>
              <a:pathLst>
                <a:path extrusionOk="0" h="2964" w="6556">
                  <a:moveTo>
                    <a:pt x="247" y="1384"/>
                  </a:moveTo>
                  <a:cubicBezTo>
                    <a:pt x="247" y="1385"/>
                    <a:pt x="246" y="1386"/>
                    <a:pt x="246" y="1387"/>
                  </a:cubicBezTo>
                  <a:lnTo>
                    <a:pt x="246" y="1387"/>
                  </a:lnTo>
                  <a:cubicBezTo>
                    <a:pt x="246" y="1386"/>
                    <a:pt x="247" y="1385"/>
                    <a:pt x="247" y="1384"/>
                  </a:cubicBezTo>
                  <a:close/>
                  <a:moveTo>
                    <a:pt x="4143" y="0"/>
                  </a:moveTo>
                  <a:cubicBezTo>
                    <a:pt x="3633" y="0"/>
                    <a:pt x="2999" y="150"/>
                    <a:pt x="2640" y="222"/>
                  </a:cubicBezTo>
                  <a:cubicBezTo>
                    <a:pt x="2200" y="346"/>
                    <a:pt x="1692" y="718"/>
                    <a:pt x="1319" y="899"/>
                  </a:cubicBezTo>
                  <a:cubicBezTo>
                    <a:pt x="1319" y="899"/>
                    <a:pt x="317" y="1390"/>
                    <a:pt x="249" y="1390"/>
                  </a:cubicBezTo>
                  <a:cubicBezTo>
                    <a:pt x="246" y="1390"/>
                    <a:pt x="245" y="1389"/>
                    <a:pt x="246" y="1387"/>
                  </a:cubicBezTo>
                  <a:lnTo>
                    <a:pt x="246" y="1387"/>
                  </a:lnTo>
                  <a:cubicBezTo>
                    <a:pt x="1" y="1759"/>
                    <a:pt x="304" y="2322"/>
                    <a:pt x="360" y="2693"/>
                  </a:cubicBezTo>
                  <a:lnTo>
                    <a:pt x="1861" y="2964"/>
                  </a:lnTo>
                  <a:cubicBezTo>
                    <a:pt x="2549" y="2783"/>
                    <a:pt x="6555" y="1644"/>
                    <a:pt x="4818" y="188"/>
                  </a:cubicBezTo>
                  <a:cubicBezTo>
                    <a:pt x="4682" y="49"/>
                    <a:pt x="4433" y="0"/>
                    <a:pt x="414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254825" y="4239700"/>
              <a:ext cx="716275" cy="517900"/>
            </a:xfrm>
            <a:custGeom>
              <a:rect b="b" l="l" r="r" t="t"/>
              <a:pathLst>
                <a:path extrusionOk="0" h="20716" w="28651">
                  <a:moveTo>
                    <a:pt x="7812" y="0"/>
                  </a:moveTo>
                  <a:cubicBezTo>
                    <a:pt x="7316" y="0"/>
                    <a:pt x="6821" y="55"/>
                    <a:pt x="6331" y="156"/>
                  </a:cubicBezTo>
                  <a:cubicBezTo>
                    <a:pt x="5552" y="314"/>
                    <a:pt x="4852" y="653"/>
                    <a:pt x="4130" y="946"/>
                  </a:cubicBezTo>
                  <a:lnTo>
                    <a:pt x="1952" y="1770"/>
                  </a:lnTo>
                  <a:cubicBezTo>
                    <a:pt x="1242" y="2052"/>
                    <a:pt x="508" y="2390"/>
                    <a:pt x="0" y="3000"/>
                  </a:cubicBezTo>
                  <a:cubicBezTo>
                    <a:pt x="519" y="2402"/>
                    <a:pt x="1253" y="2074"/>
                    <a:pt x="1964" y="1792"/>
                  </a:cubicBezTo>
                  <a:lnTo>
                    <a:pt x="4153" y="1003"/>
                  </a:lnTo>
                  <a:cubicBezTo>
                    <a:pt x="4875" y="720"/>
                    <a:pt x="5586" y="393"/>
                    <a:pt x="6342" y="246"/>
                  </a:cubicBezTo>
                  <a:cubicBezTo>
                    <a:pt x="6801" y="157"/>
                    <a:pt x="7269" y="114"/>
                    <a:pt x="7738" y="114"/>
                  </a:cubicBezTo>
                  <a:cubicBezTo>
                    <a:pt x="8040" y="114"/>
                    <a:pt x="8343" y="132"/>
                    <a:pt x="8644" y="167"/>
                  </a:cubicBezTo>
                  <a:cubicBezTo>
                    <a:pt x="9400" y="280"/>
                    <a:pt x="10134" y="551"/>
                    <a:pt x="10777" y="957"/>
                  </a:cubicBezTo>
                  <a:cubicBezTo>
                    <a:pt x="11442" y="1375"/>
                    <a:pt x="11939" y="1950"/>
                    <a:pt x="12402" y="2571"/>
                  </a:cubicBezTo>
                  <a:cubicBezTo>
                    <a:pt x="13271" y="3835"/>
                    <a:pt x="13823" y="5302"/>
                    <a:pt x="14568" y="6678"/>
                  </a:cubicBezTo>
                  <a:cubicBezTo>
                    <a:pt x="14737" y="7017"/>
                    <a:pt x="14941" y="7355"/>
                    <a:pt x="15132" y="7705"/>
                  </a:cubicBezTo>
                  <a:cubicBezTo>
                    <a:pt x="15336" y="8033"/>
                    <a:pt x="15539" y="8371"/>
                    <a:pt x="15764" y="8687"/>
                  </a:cubicBezTo>
                  <a:cubicBezTo>
                    <a:pt x="16227" y="9330"/>
                    <a:pt x="16791" y="9883"/>
                    <a:pt x="17322" y="10447"/>
                  </a:cubicBezTo>
                  <a:cubicBezTo>
                    <a:pt x="18394" y="11576"/>
                    <a:pt x="19545" y="12636"/>
                    <a:pt x="20696" y="13675"/>
                  </a:cubicBezTo>
                  <a:lnTo>
                    <a:pt x="24171" y="16778"/>
                  </a:lnTo>
                  <a:cubicBezTo>
                    <a:pt x="24747" y="17297"/>
                    <a:pt x="25311" y="17827"/>
                    <a:pt x="25875" y="18346"/>
                  </a:cubicBezTo>
                  <a:cubicBezTo>
                    <a:pt x="26450" y="18877"/>
                    <a:pt x="26981" y="19441"/>
                    <a:pt x="27534" y="19982"/>
                  </a:cubicBezTo>
                  <a:cubicBezTo>
                    <a:pt x="27759" y="20219"/>
                    <a:pt x="27985" y="20468"/>
                    <a:pt x="28211" y="20716"/>
                  </a:cubicBezTo>
                  <a:lnTo>
                    <a:pt x="28651" y="20716"/>
                  </a:lnTo>
                  <a:cubicBezTo>
                    <a:pt x="28358" y="20389"/>
                    <a:pt x="28064" y="20073"/>
                    <a:pt x="27759" y="19757"/>
                  </a:cubicBezTo>
                  <a:cubicBezTo>
                    <a:pt x="27195" y="19215"/>
                    <a:pt x="26665" y="18651"/>
                    <a:pt x="26089" y="18121"/>
                  </a:cubicBezTo>
                  <a:cubicBezTo>
                    <a:pt x="25525" y="17590"/>
                    <a:pt x="24950" y="17060"/>
                    <a:pt x="24363" y="16552"/>
                  </a:cubicBezTo>
                  <a:lnTo>
                    <a:pt x="20876" y="13471"/>
                  </a:lnTo>
                  <a:cubicBezTo>
                    <a:pt x="19725" y="12433"/>
                    <a:pt x="18585" y="11384"/>
                    <a:pt x="17513" y="10267"/>
                  </a:cubicBezTo>
                  <a:cubicBezTo>
                    <a:pt x="16972" y="9703"/>
                    <a:pt x="16419" y="9161"/>
                    <a:pt x="15967" y="8552"/>
                  </a:cubicBezTo>
                  <a:cubicBezTo>
                    <a:pt x="15753" y="8236"/>
                    <a:pt x="15550" y="7908"/>
                    <a:pt x="15347" y="7581"/>
                  </a:cubicBezTo>
                  <a:cubicBezTo>
                    <a:pt x="15132" y="7254"/>
                    <a:pt x="14963" y="6915"/>
                    <a:pt x="14783" y="6566"/>
                  </a:cubicBezTo>
                  <a:cubicBezTo>
                    <a:pt x="14027" y="5223"/>
                    <a:pt x="13451" y="3767"/>
                    <a:pt x="12560" y="2469"/>
                  </a:cubicBezTo>
                  <a:cubicBezTo>
                    <a:pt x="12086" y="1849"/>
                    <a:pt x="11533" y="1239"/>
                    <a:pt x="10867" y="845"/>
                  </a:cubicBezTo>
                  <a:cubicBezTo>
                    <a:pt x="10190" y="427"/>
                    <a:pt x="9445" y="156"/>
                    <a:pt x="8655" y="55"/>
                  </a:cubicBezTo>
                  <a:cubicBezTo>
                    <a:pt x="8374" y="18"/>
                    <a:pt x="8093" y="0"/>
                    <a:pt x="7812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189100" y="4314675"/>
              <a:ext cx="66025" cy="442650"/>
            </a:xfrm>
            <a:custGeom>
              <a:rect b="b" l="l" r="r" t="t"/>
              <a:pathLst>
                <a:path extrusionOk="0" h="17706" w="2641">
                  <a:moveTo>
                    <a:pt x="2641" y="1"/>
                  </a:move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43" y="17706"/>
                  </a:lnTo>
                  <a:cubicBezTo>
                    <a:pt x="666" y="17593"/>
                    <a:pt x="688" y="17480"/>
                    <a:pt x="711" y="17367"/>
                  </a:cubicBezTo>
                  <a:cubicBezTo>
                    <a:pt x="959" y="15923"/>
                    <a:pt x="1151" y="14467"/>
                    <a:pt x="1309" y="13011"/>
                  </a:cubicBezTo>
                  <a:cubicBezTo>
                    <a:pt x="1456" y="11556"/>
                    <a:pt x="1569" y="10089"/>
                    <a:pt x="1648" y="8622"/>
                  </a:cubicBezTo>
                  <a:cubicBezTo>
                    <a:pt x="1727" y="7155"/>
                    <a:pt x="1783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41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202350" y="4240850"/>
              <a:ext cx="763675" cy="516475"/>
            </a:xfrm>
            <a:custGeom>
              <a:rect b="b" l="l" r="r" t="t"/>
              <a:pathLst>
                <a:path extrusionOk="0" h="20659" w="30547">
                  <a:moveTo>
                    <a:pt x="9853" y="1"/>
                  </a:moveTo>
                  <a:cubicBezTo>
                    <a:pt x="8897" y="1"/>
                    <a:pt x="7936" y="208"/>
                    <a:pt x="7076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0" y="20659"/>
                  </a:cubicBezTo>
                  <a:lnTo>
                    <a:pt x="30547" y="20659"/>
                  </a:lnTo>
                  <a:cubicBezTo>
                    <a:pt x="26868" y="16653"/>
                    <a:pt x="22072" y="13245"/>
                    <a:pt x="18484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5" y="765"/>
                  </a:cubicBezTo>
                  <a:cubicBezTo>
                    <a:pt x="11898" y="239"/>
                    <a:pt x="10878" y="1"/>
                    <a:pt x="9853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226900" y="4291550"/>
              <a:ext cx="187900" cy="466050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807" y="102"/>
                    <a:pt x="4548" y="192"/>
                    <a:pt x="4311" y="283"/>
                  </a:cubicBezTo>
                  <a:cubicBezTo>
                    <a:pt x="1907" y="1151"/>
                    <a:pt x="1264" y="1377"/>
                    <a:pt x="1241" y="4277"/>
                  </a:cubicBezTo>
                  <a:cubicBezTo>
                    <a:pt x="1208" y="6918"/>
                    <a:pt x="1027" y="13169"/>
                    <a:pt x="0" y="18642"/>
                  </a:cubicBezTo>
                  <a:lnTo>
                    <a:pt x="4649" y="18631"/>
                  </a:lnTo>
                  <a:cubicBezTo>
                    <a:pt x="4683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67" y="14568"/>
                  </a:cubicBezTo>
                  <a:cubicBezTo>
                    <a:pt x="5010" y="13485"/>
                    <a:pt x="4706" y="12921"/>
                    <a:pt x="5134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5" y="8136"/>
                    <a:pt x="6793" y="7708"/>
                    <a:pt x="6974" y="7324"/>
                  </a:cubicBezTo>
                  <a:cubicBezTo>
                    <a:pt x="7515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416475" y="4264950"/>
              <a:ext cx="516550" cy="492375"/>
            </a:xfrm>
            <a:custGeom>
              <a:rect b="b" l="l" r="r" t="t"/>
              <a:pathLst>
                <a:path extrusionOk="0" h="19695" w="20662">
                  <a:moveTo>
                    <a:pt x="1316" y="0"/>
                  </a:moveTo>
                  <a:cubicBezTo>
                    <a:pt x="884" y="0"/>
                    <a:pt x="442" y="50"/>
                    <a:pt x="0" y="150"/>
                  </a:cubicBezTo>
                  <a:cubicBezTo>
                    <a:pt x="136" y="286"/>
                    <a:pt x="248" y="455"/>
                    <a:pt x="339" y="624"/>
                  </a:cubicBezTo>
                  <a:cubicBezTo>
                    <a:pt x="1185" y="2351"/>
                    <a:pt x="971" y="4461"/>
                    <a:pt x="2031" y="6041"/>
                  </a:cubicBezTo>
                  <a:cubicBezTo>
                    <a:pt x="3069" y="7587"/>
                    <a:pt x="4615" y="8738"/>
                    <a:pt x="5439" y="10430"/>
                  </a:cubicBezTo>
                  <a:cubicBezTo>
                    <a:pt x="6229" y="12055"/>
                    <a:pt x="7651" y="13364"/>
                    <a:pt x="8734" y="14797"/>
                  </a:cubicBezTo>
                  <a:cubicBezTo>
                    <a:pt x="9919" y="16332"/>
                    <a:pt x="11025" y="17912"/>
                    <a:pt x="12210" y="19435"/>
                  </a:cubicBezTo>
                  <a:cubicBezTo>
                    <a:pt x="12277" y="19525"/>
                    <a:pt x="12356" y="19616"/>
                    <a:pt x="12413" y="19695"/>
                  </a:cubicBezTo>
                  <a:lnTo>
                    <a:pt x="20662" y="19695"/>
                  </a:lnTo>
                  <a:cubicBezTo>
                    <a:pt x="19048" y="18013"/>
                    <a:pt x="17231" y="16411"/>
                    <a:pt x="15460" y="14854"/>
                  </a:cubicBezTo>
                  <a:cubicBezTo>
                    <a:pt x="13304" y="12958"/>
                    <a:pt x="11081" y="11006"/>
                    <a:pt x="9197" y="8896"/>
                  </a:cubicBezTo>
                  <a:cubicBezTo>
                    <a:pt x="8294" y="7880"/>
                    <a:pt x="7617" y="6582"/>
                    <a:pt x="7019" y="5420"/>
                  </a:cubicBezTo>
                  <a:cubicBezTo>
                    <a:pt x="6850" y="5082"/>
                    <a:pt x="6680" y="4732"/>
                    <a:pt x="6511" y="4382"/>
                  </a:cubicBezTo>
                  <a:cubicBezTo>
                    <a:pt x="5766" y="2859"/>
                    <a:pt x="5078" y="1426"/>
                    <a:pt x="3735" y="624"/>
                  </a:cubicBezTo>
                  <a:cubicBezTo>
                    <a:pt x="3031" y="208"/>
                    <a:pt x="2195" y="0"/>
                    <a:pt x="1316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574025" y="4699250"/>
              <a:ext cx="29875" cy="21425"/>
            </a:xfrm>
            <a:custGeom>
              <a:rect b="b" l="l" r="r" t="t"/>
              <a:pathLst>
                <a:path extrusionOk="0" h="857" w="1195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7" y="706"/>
                    <a:pt x="330" y="856"/>
                    <a:pt x="617" y="856"/>
                  </a:cubicBezTo>
                  <a:cubicBezTo>
                    <a:pt x="920" y="856"/>
                    <a:pt x="1194" y="689"/>
                    <a:pt x="1055" y="370"/>
                  </a:cubicBezTo>
                  <a:cubicBezTo>
                    <a:pt x="1044" y="348"/>
                    <a:pt x="1033" y="325"/>
                    <a:pt x="1022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511550" y="4741675"/>
              <a:ext cx="29350" cy="21425"/>
            </a:xfrm>
            <a:custGeom>
              <a:rect b="b" l="l" r="r" t="t"/>
              <a:pathLst>
                <a:path extrusionOk="0" h="857" w="1174">
                  <a:moveTo>
                    <a:pt x="555" y="1"/>
                  </a:moveTo>
                  <a:cubicBezTo>
                    <a:pt x="263" y="1"/>
                    <a:pt x="0" y="159"/>
                    <a:pt x="124" y="468"/>
                  </a:cubicBezTo>
                  <a:cubicBezTo>
                    <a:pt x="135" y="490"/>
                    <a:pt x="147" y="513"/>
                    <a:pt x="158" y="535"/>
                  </a:cubicBezTo>
                  <a:cubicBezTo>
                    <a:pt x="259" y="726"/>
                    <a:pt x="530" y="857"/>
                    <a:pt x="765" y="857"/>
                  </a:cubicBezTo>
                  <a:cubicBezTo>
                    <a:pt x="975" y="857"/>
                    <a:pt x="1157" y="752"/>
                    <a:pt x="1162" y="490"/>
                  </a:cubicBezTo>
                  <a:cubicBezTo>
                    <a:pt x="1174" y="162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638475" y="4674700"/>
              <a:ext cx="31725" cy="20925"/>
            </a:xfrm>
            <a:custGeom>
              <a:rect b="b" l="l" r="r" t="t"/>
              <a:pathLst>
                <a:path extrusionOk="0" h="837" w="1269">
                  <a:moveTo>
                    <a:pt x="676" y="1"/>
                  </a:moveTo>
                  <a:cubicBezTo>
                    <a:pt x="336" y="1"/>
                    <a:pt x="0" y="207"/>
                    <a:pt x="193" y="540"/>
                  </a:cubicBezTo>
                  <a:cubicBezTo>
                    <a:pt x="204" y="563"/>
                    <a:pt x="226" y="574"/>
                    <a:pt x="238" y="596"/>
                  </a:cubicBezTo>
                  <a:cubicBezTo>
                    <a:pt x="349" y="749"/>
                    <a:pt x="575" y="837"/>
                    <a:pt x="783" y="837"/>
                  </a:cubicBezTo>
                  <a:cubicBezTo>
                    <a:pt x="1038" y="837"/>
                    <a:pt x="1268" y="704"/>
                    <a:pt x="1231" y="393"/>
                  </a:cubicBezTo>
                  <a:cubicBezTo>
                    <a:pt x="1197" y="120"/>
                    <a:pt x="935" y="1"/>
                    <a:pt x="67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405700" y="4717950"/>
              <a:ext cx="29500" cy="27875"/>
            </a:xfrm>
            <a:custGeom>
              <a:rect b="b" l="l" r="r" t="t"/>
              <a:pathLst>
                <a:path extrusionOk="0" h="1115" w="1180">
                  <a:moveTo>
                    <a:pt x="672" y="1"/>
                  </a:moveTo>
                  <a:cubicBezTo>
                    <a:pt x="619" y="1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88"/>
                    <a:pt x="939" y="965"/>
                    <a:pt x="961" y="943"/>
                  </a:cubicBezTo>
                  <a:cubicBezTo>
                    <a:pt x="1180" y="655"/>
                    <a:pt x="1058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367075" y="4720525"/>
              <a:ext cx="37100" cy="21175"/>
            </a:xfrm>
            <a:custGeom>
              <a:rect b="b" l="l" r="r" t="t"/>
              <a:pathLst>
                <a:path extrusionOk="0" h="847" w="1484">
                  <a:moveTo>
                    <a:pt x="719" y="1"/>
                  </a:moveTo>
                  <a:cubicBezTo>
                    <a:pt x="373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2" y="847"/>
                  </a:cubicBezTo>
                  <a:cubicBezTo>
                    <a:pt x="1012" y="847"/>
                    <a:pt x="1483" y="457"/>
                    <a:pt x="1119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439050" y="4658950"/>
              <a:ext cx="37525" cy="25050"/>
            </a:xfrm>
            <a:custGeom>
              <a:rect b="b" l="l" r="r" t="t"/>
              <a:pathLst>
                <a:path extrusionOk="0" h="1002" w="1501">
                  <a:moveTo>
                    <a:pt x="818" y="0"/>
                  </a:moveTo>
                  <a:cubicBezTo>
                    <a:pt x="312" y="0"/>
                    <a:pt x="1" y="1001"/>
                    <a:pt x="582" y="1001"/>
                  </a:cubicBezTo>
                  <a:cubicBezTo>
                    <a:pt x="591" y="1001"/>
                    <a:pt x="600" y="1001"/>
                    <a:pt x="609" y="1001"/>
                  </a:cubicBezTo>
                  <a:cubicBezTo>
                    <a:pt x="632" y="1001"/>
                    <a:pt x="654" y="1001"/>
                    <a:pt x="677" y="989"/>
                  </a:cubicBezTo>
                  <a:cubicBezTo>
                    <a:pt x="1094" y="933"/>
                    <a:pt x="1501" y="222"/>
                    <a:pt x="970" y="30"/>
                  </a:cubicBezTo>
                  <a:cubicBezTo>
                    <a:pt x="918" y="10"/>
                    <a:pt x="867" y="0"/>
                    <a:pt x="8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28125" y="4693200"/>
              <a:ext cx="37025" cy="25225"/>
            </a:xfrm>
            <a:custGeom>
              <a:rect b="b" l="l" r="r" t="t"/>
              <a:pathLst>
                <a:path extrusionOk="0" h="1009" w="1481">
                  <a:moveTo>
                    <a:pt x="809" y="1"/>
                  </a:moveTo>
                  <a:cubicBezTo>
                    <a:pt x="294" y="1"/>
                    <a:pt x="0" y="1009"/>
                    <a:pt x="577" y="1009"/>
                  </a:cubicBezTo>
                  <a:cubicBezTo>
                    <a:pt x="588" y="1009"/>
                    <a:pt x="600" y="1008"/>
                    <a:pt x="612" y="1007"/>
                  </a:cubicBezTo>
                  <a:cubicBezTo>
                    <a:pt x="635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1" y="26"/>
                  </a:cubicBezTo>
                  <a:cubicBezTo>
                    <a:pt x="902" y="9"/>
                    <a:pt x="855" y="1"/>
                    <a:pt x="80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461600" y="4716300"/>
              <a:ext cx="28375" cy="23850"/>
            </a:xfrm>
            <a:custGeom>
              <a:rect b="b" l="l" r="r" t="t"/>
              <a:pathLst>
                <a:path extrusionOk="0" h="954" w="1135">
                  <a:moveTo>
                    <a:pt x="476" y="0"/>
                  </a:moveTo>
                  <a:cubicBezTo>
                    <a:pt x="333" y="0"/>
                    <a:pt x="203" y="75"/>
                    <a:pt x="136" y="264"/>
                  </a:cubicBezTo>
                  <a:cubicBezTo>
                    <a:pt x="0" y="649"/>
                    <a:pt x="447" y="954"/>
                    <a:pt x="783" y="954"/>
                  </a:cubicBezTo>
                  <a:cubicBezTo>
                    <a:pt x="977" y="954"/>
                    <a:pt x="1134" y="851"/>
                    <a:pt x="1118" y="602"/>
                  </a:cubicBezTo>
                  <a:cubicBezTo>
                    <a:pt x="1118" y="580"/>
                    <a:pt x="1118" y="557"/>
                    <a:pt x="1106" y="535"/>
                  </a:cubicBezTo>
                  <a:cubicBezTo>
                    <a:pt x="1062" y="263"/>
                    <a:pt x="745" y="0"/>
                    <a:pt x="47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455725" y="4600625"/>
              <a:ext cx="28400" cy="23900"/>
            </a:xfrm>
            <a:custGeom>
              <a:rect b="b" l="l" r="r" t="t"/>
              <a:pathLst>
                <a:path extrusionOk="0" h="956" w="1136">
                  <a:moveTo>
                    <a:pt x="483" y="1"/>
                  </a:moveTo>
                  <a:cubicBezTo>
                    <a:pt x="342" y="1"/>
                    <a:pt x="214" y="73"/>
                    <a:pt x="145" y="253"/>
                  </a:cubicBezTo>
                  <a:cubicBezTo>
                    <a:pt x="0" y="637"/>
                    <a:pt x="455" y="956"/>
                    <a:pt x="794" y="956"/>
                  </a:cubicBezTo>
                  <a:cubicBezTo>
                    <a:pt x="983" y="956"/>
                    <a:pt x="1135" y="857"/>
                    <a:pt x="1127" y="614"/>
                  </a:cubicBezTo>
                  <a:cubicBezTo>
                    <a:pt x="1127" y="592"/>
                    <a:pt x="1116" y="569"/>
                    <a:pt x="1116" y="547"/>
                  </a:cubicBezTo>
                  <a:cubicBezTo>
                    <a:pt x="1079" y="271"/>
                    <a:pt x="757" y="1"/>
                    <a:pt x="4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497300" y="4673025"/>
              <a:ext cx="29750" cy="21275"/>
            </a:xfrm>
            <a:custGeom>
              <a:rect b="b" l="l" r="r" t="t"/>
              <a:pathLst>
                <a:path extrusionOk="0" h="851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3"/>
                    <a:pt x="318" y="850"/>
                    <a:pt x="603" y="850"/>
                  </a:cubicBezTo>
                  <a:cubicBezTo>
                    <a:pt x="909" y="850"/>
                    <a:pt x="1190" y="680"/>
                    <a:pt x="1044" y="359"/>
                  </a:cubicBezTo>
                  <a:cubicBezTo>
                    <a:pt x="1033" y="347"/>
                    <a:pt x="1033" y="325"/>
                    <a:pt x="1010" y="302"/>
                  </a:cubicBezTo>
                  <a:cubicBezTo>
                    <a:pt x="901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463425" y="4617025"/>
              <a:ext cx="29375" cy="21600"/>
            </a:xfrm>
            <a:custGeom>
              <a:rect b="b" l="l" r="r" t="t"/>
              <a:pathLst>
                <a:path extrusionOk="0" h="864" w="1175">
                  <a:moveTo>
                    <a:pt x="557" y="1"/>
                  </a:moveTo>
                  <a:cubicBezTo>
                    <a:pt x="263" y="1"/>
                    <a:pt x="1" y="161"/>
                    <a:pt x="131" y="477"/>
                  </a:cubicBezTo>
                  <a:cubicBezTo>
                    <a:pt x="142" y="489"/>
                    <a:pt x="153" y="511"/>
                    <a:pt x="165" y="534"/>
                  </a:cubicBezTo>
                  <a:cubicBezTo>
                    <a:pt x="266" y="730"/>
                    <a:pt x="536" y="863"/>
                    <a:pt x="770" y="863"/>
                  </a:cubicBezTo>
                  <a:cubicBezTo>
                    <a:pt x="981" y="863"/>
                    <a:pt x="1164" y="756"/>
                    <a:pt x="1169" y="489"/>
                  </a:cubicBezTo>
                  <a:cubicBezTo>
                    <a:pt x="1175" y="161"/>
                    <a:pt x="850" y="1"/>
                    <a:pt x="55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565550" y="4614900"/>
              <a:ext cx="29900" cy="21300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5"/>
                    <a:pt x="322" y="852"/>
                    <a:pt x="609" y="852"/>
                  </a:cubicBezTo>
                  <a:cubicBezTo>
                    <a:pt x="915" y="852"/>
                    <a:pt x="1196" y="685"/>
                    <a:pt x="1056" y="371"/>
                  </a:cubicBezTo>
                  <a:cubicBezTo>
                    <a:pt x="1045" y="348"/>
                    <a:pt x="1033" y="325"/>
                    <a:pt x="1022" y="303"/>
                  </a:cubicBezTo>
                  <a:cubicBezTo>
                    <a:pt x="914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479100" y="4557925"/>
              <a:ext cx="29800" cy="27050"/>
            </a:xfrm>
            <a:custGeom>
              <a:rect b="b" l="l" r="r" t="t"/>
              <a:pathLst>
                <a:path extrusionOk="0" h="1082" w="1192">
                  <a:moveTo>
                    <a:pt x="723" y="0"/>
                  </a:moveTo>
                  <a:cubicBezTo>
                    <a:pt x="679" y="0"/>
                    <a:pt x="630" y="10"/>
                    <a:pt x="576" y="32"/>
                  </a:cubicBezTo>
                  <a:cubicBezTo>
                    <a:pt x="553" y="43"/>
                    <a:pt x="531" y="54"/>
                    <a:pt x="508" y="65"/>
                  </a:cubicBezTo>
                  <a:cubicBezTo>
                    <a:pt x="147" y="269"/>
                    <a:pt x="0" y="1070"/>
                    <a:pt x="564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191" y="0"/>
                    <a:pt x="72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610900" y="4701900"/>
              <a:ext cx="28375" cy="23975"/>
            </a:xfrm>
            <a:custGeom>
              <a:rect b="b" l="l" r="r" t="t"/>
              <a:pathLst>
                <a:path extrusionOk="0" h="959" w="1135">
                  <a:moveTo>
                    <a:pt x="480" y="1"/>
                  </a:moveTo>
                  <a:cubicBezTo>
                    <a:pt x="340" y="1"/>
                    <a:pt x="214" y="73"/>
                    <a:pt x="145" y="253"/>
                  </a:cubicBezTo>
                  <a:cubicBezTo>
                    <a:pt x="0" y="643"/>
                    <a:pt x="451" y="959"/>
                    <a:pt x="789" y="959"/>
                  </a:cubicBezTo>
                  <a:cubicBezTo>
                    <a:pt x="980" y="959"/>
                    <a:pt x="1135" y="858"/>
                    <a:pt x="1126" y="614"/>
                  </a:cubicBezTo>
                  <a:cubicBezTo>
                    <a:pt x="1126" y="592"/>
                    <a:pt x="1115" y="569"/>
                    <a:pt x="1115" y="547"/>
                  </a:cubicBezTo>
                  <a:cubicBezTo>
                    <a:pt x="1070" y="271"/>
                    <a:pt x="751" y="1"/>
                    <a:pt x="48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94700" y="4687325"/>
              <a:ext cx="29975" cy="27050"/>
            </a:xfrm>
            <a:custGeom>
              <a:rect b="b" l="l" r="r" t="t"/>
              <a:pathLst>
                <a:path extrusionOk="0" h="1082" w="1199">
                  <a:moveTo>
                    <a:pt x="618" y="1"/>
                  </a:moveTo>
                  <a:cubicBezTo>
                    <a:pt x="46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35" y="1039"/>
                    <a:pt x="657" y="1028"/>
                    <a:pt x="680" y="1017"/>
                  </a:cubicBezTo>
                  <a:cubicBezTo>
                    <a:pt x="1052" y="814"/>
                    <a:pt x="1199" y="24"/>
                    <a:pt x="635" y="1"/>
                  </a:cubicBezTo>
                  <a:cubicBezTo>
                    <a:pt x="629" y="1"/>
                    <a:pt x="624" y="1"/>
                    <a:pt x="6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465125" y="4675275"/>
              <a:ext cx="29750" cy="21300"/>
            </a:xfrm>
            <a:custGeom>
              <a:rect b="b" l="l" r="r" t="t"/>
              <a:pathLst>
                <a:path extrusionOk="0" h="852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4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8300" y="4729775"/>
              <a:ext cx="34950" cy="25925"/>
            </a:xfrm>
            <a:custGeom>
              <a:rect b="b" l="l" r="r" t="t"/>
              <a:pathLst>
                <a:path extrusionOk="0" h="1037" w="1398">
                  <a:moveTo>
                    <a:pt x="869" y="0"/>
                  </a:moveTo>
                  <a:cubicBezTo>
                    <a:pt x="845" y="0"/>
                    <a:pt x="818" y="2"/>
                    <a:pt x="790" y="7"/>
                  </a:cubicBezTo>
                  <a:lnTo>
                    <a:pt x="723" y="30"/>
                  </a:lnTo>
                  <a:cubicBezTo>
                    <a:pt x="316" y="142"/>
                    <a:pt x="0" y="887"/>
                    <a:pt x="553" y="1023"/>
                  </a:cubicBezTo>
                  <a:cubicBezTo>
                    <a:pt x="589" y="1032"/>
                    <a:pt x="624" y="1036"/>
                    <a:pt x="658" y="1036"/>
                  </a:cubicBezTo>
                  <a:cubicBezTo>
                    <a:pt x="1179" y="1036"/>
                    <a:pt x="1398" y="0"/>
                    <a:pt x="86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493750" y="4619600"/>
              <a:ext cx="31075" cy="26675"/>
            </a:xfrm>
            <a:custGeom>
              <a:rect b="b" l="l" r="r" t="t"/>
              <a:pathLst>
                <a:path extrusionOk="0" h="1067" w="1243">
                  <a:moveTo>
                    <a:pt x="646" y="1"/>
                  </a:moveTo>
                  <a:cubicBezTo>
                    <a:pt x="83" y="1"/>
                    <a:pt x="0" y="1066"/>
                    <a:pt x="481" y="1066"/>
                  </a:cubicBezTo>
                  <a:cubicBezTo>
                    <a:pt x="524" y="1066"/>
                    <a:pt x="571" y="1058"/>
                    <a:pt x="622" y="1040"/>
                  </a:cubicBezTo>
                  <a:cubicBezTo>
                    <a:pt x="644" y="1029"/>
                    <a:pt x="655" y="1018"/>
                    <a:pt x="678" y="1018"/>
                  </a:cubicBezTo>
                  <a:cubicBezTo>
                    <a:pt x="1062" y="826"/>
                    <a:pt x="1242" y="36"/>
                    <a:pt x="678" y="2"/>
                  </a:cubicBezTo>
                  <a:cubicBezTo>
                    <a:pt x="667" y="1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432550" y="4588100"/>
              <a:ext cx="30025" cy="27050"/>
            </a:xfrm>
            <a:custGeom>
              <a:rect b="b" l="l" r="r" t="t"/>
              <a:pathLst>
                <a:path extrusionOk="0" h="1082" w="1201">
                  <a:moveTo>
                    <a:pt x="726" y="1"/>
                  </a:moveTo>
                  <a:cubicBezTo>
                    <a:pt x="681" y="1"/>
                    <a:pt x="631" y="10"/>
                    <a:pt x="576" y="32"/>
                  </a:cubicBezTo>
                  <a:cubicBezTo>
                    <a:pt x="553" y="43"/>
                    <a:pt x="542" y="55"/>
                    <a:pt x="519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438225" y="4739700"/>
              <a:ext cx="29750" cy="21375"/>
            </a:xfrm>
            <a:custGeom>
              <a:rect b="b" l="l" r="r" t="t"/>
              <a:pathLst>
                <a:path extrusionOk="0" h="855" w="1190">
                  <a:moveTo>
                    <a:pt x="582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57" y="535"/>
                    <a:pt x="180" y="547"/>
                  </a:cubicBezTo>
                  <a:cubicBezTo>
                    <a:pt x="289" y="732"/>
                    <a:pt x="553" y="854"/>
                    <a:pt x="783" y="854"/>
                  </a:cubicBezTo>
                  <a:cubicBezTo>
                    <a:pt x="1001" y="854"/>
                    <a:pt x="1189" y="743"/>
                    <a:pt x="1184" y="468"/>
                  </a:cubicBezTo>
                  <a:cubicBezTo>
                    <a:pt x="1178" y="151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485500" y="4572725"/>
              <a:ext cx="37300" cy="21100"/>
            </a:xfrm>
            <a:custGeom>
              <a:rect b="b" l="l" r="r" t="t"/>
              <a:pathLst>
                <a:path extrusionOk="0" h="844" w="1492">
                  <a:moveTo>
                    <a:pt x="742" y="1"/>
                  </a:moveTo>
                  <a:cubicBezTo>
                    <a:pt x="386" y="1"/>
                    <a:pt x="1" y="240"/>
                    <a:pt x="196" y="613"/>
                  </a:cubicBezTo>
                  <a:cubicBezTo>
                    <a:pt x="283" y="778"/>
                    <a:pt x="438" y="844"/>
                    <a:pt x="604" y="844"/>
                  </a:cubicBezTo>
                  <a:cubicBezTo>
                    <a:pt x="1017" y="844"/>
                    <a:pt x="1491" y="434"/>
                    <a:pt x="1121" y="128"/>
                  </a:cubicBezTo>
                  <a:cubicBezTo>
                    <a:pt x="1098" y="117"/>
                    <a:pt x="1076" y="94"/>
                    <a:pt x="1064" y="83"/>
                  </a:cubicBezTo>
                  <a:cubicBezTo>
                    <a:pt x="975" y="27"/>
                    <a:pt x="860" y="1"/>
                    <a:pt x="74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450325" y="4496900"/>
              <a:ext cx="37025" cy="25200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1"/>
                    <a:pt x="869" y="1"/>
                  </a:cubicBezTo>
                  <a:lnTo>
                    <a:pt x="801" y="13"/>
                  </a:lnTo>
                  <a:cubicBezTo>
                    <a:pt x="384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487775" y="4509875"/>
              <a:ext cx="31125" cy="26725"/>
            </a:xfrm>
            <a:custGeom>
              <a:rect b="b" l="l" r="r" t="t"/>
              <a:pathLst>
                <a:path extrusionOk="0" h="1069" w="1245">
                  <a:moveTo>
                    <a:pt x="656" y="1"/>
                  </a:moveTo>
                  <a:cubicBezTo>
                    <a:pt x="88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35" y="1028"/>
                    <a:pt x="658" y="1028"/>
                    <a:pt x="680" y="1017"/>
                  </a:cubicBezTo>
                  <a:cubicBezTo>
                    <a:pt x="1064" y="825"/>
                    <a:pt x="1244" y="35"/>
                    <a:pt x="680" y="1"/>
                  </a:cubicBezTo>
                  <a:cubicBezTo>
                    <a:pt x="672" y="1"/>
                    <a:pt x="664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562975" y="4726175"/>
              <a:ext cx="28850" cy="27800"/>
            </a:xfrm>
            <a:custGeom>
              <a:rect b="b" l="l" r="r" t="t"/>
              <a:pathLst>
                <a:path extrusionOk="0" h="1112" w="1154">
                  <a:moveTo>
                    <a:pt x="665" y="1"/>
                  </a:moveTo>
                  <a:cubicBezTo>
                    <a:pt x="619" y="1"/>
                    <a:pt x="570" y="9"/>
                    <a:pt x="516" y="27"/>
                  </a:cubicBezTo>
                  <a:cubicBezTo>
                    <a:pt x="1" y="199"/>
                    <a:pt x="243" y="1111"/>
                    <a:pt x="630" y="1111"/>
                  </a:cubicBezTo>
                  <a:cubicBezTo>
                    <a:pt x="701" y="1111"/>
                    <a:pt x="777" y="1080"/>
                    <a:pt x="854" y="1009"/>
                  </a:cubicBezTo>
                  <a:cubicBezTo>
                    <a:pt x="877" y="997"/>
                    <a:pt x="888" y="975"/>
                    <a:pt x="899" y="964"/>
                  </a:cubicBezTo>
                  <a:cubicBezTo>
                    <a:pt x="1153" y="679"/>
                    <a:pt x="1078" y="1"/>
                    <a:pt x="66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63675" y="4663450"/>
              <a:ext cx="29700" cy="27725"/>
            </a:xfrm>
            <a:custGeom>
              <a:rect b="b" l="l" r="r" t="t"/>
              <a:pathLst>
                <a:path extrusionOk="0" h="1109" w="1188">
                  <a:moveTo>
                    <a:pt x="511" y="1"/>
                  </a:moveTo>
                  <a:cubicBezTo>
                    <a:pt x="433" y="1"/>
                    <a:pt x="352" y="37"/>
                    <a:pt x="273" y="121"/>
                  </a:cubicBezTo>
                  <a:cubicBezTo>
                    <a:pt x="251" y="132"/>
                    <a:pt x="239" y="155"/>
                    <a:pt x="228" y="166"/>
                  </a:cubicBezTo>
                  <a:cubicBezTo>
                    <a:pt x="0" y="464"/>
                    <a:pt x="129" y="1109"/>
                    <a:pt x="515" y="1109"/>
                  </a:cubicBezTo>
                  <a:cubicBezTo>
                    <a:pt x="569" y="1109"/>
                    <a:pt x="628" y="1096"/>
                    <a:pt x="691" y="1069"/>
                  </a:cubicBezTo>
                  <a:cubicBezTo>
                    <a:pt x="1187" y="854"/>
                    <a:pt x="891" y="1"/>
                    <a:pt x="5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637625" y="4732700"/>
              <a:ext cx="29450" cy="27800"/>
            </a:xfrm>
            <a:custGeom>
              <a:rect b="b" l="l" r="r" t="t"/>
              <a:pathLst>
                <a:path extrusionOk="0" h="1112" w="1178">
                  <a:moveTo>
                    <a:pt x="661" y="1"/>
                  </a:moveTo>
                  <a:cubicBezTo>
                    <a:pt x="604" y="1"/>
                    <a:pt x="542" y="15"/>
                    <a:pt x="475" y="48"/>
                  </a:cubicBezTo>
                  <a:cubicBezTo>
                    <a:pt x="0" y="281"/>
                    <a:pt x="316" y="1111"/>
                    <a:pt x="688" y="1111"/>
                  </a:cubicBezTo>
                  <a:cubicBezTo>
                    <a:pt x="767" y="1111"/>
                    <a:pt x="849" y="1074"/>
                    <a:pt x="926" y="985"/>
                  </a:cubicBezTo>
                  <a:cubicBezTo>
                    <a:pt x="949" y="973"/>
                    <a:pt x="960" y="951"/>
                    <a:pt x="971" y="928"/>
                  </a:cubicBezTo>
                  <a:cubicBezTo>
                    <a:pt x="1177" y="634"/>
                    <a:pt x="1034" y="1"/>
                    <a:pt x="6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428900" y="4424750"/>
              <a:ext cx="37450" cy="21075"/>
            </a:xfrm>
            <a:custGeom>
              <a:rect b="b" l="l" r="r" t="t"/>
              <a:pathLst>
                <a:path extrusionOk="0" h="843" w="1498">
                  <a:moveTo>
                    <a:pt x="734" y="0"/>
                  </a:moveTo>
                  <a:cubicBezTo>
                    <a:pt x="382" y="0"/>
                    <a:pt x="1" y="241"/>
                    <a:pt x="203" y="619"/>
                  </a:cubicBezTo>
                  <a:cubicBezTo>
                    <a:pt x="289" y="779"/>
                    <a:pt x="442" y="843"/>
                    <a:pt x="604" y="843"/>
                  </a:cubicBezTo>
                  <a:cubicBezTo>
                    <a:pt x="1018" y="843"/>
                    <a:pt x="1497" y="430"/>
                    <a:pt x="1117" y="123"/>
                  </a:cubicBezTo>
                  <a:lnTo>
                    <a:pt x="1060" y="89"/>
                  </a:lnTo>
                  <a:cubicBezTo>
                    <a:pt x="971" y="28"/>
                    <a:pt x="854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451200" y="4545850"/>
              <a:ext cx="28875" cy="26975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cubicBezTo>
                    <a:pt x="507" y="52"/>
                    <a:pt x="496" y="63"/>
                    <a:pt x="473" y="75"/>
                  </a:cubicBezTo>
                  <a:cubicBezTo>
                    <a:pt x="114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420725" y="4697875"/>
              <a:ext cx="29750" cy="21275"/>
            </a:xfrm>
            <a:custGeom>
              <a:rect b="b" l="l" r="r" t="t"/>
              <a:pathLst>
                <a:path extrusionOk="0" h="851" w="1190">
                  <a:moveTo>
                    <a:pt x="583" y="0"/>
                  </a:moveTo>
                  <a:cubicBezTo>
                    <a:pt x="278" y="0"/>
                    <a:pt x="1" y="168"/>
                    <a:pt x="146" y="482"/>
                  </a:cubicBezTo>
                  <a:cubicBezTo>
                    <a:pt x="157" y="504"/>
                    <a:pt x="169" y="527"/>
                    <a:pt x="180" y="538"/>
                  </a:cubicBezTo>
                  <a:cubicBezTo>
                    <a:pt x="289" y="728"/>
                    <a:pt x="550" y="850"/>
                    <a:pt x="779" y="850"/>
                  </a:cubicBezTo>
                  <a:cubicBezTo>
                    <a:pt x="999" y="850"/>
                    <a:pt x="1190" y="736"/>
                    <a:pt x="1184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00400" y="4720825"/>
              <a:ext cx="29500" cy="21400"/>
            </a:xfrm>
            <a:custGeom>
              <a:rect b="b" l="l" r="r" t="t"/>
              <a:pathLst>
                <a:path extrusionOk="0" h="856" w="1180">
                  <a:moveTo>
                    <a:pt x="409" y="0"/>
                  </a:moveTo>
                  <a:cubicBezTo>
                    <a:pt x="195" y="0"/>
                    <a:pt x="11" y="108"/>
                    <a:pt x="6" y="376"/>
                  </a:cubicBezTo>
                  <a:cubicBezTo>
                    <a:pt x="0" y="698"/>
                    <a:pt x="325" y="856"/>
                    <a:pt x="619" y="856"/>
                  </a:cubicBezTo>
                  <a:cubicBezTo>
                    <a:pt x="914" y="856"/>
                    <a:pt x="1179" y="698"/>
                    <a:pt x="1055" y="388"/>
                  </a:cubicBezTo>
                  <a:cubicBezTo>
                    <a:pt x="1044" y="365"/>
                    <a:pt x="1033" y="342"/>
                    <a:pt x="1021" y="320"/>
                  </a:cubicBezTo>
                  <a:cubicBezTo>
                    <a:pt x="915" y="131"/>
                    <a:pt x="644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434275" y="4637600"/>
              <a:ext cx="31750" cy="20925"/>
            </a:xfrm>
            <a:custGeom>
              <a:rect b="b" l="l" r="r" t="t"/>
              <a:pathLst>
                <a:path extrusionOk="0" h="837" w="1270">
                  <a:moveTo>
                    <a:pt x="488" y="1"/>
                  </a:moveTo>
                  <a:cubicBezTo>
                    <a:pt x="231" y="1"/>
                    <a:pt x="1" y="133"/>
                    <a:pt x="44" y="444"/>
                  </a:cubicBezTo>
                  <a:cubicBezTo>
                    <a:pt x="78" y="717"/>
                    <a:pt x="340" y="837"/>
                    <a:pt x="598" y="837"/>
                  </a:cubicBezTo>
                  <a:cubicBezTo>
                    <a:pt x="937" y="837"/>
                    <a:pt x="1270" y="631"/>
                    <a:pt x="1071" y="298"/>
                  </a:cubicBezTo>
                  <a:cubicBezTo>
                    <a:pt x="1060" y="286"/>
                    <a:pt x="1048" y="264"/>
                    <a:pt x="1037" y="241"/>
                  </a:cubicBezTo>
                  <a:cubicBezTo>
                    <a:pt x="926" y="89"/>
                    <a:pt x="698" y="1"/>
                    <a:pt x="488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415225" y="4609750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7"/>
                  </a:cubicBezTo>
                  <a:cubicBezTo>
                    <a:pt x="1054" y="813"/>
                    <a:pt x="1201" y="12"/>
                    <a:pt x="637" y="1"/>
                  </a:cubicBezTo>
                  <a:cubicBezTo>
                    <a:pt x="634" y="1"/>
                    <a:pt x="631" y="1"/>
                    <a:pt x="62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512925" y="4584850"/>
              <a:ext cx="28200" cy="23925"/>
            </a:xfrm>
            <a:custGeom>
              <a:rect b="b" l="l" r="r" t="t"/>
              <a:pathLst>
                <a:path extrusionOk="0" h="957" w="1128">
                  <a:moveTo>
                    <a:pt x="338" y="1"/>
                  </a:moveTo>
                  <a:cubicBezTo>
                    <a:pt x="150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7" y="686"/>
                    <a:pt x="377" y="956"/>
                    <a:pt x="648" y="956"/>
                  </a:cubicBezTo>
                  <a:cubicBezTo>
                    <a:pt x="787" y="956"/>
                    <a:pt x="914" y="884"/>
                    <a:pt x="983" y="704"/>
                  </a:cubicBezTo>
                  <a:cubicBezTo>
                    <a:pt x="1128" y="320"/>
                    <a:pt x="673" y="1"/>
                    <a:pt x="33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545100" y="4630425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4" y="43"/>
                    <a:pt x="542" y="54"/>
                    <a:pt x="520" y="65"/>
                  </a:cubicBezTo>
                  <a:cubicBezTo>
                    <a:pt x="147" y="269"/>
                    <a:pt x="1" y="1058"/>
                    <a:pt x="565" y="1081"/>
                  </a:cubicBezTo>
                  <a:cubicBezTo>
                    <a:pt x="568" y="1081"/>
                    <a:pt x="570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525525" y="4631250"/>
              <a:ext cx="29350" cy="21475"/>
            </a:xfrm>
            <a:custGeom>
              <a:rect b="b" l="l" r="r" t="t"/>
              <a:pathLst>
                <a:path extrusionOk="0" h="859" w="1174">
                  <a:moveTo>
                    <a:pt x="551" y="0"/>
                  </a:moveTo>
                  <a:cubicBezTo>
                    <a:pt x="260" y="0"/>
                    <a:pt x="0" y="158"/>
                    <a:pt x="129" y="473"/>
                  </a:cubicBezTo>
                  <a:cubicBezTo>
                    <a:pt x="141" y="484"/>
                    <a:pt x="152" y="506"/>
                    <a:pt x="163" y="529"/>
                  </a:cubicBezTo>
                  <a:cubicBezTo>
                    <a:pt x="264" y="725"/>
                    <a:pt x="534" y="859"/>
                    <a:pt x="769" y="859"/>
                  </a:cubicBezTo>
                  <a:cubicBezTo>
                    <a:pt x="980" y="859"/>
                    <a:pt x="1162" y="751"/>
                    <a:pt x="1167" y="484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534675" y="4660250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731" y="1"/>
                  </a:moveTo>
                  <a:cubicBezTo>
                    <a:pt x="685" y="1"/>
                    <a:pt x="633" y="11"/>
                    <a:pt x="576" y="35"/>
                  </a:cubicBezTo>
                  <a:cubicBezTo>
                    <a:pt x="553" y="46"/>
                    <a:pt x="531" y="46"/>
                    <a:pt x="508" y="69"/>
                  </a:cubicBezTo>
                  <a:cubicBezTo>
                    <a:pt x="147" y="260"/>
                    <a:pt x="0" y="1062"/>
                    <a:pt x="564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50" y="1073"/>
                    <a:pt x="1200" y="1"/>
                    <a:pt x="73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374300" y="4680750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41" y="490"/>
                    <a:pt x="152" y="512"/>
                    <a:pt x="164" y="535"/>
                  </a:cubicBezTo>
                  <a:cubicBezTo>
                    <a:pt x="265" y="726"/>
                    <a:pt x="538" y="861"/>
                    <a:pt x="774" y="861"/>
                  </a:cubicBezTo>
                  <a:cubicBezTo>
                    <a:pt x="983" y="861"/>
                    <a:pt x="1163" y="755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422875" y="4565150"/>
              <a:ext cx="31125" cy="26675"/>
            </a:xfrm>
            <a:custGeom>
              <a:rect b="b" l="l" r="r" t="t"/>
              <a:pathLst>
                <a:path extrusionOk="0" h="1067" w="1245">
                  <a:moveTo>
                    <a:pt x="637" y="1"/>
                  </a:moveTo>
                  <a:cubicBezTo>
                    <a:pt x="74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6" y="1029"/>
                    <a:pt x="658" y="1018"/>
                    <a:pt x="681" y="1006"/>
                  </a:cubicBezTo>
                  <a:cubicBezTo>
                    <a:pt x="1053" y="826"/>
                    <a:pt x="1245" y="36"/>
                    <a:pt x="669" y="2"/>
                  </a:cubicBezTo>
                  <a:cubicBezTo>
                    <a:pt x="659" y="1"/>
                    <a:pt x="648" y="1"/>
                    <a:pt x="63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400950" y="4665825"/>
              <a:ext cx="37475" cy="20925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89" y="0"/>
                    <a:pt x="0" y="240"/>
                    <a:pt x="204" y="613"/>
                  </a:cubicBezTo>
                  <a:cubicBezTo>
                    <a:pt x="290" y="772"/>
                    <a:pt x="442" y="836"/>
                    <a:pt x="605" y="836"/>
                  </a:cubicBezTo>
                  <a:cubicBezTo>
                    <a:pt x="1019" y="836"/>
                    <a:pt x="1498" y="424"/>
                    <a:pt x="1118" y="116"/>
                  </a:cubicBezTo>
                  <a:cubicBezTo>
                    <a:pt x="1106" y="105"/>
                    <a:pt x="1084" y="94"/>
                    <a:pt x="1061" y="83"/>
                  </a:cubicBezTo>
                  <a:cubicBezTo>
                    <a:pt x="974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534950" y="4734175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3" y="34"/>
                    <a:pt x="531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7" y="1072"/>
                    <a:pt x="570" y="1072"/>
                    <a:pt x="573" y="1072"/>
                  </a:cubicBezTo>
                  <a:cubicBezTo>
                    <a:pt x="1150" y="1072"/>
                    <a:pt x="1200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372675" y="4624625"/>
              <a:ext cx="30050" cy="27550"/>
            </a:xfrm>
            <a:custGeom>
              <a:rect b="b" l="l" r="r" t="t"/>
              <a:pathLst>
                <a:path extrusionOk="0" h="1102" w="1202">
                  <a:moveTo>
                    <a:pt x="448" y="0"/>
                  </a:moveTo>
                  <a:cubicBezTo>
                    <a:pt x="352" y="0"/>
                    <a:pt x="259" y="51"/>
                    <a:pt x="184" y="173"/>
                  </a:cubicBezTo>
                  <a:cubicBezTo>
                    <a:pt x="172" y="185"/>
                    <a:pt x="161" y="207"/>
                    <a:pt x="150" y="230"/>
                  </a:cubicBezTo>
                  <a:cubicBezTo>
                    <a:pt x="1" y="546"/>
                    <a:pt x="213" y="1102"/>
                    <a:pt x="552" y="1102"/>
                  </a:cubicBezTo>
                  <a:cubicBezTo>
                    <a:pt x="624" y="1102"/>
                    <a:pt x="701" y="1077"/>
                    <a:pt x="782" y="1020"/>
                  </a:cubicBezTo>
                  <a:cubicBezTo>
                    <a:pt x="1201" y="725"/>
                    <a:pt x="809" y="0"/>
                    <a:pt x="4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496900" y="4647125"/>
              <a:ext cx="28875" cy="26975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538625" y="4612075"/>
              <a:ext cx="30025" cy="27050"/>
            </a:xfrm>
            <a:custGeom>
              <a:rect b="b" l="l" r="r" t="t"/>
              <a:pathLst>
                <a:path extrusionOk="0" h="1082" w="1201">
                  <a:moveTo>
                    <a:pt x="726" y="1"/>
                  </a:moveTo>
                  <a:cubicBezTo>
                    <a:pt x="680" y="1"/>
                    <a:pt x="630" y="11"/>
                    <a:pt x="576" y="32"/>
                  </a:cubicBezTo>
                  <a:cubicBezTo>
                    <a:pt x="553" y="43"/>
                    <a:pt x="531" y="55"/>
                    <a:pt x="519" y="66"/>
                  </a:cubicBezTo>
                  <a:cubicBezTo>
                    <a:pt x="147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52" y="1082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488900" y="4604350"/>
              <a:ext cx="37050" cy="25500"/>
            </a:xfrm>
            <a:custGeom>
              <a:rect b="b" l="l" r="r" t="t"/>
              <a:pathLst>
                <a:path extrusionOk="0" h="1020" w="1482">
                  <a:moveTo>
                    <a:pt x="811" y="0"/>
                  </a:moveTo>
                  <a:cubicBezTo>
                    <a:pt x="294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86" y="928"/>
                    <a:pt x="1481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441175" y="4466450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1"/>
                    <a:pt x="476" y="1081"/>
                  </a:cubicBezTo>
                  <a:cubicBezTo>
                    <a:pt x="521" y="1081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21275" y="4511425"/>
              <a:ext cx="31700" cy="20900"/>
            </a:xfrm>
            <a:custGeom>
              <a:rect b="b" l="l" r="r" t="t"/>
              <a:pathLst>
                <a:path extrusionOk="0" h="836" w="1268">
                  <a:moveTo>
                    <a:pt x="670" y="1"/>
                  </a:moveTo>
                  <a:cubicBezTo>
                    <a:pt x="332" y="1"/>
                    <a:pt x="1" y="206"/>
                    <a:pt x="192" y="537"/>
                  </a:cubicBezTo>
                  <a:cubicBezTo>
                    <a:pt x="214" y="560"/>
                    <a:pt x="226" y="571"/>
                    <a:pt x="237" y="594"/>
                  </a:cubicBezTo>
                  <a:cubicBezTo>
                    <a:pt x="349" y="747"/>
                    <a:pt x="576" y="835"/>
                    <a:pt x="786" y="835"/>
                  </a:cubicBezTo>
                  <a:cubicBezTo>
                    <a:pt x="1040" y="835"/>
                    <a:pt x="1267" y="705"/>
                    <a:pt x="1230" y="402"/>
                  </a:cubicBezTo>
                  <a:cubicBezTo>
                    <a:pt x="1196" y="122"/>
                    <a:pt x="931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667550" y="4706275"/>
              <a:ext cx="29350" cy="21500"/>
            </a:xfrm>
            <a:custGeom>
              <a:rect b="b" l="l" r="r" t="t"/>
              <a:pathLst>
                <a:path extrusionOk="0" h="860" w="1174">
                  <a:moveTo>
                    <a:pt x="555" y="1"/>
                  </a:moveTo>
                  <a:cubicBezTo>
                    <a:pt x="263" y="1"/>
                    <a:pt x="1" y="159"/>
                    <a:pt x="124" y="473"/>
                  </a:cubicBezTo>
                  <a:cubicBezTo>
                    <a:pt x="135" y="496"/>
                    <a:pt x="147" y="507"/>
                    <a:pt x="158" y="530"/>
                  </a:cubicBezTo>
                  <a:cubicBezTo>
                    <a:pt x="265" y="726"/>
                    <a:pt x="535" y="859"/>
                    <a:pt x="768" y="859"/>
                  </a:cubicBezTo>
                  <a:cubicBezTo>
                    <a:pt x="977" y="859"/>
                    <a:pt x="1157" y="751"/>
                    <a:pt x="1162" y="484"/>
                  </a:cubicBezTo>
                  <a:cubicBezTo>
                    <a:pt x="1174" y="161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51425" y="4528125"/>
              <a:ext cx="28375" cy="23800"/>
            </a:xfrm>
            <a:custGeom>
              <a:rect b="b" l="l" r="r" t="t"/>
              <a:pathLst>
                <a:path extrusionOk="0" h="952" w="1135">
                  <a:moveTo>
                    <a:pt x="474" y="0"/>
                  </a:moveTo>
                  <a:cubicBezTo>
                    <a:pt x="329" y="0"/>
                    <a:pt x="200" y="75"/>
                    <a:pt x="137" y="264"/>
                  </a:cubicBezTo>
                  <a:cubicBezTo>
                    <a:pt x="1" y="644"/>
                    <a:pt x="452" y="951"/>
                    <a:pt x="787" y="951"/>
                  </a:cubicBezTo>
                  <a:cubicBezTo>
                    <a:pt x="980" y="951"/>
                    <a:pt x="1135" y="850"/>
                    <a:pt x="1119" y="603"/>
                  </a:cubicBezTo>
                  <a:cubicBezTo>
                    <a:pt x="1119" y="580"/>
                    <a:pt x="1119" y="547"/>
                    <a:pt x="1107" y="524"/>
                  </a:cubicBezTo>
                  <a:cubicBezTo>
                    <a:pt x="1063" y="260"/>
                    <a:pt x="742" y="0"/>
                    <a:pt x="4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599775" y="4641050"/>
              <a:ext cx="31125" cy="26650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4" y="0"/>
                    <a:pt x="0" y="1066"/>
                    <a:pt x="474" y="1066"/>
                  </a:cubicBezTo>
                  <a:cubicBezTo>
                    <a:pt x="516" y="1066"/>
                    <a:pt x="562" y="1058"/>
                    <a:pt x="612" y="1040"/>
                  </a:cubicBezTo>
                  <a:cubicBezTo>
                    <a:pt x="635" y="1028"/>
                    <a:pt x="657" y="1017"/>
                    <a:pt x="680" y="1017"/>
                  </a:cubicBezTo>
                  <a:cubicBezTo>
                    <a:pt x="1064" y="825"/>
                    <a:pt x="1244" y="35"/>
                    <a:pt x="680" y="2"/>
                  </a:cubicBezTo>
                  <a:cubicBezTo>
                    <a:pt x="669" y="1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463275" y="4647625"/>
              <a:ext cx="30275" cy="27550"/>
            </a:xfrm>
            <a:custGeom>
              <a:rect b="b" l="l" r="r" t="t"/>
              <a:pathLst>
                <a:path extrusionOk="0" h="1102" w="1211">
                  <a:moveTo>
                    <a:pt x="451" y="1"/>
                  </a:moveTo>
                  <a:cubicBezTo>
                    <a:pt x="358" y="1"/>
                    <a:pt x="267" y="50"/>
                    <a:pt x="193" y="167"/>
                  </a:cubicBezTo>
                  <a:cubicBezTo>
                    <a:pt x="182" y="190"/>
                    <a:pt x="171" y="201"/>
                    <a:pt x="159" y="224"/>
                  </a:cubicBezTo>
                  <a:cubicBezTo>
                    <a:pt x="0" y="542"/>
                    <a:pt x="214" y="1102"/>
                    <a:pt x="556" y="1102"/>
                  </a:cubicBezTo>
                  <a:cubicBezTo>
                    <a:pt x="626" y="1102"/>
                    <a:pt x="701" y="1079"/>
                    <a:pt x="780" y="1025"/>
                  </a:cubicBezTo>
                  <a:cubicBezTo>
                    <a:pt x="1211" y="738"/>
                    <a:pt x="813" y="1"/>
                    <a:pt x="4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32825" y="4587700"/>
              <a:ext cx="29250" cy="21925"/>
            </a:xfrm>
            <a:custGeom>
              <a:rect b="b" l="l" r="r" t="t"/>
              <a:pathLst>
                <a:path extrusionOk="0" h="877" w="1170">
                  <a:moveTo>
                    <a:pt x="518" y="0"/>
                  </a:moveTo>
                  <a:cubicBezTo>
                    <a:pt x="241" y="0"/>
                    <a:pt x="1" y="148"/>
                    <a:pt x="108" y="454"/>
                  </a:cubicBezTo>
                  <a:cubicBezTo>
                    <a:pt x="119" y="477"/>
                    <a:pt x="131" y="499"/>
                    <a:pt x="142" y="522"/>
                  </a:cubicBezTo>
                  <a:cubicBezTo>
                    <a:pt x="241" y="727"/>
                    <a:pt x="525" y="877"/>
                    <a:pt x="765" y="877"/>
                  </a:cubicBezTo>
                  <a:cubicBezTo>
                    <a:pt x="962" y="877"/>
                    <a:pt x="1131" y="776"/>
                    <a:pt x="1146" y="522"/>
                  </a:cubicBezTo>
                  <a:cubicBezTo>
                    <a:pt x="1170" y="179"/>
                    <a:pt x="822" y="0"/>
                    <a:pt x="5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516775" y="4531375"/>
              <a:ext cx="30125" cy="27450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6"/>
                    <a:pt x="402" y="1098"/>
                    <a:pt x="765" y="1098"/>
                  </a:cubicBezTo>
                  <a:cubicBezTo>
                    <a:pt x="857" y="1098"/>
                    <a:pt x="948" y="1050"/>
                    <a:pt x="1021" y="936"/>
                  </a:cubicBezTo>
                  <a:cubicBezTo>
                    <a:pt x="1032" y="913"/>
                    <a:pt x="1043" y="890"/>
                    <a:pt x="1055" y="879"/>
                  </a:cubicBezTo>
                  <a:cubicBezTo>
                    <a:pt x="1205" y="561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394925" y="4558700"/>
              <a:ext cx="30025" cy="27050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75" y="1081"/>
                  </a:cubicBezTo>
                  <a:cubicBezTo>
                    <a:pt x="520" y="1081"/>
                    <a:pt x="570" y="1072"/>
                    <a:pt x="625" y="1050"/>
                  </a:cubicBezTo>
                  <a:cubicBezTo>
                    <a:pt x="648" y="1039"/>
                    <a:pt x="659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948575" y="3904500"/>
              <a:ext cx="83250" cy="83525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59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30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58150" y="3781800"/>
              <a:ext cx="412450" cy="137400"/>
            </a:xfrm>
            <a:custGeom>
              <a:rect b="b" l="l" r="r" t="t"/>
              <a:pathLst>
                <a:path extrusionOk="0" h="5496" w="16498">
                  <a:moveTo>
                    <a:pt x="5101" y="1"/>
                  </a:moveTo>
                  <a:cubicBezTo>
                    <a:pt x="4898" y="1"/>
                    <a:pt x="4694" y="4"/>
                    <a:pt x="4491" y="11"/>
                  </a:cubicBezTo>
                  <a:cubicBezTo>
                    <a:pt x="2833" y="79"/>
                    <a:pt x="598" y="677"/>
                    <a:pt x="0" y="2505"/>
                  </a:cubicBezTo>
                  <a:cubicBezTo>
                    <a:pt x="567" y="1938"/>
                    <a:pt x="1345" y="1624"/>
                    <a:pt x="2151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5" y="1693"/>
                    <a:pt x="5033" y="2415"/>
                    <a:pt x="6376" y="2708"/>
                  </a:cubicBezTo>
                  <a:cubicBezTo>
                    <a:pt x="7696" y="3013"/>
                    <a:pt x="8960" y="3555"/>
                    <a:pt x="10280" y="3859"/>
                  </a:cubicBezTo>
                  <a:cubicBezTo>
                    <a:pt x="11476" y="4119"/>
                    <a:pt x="12797" y="4412"/>
                    <a:pt x="13981" y="4875"/>
                  </a:cubicBezTo>
                  <a:cubicBezTo>
                    <a:pt x="14704" y="5134"/>
                    <a:pt x="15584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64" y="5428"/>
                    <a:pt x="16464" y="5394"/>
                  </a:cubicBezTo>
                  <a:cubicBezTo>
                    <a:pt x="15527" y="2776"/>
                    <a:pt x="12921" y="1230"/>
                    <a:pt x="10371" y="643"/>
                  </a:cubicBezTo>
                  <a:cubicBezTo>
                    <a:pt x="8649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500" y="3806325"/>
              <a:ext cx="371850" cy="108925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2" y="102"/>
                  </a:cubicBezTo>
                  <a:cubicBezTo>
                    <a:pt x="1163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5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70" y="351"/>
                    <a:pt x="4921" y="418"/>
                  </a:cubicBezTo>
                  <a:cubicBezTo>
                    <a:pt x="5372" y="520"/>
                    <a:pt x="5835" y="599"/>
                    <a:pt x="6298" y="734"/>
                  </a:cubicBezTo>
                  <a:cubicBezTo>
                    <a:pt x="6772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79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4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4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74" y="3792"/>
                    <a:pt x="13948" y="3646"/>
                    <a:pt x="13711" y="3476"/>
                  </a:cubicBezTo>
                  <a:cubicBezTo>
                    <a:pt x="13429" y="3273"/>
                    <a:pt x="13147" y="3104"/>
                    <a:pt x="12842" y="2946"/>
                  </a:cubicBezTo>
                  <a:lnTo>
                    <a:pt x="11770" y="2393"/>
                  </a:lnTo>
                  <a:cubicBezTo>
                    <a:pt x="11375" y="2201"/>
                    <a:pt x="10958" y="2021"/>
                    <a:pt x="10540" y="1874"/>
                  </a:cubicBezTo>
                  <a:cubicBezTo>
                    <a:pt x="9683" y="1535"/>
                    <a:pt x="8746" y="1197"/>
                    <a:pt x="7798" y="892"/>
                  </a:cubicBezTo>
                  <a:cubicBezTo>
                    <a:pt x="7336" y="734"/>
                    <a:pt x="6862" y="610"/>
                    <a:pt x="6377" y="486"/>
                  </a:cubicBezTo>
                  <a:cubicBezTo>
                    <a:pt x="5903" y="362"/>
                    <a:pt x="5429" y="283"/>
                    <a:pt x="4966" y="181"/>
                  </a:cubicBezTo>
                  <a:cubicBezTo>
                    <a:pt x="4503" y="114"/>
                    <a:pt x="4063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716975" y="3788000"/>
              <a:ext cx="35575" cy="31900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37"/>
                  </a:cubicBezTo>
                  <a:cubicBezTo>
                    <a:pt x="361" y="361"/>
                    <a:pt x="553" y="497"/>
                    <a:pt x="734" y="643"/>
                  </a:cubicBezTo>
                  <a:cubicBezTo>
                    <a:pt x="824" y="722"/>
                    <a:pt x="903" y="790"/>
                    <a:pt x="982" y="880"/>
                  </a:cubicBezTo>
                  <a:cubicBezTo>
                    <a:pt x="1061" y="948"/>
                    <a:pt x="1129" y="1005"/>
                    <a:pt x="1185" y="1061"/>
                  </a:cubicBezTo>
                  <a:cubicBezTo>
                    <a:pt x="1219" y="1084"/>
                    <a:pt x="1242" y="1117"/>
                    <a:pt x="1264" y="1151"/>
                  </a:cubicBezTo>
                  <a:cubicBezTo>
                    <a:pt x="1287" y="1174"/>
                    <a:pt x="1309" y="1196"/>
                    <a:pt x="1321" y="1219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53"/>
                    <a:pt x="1422" y="1219"/>
                    <a:pt x="1422" y="1196"/>
                  </a:cubicBezTo>
                  <a:cubicBezTo>
                    <a:pt x="1422" y="1106"/>
                    <a:pt x="1411" y="1027"/>
                    <a:pt x="1377" y="948"/>
                  </a:cubicBezTo>
                  <a:cubicBezTo>
                    <a:pt x="1332" y="847"/>
                    <a:pt x="1264" y="745"/>
                    <a:pt x="1174" y="666"/>
                  </a:cubicBezTo>
                  <a:cubicBezTo>
                    <a:pt x="1084" y="587"/>
                    <a:pt x="982" y="519"/>
                    <a:pt x="869" y="463"/>
                  </a:cubicBezTo>
                  <a:cubicBezTo>
                    <a:pt x="655" y="339"/>
                    <a:pt x="440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71275" y="3816775"/>
              <a:ext cx="60675" cy="9325"/>
            </a:xfrm>
            <a:custGeom>
              <a:rect b="b" l="l" r="r" t="t"/>
              <a:pathLst>
                <a:path extrusionOk="0" h="373" w="2427">
                  <a:moveTo>
                    <a:pt x="2314" y="0"/>
                  </a:moveTo>
                  <a:cubicBezTo>
                    <a:pt x="2235" y="0"/>
                    <a:pt x="2144" y="0"/>
                    <a:pt x="2031" y="23"/>
                  </a:cubicBezTo>
                  <a:cubicBezTo>
                    <a:pt x="1919" y="34"/>
                    <a:pt x="1783" y="34"/>
                    <a:pt x="1648" y="68"/>
                  </a:cubicBezTo>
                  <a:cubicBezTo>
                    <a:pt x="1512" y="102"/>
                    <a:pt x="1366" y="124"/>
                    <a:pt x="1208" y="147"/>
                  </a:cubicBezTo>
                  <a:cubicBezTo>
                    <a:pt x="1033" y="169"/>
                    <a:pt x="858" y="181"/>
                    <a:pt x="680" y="181"/>
                  </a:cubicBezTo>
                  <a:cubicBezTo>
                    <a:pt x="582" y="181"/>
                    <a:pt x="484" y="178"/>
                    <a:pt x="384" y="170"/>
                  </a:cubicBezTo>
                  <a:cubicBezTo>
                    <a:pt x="294" y="170"/>
                    <a:pt x="192" y="158"/>
                    <a:pt x="102" y="136"/>
                  </a:cubicBezTo>
                  <a:cubicBezTo>
                    <a:pt x="45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92" y="215"/>
                    <a:pt x="282" y="249"/>
                    <a:pt x="373" y="271"/>
                  </a:cubicBezTo>
                  <a:cubicBezTo>
                    <a:pt x="655" y="339"/>
                    <a:pt x="937" y="373"/>
                    <a:pt x="1230" y="373"/>
                  </a:cubicBezTo>
                  <a:cubicBezTo>
                    <a:pt x="1388" y="373"/>
                    <a:pt x="1546" y="373"/>
                    <a:pt x="1693" y="350"/>
                  </a:cubicBezTo>
                  <a:cubicBezTo>
                    <a:pt x="1828" y="328"/>
                    <a:pt x="1964" y="294"/>
                    <a:pt x="2088" y="237"/>
                  </a:cubicBezTo>
                  <a:cubicBezTo>
                    <a:pt x="2212" y="181"/>
                    <a:pt x="2325" y="113"/>
                    <a:pt x="2426" y="23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649550" y="3793350"/>
              <a:ext cx="17225" cy="15550"/>
            </a:xfrm>
            <a:custGeom>
              <a:rect b="b" l="l" r="r" t="t"/>
              <a:pathLst>
                <a:path extrusionOk="0" h="622" w="689">
                  <a:moveTo>
                    <a:pt x="0" y="1"/>
                  </a:moveTo>
                  <a:lnTo>
                    <a:pt x="0" y="1"/>
                  </a:lnTo>
                  <a:cubicBezTo>
                    <a:pt x="113" y="80"/>
                    <a:pt x="215" y="181"/>
                    <a:pt x="305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18" y="508"/>
                    <a:pt x="418" y="565"/>
                    <a:pt x="418" y="576"/>
                  </a:cubicBezTo>
                  <a:lnTo>
                    <a:pt x="418" y="621"/>
                  </a:lnTo>
                  <a:lnTo>
                    <a:pt x="689" y="565"/>
                  </a:lnTo>
                  <a:lnTo>
                    <a:pt x="666" y="531"/>
                  </a:lnTo>
                  <a:cubicBezTo>
                    <a:pt x="666" y="497"/>
                    <a:pt x="644" y="463"/>
                    <a:pt x="632" y="429"/>
                  </a:cubicBezTo>
                  <a:cubicBezTo>
                    <a:pt x="576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758725" y="3833425"/>
              <a:ext cx="46000" cy="19800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30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32" y="666"/>
                    <a:pt x="316" y="756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208" y="609"/>
                    <a:pt x="1321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82" y="350"/>
                    <a:pt x="1738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792575" y="3836225"/>
              <a:ext cx="18925" cy="19225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63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25" y="667"/>
                  </a:cubicBezTo>
                  <a:lnTo>
                    <a:pt x="1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41" y="520"/>
                  </a:cubicBezTo>
                  <a:cubicBezTo>
                    <a:pt x="531" y="441"/>
                    <a:pt x="610" y="339"/>
                    <a:pt x="678" y="238"/>
                  </a:cubicBezTo>
                  <a:lnTo>
                    <a:pt x="757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817675" y="3818750"/>
              <a:ext cx="9900" cy="23725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69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817975" y="3804925"/>
              <a:ext cx="22300" cy="43175"/>
            </a:xfrm>
            <a:custGeom>
              <a:rect b="b" l="l" r="r" t="t"/>
              <a:pathLst>
                <a:path extrusionOk="0" h="1727" w="892">
                  <a:moveTo>
                    <a:pt x="0" y="0"/>
                  </a:moveTo>
                  <a:cubicBezTo>
                    <a:pt x="0" y="0"/>
                    <a:pt x="90" y="91"/>
                    <a:pt x="203" y="237"/>
                  </a:cubicBezTo>
                  <a:cubicBezTo>
                    <a:pt x="271" y="316"/>
                    <a:pt x="327" y="395"/>
                    <a:pt x="384" y="486"/>
                  </a:cubicBezTo>
                  <a:cubicBezTo>
                    <a:pt x="451" y="587"/>
                    <a:pt x="508" y="689"/>
                    <a:pt x="553" y="790"/>
                  </a:cubicBezTo>
                  <a:cubicBezTo>
                    <a:pt x="598" y="903"/>
                    <a:pt x="621" y="1005"/>
                    <a:pt x="643" y="1117"/>
                  </a:cubicBezTo>
                  <a:cubicBezTo>
                    <a:pt x="655" y="1219"/>
                    <a:pt x="666" y="1309"/>
                    <a:pt x="655" y="1400"/>
                  </a:cubicBezTo>
                  <a:cubicBezTo>
                    <a:pt x="655" y="1479"/>
                    <a:pt x="643" y="1546"/>
                    <a:pt x="621" y="1614"/>
                  </a:cubicBezTo>
                  <a:cubicBezTo>
                    <a:pt x="609" y="1670"/>
                    <a:pt x="609" y="1704"/>
                    <a:pt x="609" y="1704"/>
                  </a:cubicBezTo>
                  <a:lnTo>
                    <a:pt x="892" y="1727"/>
                  </a:lnTo>
                  <a:cubicBezTo>
                    <a:pt x="892" y="1704"/>
                    <a:pt x="892" y="1670"/>
                    <a:pt x="892" y="1648"/>
                  </a:cubicBezTo>
                  <a:cubicBezTo>
                    <a:pt x="892" y="1569"/>
                    <a:pt x="892" y="1490"/>
                    <a:pt x="892" y="1422"/>
                  </a:cubicBezTo>
                  <a:cubicBezTo>
                    <a:pt x="880" y="1298"/>
                    <a:pt x="858" y="1185"/>
                    <a:pt x="824" y="1072"/>
                  </a:cubicBezTo>
                  <a:cubicBezTo>
                    <a:pt x="790" y="959"/>
                    <a:pt x="745" y="835"/>
                    <a:pt x="677" y="734"/>
                  </a:cubicBezTo>
                  <a:cubicBezTo>
                    <a:pt x="553" y="542"/>
                    <a:pt x="406" y="361"/>
                    <a:pt x="237" y="203"/>
                  </a:cubicBezTo>
                  <a:cubicBezTo>
                    <a:pt x="102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776225" y="3814500"/>
              <a:ext cx="14400" cy="16675"/>
            </a:xfrm>
            <a:custGeom>
              <a:rect b="b" l="l" r="r" t="t"/>
              <a:pathLst>
                <a:path extrusionOk="0" h="667" w="576">
                  <a:moveTo>
                    <a:pt x="0" y="1"/>
                  </a:moveTo>
                  <a:cubicBezTo>
                    <a:pt x="90" y="103"/>
                    <a:pt x="169" y="204"/>
                    <a:pt x="237" y="317"/>
                  </a:cubicBezTo>
                  <a:cubicBezTo>
                    <a:pt x="260" y="351"/>
                    <a:pt x="271" y="396"/>
                    <a:pt x="282" y="430"/>
                  </a:cubicBezTo>
                  <a:cubicBezTo>
                    <a:pt x="293" y="464"/>
                    <a:pt x="305" y="509"/>
                    <a:pt x="293" y="543"/>
                  </a:cubicBezTo>
                  <a:lnTo>
                    <a:pt x="293" y="667"/>
                  </a:lnTo>
                  <a:lnTo>
                    <a:pt x="576" y="622"/>
                  </a:lnTo>
                  <a:cubicBezTo>
                    <a:pt x="576" y="622"/>
                    <a:pt x="553" y="565"/>
                    <a:pt x="530" y="497"/>
                  </a:cubicBezTo>
                  <a:cubicBezTo>
                    <a:pt x="519" y="452"/>
                    <a:pt x="497" y="407"/>
                    <a:pt x="463" y="373"/>
                  </a:cubicBezTo>
                  <a:cubicBezTo>
                    <a:pt x="429" y="328"/>
                    <a:pt x="384" y="272"/>
                    <a:pt x="350" y="227"/>
                  </a:cubicBezTo>
                  <a:cubicBezTo>
                    <a:pt x="237" y="136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861125" y="3839625"/>
              <a:ext cx="11025" cy="22800"/>
            </a:xfrm>
            <a:custGeom>
              <a:rect b="b" l="l" r="r" t="t"/>
              <a:pathLst>
                <a:path extrusionOk="0" h="912" w="441">
                  <a:moveTo>
                    <a:pt x="181" y="711"/>
                  </a:moveTo>
                  <a:cubicBezTo>
                    <a:pt x="175" y="745"/>
                    <a:pt x="175" y="754"/>
                    <a:pt x="177" y="754"/>
                  </a:cubicBezTo>
                  <a:cubicBezTo>
                    <a:pt x="178" y="754"/>
                    <a:pt x="181" y="745"/>
                    <a:pt x="181" y="745"/>
                  </a:cubicBezTo>
                  <a:cubicBezTo>
                    <a:pt x="181" y="731"/>
                    <a:pt x="181" y="722"/>
                    <a:pt x="181" y="711"/>
                  </a:cubicBezTo>
                  <a:close/>
                  <a:moveTo>
                    <a:pt x="1" y="0"/>
                  </a:moveTo>
                  <a:lnTo>
                    <a:pt x="91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81" y="689"/>
                  </a:cubicBezTo>
                  <a:cubicBezTo>
                    <a:pt x="181" y="697"/>
                    <a:pt x="181" y="704"/>
                    <a:pt x="181" y="711"/>
                  </a:cubicBezTo>
                  <a:cubicBezTo>
                    <a:pt x="204" y="677"/>
                    <a:pt x="238" y="643"/>
                    <a:pt x="283" y="643"/>
                  </a:cubicBezTo>
                  <a:cubicBezTo>
                    <a:pt x="303" y="643"/>
                    <a:pt x="333" y="653"/>
                    <a:pt x="355" y="663"/>
                  </a:cubicBezTo>
                  <a:lnTo>
                    <a:pt x="355" y="663"/>
                  </a:lnTo>
                  <a:lnTo>
                    <a:pt x="238" y="869"/>
                  </a:lnTo>
                  <a:cubicBezTo>
                    <a:pt x="238" y="880"/>
                    <a:pt x="238" y="880"/>
                    <a:pt x="238" y="880"/>
                  </a:cubicBezTo>
                  <a:cubicBezTo>
                    <a:pt x="238" y="892"/>
                    <a:pt x="226" y="892"/>
                    <a:pt x="249" y="903"/>
                  </a:cubicBezTo>
                  <a:cubicBezTo>
                    <a:pt x="260" y="909"/>
                    <a:pt x="274" y="911"/>
                    <a:pt x="288" y="911"/>
                  </a:cubicBezTo>
                  <a:cubicBezTo>
                    <a:pt x="302" y="911"/>
                    <a:pt x="317" y="909"/>
                    <a:pt x="328" y="903"/>
                  </a:cubicBezTo>
                  <a:cubicBezTo>
                    <a:pt x="373" y="892"/>
                    <a:pt x="407" y="858"/>
                    <a:pt x="429" y="824"/>
                  </a:cubicBezTo>
                  <a:cubicBezTo>
                    <a:pt x="441" y="745"/>
                    <a:pt x="429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6" y="564"/>
                    <a:pt x="350" y="452"/>
                    <a:pt x="305" y="350"/>
                  </a:cubicBezTo>
                  <a:cubicBezTo>
                    <a:pt x="260" y="249"/>
                    <a:pt x="192" y="158"/>
                    <a:pt x="125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861975" y="3862750"/>
              <a:ext cx="23150" cy="7925"/>
            </a:xfrm>
            <a:custGeom>
              <a:rect b="b" l="l" r="r" t="t"/>
              <a:pathLst>
                <a:path extrusionOk="0" h="317" w="926">
                  <a:moveTo>
                    <a:pt x="813" y="1"/>
                  </a:moveTo>
                  <a:lnTo>
                    <a:pt x="689" y="80"/>
                  </a:lnTo>
                  <a:cubicBezTo>
                    <a:pt x="610" y="125"/>
                    <a:pt x="531" y="159"/>
                    <a:pt x="441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52" y="317"/>
                  </a:cubicBezTo>
                  <a:cubicBezTo>
                    <a:pt x="565" y="317"/>
                    <a:pt x="677" y="317"/>
                    <a:pt x="790" y="283"/>
                  </a:cubicBezTo>
                  <a:lnTo>
                    <a:pt x="926" y="24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99775" y="3861900"/>
              <a:ext cx="7075" cy="13300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1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40675" y="3967700"/>
              <a:ext cx="140525" cy="98225"/>
            </a:xfrm>
            <a:custGeom>
              <a:rect b="b" l="l" r="r" t="t"/>
              <a:pathLst>
                <a:path extrusionOk="0" h="3929" w="5621">
                  <a:moveTo>
                    <a:pt x="3596" y="86"/>
                  </a:moveTo>
                  <a:cubicBezTo>
                    <a:pt x="3434" y="86"/>
                    <a:pt x="3276" y="128"/>
                    <a:pt x="3115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8" y="1239"/>
                  </a:cubicBezTo>
                  <a:cubicBezTo>
                    <a:pt x="2007" y="1239"/>
                    <a:pt x="1937" y="1235"/>
                    <a:pt x="1867" y="1235"/>
                  </a:cubicBezTo>
                  <a:cubicBezTo>
                    <a:pt x="1746" y="1235"/>
                    <a:pt x="1626" y="1246"/>
                    <a:pt x="1513" y="1309"/>
                  </a:cubicBezTo>
                  <a:cubicBezTo>
                    <a:pt x="1163" y="1467"/>
                    <a:pt x="1095" y="1840"/>
                    <a:pt x="757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33" y="3893"/>
                  </a:lnTo>
                  <a:cubicBezTo>
                    <a:pt x="638" y="3918"/>
                    <a:pt x="643" y="3929"/>
                    <a:pt x="649" y="3929"/>
                  </a:cubicBezTo>
                  <a:cubicBezTo>
                    <a:pt x="684" y="3929"/>
                    <a:pt x="738" y="3563"/>
                    <a:pt x="824" y="3476"/>
                  </a:cubicBezTo>
                  <a:cubicBezTo>
                    <a:pt x="1039" y="3273"/>
                    <a:pt x="1411" y="3374"/>
                    <a:pt x="1671" y="3216"/>
                  </a:cubicBezTo>
                  <a:cubicBezTo>
                    <a:pt x="1975" y="3013"/>
                    <a:pt x="2472" y="2900"/>
                    <a:pt x="2675" y="2573"/>
                  </a:cubicBezTo>
                  <a:cubicBezTo>
                    <a:pt x="2743" y="2472"/>
                    <a:pt x="2731" y="2246"/>
                    <a:pt x="2833" y="2167"/>
                  </a:cubicBezTo>
                  <a:cubicBezTo>
                    <a:pt x="2879" y="2128"/>
                    <a:pt x="2939" y="2116"/>
                    <a:pt x="3008" y="2116"/>
                  </a:cubicBezTo>
                  <a:cubicBezTo>
                    <a:pt x="3113" y="2116"/>
                    <a:pt x="3236" y="2143"/>
                    <a:pt x="3352" y="2143"/>
                  </a:cubicBezTo>
                  <a:cubicBezTo>
                    <a:pt x="3424" y="2143"/>
                    <a:pt x="3494" y="2133"/>
                    <a:pt x="3555" y="2099"/>
                  </a:cubicBezTo>
                  <a:cubicBezTo>
                    <a:pt x="3928" y="1896"/>
                    <a:pt x="3837" y="1501"/>
                    <a:pt x="4052" y="1275"/>
                  </a:cubicBezTo>
                  <a:cubicBezTo>
                    <a:pt x="4242" y="1060"/>
                    <a:pt x="4553" y="1039"/>
                    <a:pt x="4872" y="1039"/>
                  </a:cubicBezTo>
                  <a:cubicBezTo>
                    <a:pt x="4949" y="1039"/>
                    <a:pt x="5026" y="1041"/>
                    <a:pt x="5102" y="1041"/>
                  </a:cubicBezTo>
                  <a:cubicBezTo>
                    <a:pt x="5290" y="1041"/>
                    <a:pt x="5470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3" y="86"/>
                    <a:pt x="3596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310450" y="3892225"/>
              <a:ext cx="701075" cy="615750"/>
            </a:xfrm>
            <a:custGeom>
              <a:rect b="b" l="l" r="r" t="t"/>
              <a:pathLst>
                <a:path extrusionOk="0" h="24630" w="28043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2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4" y="24143"/>
                  </a:cubicBezTo>
                  <a:cubicBezTo>
                    <a:pt x="17661" y="23432"/>
                    <a:pt x="20177" y="22699"/>
                    <a:pt x="22885" y="20871"/>
                  </a:cubicBezTo>
                  <a:cubicBezTo>
                    <a:pt x="25266" y="19156"/>
                    <a:pt x="27602" y="16402"/>
                    <a:pt x="27783" y="13186"/>
                  </a:cubicBezTo>
                  <a:cubicBezTo>
                    <a:pt x="28042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937300" y="3988575"/>
              <a:ext cx="77875" cy="92550"/>
            </a:xfrm>
            <a:custGeom>
              <a:rect b="b" l="l" r="r" t="t"/>
              <a:pathLst>
                <a:path extrusionOk="0" h="3702" w="3115">
                  <a:moveTo>
                    <a:pt x="0" y="0"/>
                  </a:moveTo>
                  <a:lnTo>
                    <a:pt x="474" y="959"/>
                  </a:lnTo>
                  <a:cubicBezTo>
                    <a:pt x="644" y="1275"/>
                    <a:pt x="835" y="1580"/>
                    <a:pt x="1050" y="1873"/>
                  </a:cubicBezTo>
                  <a:cubicBezTo>
                    <a:pt x="1264" y="2144"/>
                    <a:pt x="1433" y="2449"/>
                    <a:pt x="1558" y="2765"/>
                  </a:cubicBezTo>
                  <a:cubicBezTo>
                    <a:pt x="1558" y="2686"/>
                    <a:pt x="1569" y="2596"/>
                    <a:pt x="1558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6"/>
                    <a:pt x="1462" y="2117"/>
                    <a:pt x="1442" y="2058"/>
                  </a:cubicBezTo>
                  <a:lnTo>
                    <a:pt x="1442" y="2058"/>
                  </a:lnTo>
                  <a:cubicBezTo>
                    <a:pt x="1538" y="2184"/>
                    <a:pt x="1640" y="2305"/>
                    <a:pt x="1761" y="2426"/>
                  </a:cubicBezTo>
                  <a:cubicBezTo>
                    <a:pt x="1907" y="2596"/>
                    <a:pt x="2065" y="2765"/>
                    <a:pt x="2235" y="2900"/>
                  </a:cubicBezTo>
                  <a:lnTo>
                    <a:pt x="3115" y="3702"/>
                  </a:lnTo>
                  <a:lnTo>
                    <a:pt x="2652" y="2630"/>
                  </a:lnTo>
                  <a:cubicBezTo>
                    <a:pt x="2551" y="2426"/>
                    <a:pt x="2472" y="2212"/>
                    <a:pt x="2370" y="2009"/>
                  </a:cubicBezTo>
                  <a:cubicBezTo>
                    <a:pt x="2246" y="1828"/>
                    <a:pt x="2122" y="1648"/>
                    <a:pt x="1998" y="1467"/>
                  </a:cubicBezTo>
                  <a:cubicBezTo>
                    <a:pt x="1727" y="1140"/>
                    <a:pt x="1422" y="835"/>
                    <a:pt x="1117" y="542"/>
                  </a:cubicBezTo>
                  <a:lnTo>
                    <a:pt x="1117" y="542"/>
                  </a:lnTo>
                  <a:cubicBezTo>
                    <a:pt x="1228" y="777"/>
                    <a:pt x="1347" y="1012"/>
                    <a:pt x="1470" y="1240"/>
                  </a:cubicBezTo>
                  <a:lnTo>
                    <a:pt x="1470" y="1240"/>
                  </a:lnTo>
                  <a:lnTo>
                    <a:pt x="1354" y="1106"/>
                  </a:lnTo>
                  <a:lnTo>
                    <a:pt x="835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75650" y="3995050"/>
              <a:ext cx="29375" cy="4742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lnTo>
                    <a:pt x="1" y="1"/>
                  </a:lnTo>
                  <a:cubicBezTo>
                    <a:pt x="12" y="125"/>
                    <a:pt x="46" y="249"/>
                    <a:pt x="103" y="373"/>
                  </a:cubicBezTo>
                  <a:cubicBezTo>
                    <a:pt x="148" y="486"/>
                    <a:pt x="193" y="599"/>
                    <a:pt x="260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54" y="1197"/>
                  </a:lnTo>
                  <a:cubicBezTo>
                    <a:pt x="588" y="1265"/>
                    <a:pt x="622" y="1287"/>
                    <a:pt x="655" y="1355"/>
                  </a:cubicBezTo>
                  <a:cubicBezTo>
                    <a:pt x="712" y="1457"/>
                    <a:pt x="780" y="1558"/>
                    <a:pt x="859" y="1660"/>
                  </a:cubicBezTo>
                  <a:cubicBezTo>
                    <a:pt x="938" y="1761"/>
                    <a:pt x="1050" y="1840"/>
                    <a:pt x="1175" y="1897"/>
                  </a:cubicBezTo>
                  <a:cubicBezTo>
                    <a:pt x="1175" y="1885"/>
                    <a:pt x="1152" y="1739"/>
                    <a:pt x="1152" y="1524"/>
                  </a:cubicBezTo>
                  <a:cubicBezTo>
                    <a:pt x="1152" y="1400"/>
                    <a:pt x="1129" y="1276"/>
                    <a:pt x="1107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26" y="746"/>
                  </a:lnTo>
                  <a:cubicBezTo>
                    <a:pt x="768" y="509"/>
                    <a:pt x="576" y="317"/>
                    <a:pt x="351" y="170"/>
                  </a:cubicBezTo>
                  <a:cubicBezTo>
                    <a:pt x="238" y="91"/>
                    <a:pt x="125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93425" y="3988575"/>
              <a:ext cx="23450" cy="44300"/>
            </a:xfrm>
            <a:custGeom>
              <a:rect b="b" l="l" r="r" t="t"/>
              <a:pathLst>
                <a:path extrusionOk="0" h="1772" w="938">
                  <a:moveTo>
                    <a:pt x="12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64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37" y="1546"/>
                    <a:pt x="926" y="1433"/>
                  </a:cubicBezTo>
                  <a:cubicBezTo>
                    <a:pt x="904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6" y="192"/>
                  </a:cubicBezTo>
                  <a:cubicBezTo>
                    <a:pt x="215" y="113"/>
                    <a:pt x="125" y="45"/>
                    <a:pt x="12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999650" y="3955850"/>
              <a:ext cx="48825" cy="97625"/>
            </a:xfrm>
            <a:custGeom>
              <a:rect b="b" l="l" r="r" t="t"/>
              <a:pathLst>
                <a:path extrusionOk="0" h="3905" w="1953">
                  <a:moveTo>
                    <a:pt x="0" y="0"/>
                  </a:moveTo>
                  <a:lnTo>
                    <a:pt x="226" y="655"/>
                  </a:lnTo>
                  <a:cubicBezTo>
                    <a:pt x="267" y="771"/>
                    <a:pt x="312" y="883"/>
                    <a:pt x="364" y="994"/>
                  </a:cubicBezTo>
                  <a:lnTo>
                    <a:pt x="364" y="994"/>
                  </a:lnTo>
                  <a:lnTo>
                    <a:pt x="350" y="982"/>
                  </a:lnTo>
                  <a:lnTo>
                    <a:pt x="158" y="779"/>
                  </a:lnTo>
                  <a:lnTo>
                    <a:pt x="158" y="779"/>
                  </a:lnTo>
                  <a:cubicBezTo>
                    <a:pt x="192" y="869"/>
                    <a:pt x="203" y="948"/>
                    <a:pt x="248" y="1027"/>
                  </a:cubicBezTo>
                  <a:cubicBezTo>
                    <a:pt x="294" y="1117"/>
                    <a:pt x="350" y="1196"/>
                    <a:pt x="406" y="1275"/>
                  </a:cubicBezTo>
                  <a:cubicBezTo>
                    <a:pt x="519" y="1433"/>
                    <a:pt x="621" y="1569"/>
                    <a:pt x="711" y="1716"/>
                  </a:cubicBezTo>
                  <a:cubicBezTo>
                    <a:pt x="790" y="1874"/>
                    <a:pt x="880" y="2032"/>
                    <a:pt x="959" y="2189"/>
                  </a:cubicBezTo>
                  <a:cubicBezTo>
                    <a:pt x="1050" y="2359"/>
                    <a:pt x="1140" y="2517"/>
                    <a:pt x="1230" y="2675"/>
                  </a:cubicBezTo>
                  <a:lnTo>
                    <a:pt x="1952" y="3905"/>
                  </a:lnTo>
                  <a:lnTo>
                    <a:pt x="1693" y="2494"/>
                  </a:lnTo>
                  <a:lnTo>
                    <a:pt x="1625" y="2178"/>
                  </a:lnTo>
                  <a:cubicBezTo>
                    <a:pt x="1591" y="2088"/>
                    <a:pt x="1557" y="1998"/>
                    <a:pt x="1523" y="1896"/>
                  </a:cubicBezTo>
                  <a:cubicBezTo>
                    <a:pt x="1433" y="1727"/>
                    <a:pt x="1343" y="1546"/>
                    <a:pt x="1241" y="1388"/>
                  </a:cubicBezTo>
                  <a:lnTo>
                    <a:pt x="1225" y="1364"/>
                  </a:lnTo>
                  <a:lnTo>
                    <a:pt x="1225" y="1364"/>
                  </a:lnTo>
                  <a:cubicBezTo>
                    <a:pt x="1352" y="1446"/>
                    <a:pt x="1472" y="1537"/>
                    <a:pt x="1591" y="1637"/>
                  </a:cubicBezTo>
                  <a:cubicBezTo>
                    <a:pt x="1659" y="1682"/>
                    <a:pt x="1727" y="1738"/>
                    <a:pt x="1783" y="1795"/>
                  </a:cubicBezTo>
                  <a:cubicBezTo>
                    <a:pt x="1828" y="1862"/>
                    <a:pt x="1907" y="1919"/>
                    <a:pt x="1896" y="2009"/>
                  </a:cubicBezTo>
                  <a:cubicBezTo>
                    <a:pt x="1952" y="1930"/>
                    <a:pt x="1896" y="1817"/>
                    <a:pt x="1862" y="1738"/>
                  </a:cubicBezTo>
                  <a:cubicBezTo>
                    <a:pt x="1828" y="1659"/>
                    <a:pt x="1783" y="1580"/>
                    <a:pt x="1727" y="1501"/>
                  </a:cubicBezTo>
                  <a:cubicBezTo>
                    <a:pt x="1625" y="1354"/>
                    <a:pt x="1512" y="1219"/>
                    <a:pt x="1388" y="1084"/>
                  </a:cubicBezTo>
                  <a:cubicBezTo>
                    <a:pt x="1275" y="948"/>
                    <a:pt x="1151" y="824"/>
                    <a:pt x="1016" y="700"/>
                  </a:cubicBezTo>
                  <a:cubicBezTo>
                    <a:pt x="880" y="576"/>
                    <a:pt x="734" y="452"/>
                    <a:pt x="576" y="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038850" y="3967125"/>
              <a:ext cx="19500" cy="35300"/>
            </a:xfrm>
            <a:custGeom>
              <a:rect b="b" l="l" r="r" t="t"/>
              <a:pathLst>
                <a:path extrusionOk="0" h="1412" w="78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39" y="1107"/>
                    <a:pt x="463" y="1219"/>
                  </a:cubicBezTo>
                  <a:cubicBezTo>
                    <a:pt x="576" y="1321"/>
                    <a:pt x="666" y="1411"/>
                    <a:pt x="666" y="1411"/>
                  </a:cubicBezTo>
                  <a:cubicBezTo>
                    <a:pt x="723" y="1321"/>
                    <a:pt x="757" y="1231"/>
                    <a:pt x="768" y="1129"/>
                  </a:cubicBezTo>
                  <a:cubicBezTo>
                    <a:pt x="779" y="926"/>
                    <a:pt x="734" y="734"/>
                    <a:pt x="644" y="565"/>
                  </a:cubicBezTo>
                  <a:cubicBezTo>
                    <a:pt x="554" y="407"/>
                    <a:pt x="429" y="272"/>
                    <a:pt x="294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058025" y="3970225"/>
              <a:ext cx="17250" cy="28525"/>
            </a:xfrm>
            <a:custGeom>
              <a:rect b="b" l="l" r="r" t="t"/>
              <a:pathLst>
                <a:path extrusionOk="0" h="1141" w="690">
                  <a:moveTo>
                    <a:pt x="35" y="1"/>
                  </a:moveTo>
                  <a:cubicBezTo>
                    <a:pt x="12" y="80"/>
                    <a:pt x="1" y="159"/>
                    <a:pt x="1" y="249"/>
                  </a:cubicBezTo>
                  <a:cubicBezTo>
                    <a:pt x="1" y="396"/>
                    <a:pt x="35" y="531"/>
                    <a:pt x="103" y="667"/>
                  </a:cubicBezTo>
                  <a:cubicBezTo>
                    <a:pt x="159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43" y="1141"/>
                  </a:cubicBezTo>
                  <a:cubicBezTo>
                    <a:pt x="588" y="1073"/>
                    <a:pt x="633" y="994"/>
                    <a:pt x="644" y="904"/>
                  </a:cubicBezTo>
                  <a:cubicBezTo>
                    <a:pt x="689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426125" y="4041600"/>
              <a:ext cx="11575" cy="18075"/>
            </a:xfrm>
            <a:custGeom>
              <a:rect b="b" l="l" r="r" t="t"/>
              <a:pathLst>
                <a:path extrusionOk="0" h="723" w="463">
                  <a:moveTo>
                    <a:pt x="226" y="1"/>
                  </a:moveTo>
                  <a:cubicBezTo>
                    <a:pt x="102" y="1"/>
                    <a:pt x="0" y="159"/>
                    <a:pt x="0" y="362"/>
                  </a:cubicBezTo>
                  <a:cubicBezTo>
                    <a:pt x="0" y="554"/>
                    <a:pt x="102" y="723"/>
                    <a:pt x="226" y="723"/>
                  </a:cubicBezTo>
                  <a:cubicBezTo>
                    <a:pt x="361" y="723"/>
                    <a:pt x="463" y="554"/>
                    <a:pt x="463" y="362"/>
                  </a:cubicBezTo>
                  <a:cubicBezTo>
                    <a:pt x="463" y="159"/>
                    <a:pt x="361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35425" y="4029175"/>
              <a:ext cx="17000" cy="14150"/>
            </a:xfrm>
            <a:custGeom>
              <a:rect b="b" l="l" r="r" t="t"/>
              <a:pathLst>
                <a:path extrusionOk="0" h="566" w="680">
                  <a:moveTo>
                    <a:pt x="393" y="0"/>
                  </a:moveTo>
                  <a:cubicBezTo>
                    <a:pt x="387" y="0"/>
                    <a:pt x="380" y="1"/>
                    <a:pt x="373" y="1"/>
                  </a:cubicBezTo>
                  <a:cubicBezTo>
                    <a:pt x="114" y="1"/>
                    <a:pt x="1" y="328"/>
                    <a:pt x="193" y="498"/>
                  </a:cubicBezTo>
                  <a:cubicBezTo>
                    <a:pt x="246" y="545"/>
                    <a:pt x="309" y="566"/>
                    <a:pt x="370" y="566"/>
                  </a:cubicBezTo>
                  <a:cubicBezTo>
                    <a:pt x="528" y="566"/>
                    <a:pt x="680" y="428"/>
                    <a:pt x="655" y="249"/>
                  </a:cubicBezTo>
                  <a:cubicBezTo>
                    <a:pt x="644" y="110"/>
                    <a:pt x="5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460525" y="4007750"/>
              <a:ext cx="22900" cy="21475"/>
            </a:xfrm>
            <a:custGeom>
              <a:rect b="b" l="l" r="r" t="t"/>
              <a:pathLst>
                <a:path extrusionOk="0" h="859" w="916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12" y="858"/>
                    <a:pt x="915" y="666"/>
                    <a:pt x="915" y="429"/>
                  </a:cubicBezTo>
                  <a:cubicBezTo>
                    <a:pt x="915" y="192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460525" y="4041600"/>
              <a:ext cx="22900" cy="18075"/>
            </a:xfrm>
            <a:custGeom>
              <a:rect b="b" l="l" r="r" t="t"/>
              <a:pathLst>
                <a:path extrusionOk="0" h="723" w="916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12" y="723"/>
                    <a:pt x="915" y="554"/>
                    <a:pt x="915" y="362"/>
                  </a:cubicBezTo>
                  <a:cubicBezTo>
                    <a:pt x="915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496650" y="4018475"/>
              <a:ext cx="7075" cy="10750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26" y="429"/>
                    <a:pt x="282" y="328"/>
                    <a:pt x="282" y="215"/>
                  </a:cubicBezTo>
                  <a:cubicBezTo>
                    <a:pt x="282" y="91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15550" y="3984900"/>
              <a:ext cx="15825" cy="22875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39800" y="3969950"/>
              <a:ext cx="26825" cy="31350"/>
            </a:xfrm>
            <a:custGeom>
              <a:rect b="b" l="l" r="r" t="t"/>
              <a:pathLst>
                <a:path extrusionOk="0" h="1254" w="1073">
                  <a:moveTo>
                    <a:pt x="542" y="1"/>
                  </a:moveTo>
                  <a:cubicBezTo>
                    <a:pt x="249" y="1"/>
                    <a:pt x="1" y="283"/>
                    <a:pt x="1" y="621"/>
                  </a:cubicBezTo>
                  <a:cubicBezTo>
                    <a:pt x="1" y="971"/>
                    <a:pt x="238" y="1253"/>
                    <a:pt x="542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533875" y="4023825"/>
              <a:ext cx="19500" cy="16550"/>
            </a:xfrm>
            <a:custGeom>
              <a:rect b="b" l="l" r="r" t="t"/>
              <a:pathLst>
                <a:path extrusionOk="0" h="662" w="780">
                  <a:moveTo>
                    <a:pt x="441" y="1"/>
                  </a:moveTo>
                  <a:cubicBezTo>
                    <a:pt x="159" y="1"/>
                    <a:pt x="1" y="351"/>
                    <a:pt x="204" y="554"/>
                  </a:cubicBezTo>
                  <a:cubicBezTo>
                    <a:pt x="271" y="628"/>
                    <a:pt x="357" y="662"/>
                    <a:pt x="443" y="662"/>
                  </a:cubicBezTo>
                  <a:cubicBezTo>
                    <a:pt x="606" y="662"/>
                    <a:pt x="765" y="542"/>
                    <a:pt x="779" y="351"/>
                  </a:cubicBezTo>
                  <a:cubicBezTo>
                    <a:pt x="779" y="159"/>
                    <a:pt x="633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85375" y="3978975"/>
              <a:ext cx="18625" cy="15875"/>
            </a:xfrm>
            <a:custGeom>
              <a:rect b="b" l="l" r="r" t="t"/>
              <a:pathLst>
                <a:path extrusionOk="0" h="635" w="745">
                  <a:moveTo>
                    <a:pt x="418" y="1"/>
                  </a:moveTo>
                  <a:cubicBezTo>
                    <a:pt x="147" y="1"/>
                    <a:pt x="0" y="328"/>
                    <a:pt x="192" y="531"/>
                  </a:cubicBezTo>
                  <a:cubicBezTo>
                    <a:pt x="255" y="603"/>
                    <a:pt x="339" y="635"/>
                    <a:pt x="421" y="635"/>
                  </a:cubicBezTo>
                  <a:cubicBezTo>
                    <a:pt x="572" y="635"/>
                    <a:pt x="719" y="526"/>
                    <a:pt x="733" y="350"/>
                  </a:cubicBezTo>
                  <a:cubicBezTo>
                    <a:pt x="745" y="170"/>
                    <a:pt x="598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07775" y="4087300"/>
              <a:ext cx="11875" cy="8200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14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29500" y="4076850"/>
              <a:ext cx="16075" cy="13200"/>
            </a:xfrm>
            <a:custGeom>
              <a:rect b="b" l="l" r="r" t="t"/>
              <a:pathLst>
                <a:path extrusionOk="0" h="528" w="643">
                  <a:moveTo>
                    <a:pt x="373" y="0"/>
                  </a:moveTo>
                  <a:cubicBezTo>
                    <a:pt x="366" y="0"/>
                    <a:pt x="358" y="1"/>
                    <a:pt x="351" y="1"/>
                  </a:cubicBezTo>
                  <a:cubicBezTo>
                    <a:pt x="102" y="1"/>
                    <a:pt x="1" y="306"/>
                    <a:pt x="181" y="464"/>
                  </a:cubicBezTo>
                  <a:cubicBezTo>
                    <a:pt x="235" y="508"/>
                    <a:pt x="295" y="527"/>
                    <a:pt x="353" y="527"/>
                  </a:cubicBezTo>
                  <a:cubicBezTo>
                    <a:pt x="504" y="527"/>
                    <a:pt x="643" y="395"/>
                    <a:pt x="610" y="216"/>
                  </a:cubicBezTo>
                  <a:cubicBezTo>
                    <a:pt x="599" y="88"/>
                    <a:pt x="498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19625" y="4117775"/>
              <a:ext cx="12150" cy="9050"/>
            </a:xfrm>
            <a:custGeom>
              <a:rect b="b" l="l" r="r" t="t"/>
              <a:pathLst>
                <a:path extrusionOk="0" h="362" w="486">
                  <a:moveTo>
                    <a:pt x="249" y="0"/>
                  </a:moveTo>
                  <a:cubicBezTo>
                    <a:pt x="114" y="0"/>
                    <a:pt x="1" y="79"/>
                    <a:pt x="1" y="181"/>
                  </a:cubicBezTo>
                  <a:cubicBezTo>
                    <a:pt x="1" y="283"/>
                    <a:pt x="114" y="362"/>
                    <a:pt x="249" y="362"/>
                  </a:cubicBezTo>
                  <a:cubicBezTo>
                    <a:pt x="384" y="362"/>
                    <a:pt x="486" y="283"/>
                    <a:pt x="486" y="181"/>
                  </a:cubicBezTo>
                  <a:cubicBezTo>
                    <a:pt x="486" y="79"/>
                    <a:pt x="384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99600" y="4146550"/>
              <a:ext cx="8200" cy="7050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68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458575" y="4095500"/>
              <a:ext cx="16375" cy="14100"/>
            </a:xfrm>
            <a:custGeom>
              <a:rect b="b" l="l" r="r" t="t"/>
              <a:pathLst>
                <a:path extrusionOk="0" h="564" w="655">
                  <a:moveTo>
                    <a:pt x="372" y="0"/>
                  </a:moveTo>
                  <a:cubicBezTo>
                    <a:pt x="124" y="0"/>
                    <a:pt x="0" y="305"/>
                    <a:pt x="169" y="485"/>
                  </a:cubicBezTo>
                  <a:cubicBezTo>
                    <a:pt x="227" y="539"/>
                    <a:pt x="296" y="563"/>
                    <a:pt x="365" y="563"/>
                  </a:cubicBezTo>
                  <a:cubicBezTo>
                    <a:pt x="513" y="563"/>
                    <a:pt x="654" y="452"/>
                    <a:pt x="654" y="282"/>
                  </a:cubicBezTo>
                  <a:cubicBezTo>
                    <a:pt x="654" y="124"/>
                    <a:pt x="530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83525" y="4113550"/>
              <a:ext cx="6225" cy="4250"/>
            </a:xfrm>
            <a:custGeom>
              <a:rect b="b" l="l" r="r" t="t"/>
              <a:pathLst>
                <a:path extrusionOk="0" h="170" w="249">
                  <a:moveTo>
                    <a:pt x="125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5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11875" y="4066150"/>
              <a:ext cx="24850" cy="21250"/>
            </a:xfrm>
            <a:custGeom>
              <a:rect b="b" l="l" r="r" t="t"/>
              <a:pathLst>
                <a:path extrusionOk="0" h="850" w="994">
                  <a:moveTo>
                    <a:pt x="576" y="0"/>
                  </a:moveTo>
                  <a:cubicBezTo>
                    <a:pt x="193" y="0"/>
                    <a:pt x="1" y="452"/>
                    <a:pt x="272" y="723"/>
                  </a:cubicBezTo>
                  <a:cubicBezTo>
                    <a:pt x="359" y="810"/>
                    <a:pt x="466" y="849"/>
                    <a:pt x="569" y="849"/>
                  </a:cubicBezTo>
                  <a:cubicBezTo>
                    <a:pt x="787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491000" y="4059375"/>
              <a:ext cx="13000" cy="11325"/>
            </a:xfrm>
            <a:custGeom>
              <a:rect b="b" l="l" r="r" t="t"/>
              <a:pathLst>
                <a:path extrusionOk="0" h="453" w="520">
                  <a:moveTo>
                    <a:pt x="294" y="1"/>
                  </a:moveTo>
                  <a:cubicBezTo>
                    <a:pt x="102" y="1"/>
                    <a:pt x="1" y="226"/>
                    <a:pt x="114" y="373"/>
                  </a:cubicBezTo>
                  <a:cubicBezTo>
                    <a:pt x="160" y="428"/>
                    <a:pt x="223" y="453"/>
                    <a:pt x="284" y="453"/>
                  </a:cubicBezTo>
                  <a:cubicBezTo>
                    <a:pt x="387" y="453"/>
                    <a:pt x="487" y="384"/>
                    <a:pt x="508" y="271"/>
                  </a:cubicBezTo>
                  <a:cubicBezTo>
                    <a:pt x="520" y="136"/>
                    <a:pt x="418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574500" y="4050350"/>
              <a:ext cx="9050" cy="5100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8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596500" y="4011975"/>
              <a:ext cx="10200" cy="17250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596500" y="3939775"/>
              <a:ext cx="10200" cy="15525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417900" y="4226950"/>
              <a:ext cx="487550" cy="453250"/>
            </a:xfrm>
            <a:custGeom>
              <a:rect b="b" l="l" r="r" t="t"/>
              <a:pathLst>
                <a:path extrusionOk="0" h="18130" w="19502">
                  <a:moveTo>
                    <a:pt x="14886" y="0"/>
                  </a:moveTo>
                  <a:lnTo>
                    <a:pt x="14886" y="0"/>
                  </a:lnTo>
                  <a:cubicBezTo>
                    <a:pt x="13453" y="1591"/>
                    <a:pt x="1401" y="14941"/>
                    <a:pt x="2" y="16419"/>
                  </a:cubicBezTo>
                  <a:cubicBezTo>
                    <a:pt x="90" y="16397"/>
                    <a:pt x="144" y="16385"/>
                    <a:pt x="160" y="16385"/>
                  </a:cubicBezTo>
                  <a:cubicBezTo>
                    <a:pt x="168" y="16385"/>
                    <a:pt x="165" y="16388"/>
                    <a:pt x="149" y="16396"/>
                  </a:cubicBezTo>
                  <a:cubicBezTo>
                    <a:pt x="1" y="16477"/>
                    <a:pt x="2903" y="18129"/>
                    <a:pt x="6582" y="18129"/>
                  </a:cubicBezTo>
                  <a:cubicBezTo>
                    <a:pt x="9068" y="18129"/>
                    <a:pt x="11907" y="17375"/>
                    <a:pt x="14401" y="14873"/>
                  </a:cubicBezTo>
                  <a:cubicBezTo>
                    <a:pt x="19501" y="9739"/>
                    <a:pt x="16195" y="2415"/>
                    <a:pt x="1488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415400" y="4223000"/>
              <a:ext cx="571575" cy="550975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17" y="21237"/>
                    <a:pt x="1" y="16690"/>
                    <a:pt x="260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34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21900" y="4339225"/>
              <a:ext cx="92000" cy="106650"/>
            </a:xfrm>
            <a:custGeom>
              <a:rect b="b" l="l" r="r" t="t"/>
              <a:pathLst>
                <a:path extrusionOk="0" h="4266" w="3680">
                  <a:moveTo>
                    <a:pt x="3679" y="1"/>
                  </a:moveTo>
                  <a:cubicBezTo>
                    <a:pt x="3431" y="170"/>
                    <a:pt x="3194" y="350"/>
                    <a:pt x="2968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6" y="1411"/>
                    <a:pt x="1817" y="1682"/>
                    <a:pt x="1603" y="1953"/>
                  </a:cubicBezTo>
                  <a:cubicBezTo>
                    <a:pt x="1389" y="2223"/>
                    <a:pt x="1174" y="2494"/>
                    <a:pt x="994" y="2765"/>
                  </a:cubicBezTo>
                  <a:cubicBezTo>
                    <a:pt x="802" y="3036"/>
                    <a:pt x="610" y="3284"/>
                    <a:pt x="463" y="3510"/>
                  </a:cubicBezTo>
                  <a:cubicBezTo>
                    <a:pt x="294" y="3747"/>
                    <a:pt x="136" y="4006"/>
                    <a:pt x="1" y="4266"/>
                  </a:cubicBezTo>
                  <a:cubicBezTo>
                    <a:pt x="249" y="4097"/>
                    <a:pt x="486" y="3916"/>
                    <a:pt x="711" y="3713"/>
                  </a:cubicBezTo>
                  <a:cubicBezTo>
                    <a:pt x="948" y="3521"/>
                    <a:pt x="1163" y="3318"/>
                    <a:pt x="1366" y="3092"/>
                  </a:cubicBezTo>
                  <a:cubicBezTo>
                    <a:pt x="1592" y="2844"/>
                    <a:pt x="1829" y="2573"/>
                    <a:pt x="2054" y="2302"/>
                  </a:cubicBezTo>
                  <a:cubicBezTo>
                    <a:pt x="2269" y="2020"/>
                    <a:pt x="2483" y="1750"/>
                    <a:pt x="2675" y="1479"/>
                  </a:cubicBezTo>
                  <a:cubicBezTo>
                    <a:pt x="2776" y="1355"/>
                    <a:pt x="2855" y="1208"/>
                    <a:pt x="2946" y="1095"/>
                  </a:cubicBezTo>
                  <a:cubicBezTo>
                    <a:pt x="3036" y="982"/>
                    <a:pt x="3126" y="858"/>
                    <a:pt x="3194" y="757"/>
                  </a:cubicBezTo>
                  <a:cubicBezTo>
                    <a:pt x="3375" y="520"/>
                    <a:pt x="3533" y="260"/>
                    <a:pt x="367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3875" y="4324275"/>
              <a:ext cx="30775" cy="39225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61" y="745"/>
                    <a:pt x="294" y="835"/>
                    <a:pt x="248" y="937"/>
                  </a:cubicBezTo>
                  <a:cubicBezTo>
                    <a:pt x="203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5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266800" y="3787125"/>
              <a:ext cx="1229150" cy="1071750"/>
            </a:xfrm>
            <a:custGeom>
              <a:rect b="b" l="l" r="r" t="t"/>
              <a:pathLst>
                <a:path extrusionOk="0" h="42870" w="49166">
                  <a:moveTo>
                    <a:pt x="37814" y="1"/>
                  </a:moveTo>
                  <a:cubicBezTo>
                    <a:pt x="37810" y="1"/>
                    <a:pt x="37806" y="1"/>
                    <a:pt x="37802" y="1"/>
                  </a:cubicBezTo>
                  <a:cubicBezTo>
                    <a:pt x="36922" y="4177"/>
                    <a:pt x="36065" y="7844"/>
                    <a:pt x="36279" y="12143"/>
                  </a:cubicBezTo>
                  <a:cubicBezTo>
                    <a:pt x="36437" y="15393"/>
                    <a:pt x="35974" y="19184"/>
                    <a:pt x="36854" y="22276"/>
                  </a:cubicBezTo>
                  <a:cubicBezTo>
                    <a:pt x="36448" y="22073"/>
                    <a:pt x="36031" y="21870"/>
                    <a:pt x="35613" y="21678"/>
                  </a:cubicBezTo>
                  <a:cubicBezTo>
                    <a:pt x="35196" y="21475"/>
                    <a:pt x="34767" y="21295"/>
                    <a:pt x="34338" y="21114"/>
                  </a:cubicBezTo>
                  <a:cubicBezTo>
                    <a:pt x="36347" y="14061"/>
                    <a:pt x="31100" y="5745"/>
                    <a:pt x="27624" y="171"/>
                  </a:cubicBezTo>
                  <a:lnTo>
                    <a:pt x="27624" y="171"/>
                  </a:lnTo>
                  <a:cubicBezTo>
                    <a:pt x="28121" y="3545"/>
                    <a:pt x="29373" y="6952"/>
                    <a:pt x="29994" y="10383"/>
                  </a:cubicBezTo>
                  <a:cubicBezTo>
                    <a:pt x="30614" y="13621"/>
                    <a:pt x="31438" y="17650"/>
                    <a:pt x="33244" y="20640"/>
                  </a:cubicBezTo>
                  <a:lnTo>
                    <a:pt x="31946" y="20087"/>
                  </a:lnTo>
                  <a:cubicBezTo>
                    <a:pt x="31686" y="19986"/>
                    <a:pt x="31438" y="19873"/>
                    <a:pt x="31179" y="19771"/>
                  </a:cubicBezTo>
                  <a:cubicBezTo>
                    <a:pt x="31179" y="17119"/>
                    <a:pt x="29125" y="13305"/>
                    <a:pt x="27805" y="11286"/>
                  </a:cubicBezTo>
                  <a:cubicBezTo>
                    <a:pt x="25762" y="7957"/>
                    <a:pt x="22885" y="4086"/>
                    <a:pt x="19748" y="1796"/>
                  </a:cubicBezTo>
                  <a:lnTo>
                    <a:pt x="19748" y="1796"/>
                  </a:lnTo>
                  <a:cubicBezTo>
                    <a:pt x="21598" y="5711"/>
                    <a:pt x="23449" y="9638"/>
                    <a:pt x="25875" y="13136"/>
                  </a:cubicBezTo>
                  <a:cubicBezTo>
                    <a:pt x="27477" y="15461"/>
                    <a:pt x="29215" y="17481"/>
                    <a:pt x="30885" y="19647"/>
                  </a:cubicBezTo>
                  <a:cubicBezTo>
                    <a:pt x="30626" y="19546"/>
                    <a:pt x="30355" y="19444"/>
                    <a:pt x="30073" y="19331"/>
                  </a:cubicBezTo>
                  <a:lnTo>
                    <a:pt x="28211" y="18677"/>
                  </a:lnTo>
                  <a:cubicBezTo>
                    <a:pt x="27771" y="18530"/>
                    <a:pt x="27319" y="18406"/>
                    <a:pt x="26868" y="18304"/>
                  </a:cubicBezTo>
                  <a:cubicBezTo>
                    <a:pt x="25390" y="16172"/>
                    <a:pt x="24306" y="13712"/>
                    <a:pt x="22264" y="11839"/>
                  </a:cubicBezTo>
                  <a:cubicBezTo>
                    <a:pt x="19781" y="9616"/>
                    <a:pt x="15674" y="7246"/>
                    <a:pt x="12458" y="6445"/>
                  </a:cubicBezTo>
                  <a:lnTo>
                    <a:pt x="12458" y="6445"/>
                  </a:lnTo>
                  <a:cubicBezTo>
                    <a:pt x="15821" y="11410"/>
                    <a:pt x="21655" y="15021"/>
                    <a:pt x="26642" y="18248"/>
                  </a:cubicBezTo>
                  <a:cubicBezTo>
                    <a:pt x="26529" y="18225"/>
                    <a:pt x="26417" y="18191"/>
                    <a:pt x="26292" y="18169"/>
                  </a:cubicBezTo>
                  <a:lnTo>
                    <a:pt x="25345" y="17932"/>
                  </a:lnTo>
                  <a:cubicBezTo>
                    <a:pt x="25040" y="17864"/>
                    <a:pt x="24724" y="17808"/>
                    <a:pt x="24419" y="17751"/>
                  </a:cubicBezTo>
                  <a:cubicBezTo>
                    <a:pt x="23212" y="17503"/>
                    <a:pt x="22038" y="17311"/>
                    <a:pt x="20932" y="17131"/>
                  </a:cubicBezTo>
                  <a:cubicBezTo>
                    <a:pt x="18953" y="12433"/>
                    <a:pt x="13274" y="9422"/>
                    <a:pt x="8259" y="9422"/>
                  </a:cubicBezTo>
                  <a:cubicBezTo>
                    <a:pt x="8070" y="9422"/>
                    <a:pt x="7883" y="9426"/>
                    <a:pt x="7696" y="9435"/>
                  </a:cubicBezTo>
                  <a:cubicBezTo>
                    <a:pt x="11950" y="11929"/>
                    <a:pt x="17152" y="13791"/>
                    <a:pt x="20718" y="17097"/>
                  </a:cubicBezTo>
                  <a:cubicBezTo>
                    <a:pt x="19646" y="16916"/>
                    <a:pt x="18630" y="16725"/>
                    <a:pt x="17694" y="16555"/>
                  </a:cubicBezTo>
                  <a:cubicBezTo>
                    <a:pt x="17051" y="16442"/>
                    <a:pt x="16441" y="16341"/>
                    <a:pt x="15877" y="16273"/>
                  </a:cubicBezTo>
                  <a:cubicBezTo>
                    <a:pt x="14309" y="15122"/>
                    <a:pt x="13609" y="13147"/>
                    <a:pt x="11330" y="12504"/>
                  </a:cubicBezTo>
                  <a:cubicBezTo>
                    <a:pt x="10765" y="12373"/>
                    <a:pt x="10222" y="12316"/>
                    <a:pt x="9695" y="12316"/>
                  </a:cubicBezTo>
                  <a:cubicBezTo>
                    <a:pt x="7768" y="12316"/>
                    <a:pt x="6042" y="13077"/>
                    <a:pt x="4164" y="13768"/>
                  </a:cubicBezTo>
                  <a:cubicBezTo>
                    <a:pt x="6658" y="14310"/>
                    <a:pt x="9355" y="13960"/>
                    <a:pt x="11883" y="14592"/>
                  </a:cubicBezTo>
                  <a:cubicBezTo>
                    <a:pt x="13124" y="14998"/>
                    <a:pt x="14286" y="15675"/>
                    <a:pt x="15460" y="16228"/>
                  </a:cubicBezTo>
                  <a:cubicBezTo>
                    <a:pt x="15290" y="16205"/>
                    <a:pt x="15132" y="16183"/>
                    <a:pt x="14974" y="16172"/>
                  </a:cubicBezTo>
                  <a:cubicBezTo>
                    <a:pt x="14568" y="16126"/>
                    <a:pt x="14185" y="16104"/>
                    <a:pt x="13835" y="16093"/>
                  </a:cubicBezTo>
                  <a:cubicBezTo>
                    <a:pt x="13627" y="16085"/>
                    <a:pt x="13431" y="16077"/>
                    <a:pt x="13246" y="16077"/>
                  </a:cubicBezTo>
                  <a:cubicBezTo>
                    <a:pt x="13170" y="16077"/>
                    <a:pt x="13095" y="16078"/>
                    <a:pt x="13022" y="16081"/>
                  </a:cubicBezTo>
                  <a:cubicBezTo>
                    <a:pt x="12201" y="15678"/>
                    <a:pt x="11119" y="15487"/>
                    <a:pt x="9924" y="15487"/>
                  </a:cubicBezTo>
                  <a:cubicBezTo>
                    <a:pt x="6309" y="15487"/>
                    <a:pt x="1654" y="17230"/>
                    <a:pt x="0" y="20087"/>
                  </a:cubicBezTo>
                  <a:lnTo>
                    <a:pt x="0" y="20087"/>
                  </a:lnTo>
                  <a:cubicBezTo>
                    <a:pt x="4310" y="17887"/>
                    <a:pt x="9116" y="17898"/>
                    <a:pt x="13449" y="16319"/>
                  </a:cubicBezTo>
                  <a:lnTo>
                    <a:pt x="13449" y="16319"/>
                  </a:lnTo>
                  <a:cubicBezTo>
                    <a:pt x="13570" y="16330"/>
                    <a:pt x="13691" y="16341"/>
                    <a:pt x="13812" y="16363"/>
                  </a:cubicBezTo>
                  <a:cubicBezTo>
                    <a:pt x="14151" y="16397"/>
                    <a:pt x="14534" y="16454"/>
                    <a:pt x="14929" y="16533"/>
                  </a:cubicBezTo>
                  <a:cubicBezTo>
                    <a:pt x="15324" y="16612"/>
                    <a:pt x="15742" y="16679"/>
                    <a:pt x="16182" y="16781"/>
                  </a:cubicBezTo>
                  <a:lnTo>
                    <a:pt x="16283" y="16804"/>
                  </a:lnTo>
                  <a:cubicBezTo>
                    <a:pt x="15685" y="16796"/>
                    <a:pt x="15100" y="16734"/>
                    <a:pt x="14517" y="16734"/>
                  </a:cubicBezTo>
                  <a:cubicBezTo>
                    <a:pt x="14188" y="16734"/>
                    <a:pt x="13860" y="16754"/>
                    <a:pt x="13530" y="16815"/>
                  </a:cubicBezTo>
                  <a:cubicBezTo>
                    <a:pt x="12041" y="17041"/>
                    <a:pt x="10675" y="17864"/>
                    <a:pt x="9355" y="18553"/>
                  </a:cubicBezTo>
                  <a:cubicBezTo>
                    <a:pt x="6534" y="19997"/>
                    <a:pt x="3216" y="22051"/>
                    <a:pt x="1941" y="25131"/>
                  </a:cubicBezTo>
                  <a:cubicBezTo>
                    <a:pt x="5056" y="23360"/>
                    <a:pt x="7719" y="20922"/>
                    <a:pt x="11149" y="19455"/>
                  </a:cubicBezTo>
                  <a:cubicBezTo>
                    <a:pt x="13056" y="18665"/>
                    <a:pt x="15121" y="18011"/>
                    <a:pt x="16859" y="17063"/>
                  </a:cubicBezTo>
                  <a:lnTo>
                    <a:pt x="16938" y="16950"/>
                  </a:lnTo>
                  <a:lnTo>
                    <a:pt x="17581" y="17097"/>
                  </a:lnTo>
                  <a:cubicBezTo>
                    <a:pt x="18473" y="17311"/>
                    <a:pt x="19432" y="17548"/>
                    <a:pt x="20459" y="17763"/>
                  </a:cubicBezTo>
                  <a:cubicBezTo>
                    <a:pt x="18337" y="18654"/>
                    <a:pt x="15516" y="19444"/>
                    <a:pt x="13293" y="20437"/>
                  </a:cubicBezTo>
                  <a:cubicBezTo>
                    <a:pt x="9276" y="22321"/>
                    <a:pt x="7211" y="24951"/>
                    <a:pt x="4458" y="28268"/>
                  </a:cubicBezTo>
                  <a:cubicBezTo>
                    <a:pt x="7403" y="26045"/>
                    <a:pt x="10348" y="23811"/>
                    <a:pt x="13643" y="21983"/>
                  </a:cubicBezTo>
                  <a:cubicBezTo>
                    <a:pt x="15934" y="20843"/>
                    <a:pt x="19037" y="19704"/>
                    <a:pt x="20966" y="17864"/>
                  </a:cubicBezTo>
                  <a:cubicBezTo>
                    <a:pt x="22016" y="18079"/>
                    <a:pt x="23110" y="18316"/>
                    <a:pt x="24239" y="18564"/>
                  </a:cubicBezTo>
                  <a:cubicBezTo>
                    <a:pt x="24543" y="18632"/>
                    <a:pt x="24848" y="18699"/>
                    <a:pt x="25153" y="18767"/>
                  </a:cubicBezTo>
                  <a:cubicBezTo>
                    <a:pt x="25457" y="18846"/>
                    <a:pt x="25751" y="18936"/>
                    <a:pt x="26056" y="19015"/>
                  </a:cubicBezTo>
                  <a:cubicBezTo>
                    <a:pt x="26360" y="19094"/>
                    <a:pt x="26654" y="19184"/>
                    <a:pt x="26947" y="19263"/>
                  </a:cubicBezTo>
                  <a:cubicBezTo>
                    <a:pt x="19511" y="21171"/>
                    <a:pt x="11025" y="23732"/>
                    <a:pt x="8249" y="31789"/>
                  </a:cubicBezTo>
                  <a:cubicBezTo>
                    <a:pt x="11138" y="28855"/>
                    <a:pt x="15144" y="26350"/>
                    <a:pt x="18709" y="24104"/>
                  </a:cubicBezTo>
                  <a:cubicBezTo>
                    <a:pt x="21169" y="22525"/>
                    <a:pt x="25175" y="21385"/>
                    <a:pt x="27297" y="19354"/>
                  </a:cubicBezTo>
                  <a:cubicBezTo>
                    <a:pt x="27500" y="19410"/>
                    <a:pt x="27703" y="19467"/>
                    <a:pt x="27895" y="19546"/>
                  </a:cubicBezTo>
                  <a:cubicBezTo>
                    <a:pt x="28515" y="19771"/>
                    <a:pt x="29136" y="19997"/>
                    <a:pt x="29757" y="20211"/>
                  </a:cubicBezTo>
                  <a:cubicBezTo>
                    <a:pt x="29960" y="20290"/>
                    <a:pt x="30163" y="20381"/>
                    <a:pt x="30377" y="20471"/>
                  </a:cubicBezTo>
                  <a:cubicBezTo>
                    <a:pt x="27206" y="21599"/>
                    <a:pt x="24182" y="22367"/>
                    <a:pt x="21452" y="24465"/>
                  </a:cubicBezTo>
                  <a:cubicBezTo>
                    <a:pt x="19838" y="25684"/>
                    <a:pt x="18473" y="27208"/>
                    <a:pt x="17446" y="28957"/>
                  </a:cubicBezTo>
                  <a:cubicBezTo>
                    <a:pt x="16464" y="30559"/>
                    <a:pt x="14467" y="34226"/>
                    <a:pt x="14737" y="36111"/>
                  </a:cubicBezTo>
                  <a:cubicBezTo>
                    <a:pt x="17276" y="32466"/>
                    <a:pt x="19860" y="28697"/>
                    <a:pt x="23325" y="25865"/>
                  </a:cubicBezTo>
                  <a:cubicBezTo>
                    <a:pt x="25627" y="23913"/>
                    <a:pt x="28482" y="22434"/>
                    <a:pt x="30671" y="20584"/>
                  </a:cubicBezTo>
                  <a:cubicBezTo>
                    <a:pt x="30975" y="20708"/>
                    <a:pt x="31280" y="20843"/>
                    <a:pt x="31585" y="20967"/>
                  </a:cubicBezTo>
                  <a:cubicBezTo>
                    <a:pt x="32386" y="21295"/>
                    <a:pt x="33176" y="21622"/>
                    <a:pt x="33954" y="21960"/>
                  </a:cubicBezTo>
                  <a:cubicBezTo>
                    <a:pt x="31472" y="23755"/>
                    <a:pt x="28651" y="25064"/>
                    <a:pt x="26371" y="27366"/>
                  </a:cubicBezTo>
                  <a:cubicBezTo>
                    <a:pt x="23539" y="30175"/>
                    <a:pt x="20899" y="34689"/>
                    <a:pt x="21181" y="38875"/>
                  </a:cubicBezTo>
                  <a:cubicBezTo>
                    <a:pt x="23336" y="35061"/>
                    <a:pt x="26033" y="31563"/>
                    <a:pt x="28854" y="28133"/>
                  </a:cubicBezTo>
                  <a:cubicBezTo>
                    <a:pt x="29700" y="27072"/>
                    <a:pt x="30614" y="26068"/>
                    <a:pt x="31517" y="25041"/>
                  </a:cubicBezTo>
                  <a:cubicBezTo>
                    <a:pt x="31991" y="24499"/>
                    <a:pt x="32465" y="23958"/>
                    <a:pt x="32916" y="23393"/>
                  </a:cubicBezTo>
                  <a:cubicBezTo>
                    <a:pt x="33142" y="23111"/>
                    <a:pt x="33661" y="22096"/>
                    <a:pt x="34045" y="22062"/>
                  </a:cubicBezTo>
                  <a:cubicBezTo>
                    <a:pt x="34203" y="22062"/>
                    <a:pt x="34372" y="22107"/>
                    <a:pt x="34507" y="22186"/>
                  </a:cubicBezTo>
                  <a:lnTo>
                    <a:pt x="36572" y="23157"/>
                  </a:lnTo>
                  <a:cubicBezTo>
                    <a:pt x="36065" y="23879"/>
                    <a:pt x="28256" y="32962"/>
                    <a:pt x="30005" y="42870"/>
                  </a:cubicBezTo>
                  <a:cubicBezTo>
                    <a:pt x="31021" y="41132"/>
                    <a:pt x="37170" y="31225"/>
                    <a:pt x="36651" y="23190"/>
                  </a:cubicBezTo>
                  <a:lnTo>
                    <a:pt x="36651" y="23190"/>
                  </a:lnTo>
                  <a:cubicBezTo>
                    <a:pt x="37340" y="23506"/>
                    <a:pt x="38005" y="23845"/>
                    <a:pt x="38649" y="24195"/>
                  </a:cubicBezTo>
                  <a:cubicBezTo>
                    <a:pt x="38807" y="24274"/>
                    <a:pt x="38976" y="24364"/>
                    <a:pt x="39134" y="24454"/>
                  </a:cubicBezTo>
                  <a:cubicBezTo>
                    <a:pt x="37159" y="28866"/>
                    <a:pt x="36335" y="37126"/>
                    <a:pt x="39021" y="41132"/>
                  </a:cubicBezTo>
                  <a:cubicBezTo>
                    <a:pt x="40138" y="35964"/>
                    <a:pt x="41842" y="29667"/>
                    <a:pt x="39360" y="24578"/>
                  </a:cubicBezTo>
                  <a:lnTo>
                    <a:pt x="39360" y="24578"/>
                  </a:lnTo>
                  <a:cubicBezTo>
                    <a:pt x="39653" y="24748"/>
                    <a:pt x="39946" y="24917"/>
                    <a:pt x="40228" y="25086"/>
                  </a:cubicBezTo>
                  <a:cubicBezTo>
                    <a:pt x="40736" y="25379"/>
                    <a:pt x="41233" y="25673"/>
                    <a:pt x="41707" y="26011"/>
                  </a:cubicBezTo>
                  <a:lnTo>
                    <a:pt x="42406" y="26485"/>
                  </a:lnTo>
                  <a:cubicBezTo>
                    <a:pt x="42508" y="26564"/>
                    <a:pt x="42621" y="26643"/>
                    <a:pt x="42734" y="26711"/>
                  </a:cubicBezTo>
                  <a:lnTo>
                    <a:pt x="43072" y="26948"/>
                  </a:lnTo>
                  <a:lnTo>
                    <a:pt x="44347" y="27839"/>
                  </a:lnTo>
                  <a:cubicBezTo>
                    <a:pt x="45160" y="28426"/>
                    <a:pt x="45904" y="28945"/>
                    <a:pt x="46525" y="29453"/>
                  </a:cubicBezTo>
                  <a:cubicBezTo>
                    <a:pt x="46841" y="29701"/>
                    <a:pt x="47134" y="29938"/>
                    <a:pt x="47383" y="30187"/>
                  </a:cubicBezTo>
                  <a:cubicBezTo>
                    <a:pt x="47620" y="30390"/>
                    <a:pt x="47845" y="30615"/>
                    <a:pt x="48060" y="30852"/>
                  </a:cubicBezTo>
                  <a:cubicBezTo>
                    <a:pt x="48252" y="31078"/>
                    <a:pt x="48421" y="31270"/>
                    <a:pt x="48567" y="31428"/>
                  </a:cubicBezTo>
                  <a:cubicBezTo>
                    <a:pt x="48725" y="31597"/>
                    <a:pt x="48816" y="31778"/>
                    <a:pt x="48906" y="31902"/>
                  </a:cubicBezTo>
                  <a:lnTo>
                    <a:pt x="49166" y="32308"/>
                  </a:lnTo>
                  <a:lnTo>
                    <a:pt x="48962" y="31879"/>
                  </a:lnTo>
                  <a:cubicBezTo>
                    <a:pt x="48883" y="31744"/>
                    <a:pt x="48804" y="31563"/>
                    <a:pt x="48692" y="31371"/>
                  </a:cubicBezTo>
                  <a:cubicBezTo>
                    <a:pt x="48545" y="31191"/>
                    <a:pt x="48398" y="30976"/>
                    <a:pt x="48229" y="30739"/>
                  </a:cubicBezTo>
                  <a:cubicBezTo>
                    <a:pt x="48026" y="30480"/>
                    <a:pt x="47811" y="30232"/>
                    <a:pt x="47586" y="29995"/>
                  </a:cubicBezTo>
                  <a:cubicBezTo>
                    <a:pt x="47338" y="29713"/>
                    <a:pt x="47067" y="29442"/>
                    <a:pt x="46785" y="29182"/>
                  </a:cubicBezTo>
                  <a:cubicBezTo>
                    <a:pt x="46187" y="28607"/>
                    <a:pt x="45476" y="28020"/>
                    <a:pt x="44697" y="27399"/>
                  </a:cubicBezTo>
                  <a:lnTo>
                    <a:pt x="43467" y="26440"/>
                  </a:lnTo>
                  <a:cubicBezTo>
                    <a:pt x="43365" y="26350"/>
                    <a:pt x="43264" y="26271"/>
                    <a:pt x="43151" y="26192"/>
                  </a:cubicBezTo>
                  <a:cubicBezTo>
                    <a:pt x="43050" y="26102"/>
                    <a:pt x="42925" y="26011"/>
                    <a:pt x="42813" y="25932"/>
                  </a:cubicBezTo>
                  <a:lnTo>
                    <a:pt x="42135" y="25425"/>
                  </a:lnTo>
                  <a:cubicBezTo>
                    <a:pt x="41684" y="25075"/>
                    <a:pt x="41188" y="24748"/>
                    <a:pt x="40669" y="24420"/>
                  </a:cubicBezTo>
                  <a:cubicBezTo>
                    <a:pt x="40353" y="24195"/>
                    <a:pt x="40025" y="24003"/>
                    <a:pt x="39698" y="23811"/>
                  </a:cubicBezTo>
                  <a:cubicBezTo>
                    <a:pt x="43749" y="19929"/>
                    <a:pt x="46875" y="12662"/>
                    <a:pt x="46480" y="7167"/>
                  </a:cubicBezTo>
                  <a:lnTo>
                    <a:pt x="46480" y="7167"/>
                  </a:lnTo>
                  <a:cubicBezTo>
                    <a:pt x="44889" y="9943"/>
                    <a:pt x="42948" y="12640"/>
                    <a:pt x="41447" y="15686"/>
                  </a:cubicBezTo>
                  <a:cubicBezTo>
                    <a:pt x="40149" y="18316"/>
                    <a:pt x="39935" y="20843"/>
                    <a:pt x="39563" y="23732"/>
                  </a:cubicBezTo>
                  <a:lnTo>
                    <a:pt x="39077" y="23450"/>
                  </a:lnTo>
                  <a:cubicBezTo>
                    <a:pt x="38536" y="23123"/>
                    <a:pt x="37960" y="22841"/>
                    <a:pt x="37385" y="22536"/>
                  </a:cubicBezTo>
                  <a:cubicBezTo>
                    <a:pt x="37249" y="22468"/>
                    <a:pt x="37114" y="22389"/>
                    <a:pt x="36979" y="22333"/>
                  </a:cubicBezTo>
                  <a:cubicBezTo>
                    <a:pt x="38457" y="18237"/>
                    <a:pt x="40228" y="14705"/>
                    <a:pt x="39890" y="9999"/>
                  </a:cubicBezTo>
                  <a:cubicBezTo>
                    <a:pt x="39890" y="9157"/>
                    <a:pt x="38616" y="1"/>
                    <a:pt x="3781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39925" y="3996750"/>
              <a:ext cx="359700" cy="568175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lnTo>
                    <a:pt x="10190" y="1"/>
                  </a:lnTo>
                  <a:cubicBezTo>
                    <a:pt x="4751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427650" y="4010850"/>
              <a:ext cx="193275" cy="663825"/>
            </a:xfrm>
            <a:custGeom>
              <a:rect b="b" l="l" r="r" t="t"/>
              <a:pathLst>
                <a:path extrusionOk="0" h="26553" w="7731">
                  <a:moveTo>
                    <a:pt x="6264" y="1"/>
                  </a:moveTo>
                  <a:lnTo>
                    <a:pt x="6072" y="1163"/>
                  </a:ln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8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34" y="4876"/>
                    <a:pt x="4695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48" y="8746"/>
                    <a:pt x="4481" y="9028"/>
                    <a:pt x="4424" y="9310"/>
                  </a:cubicBezTo>
                  <a:lnTo>
                    <a:pt x="4277" y="9355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62" y="7832"/>
                    <a:pt x="3612" y="8746"/>
                    <a:pt x="4029" y="9649"/>
                  </a:cubicBezTo>
                  <a:cubicBezTo>
                    <a:pt x="4056" y="9712"/>
                    <a:pt x="4119" y="9746"/>
                    <a:pt x="4189" y="9746"/>
                  </a:cubicBezTo>
                  <a:cubicBezTo>
                    <a:pt x="4207" y="9746"/>
                    <a:pt x="4225" y="9744"/>
                    <a:pt x="4244" y="9739"/>
                  </a:cubicBezTo>
                  <a:cubicBezTo>
                    <a:pt x="4266" y="9739"/>
                    <a:pt x="4300" y="9716"/>
                    <a:pt x="4323" y="9716"/>
                  </a:cubicBezTo>
                  <a:cubicBezTo>
                    <a:pt x="4232" y="10100"/>
                    <a:pt x="4142" y="10484"/>
                    <a:pt x="4041" y="10879"/>
                  </a:cubicBezTo>
                  <a:lnTo>
                    <a:pt x="3691" y="12312"/>
                  </a:lnTo>
                  <a:cubicBezTo>
                    <a:pt x="3600" y="12131"/>
                    <a:pt x="3499" y="11962"/>
                    <a:pt x="3409" y="11781"/>
                  </a:cubicBezTo>
                  <a:cubicBezTo>
                    <a:pt x="3284" y="11522"/>
                    <a:pt x="3149" y="11274"/>
                    <a:pt x="3002" y="11025"/>
                  </a:cubicBezTo>
                  <a:cubicBezTo>
                    <a:pt x="2856" y="10766"/>
                    <a:pt x="2698" y="10518"/>
                    <a:pt x="2528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56" y="9841"/>
                    <a:pt x="2032" y="9762"/>
                    <a:pt x="1930" y="9671"/>
                  </a:cubicBezTo>
                  <a:lnTo>
                    <a:pt x="1930" y="9671"/>
                  </a:lnTo>
                  <a:lnTo>
                    <a:pt x="2179" y="10021"/>
                  </a:lnTo>
                  <a:cubicBezTo>
                    <a:pt x="2258" y="10134"/>
                    <a:pt x="2325" y="10258"/>
                    <a:pt x="2404" y="10382"/>
                  </a:cubicBezTo>
                  <a:cubicBezTo>
                    <a:pt x="2472" y="10495"/>
                    <a:pt x="2528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15" y="11928"/>
                  </a:cubicBezTo>
                  <a:cubicBezTo>
                    <a:pt x="3239" y="12199"/>
                    <a:pt x="3375" y="12458"/>
                    <a:pt x="3510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88" y="13147"/>
                    <a:pt x="3442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30" y="13440"/>
                    <a:pt x="2438" y="14298"/>
                    <a:pt x="2980" y="15144"/>
                  </a:cubicBezTo>
                  <a:cubicBezTo>
                    <a:pt x="2720" y="16182"/>
                    <a:pt x="2449" y="17209"/>
                    <a:pt x="2190" y="18191"/>
                  </a:cubicBezTo>
                  <a:cubicBezTo>
                    <a:pt x="2190" y="18202"/>
                    <a:pt x="2190" y="18213"/>
                    <a:pt x="2167" y="18236"/>
                  </a:cubicBezTo>
                  <a:cubicBezTo>
                    <a:pt x="2009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1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cubicBezTo>
                    <a:pt x="1953" y="18665"/>
                    <a:pt x="1987" y="18699"/>
                    <a:pt x="2043" y="18721"/>
                  </a:cubicBezTo>
                  <a:cubicBezTo>
                    <a:pt x="1682" y="20064"/>
                    <a:pt x="1344" y="21317"/>
                    <a:pt x="1061" y="22411"/>
                  </a:cubicBezTo>
                  <a:cubicBezTo>
                    <a:pt x="407" y="24894"/>
                    <a:pt x="1" y="26552"/>
                    <a:pt x="1" y="26552"/>
                  </a:cubicBezTo>
                  <a:cubicBezTo>
                    <a:pt x="1" y="26552"/>
                    <a:pt x="520" y="24916"/>
                    <a:pt x="1253" y="22468"/>
                  </a:cubicBezTo>
                  <a:cubicBezTo>
                    <a:pt x="1592" y="21339"/>
                    <a:pt x="1987" y="20041"/>
                    <a:pt x="2382" y="18642"/>
                  </a:cubicBezTo>
                  <a:cubicBezTo>
                    <a:pt x="2912" y="18428"/>
                    <a:pt x="3442" y="18213"/>
                    <a:pt x="3984" y="17988"/>
                  </a:cubicBezTo>
                  <a:cubicBezTo>
                    <a:pt x="4277" y="17852"/>
                    <a:pt x="4571" y="17706"/>
                    <a:pt x="4864" y="17570"/>
                  </a:cubicBezTo>
                  <a:cubicBezTo>
                    <a:pt x="5146" y="17401"/>
                    <a:pt x="5428" y="17232"/>
                    <a:pt x="5711" y="17051"/>
                  </a:cubicBezTo>
                  <a:lnTo>
                    <a:pt x="5711" y="17051"/>
                  </a:lnTo>
                  <a:cubicBezTo>
                    <a:pt x="5406" y="17153"/>
                    <a:pt x="5101" y="17288"/>
                    <a:pt x="4797" y="17401"/>
                  </a:cubicBezTo>
                  <a:cubicBezTo>
                    <a:pt x="4492" y="17514"/>
                    <a:pt x="4187" y="17604"/>
                    <a:pt x="3883" y="17717"/>
                  </a:cubicBezTo>
                  <a:cubicBezTo>
                    <a:pt x="3420" y="17864"/>
                    <a:pt x="2957" y="18033"/>
                    <a:pt x="2506" y="18213"/>
                  </a:cubicBezTo>
                  <a:cubicBezTo>
                    <a:pt x="2754" y="17333"/>
                    <a:pt x="3002" y="16408"/>
                    <a:pt x="3251" y="15471"/>
                  </a:cubicBezTo>
                  <a:cubicBezTo>
                    <a:pt x="3273" y="15483"/>
                    <a:pt x="3296" y="15488"/>
                    <a:pt x="3318" y="15488"/>
                  </a:cubicBezTo>
                  <a:cubicBezTo>
                    <a:pt x="3341" y="15488"/>
                    <a:pt x="3363" y="15483"/>
                    <a:pt x="3386" y="15471"/>
                  </a:cubicBezTo>
                  <a:lnTo>
                    <a:pt x="4232" y="15065"/>
                  </a:lnTo>
                  <a:cubicBezTo>
                    <a:pt x="4503" y="14907"/>
                    <a:pt x="4763" y="14749"/>
                    <a:pt x="5022" y="14591"/>
                  </a:cubicBezTo>
                  <a:cubicBezTo>
                    <a:pt x="5282" y="14422"/>
                    <a:pt x="5541" y="14264"/>
                    <a:pt x="5801" y="14095"/>
                  </a:cubicBezTo>
                  <a:cubicBezTo>
                    <a:pt x="6049" y="13925"/>
                    <a:pt x="6320" y="13790"/>
                    <a:pt x="6579" y="13621"/>
                  </a:cubicBezTo>
                  <a:lnTo>
                    <a:pt x="6579" y="13621"/>
                  </a:lnTo>
                  <a:cubicBezTo>
                    <a:pt x="6286" y="13711"/>
                    <a:pt x="6004" y="13824"/>
                    <a:pt x="5711" y="13937"/>
                  </a:cubicBezTo>
                  <a:cubicBezTo>
                    <a:pt x="5417" y="14038"/>
                    <a:pt x="5158" y="14196"/>
                    <a:pt x="4876" y="14332"/>
                  </a:cubicBezTo>
                  <a:cubicBezTo>
                    <a:pt x="4605" y="14478"/>
                    <a:pt x="4334" y="14614"/>
                    <a:pt x="4074" y="14760"/>
                  </a:cubicBezTo>
                  <a:cubicBezTo>
                    <a:pt x="3849" y="14873"/>
                    <a:pt x="3612" y="14975"/>
                    <a:pt x="3386" y="15088"/>
                  </a:cubicBezTo>
                  <a:lnTo>
                    <a:pt x="3375" y="15054"/>
                  </a:lnTo>
                  <a:cubicBezTo>
                    <a:pt x="3510" y="14512"/>
                    <a:pt x="3657" y="13971"/>
                    <a:pt x="3804" y="13418"/>
                  </a:cubicBezTo>
                  <a:cubicBezTo>
                    <a:pt x="3871" y="13169"/>
                    <a:pt x="3928" y="12910"/>
                    <a:pt x="3984" y="12662"/>
                  </a:cubicBezTo>
                  <a:lnTo>
                    <a:pt x="4695" y="12334"/>
                  </a:lnTo>
                  <a:cubicBezTo>
                    <a:pt x="4988" y="12165"/>
                    <a:pt x="5293" y="11985"/>
                    <a:pt x="5586" y="11815"/>
                  </a:cubicBezTo>
                  <a:cubicBezTo>
                    <a:pt x="6162" y="11432"/>
                    <a:pt x="6737" y="11071"/>
                    <a:pt x="7290" y="10664"/>
                  </a:cubicBezTo>
                  <a:lnTo>
                    <a:pt x="7290" y="10664"/>
                  </a:lnTo>
                  <a:cubicBezTo>
                    <a:pt x="6974" y="10800"/>
                    <a:pt x="6670" y="10946"/>
                    <a:pt x="6354" y="11093"/>
                  </a:cubicBezTo>
                  <a:lnTo>
                    <a:pt x="5440" y="11556"/>
                  </a:lnTo>
                  <a:cubicBezTo>
                    <a:pt x="5135" y="11714"/>
                    <a:pt x="4830" y="11872"/>
                    <a:pt x="4526" y="12030"/>
                  </a:cubicBezTo>
                  <a:lnTo>
                    <a:pt x="4097" y="12233"/>
                  </a:lnTo>
                  <a:cubicBezTo>
                    <a:pt x="4199" y="11804"/>
                    <a:pt x="4300" y="11364"/>
                    <a:pt x="4402" y="10946"/>
                  </a:cubicBezTo>
                  <a:cubicBezTo>
                    <a:pt x="4514" y="10484"/>
                    <a:pt x="4616" y="10032"/>
                    <a:pt x="4718" y="9581"/>
                  </a:cubicBezTo>
                  <a:cubicBezTo>
                    <a:pt x="4853" y="9536"/>
                    <a:pt x="4988" y="9502"/>
                    <a:pt x="5113" y="9446"/>
                  </a:cubicBezTo>
                  <a:cubicBezTo>
                    <a:pt x="5395" y="9321"/>
                    <a:pt x="5665" y="9209"/>
                    <a:pt x="5936" y="9073"/>
                  </a:cubicBezTo>
                  <a:cubicBezTo>
                    <a:pt x="6185" y="8927"/>
                    <a:pt x="6444" y="8780"/>
                    <a:pt x="6692" y="8611"/>
                  </a:cubicBezTo>
                  <a:cubicBezTo>
                    <a:pt x="6929" y="8419"/>
                    <a:pt x="7166" y="8238"/>
                    <a:pt x="7381" y="8046"/>
                  </a:cubicBezTo>
                  <a:lnTo>
                    <a:pt x="7381" y="8046"/>
                  </a:lnTo>
                  <a:cubicBezTo>
                    <a:pt x="7110" y="8182"/>
                    <a:pt x="6862" y="8317"/>
                    <a:pt x="6602" y="8453"/>
                  </a:cubicBezTo>
                  <a:cubicBezTo>
                    <a:pt x="6343" y="8588"/>
                    <a:pt x="6060" y="8690"/>
                    <a:pt x="5801" y="8814"/>
                  </a:cubicBezTo>
                  <a:cubicBezTo>
                    <a:pt x="5541" y="8938"/>
                    <a:pt x="5259" y="9017"/>
                    <a:pt x="4988" y="9118"/>
                  </a:cubicBezTo>
                  <a:lnTo>
                    <a:pt x="4808" y="9186"/>
                  </a:lnTo>
                  <a:cubicBezTo>
                    <a:pt x="4853" y="8972"/>
                    <a:pt x="4898" y="8746"/>
                    <a:pt x="4943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16" y="6670"/>
                    <a:pt x="5327" y="6681"/>
                    <a:pt x="5327" y="6692"/>
                  </a:cubicBezTo>
                  <a:lnTo>
                    <a:pt x="5349" y="6715"/>
                  </a:lnTo>
                  <a:cubicBezTo>
                    <a:pt x="5382" y="6753"/>
                    <a:pt x="5428" y="6774"/>
                    <a:pt x="5477" y="6774"/>
                  </a:cubicBezTo>
                  <a:cubicBezTo>
                    <a:pt x="5514" y="6774"/>
                    <a:pt x="5552" y="6762"/>
                    <a:pt x="5586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0" y="4909"/>
                  </a:cubicBezTo>
                  <a:lnTo>
                    <a:pt x="7730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51" y="5812"/>
                    <a:pt x="5846" y="6072"/>
                    <a:pt x="5530" y="6320"/>
                  </a:cubicBezTo>
                  <a:cubicBezTo>
                    <a:pt x="5485" y="6263"/>
                    <a:pt x="5451" y="6196"/>
                    <a:pt x="5417" y="6139"/>
                  </a:cubicBezTo>
                  <a:cubicBezTo>
                    <a:pt x="5530" y="5474"/>
                    <a:pt x="5643" y="4830"/>
                    <a:pt x="5744" y="4244"/>
                  </a:cubicBezTo>
                  <a:cubicBezTo>
                    <a:pt x="5846" y="3612"/>
                    <a:pt x="5959" y="3025"/>
                    <a:pt x="6004" y="2506"/>
                  </a:cubicBezTo>
                  <a:cubicBezTo>
                    <a:pt x="6049" y="1987"/>
                    <a:pt x="6106" y="1547"/>
                    <a:pt x="6139" y="1163"/>
                  </a:cubicBezTo>
                  <a:cubicBezTo>
                    <a:pt x="6218" y="430"/>
                    <a:pt x="6263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184200" y="4054575"/>
              <a:ext cx="348425" cy="42572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83" y="768"/>
                  </a:lnTo>
                  <a:cubicBezTo>
                    <a:pt x="1321" y="4074"/>
                    <a:pt x="147" y="8069"/>
                    <a:pt x="1614" y="11093"/>
                  </a:cubicBezTo>
                  <a:cubicBezTo>
                    <a:pt x="3431" y="15223"/>
                    <a:pt x="8103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233275" y="4149075"/>
              <a:ext cx="245750" cy="326150"/>
            </a:xfrm>
            <a:custGeom>
              <a:rect b="b" l="l" r="r" t="t"/>
              <a:pathLst>
                <a:path extrusionOk="0" h="13046" w="983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8" y="216"/>
                    <a:pt x="385" y="588"/>
                  </a:cubicBezTo>
                  <a:cubicBezTo>
                    <a:pt x="622" y="971"/>
                    <a:pt x="971" y="1502"/>
                    <a:pt x="1411" y="2134"/>
                  </a:cubicBezTo>
                  <a:cubicBezTo>
                    <a:pt x="1840" y="2766"/>
                    <a:pt x="2337" y="3510"/>
                    <a:pt x="2890" y="4289"/>
                  </a:cubicBezTo>
                  <a:lnTo>
                    <a:pt x="3589" y="5271"/>
                  </a:lnTo>
                  <a:cubicBezTo>
                    <a:pt x="3465" y="5237"/>
                    <a:pt x="3352" y="5203"/>
                    <a:pt x="3228" y="5169"/>
                  </a:cubicBezTo>
                  <a:lnTo>
                    <a:pt x="2766" y="5045"/>
                  </a:lnTo>
                  <a:cubicBezTo>
                    <a:pt x="2608" y="5000"/>
                    <a:pt x="2450" y="4966"/>
                    <a:pt x="2303" y="4910"/>
                  </a:cubicBezTo>
                  <a:lnTo>
                    <a:pt x="1840" y="4774"/>
                  </a:lnTo>
                  <a:cubicBezTo>
                    <a:pt x="1694" y="4718"/>
                    <a:pt x="1536" y="4673"/>
                    <a:pt x="1378" y="4628"/>
                  </a:cubicBezTo>
                  <a:cubicBezTo>
                    <a:pt x="1073" y="4515"/>
                    <a:pt x="780" y="4391"/>
                    <a:pt x="464" y="4289"/>
                  </a:cubicBezTo>
                  <a:lnTo>
                    <a:pt x="464" y="4289"/>
                  </a:lnTo>
                  <a:cubicBezTo>
                    <a:pt x="734" y="4470"/>
                    <a:pt x="1017" y="4639"/>
                    <a:pt x="1287" y="4808"/>
                  </a:cubicBezTo>
                  <a:cubicBezTo>
                    <a:pt x="1434" y="4887"/>
                    <a:pt x="1581" y="4966"/>
                    <a:pt x="1739" y="5022"/>
                  </a:cubicBezTo>
                  <a:cubicBezTo>
                    <a:pt x="1874" y="5101"/>
                    <a:pt x="2032" y="5169"/>
                    <a:pt x="2190" y="5237"/>
                  </a:cubicBezTo>
                  <a:cubicBezTo>
                    <a:pt x="2337" y="5305"/>
                    <a:pt x="2495" y="5350"/>
                    <a:pt x="2653" y="5417"/>
                  </a:cubicBezTo>
                  <a:lnTo>
                    <a:pt x="3115" y="5575"/>
                  </a:lnTo>
                  <a:cubicBezTo>
                    <a:pt x="3409" y="5677"/>
                    <a:pt x="3702" y="5756"/>
                    <a:pt x="3996" y="5846"/>
                  </a:cubicBezTo>
                  <a:lnTo>
                    <a:pt x="4639" y="6738"/>
                  </a:lnTo>
                  <a:cubicBezTo>
                    <a:pt x="4977" y="7166"/>
                    <a:pt x="5316" y="7595"/>
                    <a:pt x="5643" y="8013"/>
                  </a:cubicBezTo>
                  <a:lnTo>
                    <a:pt x="5564" y="8013"/>
                  </a:lnTo>
                  <a:cubicBezTo>
                    <a:pt x="5372" y="7979"/>
                    <a:pt x="5192" y="7934"/>
                    <a:pt x="5000" y="7900"/>
                  </a:cubicBezTo>
                  <a:cubicBezTo>
                    <a:pt x="4797" y="7866"/>
                    <a:pt x="4616" y="7798"/>
                    <a:pt x="4436" y="7742"/>
                  </a:cubicBezTo>
                  <a:cubicBezTo>
                    <a:pt x="4244" y="7686"/>
                    <a:pt x="4063" y="7595"/>
                    <a:pt x="3871" y="7528"/>
                  </a:cubicBezTo>
                  <a:lnTo>
                    <a:pt x="2754" y="7054"/>
                  </a:lnTo>
                  <a:cubicBezTo>
                    <a:pt x="2371" y="6896"/>
                    <a:pt x="1987" y="6771"/>
                    <a:pt x="1592" y="6670"/>
                  </a:cubicBezTo>
                  <a:lnTo>
                    <a:pt x="1592" y="6670"/>
                  </a:lnTo>
                  <a:cubicBezTo>
                    <a:pt x="1773" y="6760"/>
                    <a:pt x="1953" y="6862"/>
                    <a:pt x="2134" y="6952"/>
                  </a:cubicBezTo>
                  <a:cubicBezTo>
                    <a:pt x="2314" y="7054"/>
                    <a:pt x="2483" y="7166"/>
                    <a:pt x="2653" y="7257"/>
                  </a:cubicBezTo>
                  <a:cubicBezTo>
                    <a:pt x="3003" y="7460"/>
                    <a:pt x="3364" y="7663"/>
                    <a:pt x="3725" y="7855"/>
                  </a:cubicBezTo>
                  <a:cubicBezTo>
                    <a:pt x="3905" y="7945"/>
                    <a:pt x="4097" y="8035"/>
                    <a:pt x="4289" y="8114"/>
                  </a:cubicBezTo>
                  <a:cubicBezTo>
                    <a:pt x="4481" y="8205"/>
                    <a:pt x="4684" y="8261"/>
                    <a:pt x="4887" y="8329"/>
                  </a:cubicBezTo>
                  <a:cubicBezTo>
                    <a:pt x="5090" y="8363"/>
                    <a:pt x="5293" y="8419"/>
                    <a:pt x="5508" y="8453"/>
                  </a:cubicBezTo>
                  <a:cubicBezTo>
                    <a:pt x="5677" y="8464"/>
                    <a:pt x="5857" y="8475"/>
                    <a:pt x="6027" y="8487"/>
                  </a:cubicBezTo>
                  <a:cubicBezTo>
                    <a:pt x="6185" y="8690"/>
                    <a:pt x="6343" y="8893"/>
                    <a:pt x="6501" y="9096"/>
                  </a:cubicBezTo>
                  <a:cubicBezTo>
                    <a:pt x="7065" y="9796"/>
                    <a:pt x="7618" y="10450"/>
                    <a:pt x="8080" y="11026"/>
                  </a:cubicBezTo>
                  <a:cubicBezTo>
                    <a:pt x="7449" y="10800"/>
                    <a:pt x="6817" y="10597"/>
                    <a:pt x="6185" y="10405"/>
                  </a:cubicBezTo>
                  <a:cubicBezTo>
                    <a:pt x="5778" y="10258"/>
                    <a:pt x="5384" y="10123"/>
                    <a:pt x="4989" y="9976"/>
                  </a:cubicBezTo>
                  <a:cubicBezTo>
                    <a:pt x="4582" y="9841"/>
                    <a:pt x="4176" y="9717"/>
                    <a:pt x="3770" y="9615"/>
                  </a:cubicBezTo>
                  <a:lnTo>
                    <a:pt x="3770" y="9615"/>
                  </a:lnTo>
                  <a:cubicBezTo>
                    <a:pt x="4142" y="9818"/>
                    <a:pt x="4515" y="10010"/>
                    <a:pt x="4887" y="10202"/>
                  </a:cubicBezTo>
                  <a:cubicBezTo>
                    <a:pt x="5271" y="10394"/>
                    <a:pt x="5654" y="10563"/>
                    <a:pt x="6038" y="10744"/>
                  </a:cubicBezTo>
                  <a:cubicBezTo>
                    <a:pt x="6828" y="11048"/>
                    <a:pt x="7629" y="11342"/>
                    <a:pt x="8430" y="11601"/>
                  </a:cubicBezTo>
                  <a:lnTo>
                    <a:pt x="8475" y="11601"/>
                  </a:lnTo>
                  <a:cubicBezTo>
                    <a:pt x="8487" y="11605"/>
                    <a:pt x="8498" y="11606"/>
                    <a:pt x="8509" y="11606"/>
                  </a:cubicBezTo>
                  <a:cubicBezTo>
                    <a:pt x="8531" y="11606"/>
                    <a:pt x="8551" y="11601"/>
                    <a:pt x="8566" y="11601"/>
                  </a:cubicBezTo>
                  <a:cubicBezTo>
                    <a:pt x="8882" y="11962"/>
                    <a:pt x="9152" y="12278"/>
                    <a:pt x="9367" y="12515"/>
                  </a:cubicBezTo>
                  <a:cubicBezTo>
                    <a:pt x="9660" y="12854"/>
                    <a:pt x="9830" y="13045"/>
                    <a:pt x="9830" y="13045"/>
                  </a:cubicBezTo>
                  <a:lnTo>
                    <a:pt x="9435" y="12470"/>
                  </a:lnTo>
                  <a:cubicBezTo>
                    <a:pt x="9243" y="12199"/>
                    <a:pt x="9006" y="11838"/>
                    <a:pt x="8712" y="11432"/>
                  </a:cubicBezTo>
                  <a:cubicBezTo>
                    <a:pt x="8735" y="11263"/>
                    <a:pt x="8769" y="11093"/>
                    <a:pt x="8791" y="10924"/>
                  </a:cubicBezTo>
                  <a:cubicBezTo>
                    <a:pt x="8803" y="10755"/>
                    <a:pt x="8791" y="10574"/>
                    <a:pt x="8780" y="10405"/>
                  </a:cubicBezTo>
                  <a:cubicBezTo>
                    <a:pt x="8769" y="10236"/>
                    <a:pt x="8735" y="10066"/>
                    <a:pt x="8712" y="9897"/>
                  </a:cubicBezTo>
                  <a:lnTo>
                    <a:pt x="8588" y="9412"/>
                  </a:lnTo>
                  <a:cubicBezTo>
                    <a:pt x="8498" y="9096"/>
                    <a:pt x="8385" y="8780"/>
                    <a:pt x="8261" y="8475"/>
                  </a:cubicBezTo>
                  <a:cubicBezTo>
                    <a:pt x="8137" y="8171"/>
                    <a:pt x="8013" y="7866"/>
                    <a:pt x="7866" y="7573"/>
                  </a:cubicBezTo>
                  <a:lnTo>
                    <a:pt x="7866" y="7573"/>
                  </a:lnTo>
                  <a:cubicBezTo>
                    <a:pt x="7922" y="7889"/>
                    <a:pt x="8013" y="8205"/>
                    <a:pt x="8080" y="8532"/>
                  </a:cubicBezTo>
                  <a:cubicBezTo>
                    <a:pt x="8114" y="8690"/>
                    <a:pt x="8148" y="8848"/>
                    <a:pt x="8182" y="9006"/>
                  </a:cubicBezTo>
                  <a:lnTo>
                    <a:pt x="8272" y="9480"/>
                  </a:lnTo>
                  <a:lnTo>
                    <a:pt x="8340" y="9954"/>
                  </a:lnTo>
                  <a:lnTo>
                    <a:pt x="8374" y="10428"/>
                  </a:lnTo>
                  <a:cubicBezTo>
                    <a:pt x="8374" y="10574"/>
                    <a:pt x="8363" y="10732"/>
                    <a:pt x="8363" y="10879"/>
                  </a:cubicBezTo>
                  <a:cubicBezTo>
                    <a:pt x="8351" y="10901"/>
                    <a:pt x="8351" y="10924"/>
                    <a:pt x="8351" y="10935"/>
                  </a:cubicBezTo>
                  <a:cubicBezTo>
                    <a:pt x="7900" y="10326"/>
                    <a:pt x="7392" y="9593"/>
                    <a:pt x="6817" y="8836"/>
                  </a:cubicBezTo>
                  <a:cubicBezTo>
                    <a:pt x="6681" y="8645"/>
                    <a:pt x="6512" y="8442"/>
                    <a:pt x="6365" y="8238"/>
                  </a:cubicBezTo>
                  <a:cubicBezTo>
                    <a:pt x="6320" y="7889"/>
                    <a:pt x="6309" y="7539"/>
                    <a:pt x="6275" y="7166"/>
                  </a:cubicBezTo>
                  <a:cubicBezTo>
                    <a:pt x="6241" y="6794"/>
                    <a:pt x="6219" y="6444"/>
                    <a:pt x="6173" y="6083"/>
                  </a:cubicBezTo>
                  <a:cubicBezTo>
                    <a:pt x="6140" y="5711"/>
                    <a:pt x="6083" y="5350"/>
                    <a:pt x="6015" y="4989"/>
                  </a:cubicBezTo>
                  <a:cubicBezTo>
                    <a:pt x="5982" y="4808"/>
                    <a:pt x="5936" y="4639"/>
                    <a:pt x="5891" y="4458"/>
                  </a:cubicBezTo>
                  <a:cubicBezTo>
                    <a:pt x="5846" y="4278"/>
                    <a:pt x="5778" y="4108"/>
                    <a:pt x="5711" y="3939"/>
                  </a:cubicBezTo>
                  <a:lnTo>
                    <a:pt x="5711" y="3939"/>
                  </a:lnTo>
                  <a:cubicBezTo>
                    <a:pt x="5722" y="4120"/>
                    <a:pt x="5767" y="4289"/>
                    <a:pt x="5778" y="4481"/>
                  </a:cubicBezTo>
                  <a:cubicBezTo>
                    <a:pt x="5790" y="4661"/>
                    <a:pt x="5812" y="4831"/>
                    <a:pt x="5812" y="5022"/>
                  </a:cubicBezTo>
                  <a:cubicBezTo>
                    <a:pt x="5824" y="5384"/>
                    <a:pt x="5824" y="5745"/>
                    <a:pt x="5835" y="6106"/>
                  </a:cubicBezTo>
                  <a:cubicBezTo>
                    <a:pt x="5846" y="6602"/>
                    <a:pt x="5857" y="7099"/>
                    <a:pt x="5880" y="7607"/>
                  </a:cubicBezTo>
                  <a:cubicBezTo>
                    <a:pt x="5598" y="7223"/>
                    <a:pt x="5293" y="6839"/>
                    <a:pt x="5000" y="6456"/>
                  </a:cubicBezTo>
                  <a:cubicBezTo>
                    <a:pt x="4785" y="6162"/>
                    <a:pt x="4571" y="5869"/>
                    <a:pt x="4357" y="5575"/>
                  </a:cubicBezTo>
                  <a:lnTo>
                    <a:pt x="4470" y="5113"/>
                  </a:lnTo>
                  <a:cubicBezTo>
                    <a:pt x="4515" y="4921"/>
                    <a:pt x="4537" y="4718"/>
                    <a:pt x="4571" y="4515"/>
                  </a:cubicBezTo>
                  <a:cubicBezTo>
                    <a:pt x="4605" y="4120"/>
                    <a:pt x="4616" y="3725"/>
                    <a:pt x="4594" y="3319"/>
                  </a:cubicBezTo>
                  <a:cubicBezTo>
                    <a:pt x="4571" y="2924"/>
                    <a:pt x="4526" y="2540"/>
                    <a:pt x="4458" y="2145"/>
                  </a:cubicBezTo>
                  <a:cubicBezTo>
                    <a:pt x="4379" y="1761"/>
                    <a:pt x="4312" y="1378"/>
                    <a:pt x="4210" y="994"/>
                  </a:cubicBezTo>
                  <a:lnTo>
                    <a:pt x="4210" y="994"/>
                  </a:lnTo>
                  <a:cubicBezTo>
                    <a:pt x="4199" y="1784"/>
                    <a:pt x="4244" y="2563"/>
                    <a:pt x="4233" y="3330"/>
                  </a:cubicBezTo>
                  <a:cubicBezTo>
                    <a:pt x="4210" y="3522"/>
                    <a:pt x="4221" y="3713"/>
                    <a:pt x="4199" y="3894"/>
                  </a:cubicBezTo>
                  <a:cubicBezTo>
                    <a:pt x="4187" y="4086"/>
                    <a:pt x="4165" y="4278"/>
                    <a:pt x="4142" y="4458"/>
                  </a:cubicBezTo>
                  <a:cubicBezTo>
                    <a:pt x="4108" y="4650"/>
                    <a:pt x="4075" y="4842"/>
                    <a:pt x="4041" y="5022"/>
                  </a:cubicBezTo>
                  <a:cubicBezTo>
                    <a:pt x="4029" y="5056"/>
                    <a:pt x="4018" y="5090"/>
                    <a:pt x="4018" y="5113"/>
                  </a:cubicBezTo>
                  <a:cubicBezTo>
                    <a:pt x="3747" y="4752"/>
                    <a:pt x="3476" y="4391"/>
                    <a:pt x="3217" y="4052"/>
                  </a:cubicBezTo>
                  <a:cubicBezTo>
                    <a:pt x="2641" y="3285"/>
                    <a:pt x="2089" y="2585"/>
                    <a:pt x="1615" y="1987"/>
                  </a:cubicBezTo>
                  <a:cubicBezTo>
                    <a:pt x="1141" y="1378"/>
                    <a:pt x="734" y="881"/>
                    <a:pt x="452" y="5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24700" y="4501725"/>
              <a:ext cx="166175" cy="209225"/>
            </a:xfrm>
            <a:custGeom>
              <a:rect b="b" l="l" r="r" t="t"/>
              <a:pathLst>
                <a:path extrusionOk="0" h="8369" w="6647">
                  <a:moveTo>
                    <a:pt x="3871" y="0"/>
                  </a:moveTo>
                  <a:cubicBezTo>
                    <a:pt x="2516" y="655"/>
                    <a:pt x="1128" y="1241"/>
                    <a:pt x="485" y="2720"/>
                  </a:cubicBezTo>
                  <a:cubicBezTo>
                    <a:pt x="158" y="3464"/>
                    <a:pt x="0" y="4277"/>
                    <a:pt x="0" y="5089"/>
                  </a:cubicBezTo>
                  <a:cubicBezTo>
                    <a:pt x="0" y="6545"/>
                    <a:pt x="722" y="7730"/>
                    <a:pt x="1918" y="8362"/>
                  </a:cubicBezTo>
                  <a:cubicBezTo>
                    <a:pt x="1977" y="8366"/>
                    <a:pt x="2035" y="8369"/>
                    <a:pt x="2093" y="8369"/>
                  </a:cubicBezTo>
                  <a:cubicBezTo>
                    <a:pt x="3463" y="8369"/>
                    <a:pt x="4881" y="7132"/>
                    <a:pt x="5552" y="6082"/>
                  </a:cubicBezTo>
                  <a:cubicBezTo>
                    <a:pt x="6567" y="4378"/>
                    <a:pt x="6646" y="2291"/>
                    <a:pt x="5778" y="519"/>
                  </a:cubicBezTo>
                  <a:cubicBezTo>
                    <a:pt x="5574" y="429"/>
                    <a:pt x="5349" y="361"/>
                    <a:pt x="5123" y="327"/>
                  </a:cubicBezTo>
                  <a:cubicBezTo>
                    <a:pt x="4694" y="215"/>
                    <a:pt x="4288" y="113"/>
                    <a:pt x="387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46275" y="4501775"/>
              <a:ext cx="146975" cy="139625"/>
            </a:xfrm>
            <a:custGeom>
              <a:rect b="b" l="l" r="r" t="t"/>
              <a:pathLst>
                <a:path extrusionOk="0" h="5585" w="5879">
                  <a:moveTo>
                    <a:pt x="3840" y="0"/>
                  </a:moveTo>
                  <a:cubicBezTo>
                    <a:pt x="3757" y="0"/>
                    <a:pt x="3672" y="7"/>
                    <a:pt x="3583" y="21"/>
                  </a:cubicBezTo>
                  <a:cubicBezTo>
                    <a:pt x="3211" y="66"/>
                    <a:pt x="2850" y="213"/>
                    <a:pt x="2545" y="416"/>
                  </a:cubicBezTo>
                  <a:cubicBezTo>
                    <a:pt x="2263" y="608"/>
                    <a:pt x="2161" y="867"/>
                    <a:pt x="1924" y="1093"/>
                  </a:cubicBezTo>
                  <a:cubicBezTo>
                    <a:pt x="1371" y="1634"/>
                    <a:pt x="570" y="1860"/>
                    <a:pt x="175" y="2582"/>
                  </a:cubicBezTo>
                  <a:cubicBezTo>
                    <a:pt x="0" y="2895"/>
                    <a:pt x="13" y="3689"/>
                    <a:pt x="379" y="3689"/>
                  </a:cubicBezTo>
                  <a:cubicBezTo>
                    <a:pt x="462" y="3689"/>
                    <a:pt x="562" y="3648"/>
                    <a:pt x="683" y="3553"/>
                  </a:cubicBezTo>
                  <a:lnTo>
                    <a:pt x="683" y="3553"/>
                  </a:lnTo>
                  <a:cubicBezTo>
                    <a:pt x="469" y="3880"/>
                    <a:pt x="277" y="4512"/>
                    <a:pt x="694" y="4738"/>
                  </a:cubicBezTo>
                  <a:cubicBezTo>
                    <a:pt x="781" y="4789"/>
                    <a:pt x="884" y="4812"/>
                    <a:pt x="992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6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0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8" y="5052"/>
                    <a:pt x="4617" y="5110"/>
                    <a:pt x="4798" y="5110"/>
                  </a:cubicBezTo>
                  <a:cubicBezTo>
                    <a:pt x="5612" y="5110"/>
                    <a:pt x="5879" y="3934"/>
                    <a:pt x="5851" y="3113"/>
                  </a:cubicBezTo>
                  <a:cubicBezTo>
                    <a:pt x="5817" y="2368"/>
                    <a:pt x="5625" y="1646"/>
                    <a:pt x="5287" y="991"/>
                  </a:cubicBezTo>
                  <a:cubicBezTo>
                    <a:pt x="4966" y="420"/>
                    <a:pt x="4494" y="0"/>
                    <a:pt x="384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72375" y="4514975"/>
              <a:ext cx="128650" cy="206025"/>
            </a:xfrm>
            <a:custGeom>
              <a:rect b="b" l="l" r="r" t="t"/>
              <a:pathLst>
                <a:path extrusionOk="0" h="8241" w="5146">
                  <a:moveTo>
                    <a:pt x="3871" y="1"/>
                  </a:moveTo>
                  <a:lnTo>
                    <a:pt x="3871" y="1"/>
                  </a:lnTo>
                  <a:cubicBezTo>
                    <a:pt x="4390" y="1005"/>
                    <a:pt x="4581" y="2145"/>
                    <a:pt x="4423" y="3262"/>
                  </a:cubicBezTo>
                  <a:cubicBezTo>
                    <a:pt x="4333" y="4074"/>
                    <a:pt x="4074" y="4853"/>
                    <a:pt x="3645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4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6" y="2269"/>
                  </a:cubicBezTo>
                  <a:cubicBezTo>
                    <a:pt x="4909" y="1829"/>
                    <a:pt x="4864" y="1332"/>
                    <a:pt x="4672" y="915"/>
                  </a:cubicBezTo>
                  <a:cubicBezTo>
                    <a:pt x="4514" y="587"/>
                    <a:pt x="4288" y="305"/>
                    <a:pt x="3995" y="68"/>
                  </a:cubicBezTo>
                  <a:cubicBezTo>
                    <a:pt x="3972" y="57"/>
                    <a:pt x="3961" y="46"/>
                    <a:pt x="3938" y="34"/>
                  </a:cubicBezTo>
                  <a:cubicBezTo>
                    <a:pt x="3916" y="23"/>
                    <a:pt x="3893" y="12"/>
                    <a:pt x="3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444300" y="4517525"/>
              <a:ext cx="30500" cy="117100"/>
            </a:xfrm>
            <a:custGeom>
              <a:rect b="b" l="l" r="r" t="t"/>
              <a:pathLst>
                <a:path extrusionOk="0" h="4684" w="1220">
                  <a:moveTo>
                    <a:pt x="869" y="0"/>
                  </a:moveTo>
                  <a:cubicBezTo>
                    <a:pt x="869" y="0"/>
                    <a:pt x="892" y="79"/>
                    <a:pt x="948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7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7" y="1501"/>
                  </a:cubicBezTo>
                  <a:cubicBezTo>
                    <a:pt x="1016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60" y="1941"/>
                  </a:cubicBezTo>
                  <a:cubicBezTo>
                    <a:pt x="937" y="2088"/>
                    <a:pt x="903" y="2234"/>
                    <a:pt x="869" y="2381"/>
                  </a:cubicBezTo>
                  <a:cubicBezTo>
                    <a:pt x="824" y="2528"/>
                    <a:pt x="790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4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3" y="3825"/>
                    <a:pt x="599" y="3701"/>
                  </a:cubicBezTo>
                  <a:cubicBezTo>
                    <a:pt x="655" y="3577"/>
                    <a:pt x="723" y="3442"/>
                    <a:pt x="768" y="3306"/>
                  </a:cubicBezTo>
                  <a:cubicBezTo>
                    <a:pt x="824" y="3182"/>
                    <a:pt x="869" y="3024"/>
                    <a:pt x="926" y="2889"/>
                  </a:cubicBezTo>
                  <a:cubicBezTo>
                    <a:pt x="982" y="2742"/>
                    <a:pt x="1039" y="2595"/>
                    <a:pt x="1073" y="2437"/>
                  </a:cubicBezTo>
                  <a:cubicBezTo>
                    <a:pt x="1095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08" y="1523"/>
                  </a:cubicBezTo>
                  <a:cubicBezTo>
                    <a:pt x="1219" y="1388"/>
                    <a:pt x="1208" y="1241"/>
                    <a:pt x="1208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06" y="508"/>
                    <a:pt x="1073" y="406"/>
                  </a:cubicBezTo>
                  <a:cubicBezTo>
                    <a:pt x="1039" y="339"/>
                    <a:pt x="1016" y="260"/>
                    <a:pt x="971" y="192"/>
                  </a:cubicBezTo>
                  <a:cubicBezTo>
                    <a:pt x="903" y="68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438650" y="4544875"/>
              <a:ext cx="25150" cy="61250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02" y="520"/>
                    <a:pt x="757" y="655"/>
                    <a:pt x="712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39" y="1851"/>
                    <a:pt x="306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59" y="2190"/>
                    <a:pt x="136" y="2235"/>
                  </a:cubicBezTo>
                  <a:cubicBezTo>
                    <a:pt x="102" y="2269"/>
                    <a:pt x="80" y="2314"/>
                    <a:pt x="57" y="2348"/>
                  </a:cubicBezTo>
                  <a:lnTo>
                    <a:pt x="1" y="2449"/>
                  </a:lnTo>
                  <a:cubicBezTo>
                    <a:pt x="1" y="2449"/>
                    <a:pt x="35" y="2415"/>
                    <a:pt x="102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49" y="2257"/>
                    <a:pt x="294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00" y="1761"/>
                    <a:pt x="847" y="1727"/>
                    <a:pt x="881" y="1648"/>
                  </a:cubicBezTo>
                  <a:cubicBezTo>
                    <a:pt x="915" y="1569"/>
                    <a:pt x="937" y="1490"/>
                    <a:pt x="971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71" y="1050"/>
                    <a:pt x="881" y="926"/>
                    <a:pt x="904" y="847"/>
                  </a:cubicBezTo>
                  <a:cubicBezTo>
                    <a:pt x="937" y="700"/>
                    <a:pt x="949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433875" y="4543175"/>
              <a:ext cx="25975" cy="49125"/>
            </a:xfrm>
            <a:custGeom>
              <a:rect b="b" l="l" r="r" t="t"/>
              <a:pathLst>
                <a:path extrusionOk="0" h="1965" w="1039">
                  <a:moveTo>
                    <a:pt x="1038" y="1"/>
                  </a:moveTo>
                  <a:cubicBezTo>
                    <a:pt x="1038" y="1"/>
                    <a:pt x="1027" y="35"/>
                    <a:pt x="1004" y="91"/>
                  </a:cubicBezTo>
                  <a:cubicBezTo>
                    <a:pt x="970" y="148"/>
                    <a:pt x="948" y="227"/>
                    <a:pt x="903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84" y="1378"/>
                  </a:cubicBezTo>
                  <a:cubicBezTo>
                    <a:pt x="350" y="1423"/>
                    <a:pt x="327" y="1479"/>
                    <a:pt x="293" y="1524"/>
                  </a:cubicBezTo>
                  <a:cubicBezTo>
                    <a:pt x="260" y="1581"/>
                    <a:pt x="226" y="1626"/>
                    <a:pt x="192" y="1671"/>
                  </a:cubicBezTo>
                  <a:cubicBezTo>
                    <a:pt x="147" y="1761"/>
                    <a:pt x="90" y="1829"/>
                    <a:pt x="56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23" y="1942"/>
                    <a:pt x="56" y="1931"/>
                    <a:pt x="79" y="1908"/>
                  </a:cubicBezTo>
                  <a:cubicBezTo>
                    <a:pt x="147" y="1852"/>
                    <a:pt x="226" y="1806"/>
                    <a:pt x="282" y="1750"/>
                  </a:cubicBezTo>
                  <a:cubicBezTo>
                    <a:pt x="327" y="1705"/>
                    <a:pt x="372" y="1660"/>
                    <a:pt x="418" y="1615"/>
                  </a:cubicBezTo>
                  <a:cubicBezTo>
                    <a:pt x="463" y="1569"/>
                    <a:pt x="508" y="1524"/>
                    <a:pt x="542" y="1479"/>
                  </a:cubicBezTo>
                  <a:cubicBezTo>
                    <a:pt x="587" y="1423"/>
                    <a:pt x="632" y="1366"/>
                    <a:pt x="666" y="1299"/>
                  </a:cubicBezTo>
                  <a:cubicBezTo>
                    <a:pt x="700" y="1242"/>
                    <a:pt x="745" y="1186"/>
                    <a:pt x="779" y="1118"/>
                  </a:cubicBezTo>
                  <a:cubicBezTo>
                    <a:pt x="812" y="1050"/>
                    <a:pt x="835" y="983"/>
                    <a:pt x="869" y="915"/>
                  </a:cubicBezTo>
                  <a:cubicBezTo>
                    <a:pt x="891" y="859"/>
                    <a:pt x="914" y="791"/>
                    <a:pt x="937" y="723"/>
                  </a:cubicBezTo>
                  <a:cubicBezTo>
                    <a:pt x="982" y="599"/>
                    <a:pt x="1004" y="486"/>
                    <a:pt x="1016" y="362"/>
                  </a:cubicBezTo>
                  <a:cubicBezTo>
                    <a:pt x="1038" y="272"/>
                    <a:pt x="1038" y="182"/>
                    <a:pt x="1038" y="103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236950" y="4399575"/>
              <a:ext cx="244050" cy="147875"/>
            </a:xfrm>
            <a:custGeom>
              <a:rect b="b" l="l" r="r" t="t"/>
              <a:pathLst>
                <a:path extrusionOk="0" h="5915" w="9762">
                  <a:moveTo>
                    <a:pt x="3350" y="0"/>
                  </a:moveTo>
                  <a:cubicBezTo>
                    <a:pt x="3143" y="0"/>
                    <a:pt x="2933" y="15"/>
                    <a:pt x="2720" y="46"/>
                  </a:cubicBezTo>
                  <a:cubicBezTo>
                    <a:pt x="1422" y="238"/>
                    <a:pt x="260" y="1028"/>
                    <a:pt x="35" y="2258"/>
                  </a:cubicBezTo>
                  <a:cubicBezTo>
                    <a:pt x="23" y="2315"/>
                    <a:pt x="12" y="2371"/>
                    <a:pt x="1" y="2427"/>
                  </a:cubicBezTo>
                  <a:cubicBezTo>
                    <a:pt x="80" y="2653"/>
                    <a:pt x="170" y="2879"/>
                    <a:pt x="271" y="3093"/>
                  </a:cubicBezTo>
                  <a:cubicBezTo>
                    <a:pt x="926" y="4312"/>
                    <a:pt x="2122" y="5057"/>
                    <a:pt x="3375" y="5564"/>
                  </a:cubicBezTo>
                  <a:cubicBezTo>
                    <a:pt x="4142" y="5869"/>
                    <a:pt x="5124" y="5914"/>
                    <a:pt x="5936" y="5914"/>
                  </a:cubicBezTo>
                  <a:cubicBezTo>
                    <a:pt x="7234" y="5892"/>
                    <a:pt x="8802" y="5722"/>
                    <a:pt x="9728" y="4820"/>
                  </a:cubicBezTo>
                  <a:cubicBezTo>
                    <a:pt x="9739" y="4797"/>
                    <a:pt x="9750" y="4763"/>
                    <a:pt x="9761" y="4741"/>
                  </a:cubicBezTo>
                  <a:cubicBezTo>
                    <a:pt x="9446" y="4131"/>
                    <a:pt x="9051" y="3567"/>
                    <a:pt x="8611" y="3048"/>
                  </a:cubicBezTo>
                  <a:cubicBezTo>
                    <a:pt x="7275" y="1538"/>
                    <a:pt x="5454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37950" y="4433375"/>
              <a:ext cx="141350" cy="119950"/>
            </a:xfrm>
            <a:custGeom>
              <a:rect b="b" l="l" r="r" t="t"/>
              <a:pathLst>
                <a:path extrusionOk="0" h="4798" w="5654">
                  <a:moveTo>
                    <a:pt x="2746" y="1"/>
                  </a:moveTo>
                  <a:cubicBezTo>
                    <a:pt x="2726" y="1"/>
                    <a:pt x="2706" y="2"/>
                    <a:pt x="2686" y="3"/>
                  </a:cubicBezTo>
                  <a:cubicBezTo>
                    <a:pt x="2065" y="15"/>
                    <a:pt x="1648" y="771"/>
                    <a:pt x="1885" y="1324"/>
                  </a:cubicBezTo>
                  <a:cubicBezTo>
                    <a:pt x="1719" y="1197"/>
                    <a:pt x="1436" y="1048"/>
                    <a:pt x="1197" y="1048"/>
                  </a:cubicBezTo>
                  <a:cubicBezTo>
                    <a:pt x="1095" y="1048"/>
                    <a:pt x="1000" y="1076"/>
                    <a:pt x="926" y="1143"/>
                  </a:cubicBezTo>
                  <a:cubicBezTo>
                    <a:pt x="587" y="1414"/>
                    <a:pt x="835" y="1910"/>
                    <a:pt x="892" y="2226"/>
                  </a:cubicBezTo>
                  <a:cubicBezTo>
                    <a:pt x="689" y="2283"/>
                    <a:pt x="181" y="2317"/>
                    <a:pt x="113" y="2576"/>
                  </a:cubicBezTo>
                  <a:cubicBezTo>
                    <a:pt x="23" y="2824"/>
                    <a:pt x="260" y="2937"/>
                    <a:pt x="497" y="2971"/>
                  </a:cubicBezTo>
                  <a:cubicBezTo>
                    <a:pt x="136" y="3005"/>
                    <a:pt x="0" y="3276"/>
                    <a:pt x="91" y="3581"/>
                  </a:cubicBezTo>
                  <a:cubicBezTo>
                    <a:pt x="249" y="4212"/>
                    <a:pt x="1411" y="4630"/>
                    <a:pt x="1964" y="4743"/>
                  </a:cubicBezTo>
                  <a:cubicBezTo>
                    <a:pt x="2127" y="4780"/>
                    <a:pt x="2294" y="4797"/>
                    <a:pt x="2463" y="4797"/>
                  </a:cubicBezTo>
                  <a:cubicBezTo>
                    <a:pt x="3563" y="4797"/>
                    <a:pt x="4744" y="4085"/>
                    <a:pt x="5654" y="3772"/>
                  </a:cubicBezTo>
                  <a:lnTo>
                    <a:pt x="5552" y="2768"/>
                  </a:lnTo>
                  <a:cubicBezTo>
                    <a:pt x="4965" y="2170"/>
                    <a:pt x="4503" y="1459"/>
                    <a:pt x="3961" y="850"/>
                  </a:cubicBezTo>
                  <a:cubicBezTo>
                    <a:pt x="3647" y="524"/>
                    <a:pt x="3238" y="1"/>
                    <a:pt x="27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234425" y="4460250"/>
              <a:ext cx="245450" cy="116425"/>
            </a:xfrm>
            <a:custGeom>
              <a:rect b="b" l="l" r="r" t="t"/>
              <a:pathLst>
                <a:path extrusionOk="0" h="4657" w="9818">
                  <a:moveTo>
                    <a:pt x="102" y="0"/>
                  </a:moveTo>
                  <a:lnTo>
                    <a:pt x="102" y="0"/>
                  </a:lnTo>
                  <a:cubicBezTo>
                    <a:pt x="0" y="869"/>
                    <a:pt x="181" y="1896"/>
                    <a:pt x="767" y="2528"/>
                  </a:cubicBezTo>
                  <a:cubicBezTo>
                    <a:pt x="1636" y="3487"/>
                    <a:pt x="2291" y="3905"/>
                    <a:pt x="3509" y="4390"/>
                  </a:cubicBezTo>
                  <a:cubicBezTo>
                    <a:pt x="3953" y="4572"/>
                    <a:pt x="4597" y="4656"/>
                    <a:pt x="5237" y="4656"/>
                  </a:cubicBezTo>
                  <a:cubicBezTo>
                    <a:pt x="5786" y="4656"/>
                    <a:pt x="6332" y="4595"/>
                    <a:pt x="6748" y="4480"/>
                  </a:cubicBezTo>
                  <a:cubicBezTo>
                    <a:pt x="7718" y="4221"/>
                    <a:pt x="9501" y="3352"/>
                    <a:pt x="9817" y="2393"/>
                  </a:cubicBezTo>
                  <a:lnTo>
                    <a:pt x="9817" y="2393"/>
                  </a:lnTo>
                  <a:cubicBezTo>
                    <a:pt x="8903" y="3295"/>
                    <a:pt x="7335" y="3465"/>
                    <a:pt x="6037" y="3487"/>
                  </a:cubicBezTo>
                  <a:cubicBezTo>
                    <a:pt x="5225" y="3487"/>
                    <a:pt x="4243" y="3442"/>
                    <a:pt x="3476" y="3137"/>
                  </a:cubicBezTo>
                  <a:cubicBezTo>
                    <a:pt x="2234" y="2630"/>
                    <a:pt x="1027" y="1885"/>
                    <a:pt x="372" y="666"/>
                  </a:cubicBezTo>
                  <a:cubicBezTo>
                    <a:pt x="271" y="452"/>
                    <a:pt x="181" y="226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2950" y="4510450"/>
              <a:ext cx="99050" cy="25700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cubicBezTo>
                    <a:pt x="3905" y="12"/>
                    <a:pt x="3849" y="35"/>
                    <a:pt x="3792" y="57"/>
                  </a:cubicBezTo>
                  <a:cubicBezTo>
                    <a:pt x="3679" y="103"/>
                    <a:pt x="3533" y="159"/>
                    <a:pt x="3352" y="227"/>
                  </a:cubicBezTo>
                  <a:cubicBezTo>
                    <a:pt x="3172" y="294"/>
                    <a:pt x="2957" y="362"/>
                    <a:pt x="2732" y="441"/>
                  </a:cubicBezTo>
                  <a:cubicBezTo>
                    <a:pt x="2619" y="475"/>
                    <a:pt x="2495" y="509"/>
                    <a:pt x="2382" y="554"/>
                  </a:cubicBezTo>
                  <a:cubicBezTo>
                    <a:pt x="2258" y="588"/>
                    <a:pt x="2145" y="622"/>
                    <a:pt x="2009" y="655"/>
                  </a:cubicBezTo>
                  <a:cubicBezTo>
                    <a:pt x="1885" y="678"/>
                    <a:pt x="1772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63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4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57" y="881"/>
                    <a:pt x="170" y="926"/>
                  </a:cubicBezTo>
                  <a:cubicBezTo>
                    <a:pt x="238" y="949"/>
                    <a:pt x="294" y="960"/>
                    <a:pt x="362" y="971"/>
                  </a:cubicBezTo>
                  <a:cubicBezTo>
                    <a:pt x="452" y="994"/>
                    <a:pt x="542" y="1005"/>
                    <a:pt x="633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62" y="1017"/>
                    <a:pt x="1186" y="1017"/>
                    <a:pt x="1310" y="1005"/>
                  </a:cubicBezTo>
                  <a:cubicBezTo>
                    <a:pt x="1434" y="994"/>
                    <a:pt x="1558" y="971"/>
                    <a:pt x="1682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51" y="712"/>
                    <a:pt x="2799" y="622"/>
                  </a:cubicBezTo>
                  <a:cubicBezTo>
                    <a:pt x="3002" y="543"/>
                    <a:pt x="3206" y="441"/>
                    <a:pt x="3409" y="340"/>
                  </a:cubicBezTo>
                  <a:cubicBezTo>
                    <a:pt x="3600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405100" y="4513000"/>
              <a:ext cx="77600" cy="8775"/>
            </a:xfrm>
            <a:custGeom>
              <a:rect b="b" l="l" r="r" t="t"/>
              <a:pathLst>
                <a:path extrusionOk="0" h="351" w="3104">
                  <a:moveTo>
                    <a:pt x="3103" y="1"/>
                  </a:moveTo>
                  <a:lnTo>
                    <a:pt x="3103" y="1"/>
                  </a:lnTo>
                  <a:cubicBezTo>
                    <a:pt x="3103" y="1"/>
                    <a:pt x="3058" y="12"/>
                    <a:pt x="2968" y="12"/>
                  </a:cubicBezTo>
                  <a:cubicBezTo>
                    <a:pt x="2878" y="23"/>
                    <a:pt x="2753" y="57"/>
                    <a:pt x="2618" y="68"/>
                  </a:cubicBezTo>
                  <a:cubicBezTo>
                    <a:pt x="2539" y="68"/>
                    <a:pt x="2471" y="80"/>
                    <a:pt x="2381" y="91"/>
                  </a:cubicBezTo>
                  <a:cubicBezTo>
                    <a:pt x="2302" y="102"/>
                    <a:pt x="2212" y="102"/>
                    <a:pt x="2121" y="102"/>
                  </a:cubicBezTo>
                  <a:cubicBezTo>
                    <a:pt x="1941" y="125"/>
                    <a:pt x="1749" y="136"/>
                    <a:pt x="1557" y="136"/>
                  </a:cubicBezTo>
                  <a:lnTo>
                    <a:pt x="0" y="136"/>
                  </a:lnTo>
                  <a:cubicBezTo>
                    <a:pt x="0" y="136"/>
                    <a:pt x="56" y="159"/>
                    <a:pt x="147" y="181"/>
                  </a:cubicBezTo>
                  <a:cubicBezTo>
                    <a:pt x="226" y="192"/>
                    <a:pt x="339" y="226"/>
                    <a:pt x="485" y="260"/>
                  </a:cubicBezTo>
                  <a:cubicBezTo>
                    <a:pt x="632" y="283"/>
                    <a:pt x="801" y="305"/>
                    <a:pt x="993" y="328"/>
                  </a:cubicBezTo>
                  <a:cubicBezTo>
                    <a:pt x="1174" y="350"/>
                    <a:pt x="1365" y="350"/>
                    <a:pt x="1569" y="350"/>
                  </a:cubicBezTo>
                  <a:cubicBezTo>
                    <a:pt x="1670" y="339"/>
                    <a:pt x="1760" y="339"/>
                    <a:pt x="1862" y="328"/>
                  </a:cubicBezTo>
                  <a:cubicBezTo>
                    <a:pt x="1952" y="328"/>
                    <a:pt x="2054" y="317"/>
                    <a:pt x="2144" y="294"/>
                  </a:cubicBezTo>
                  <a:cubicBezTo>
                    <a:pt x="2234" y="283"/>
                    <a:pt x="2325" y="271"/>
                    <a:pt x="2415" y="249"/>
                  </a:cubicBezTo>
                  <a:cubicBezTo>
                    <a:pt x="2494" y="226"/>
                    <a:pt x="2573" y="204"/>
                    <a:pt x="2641" y="181"/>
                  </a:cubicBezTo>
                  <a:cubicBezTo>
                    <a:pt x="2753" y="147"/>
                    <a:pt x="2866" y="113"/>
                    <a:pt x="2979" y="57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421175" y="4503700"/>
              <a:ext cx="67150" cy="10450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cubicBezTo>
                    <a:pt x="124" y="68"/>
                    <a:pt x="260" y="113"/>
                    <a:pt x="395" y="158"/>
                  </a:cubicBezTo>
                  <a:lnTo>
                    <a:pt x="587" y="237"/>
                  </a:lnTo>
                  <a:cubicBezTo>
                    <a:pt x="655" y="248"/>
                    <a:pt x="734" y="271"/>
                    <a:pt x="813" y="282"/>
                  </a:cubicBezTo>
                  <a:cubicBezTo>
                    <a:pt x="971" y="316"/>
                    <a:pt x="1140" y="361"/>
                    <a:pt x="1309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189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01" y="192"/>
                    <a:pt x="1343" y="169"/>
                  </a:cubicBezTo>
                  <a:cubicBezTo>
                    <a:pt x="1174" y="147"/>
                    <a:pt x="1005" y="113"/>
                    <a:pt x="847" y="102"/>
                  </a:cubicBezTo>
                  <a:cubicBezTo>
                    <a:pt x="768" y="90"/>
                    <a:pt x="689" y="90"/>
                    <a:pt x="621" y="79"/>
                  </a:cubicBezTo>
                  <a:cubicBezTo>
                    <a:pt x="553" y="68"/>
                    <a:pt x="485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409600" y="4298050"/>
              <a:ext cx="138250" cy="224275"/>
            </a:xfrm>
            <a:custGeom>
              <a:rect b="b" l="l" r="r" t="t"/>
              <a:pathLst>
                <a:path extrusionOk="0" h="8971" w="5530">
                  <a:moveTo>
                    <a:pt x="2822" y="0"/>
                  </a:moveTo>
                  <a:cubicBezTo>
                    <a:pt x="2573" y="45"/>
                    <a:pt x="2336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45" y="6477"/>
                  </a:cubicBezTo>
                  <a:cubicBezTo>
                    <a:pt x="982" y="6929"/>
                    <a:pt x="1242" y="7357"/>
                    <a:pt x="1547" y="7775"/>
                  </a:cubicBezTo>
                  <a:cubicBezTo>
                    <a:pt x="1908" y="8237"/>
                    <a:pt x="2336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15" y="7448"/>
                    <a:pt x="4097" y="6872"/>
                  </a:cubicBezTo>
                  <a:cubicBezTo>
                    <a:pt x="4898" y="5123"/>
                    <a:pt x="5530" y="2516"/>
                    <a:pt x="4210" y="835"/>
                  </a:cubicBezTo>
                  <a:cubicBezTo>
                    <a:pt x="3860" y="395"/>
                    <a:pt x="3375" y="102"/>
                    <a:pt x="282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422225" y="4406500"/>
              <a:ext cx="111250" cy="125150"/>
            </a:xfrm>
            <a:custGeom>
              <a:rect b="b" l="l" r="r" t="t"/>
              <a:pathLst>
                <a:path extrusionOk="0" h="5006" w="4450">
                  <a:moveTo>
                    <a:pt x="1600" y="0"/>
                  </a:moveTo>
                  <a:cubicBezTo>
                    <a:pt x="1237" y="0"/>
                    <a:pt x="944" y="328"/>
                    <a:pt x="1064" y="875"/>
                  </a:cubicBezTo>
                  <a:cubicBezTo>
                    <a:pt x="949" y="688"/>
                    <a:pt x="828" y="612"/>
                    <a:pt x="711" y="612"/>
                  </a:cubicBezTo>
                  <a:cubicBezTo>
                    <a:pt x="335" y="612"/>
                    <a:pt x="0" y="1394"/>
                    <a:pt x="26" y="1755"/>
                  </a:cubicBezTo>
                  <a:cubicBezTo>
                    <a:pt x="105" y="3188"/>
                    <a:pt x="1402" y="4114"/>
                    <a:pt x="2361" y="5005"/>
                  </a:cubicBezTo>
                  <a:lnTo>
                    <a:pt x="2361" y="5005"/>
                  </a:lnTo>
                  <a:cubicBezTo>
                    <a:pt x="2264" y="4910"/>
                    <a:pt x="3299" y="3549"/>
                    <a:pt x="3389" y="3380"/>
                  </a:cubicBezTo>
                  <a:cubicBezTo>
                    <a:pt x="3829" y="2557"/>
                    <a:pt x="4449" y="1857"/>
                    <a:pt x="4054" y="864"/>
                  </a:cubicBezTo>
                  <a:cubicBezTo>
                    <a:pt x="3958" y="627"/>
                    <a:pt x="3649" y="342"/>
                    <a:pt x="3399" y="342"/>
                  </a:cubicBezTo>
                  <a:cubicBezTo>
                    <a:pt x="3268" y="342"/>
                    <a:pt x="3154" y="421"/>
                    <a:pt x="3095" y="627"/>
                  </a:cubicBezTo>
                  <a:cubicBezTo>
                    <a:pt x="3000" y="405"/>
                    <a:pt x="2688" y="6"/>
                    <a:pt x="2433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4" y="84"/>
                    <a:pt x="1783" y="0"/>
                    <a:pt x="1600" y="0"/>
                  </a:cubicBezTo>
                  <a:close/>
                  <a:moveTo>
                    <a:pt x="2361" y="5005"/>
                  </a:moveTo>
                  <a:lnTo>
                    <a:pt x="2361" y="5005"/>
                  </a:lnTo>
                  <a:cubicBezTo>
                    <a:pt x="2361" y="5005"/>
                    <a:pt x="2362" y="5005"/>
                    <a:pt x="2362" y="5005"/>
                  </a:cubicBezTo>
                  <a:cubicBezTo>
                    <a:pt x="2362" y="5005"/>
                    <a:pt x="2361" y="5005"/>
                    <a:pt x="2361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78300" y="4296800"/>
              <a:ext cx="102125" cy="226375"/>
            </a:xfrm>
            <a:custGeom>
              <a:rect b="b" l="l" r="r" t="t"/>
              <a:pathLst>
                <a:path extrusionOk="0" h="9055" w="4085">
                  <a:moveTo>
                    <a:pt x="3578" y="1"/>
                  </a:moveTo>
                  <a:cubicBezTo>
                    <a:pt x="3282" y="1"/>
                    <a:pt x="2988" y="51"/>
                    <a:pt x="2708" y="152"/>
                  </a:cubicBezTo>
                  <a:cubicBezTo>
                    <a:pt x="846" y="806"/>
                    <a:pt x="0" y="3458"/>
                    <a:pt x="587" y="5196"/>
                  </a:cubicBezTo>
                  <a:cubicBezTo>
                    <a:pt x="1117" y="6922"/>
                    <a:pt x="2167" y="8592"/>
                    <a:pt x="4051" y="9055"/>
                  </a:cubicBezTo>
                  <a:cubicBezTo>
                    <a:pt x="4062" y="9044"/>
                    <a:pt x="4074" y="9032"/>
                    <a:pt x="4085" y="9021"/>
                  </a:cubicBezTo>
                  <a:cubicBezTo>
                    <a:pt x="3588" y="8694"/>
                    <a:pt x="3160" y="8287"/>
                    <a:pt x="2799" y="7825"/>
                  </a:cubicBezTo>
                  <a:cubicBezTo>
                    <a:pt x="2494" y="7407"/>
                    <a:pt x="2234" y="6979"/>
                    <a:pt x="1997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17" y="17"/>
                    <a:pt x="3747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430200" y="4428650"/>
              <a:ext cx="50525" cy="95950"/>
            </a:xfrm>
            <a:custGeom>
              <a:rect b="b" l="l" r="r" t="t"/>
              <a:pathLst>
                <a:path extrusionOk="0" h="3838" w="202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5" y="272"/>
                    <a:pt x="147" y="678"/>
                  </a:cubicBezTo>
                  <a:cubicBezTo>
                    <a:pt x="203" y="881"/>
                    <a:pt x="260" y="1106"/>
                    <a:pt x="339" y="1355"/>
                  </a:cubicBezTo>
                  <a:cubicBezTo>
                    <a:pt x="429" y="1603"/>
                    <a:pt x="531" y="1862"/>
                    <a:pt x="632" y="2111"/>
                  </a:cubicBezTo>
                  <a:cubicBezTo>
                    <a:pt x="700" y="2246"/>
                    <a:pt x="756" y="2370"/>
                    <a:pt x="824" y="2494"/>
                  </a:cubicBezTo>
                  <a:cubicBezTo>
                    <a:pt x="892" y="2607"/>
                    <a:pt x="948" y="2720"/>
                    <a:pt x="1027" y="2844"/>
                  </a:cubicBezTo>
                  <a:cubicBezTo>
                    <a:pt x="1106" y="2957"/>
                    <a:pt x="1163" y="3059"/>
                    <a:pt x="1242" y="3149"/>
                  </a:cubicBezTo>
                  <a:cubicBezTo>
                    <a:pt x="1332" y="3239"/>
                    <a:pt x="1388" y="3329"/>
                    <a:pt x="1467" y="3408"/>
                  </a:cubicBezTo>
                  <a:cubicBezTo>
                    <a:pt x="1535" y="3476"/>
                    <a:pt x="1603" y="3544"/>
                    <a:pt x="1682" y="3600"/>
                  </a:cubicBezTo>
                  <a:cubicBezTo>
                    <a:pt x="1738" y="3645"/>
                    <a:pt x="1795" y="3691"/>
                    <a:pt x="1862" y="3736"/>
                  </a:cubicBezTo>
                  <a:cubicBezTo>
                    <a:pt x="1964" y="3792"/>
                    <a:pt x="2020" y="3837"/>
                    <a:pt x="2020" y="3837"/>
                  </a:cubicBezTo>
                  <a:cubicBezTo>
                    <a:pt x="2020" y="3837"/>
                    <a:pt x="1975" y="3781"/>
                    <a:pt x="1885" y="3702"/>
                  </a:cubicBezTo>
                  <a:cubicBezTo>
                    <a:pt x="1828" y="3657"/>
                    <a:pt x="1795" y="3600"/>
                    <a:pt x="1738" y="3544"/>
                  </a:cubicBezTo>
                  <a:cubicBezTo>
                    <a:pt x="1670" y="3476"/>
                    <a:pt x="1614" y="3397"/>
                    <a:pt x="1558" y="3329"/>
                  </a:cubicBezTo>
                  <a:cubicBezTo>
                    <a:pt x="1501" y="3250"/>
                    <a:pt x="1433" y="3149"/>
                    <a:pt x="1377" y="3059"/>
                  </a:cubicBezTo>
                  <a:cubicBezTo>
                    <a:pt x="1309" y="2957"/>
                    <a:pt x="1253" y="2844"/>
                    <a:pt x="1185" y="2743"/>
                  </a:cubicBezTo>
                  <a:cubicBezTo>
                    <a:pt x="1129" y="2630"/>
                    <a:pt x="1072" y="2517"/>
                    <a:pt x="1005" y="2393"/>
                  </a:cubicBezTo>
                  <a:cubicBezTo>
                    <a:pt x="948" y="2280"/>
                    <a:pt x="892" y="2156"/>
                    <a:pt x="835" y="2032"/>
                  </a:cubicBezTo>
                  <a:cubicBezTo>
                    <a:pt x="723" y="1783"/>
                    <a:pt x="621" y="1513"/>
                    <a:pt x="519" y="1287"/>
                  </a:cubicBezTo>
                  <a:cubicBezTo>
                    <a:pt x="429" y="1061"/>
                    <a:pt x="339" y="824"/>
                    <a:pt x="260" y="633"/>
                  </a:cubicBezTo>
                  <a:cubicBezTo>
                    <a:pt x="181" y="441"/>
                    <a:pt x="124" y="294"/>
                    <a:pt x="79" y="170"/>
                  </a:cubicBezTo>
                  <a:cubicBezTo>
                    <a:pt x="34" y="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447400" y="4418225"/>
              <a:ext cx="32200" cy="99875"/>
            </a:xfrm>
            <a:custGeom>
              <a:rect b="b" l="l" r="r" t="t"/>
              <a:pathLst>
                <a:path extrusionOk="0" h="3995" w="1288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07" y="2641"/>
                    <a:pt x="463" y="2765"/>
                    <a:pt x="508" y="2889"/>
                  </a:cubicBezTo>
                  <a:cubicBezTo>
                    <a:pt x="554" y="3002"/>
                    <a:pt x="621" y="3115"/>
                    <a:pt x="666" y="3216"/>
                  </a:cubicBezTo>
                  <a:cubicBezTo>
                    <a:pt x="712" y="3318"/>
                    <a:pt x="779" y="3408"/>
                    <a:pt x="836" y="3498"/>
                  </a:cubicBezTo>
                  <a:cubicBezTo>
                    <a:pt x="892" y="3577"/>
                    <a:pt x="949" y="3656"/>
                    <a:pt x="1005" y="3724"/>
                  </a:cubicBezTo>
                  <a:cubicBezTo>
                    <a:pt x="1050" y="3780"/>
                    <a:pt x="1095" y="3825"/>
                    <a:pt x="1152" y="3871"/>
                  </a:cubicBezTo>
                  <a:cubicBezTo>
                    <a:pt x="1197" y="3916"/>
                    <a:pt x="1242" y="3961"/>
                    <a:pt x="1287" y="3995"/>
                  </a:cubicBezTo>
                  <a:cubicBezTo>
                    <a:pt x="1287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37" y="3442"/>
                  </a:cubicBezTo>
                  <a:cubicBezTo>
                    <a:pt x="892" y="3351"/>
                    <a:pt x="847" y="3250"/>
                    <a:pt x="813" y="3148"/>
                  </a:cubicBezTo>
                  <a:cubicBezTo>
                    <a:pt x="768" y="3047"/>
                    <a:pt x="723" y="2934"/>
                    <a:pt x="678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83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68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460100" y="4450375"/>
              <a:ext cx="18650" cy="64900"/>
            </a:xfrm>
            <a:custGeom>
              <a:rect b="b" l="l" r="r" t="t"/>
              <a:pathLst>
                <a:path extrusionOk="0" h="2596" w="746">
                  <a:moveTo>
                    <a:pt x="395" y="0"/>
                  </a:moveTo>
                  <a:cubicBezTo>
                    <a:pt x="384" y="34"/>
                    <a:pt x="373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7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8" y="937"/>
                    <a:pt x="0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6" y="1829"/>
                  </a:cubicBezTo>
                  <a:cubicBezTo>
                    <a:pt x="350" y="1975"/>
                    <a:pt x="565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700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4" y="678"/>
                    <a:pt x="474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18" y="68"/>
                    <a:pt x="407" y="34"/>
                    <a:pt x="3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477600" y="4453475"/>
              <a:ext cx="9600" cy="46300"/>
            </a:xfrm>
            <a:custGeom>
              <a:rect b="b" l="l" r="r" t="t"/>
              <a:pathLst>
                <a:path extrusionOk="0" h="1852" w="384">
                  <a:moveTo>
                    <a:pt x="384" y="1"/>
                  </a:moveTo>
                  <a:lnTo>
                    <a:pt x="384" y="1"/>
                  </a:lnTo>
                  <a:cubicBezTo>
                    <a:pt x="339" y="91"/>
                    <a:pt x="293" y="181"/>
                    <a:pt x="248" y="271"/>
                  </a:cubicBezTo>
                  <a:cubicBezTo>
                    <a:pt x="203" y="362"/>
                    <a:pt x="169" y="463"/>
                    <a:pt x="135" y="565"/>
                  </a:cubicBezTo>
                  <a:cubicBezTo>
                    <a:pt x="113" y="666"/>
                    <a:pt x="79" y="779"/>
                    <a:pt x="57" y="903"/>
                  </a:cubicBezTo>
                  <a:cubicBezTo>
                    <a:pt x="11" y="1118"/>
                    <a:pt x="0" y="1332"/>
                    <a:pt x="11" y="1558"/>
                  </a:cubicBezTo>
                  <a:cubicBezTo>
                    <a:pt x="11" y="1659"/>
                    <a:pt x="23" y="1761"/>
                    <a:pt x="45" y="1851"/>
                  </a:cubicBezTo>
                  <a:cubicBezTo>
                    <a:pt x="79" y="1761"/>
                    <a:pt x="113" y="1659"/>
                    <a:pt x="135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37" y="1061"/>
                    <a:pt x="271" y="937"/>
                  </a:cubicBezTo>
                  <a:cubicBezTo>
                    <a:pt x="293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72" y="350"/>
                    <a:pt x="372" y="305"/>
                  </a:cubicBezTo>
                  <a:cubicBezTo>
                    <a:pt x="384" y="204"/>
                    <a:pt x="384" y="102"/>
                    <a:pt x="38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475900" y="4391975"/>
              <a:ext cx="209900" cy="144425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4" y="68"/>
                  </a:cubicBezTo>
                  <a:cubicBezTo>
                    <a:pt x="3577" y="305"/>
                    <a:pt x="2291" y="1332"/>
                    <a:pt x="1603" y="2607"/>
                  </a:cubicBezTo>
                  <a:cubicBezTo>
                    <a:pt x="1411" y="2991"/>
                    <a:pt x="723" y="4717"/>
                    <a:pt x="0" y="5361"/>
                  </a:cubicBezTo>
                  <a:lnTo>
                    <a:pt x="2043" y="5699"/>
                  </a:lnTo>
                  <a:cubicBezTo>
                    <a:pt x="2456" y="5749"/>
                    <a:pt x="2854" y="5777"/>
                    <a:pt x="3237" y="5777"/>
                  </a:cubicBezTo>
                  <a:cubicBezTo>
                    <a:pt x="4841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475900" y="4442700"/>
              <a:ext cx="133750" cy="94550"/>
            </a:xfrm>
            <a:custGeom>
              <a:rect b="b" l="l" r="r" t="t"/>
              <a:pathLst>
                <a:path extrusionOk="0" h="3782" w="5350">
                  <a:moveTo>
                    <a:pt x="3515" y="0"/>
                  </a:moveTo>
                  <a:cubicBezTo>
                    <a:pt x="3175" y="0"/>
                    <a:pt x="2827" y="141"/>
                    <a:pt x="2686" y="432"/>
                  </a:cubicBezTo>
                  <a:cubicBezTo>
                    <a:pt x="2690" y="150"/>
                    <a:pt x="2567" y="51"/>
                    <a:pt x="2400" y="51"/>
                  </a:cubicBezTo>
                  <a:cubicBezTo>
                    <a:pt x="2125" y="51"/>
                    <a:pt x="1732" y="320"/>
                    <a:pt x="1591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73" y="3781"/>
                    <a:pt x="2814" y="3781"/>
                  </a:cubicBezTo>
                  <a:cubicBezTo>
                    <a:pt x="2946" y="3781"/>
                    <a:pt x="3084" y="3771"/>
                    <a:pt x="3228" y="3749"/>
                  </a:cubicBezTo>
                  <a:cubicBezTo>
                    <a:pt x="3713" y="3693"/>
                    <a:pt x="4379" y="3241"/>
                    <a:pt x="4774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38" y="1650"/>
                    <a:pt x="5157" y="1018"/>
                    <a:pt x="4255" y="906"/>
                  </a:cubicBezTo>
                  <a:cubicBezTo>
                    <a:pt x="4504" y="312"/>
                    <a:pt x="4020" y="0"/>
                    <a:pt x="351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474200" y="4370600"/>
              <a:ext cx="193000" cy="155125"/>
            </a:xfrm>
            <a:custGeom>
              <a:rect b="b" l="l" r="r" t="t"/>
              <a:pathLst>
                <a:path extrusionOk="0" h="6205" w="7720">
                  <a:moveTo>
                    <a:pt x="5382" y="1"/>
                  </a:moveTo>
                  <a:cubicBezTo>
                    <a:pt x="4483" y="1"/>
                    <a:pt x="3555" y="277"/>
                    <a:pt x="2968" y="698"/>
                  </a:cubicBezTo>
                  <a:cubicBezTo>
                    <a:pt x="2032" y="1352"/>
                    <a:pt x="1637" y="2300"/>
                    <a:pt x="1197" y="3293"/>
                  </a:cubicBezTo>
                  <a:cubicBezTo>
                    <a:pt x="926" y="3869"/>
                    <a:pt x="689" y="4455"/>
                    <a:pt x="497" y="5065"/>
                  </a:cubicBezTo>
                  <a:cubicBezTo>
                    <a:pt x="328" y="5697"/>
                    <a:pt x="136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5" y="1149"/>
                    <a:pt x="5112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0" y="300"/>
                    <a:pt x="6316" y="1"/>
                    <a:pt x="5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481250" y="4436825"/>
              <a:ext cx="108650" cy="82125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71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0" y="836"/>
                    <a:pt x="2235" y="949"/>
                  </a:cubicBezTo>
                  <a:cubicBezTo>
                    <a:pt x="2100" y="1062"/>
                    <a:pt x="1964" y="1186"/>
                    <a:pt x="1851" y="1310"/>
                  </a:cubicBezTo>
                  <a:cubicBezTo>
                    <a:pt x="1603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81" y="2472"/>
                  </a:cubicBezTo>
                  <a:cubicBezTo>
                    <a:pt x="791" y="2585"/>
                    <a:pt x="700" y="2686"/>
                    <a:pt x="599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2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2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1" y="3231"/>
                  </a:cubicBezTo>
                  <a:lnTo>
                    <a:pt x="71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5" y="3127"/>
                    <a:pt x="384" y="3081"/>
                  </a:cubicBezTo>
                  <a:cubicBezTo>
                    <a:pt x="486" y="3014"/>
                    <a:pt x="588" y="2946"/>
                    <a:pt x="678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2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30" y="892"/>
                    <a:pt x="2765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0" y="260"/>
                    <a:pt x="3713" y="227"/>
                    <a:pt x="3826" y="193"/>
                  </a:cubicBezTo>
                  <a:cubicBezTo>
                    <a:pt x="3858" y="181"/>
                    <a:pt x="3892" y="177"/>
                    <a:pt x="3925" y="177"/>
                  </a:cubicBezTo>
                  <a:cubicBezTo>
                    <a:pt x="3971" y="177"/>
                    <a:pt x="4017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1" y="3231"/>
                  </a:moveTo>
                  <a:cubicBezTo>
                    <a:pt x="62" y="3237"/>
                    <a:pt x="53" y="3243"/>
                    <a:pt x="46" y="3251"/>
                  </a:cubicBezTo>
                  <a:cubicBezTo>
                    <a:pt x="23" y="3262"/>
                    <a:pt x="57" y="3273"/>
                    <a:pt x="68" y="3285"/>
                  </a:cubicBezTo>
                  <a:cubicBezTo>
                    <a:pt x="77" y="3285"/>
                    <a:pt x="76" y="3261"/>
                    <a:pt x="71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489150" y="4483100"/>
              <a:ext cx="68575" cy="33025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cubicBezTo>
                    <a:pt x="2722" y="0"/>
                    <a:pt x="2702" y="5"/>
                    <a:pt x="2683" y="12"/>
                  </a:cubicBezTo>
                  <a:lnTo>
                    <a:pt x="2683" y="12"/>
                  </a:lnTo>
                  <a:cubicBezTo>
                    <a:pt x="2723" y="5"/>
                    <a:pt x="2743" y="0"/>
                    <a:pt x="2743" y="0"/>
                  </a:cubicBezTo>
                  <a:close/>
                  <a:moveTo>
                    <a:pt x="2683" y="12"/>
                  </a:moveTo>
                  <a:cubicBezTo>
                    <a:pt x="2663" y="15"/>
                    <a:pt x="2638" y="19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84" y="215"/>
                  </a:cubicBezTo>
                  <a:cubicBezTo>
                    <a:pt x="1705" y="260"/>
                    <a:pt x="1614" y="294"/>
                    <a:pt x="1535" y="339"/>
                  </a:cubicBezTo>
                  <a:lnTo>
                    <a:pt x="1276" y="486"/>
                  </a:lnTo>
                  <a:cubicBezTo>
                    <a:pt x="1118" y="587"/>
                    <a:pt x="960" y="689"/>
                    <a:pt x="802" y="790"/>
                  </a:cubicBezTo>
                  <a:cubicBezTo>
                    <a:pt x="655" y="892"/>
                    <a:pt x="520" y="982"/>
                    <a:pt x="396" y="1061"/>
                  </a:cubicBezTo>
                  <a:cubicBezTo>
                    <a:pt x="283" y="1140"/>
                    <a:pt x="170" y="1197"/>
                    <a:pt x="102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5" y="1039"/>
                    <a:pt x="903" y="960"/>
                  </a:cubicBezTo>
                  <a:cubicBezTo>
                    <a:pt x="1061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8" y="68"/>
                    <a:pt x="2585" y="57"/>
                    <a:pt x="2619" y="46"/>
                  </a:cubicBezTo>
                  <a:cubicBezTo>
                    <a:pt x="2637" y="33"/>
                    <a:pt x="2659" y="21"/>
                    <a:pt x="2683" y="12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492550" y="4494675"/>
              <a:ext cx="72800" cy="22575"/>
            </a:xfrm>
            <a:custGeom>
              <a:rect b="b" l="l" r="r" t="t"/>
              <a:pathLst>
                <a:path extrusionOk="0" h="903" w="2912">
                  <a:moveTo>
                    <a:pt x="2911" y="0"/>
                  </a:moveTo>
                  <a:cubicBezTo>
                    <a:pt x="2753" y="0"/>
                    <a:pt x="2596" y="23"/>
                    <a:pt x="2438" y="45"/>
                  </a:cubicBezTo>
                  <a:cubicBezTo>
                    <a:pt x="2088" y="102"/>
                    <a:pt x="1738" y="181"/>
                    <a:pt x="1411" y="282"/>
                  </a:cubicBezTo>
                  <a:cubicBezTo>
                    <a:pt x="1219" y="339"/>
                    <a:pt x="1038" y="406"/>
                    <a:pt x="880" y="474"/>
                  </a:cubicBezTo>
                  <a:cubicBezTo>
                    <a:pt x="722" y="530"/>
                    <a:pt x="576" y="598"/>
                    <a:pt x="429" y="666"/>
                  </a:cubicBezTo>
                  <a:cubicBezTo>
                    <a:pt x="169" y="790"/>
                    <a:pt x="0" y="903"/>
                    <a:pt x="0" y="903"/>
                  </a:cubicBezTo>
                  <a:cubicBezTo>
                    <a:pt x="0" y="903"/>
                    <a:pt x="192" y="869"/>
                    <a:pt x="474" y="790"/>
                  </a:cubicBezTo>
                  <a:cubicBezTo>
                    <a:pt x="542" y="767"/>
                    <a:pt x="621" y="745"/>
                    <a:pt x="688" y="722"/>
                  </a:cubicBezTo>
                  <a:cubicBezTo>
                    <a:pt x="767" y="688"/>
                    <a:pt x="858" y="666"/>
                    <a:pt x="937" y="643"/>
                  </a:cubicBezTo>
                  <a:cubicBezTo>
                    <a:pt x="1106" y="598"/>
                    <a:pt x="1275" y="542"/>
                    <a:pt x="1467" y="485"/>
                  </a:cubicBezTo>
                  <a:cubicBezTo>
                    <a:pt x="1648" y="429"/>
                    <a:pt x="1828" y="372"/>
                    <a:pt x="1997" y="316"/>
                  </a:cubicBezTo>
                  <a:lnTo>
                    <a:pt x="2460" y="158"/>
                  </a:lnTo>
                  <a:cubicBezTo>
                    <a:pt x="2731" y="68"/>
                    <a:pt x="2911" y="0"/>
                    <a:pt x="29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475050" y="4519500"/>
              <a:ext cx="165625" cy="183875"/>
            </a:xfrm>
            <a:custGeom>
              <a:rect b="b" l="l" r="r" t="t"/>
              <a:pathLst>
                <a:path extrusionOk="0" h="7355" w="6625">
                  <a:moveTo>
                    <a:pt x="328" y="0"/>
                  </a:moveTo>
                  <a:cubicBezTo>
                    <a:pt x="226" y="23"/>
                    <a:pt x="113" y="57"/>
                    <a:pt x="1" y="90"/>
                  </a:cubicBezTo>
                  <a:cubicBezTo>
                    <a:pt x="644" y="1264"/>
                    <a:pt x="621" y="1648"/>
                    <a:pt x="779" y="2889"/>
                  </a:cubicBezTo>
                  <a:cubicBezTo>
                    <a:pt x="836" y="3306"/>
                    <a:pt x="689" y="4187"/>
                    <a:pt x="768" y="4581"/>
                  </a:cubicBezTo>
                  <a:cubicBezTo>
                    <a:pt x="813" y="4965"/>
                    <a:pt x="937" y="5157"/>
                    <a:pt x="1095" y="5529"/>
                  </a:cubicBezTo>
                  <a:cubicBezTo>
                    <a:pt x="1614" y="6782"/>
                    <a:pt x="3318" y="7312"/>
                    <a:pt x="4537" y="7346"/>
                  </a:cubicBezTo>
                  <a:cubicBezTo>
                    <a:pt x="4618" y="7352"/>
                    <a:pt x="4700" y="7355"/>
                    <a:pt x="4782" y="7355"/>
                  </a:cubicBezTo>
                  <a:cubicBezTo>
                    <a:pt x="5005" y="7355"/>
                    <a:pt x="5228" y="7334"/>
                    <a:pt x="5451" y="7301"/>
                  </a:cubicBezTo>
                  <a:cubicBezTo>
                    <a:pt x="6196" y="5924"/>
                    <a:pt x="6624" y="4480"/>
                    <a:pt x="5575" y="3002"/>
                  </a:cubicBezTo>
                  <a:cubicBezTo>
                    <a:pt x="4864" y="2043"/>
                    <a:pt x="4424" y="1569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458125" y="4516950"/>
              <a:ext cx="3975" cy="3400"/>
            </a:xfrm>
            <a:custGeom>
              <a:rect b="b" l="l" r="r" t="t"/>
              <a:pathLst>
                <a:path extrusionOk="0" h="136" w="159">
                  <a:moveTo>
                    <a:pt x="0" y="1"/>
                  </a:moveTo>
                  <a:lnTo>
                    <a:pt x="57" y="136"/>
                  </a:lnTo>
                  <a:cubicBezTo>
                    <a:pt x="91" y="113"/>
                    <a:pt x="125" y="102"/>
                    <a:pt x="158" y="80"/>
                  </a:cubicBezTo>
                  <a:cubicBezTo>
                    <a:pt x="113" y="57"/>
                    <a:pt x="57" y="23"/>
                    <a:pt x="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475050" y="4519500"/>
              <a:ext cx="121625" cy="119350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2" y="1275"/>
                    <a:pt x="610" y="1659"/>
                    <a:pt x="768" y="2900"/>
                  </a:cubicBezTo>
                  <a:cubicBezTo>
                    <a:pt x="790" y="3126"/>
                    <a:pt x="790" y="3363"/>
                    <a:pt x="768" y="3600"/>
                  </a:cubicBezTo>
                  <a:cubicBezTo>
                    <a:pt x="858" y="3848"/>
                    <a:pt x="971" y="4062"/>
                    <a:pt x="1129" y="4153"/>
                  </a:cubicBezTo>
                  <a:cubicBezTo>
                    <a:pt x="1206" y="4195"/>
                    <a:pt x="1272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5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27" y="2201"/>
                    <a:pt x="4424" y="1828"/>
                    <a:pt x="4164" y="1512"/>
                  </a:cubicBezTo>
                  <a:cubicBezTo>
                    <a:pt x="3905" y="1343"/>
                    <a:pt x="3645" y="1185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483225" y="4517000"/>
              <a:ext cx="184525" cy="184750"/>
            </a:xfrm>
            <a:custGeom>
              <a:rect b="b" l="l" r="r" t="t"/>
              <a:pathLst>
                <a:path extrusionOk="0" h="7390" w="7381">
                  <a:moveTo>
                    <a:pt x="958" y="0"/>
                  </a:moveTo>
                  <a:cubicBezTo>
                    <a:pt x="645" y="0"/>
                    <a:pt x="321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86" y="1669"/>
                    <a:pt x="4526" y="2143"/>
                    <a:pt x="5237" y="3102"/>
                  </a:cubicBezTo>
                  <a:cubicBezTo>
                    <a:pt x="6297" y="4580"/>
                    <a:pt x="5869" y="6024"/>
                    <a:pt x="5113" y="7390"/>
                  </a:cubicBezTo>
                  <a:cubicBezTo>
                    <a:pt x="6670" y="7108"/>
                    <a:pt x="7381" y="5821"/>
                    <a:pt x="6963" y="4004"/>
                  </a:cubicBezTo>
                  <a:cubicBezTo>
                    <a:pt x="6523" y="1962"/>
                    <a:pt x="5372" y="1116"/>
                    <a:pt x="3183" y="416"/>
                  </a:cubicBezTo>
                  <a:cubicBezTo>
                    <a:pt x="3042" y="363"/>
                    <a:pt x="2074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491125" y="4528525"/>
              <a:ext cx="84650" cy="70250"/>
            </a:xfrm>
            <a:custGeom>
              <a:rect b="b" l="l" r="r" t="t"/>
              <a:pathLst>
                <a:path extrusionOk="0" h="2810" w="3386">
                  <a:moveTo>
                    <a:pt x="1" y="0"/>
                  </a:moveTo>
                  <a:cubicBezTo>
                    <a:pt x="1" y="0"/>
                    <a:pt x="68" y="34"/>
                    <a:pt x="170" y="102"/>
                  </a:cubicBezTo>
                  <a:cubicBezTo>
                    <a:pt x="283" y="169"/>
                    <a:pt x="441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1005" y="598"/>
                    <a:pt x="1095" y="666"/>
                    <a:pt x="1208" y="745"/>
                  </a:cubicBezTo>
                  <a:cubicBezTo>
                    <a:pt x="1321" y="813"/>
                    <a:pt x="1423" y="892"/>
                    <a:pt x="1535" y="971"/>
                  </a:cubicBezTo>
                  <a:cubicBezTo>
                    <a:pt x="1648" y="1050"/>
                    <a:pt x="1761" y="1129"/>
                    <a:pt x="1863" y="1219"/>
                  </a:cubicBezTo>
                  <a:cubicBezTo>
                    <a:pt x="1964" y="1309"/>
                    <a:pt x="2077" y="1399"/>
                    <a:pt x="2179" y="1490"/>
                  </a:cubicBezTo>
                  <a:cubicBezTo>
                    <a:pt x="2269" y="1569"/>
                    <a:pt x="2370" y="1659"/>
                    <a:pt x="2461" y="1761"/>
                  </a:cubicBezTo>
                  <a:cubicBezTo>
                    <a:pt x="2551" y="1851"/>
                    <a:pt x="2641" y="1930"/>
                    <a:pt x="2720" y="2020"/>
                  </a:cubicBezTo>
                  <a:cubicBezTo>
                    <a:pt x="2799" y="2110"/>
                    <a:pt x="2878" y="2189"/>
                    <a:pt x="2946" y="2268"/>
                  </a:cubicBezTo>
                  <a:cubicBezTo>
                    <a:pt x="3093" y="2415"/>
                    <a:pt x="3183" y="2562"/>
                    <a:pt x="3262" y="2663"/>
                  </a:cubicBezTo>
                  <a:lnTo>
                    <a:pt x="3386" y="2810"/>
                  </a:lnTo>
                  <a:cubicBezTo>
                    <a:pt x="3386" y="2810"/>
                    <a:pt x="3363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7" y="2189"/>
                  </a:cubicBezTo>
                  <a:cubicBezTo>
                    <a:pt x="2980" y="2099"/>
                    <a:pt x="2912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48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58" y="339"/>
                    <a:pt x="757" y="294"/>
                    <a:pt x="666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480400" y="4522300"/>
              <a:ext cx="84950" cy="113725"/>
            </a:xfrm>
            <a:custGeom>
              <a:rect b="b" l="l" r="r" t="t"/>
              <a:pathLst>
                <a:path extrusionOk="0" h="4549" w="339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69"/>
                    <a:pt x="193" y="170"/>
                  </a:cubicBezTo>
                  <a:cubicBezTo>
                    <a:pt x="317" y="272"/>
                    <a:pt x="486" y="430"/>
                    <a:pt x="678" y="610"/>
                  </a:cubicBezTo>
                  <a:cubicBezTo>
                    <a:pt x="870" y="791"/>
                    <a:pt x="1095" y="1017"/>
                    <a:pt x="1321" y="1265"/>
                  </a:cubicBezTo>
                  <a:cubicBezTo>
                    <a:pt x="1434" y="1389"/>
                    <a:pt x="1547" y="1524"/>
                    <a:pt x="1671" y="1660"/>
                  </a:cubicBezTo>
                  <a:cubicBezTo>
                    <a:pt x="1784" y="1784"/>
                    <a:pt x="1897" y="1931"/>
                    <a:pt x="2010" y="2066"/>
                  </a:cubicBezTo>
                  <a:cubicBezTo>
                    <a:pt x="2122" y="2213"/>
                    <a:pt x="2224" y="2348"/>
                    <a:pt x="2325" y="2495"/>
                  </a:cubicBezTo>
                  <a:cubicBezTo>
                    <a:pt x="2427" y="2630"/>
                    <a:pt x="2529" y="2777"/>
                    <a:pt x="2619" y="2912"/>
                  </a:cubicBezTo>
                  <a:cubicBezTo>
                    <a:pt x="2709" y="3059"/>
                    <a:pt x="2811" y="3183"/>
                    <a:pt x="2878" y="3318"/>
                  </a:cubicBezTo>
                  <a:cubicBezTo>
                    <a:pt x="2935" y="3465"/>
                    <a:pt x="3025" y="3589"/>
                    <a:pt x="3070" y="3713"/>
                  </a:cubicBezTo>
                  <a:cubicBezTo>
                    <a:pt x="3127" y="3815"/>
                    <a:pt x="3172" y="3928"/>
                    <a:pt x="3217" y="4041"/>
                  </a:cubicBezTo>
                  <a:cubicBezTo>
                    <a:pt x="3251" y="4142"/>
                    <a:pt x="3296" y="4232"/>
                    <a:pt x="3318" y="4311"/>
                  </a:cubicBezTo>
                  <a:cubicBezTo>
                    <a:pt x="3364" y="4458"/>
                    <a:pt x="3397" y="4548"/>
                    <a:pt x="3397" y="4548"/>
                  </a:cubicBezTo>
                  <a:cubicBezTo>
                    <a:pt x="3397" y="4548"/>
                    <a:pt x="3386" y="4458"/>
                    <a:pt x="3352" y="4300"/>
                  </a:cubicBezTo>
                  <a:cubicBezTo>
                    <a:pt x="3352" y="4221"/>
                    <a:pt x="3318" y="4131"/>
                    <a:pt x="3285" y="4018"/>
                  </a:cubicBezTo>
                  <a:cubicBezTo>
                    <a:pt x="3262" y="3894"/>
                    <a:pt x="3217" y="3781"/>
                    <a:pt x="3172" y="3657"/>
                  </a:cubicBezTo>
                  <a:cubicBezTo>
                    <a:pt x="3138" y="3533"/>
                    <a:pt x="3070" y="3397"/>
                    <a:pt x="3003" y="3251"/>
                  </a:cubicBezTo>
                  <a:cubicBezTo>
                    <a:pt x="2935" y="3115"/>
                    <a:pt x="2867" y="2957"/>
                    <a:pt x="2777" y="2811"/>
                  </a:cubicBezTo>
                  <a:cubicBezTo>
                    <a:pt x="2687" y="2664"/>
                    <a:pt x="2585" y="2517"/>
                    <a:pt x="2495" y="2371"/>
                  </a:cubicBezTo>
                  <a:cubicBezTo>
                    <a:pt x="2393" y="2213"/>
                    <a:pt x="2280" y="2055"/>
                    <a:pt x="2167" y="1919"/>
                  </a:cubicBezTo>
                  <a:cubicBezTo>
                    <a:pt x="2055" y="1795"/>
                    <a:pt x="1931" y="1637"/>
                    <a:pt x="1818" y="1513"/>
                  </a:cubicBezTo>
                  <a:cubicBezTo>
                    <a:pt x="1694" y="1378"/>
                    <a:pt x="1569" y="1253"/>
                    <a:pt x="1445" y="1129"/>
                  </a:cubicBezTo>
                  <a:cubicBezTo>
                    <a:pt x="1332" y="1005"/>
                    <a:pt x="1208" y="892"/>
                    <a:pt x="1084" y="791"/>
                  </a:cubicBezTo>
                  <a:cubicBezTo>
                    <a:pt x="971" y="689"/>
                    <a:pt x="859" y="588"/>
                    <a:pt x="746" y="509"/>
                  </a:cubicBezTo>
                  <a:cubicBezTo>
                    <a:pt x="655" y="430"/>
                    <a:pt x="554" y="351"/>
                    <a:pt x="452" y="283"/>
                  </a:cubicBezTo>
                  <a:cubicBezTo>
                    <a:pt x="351" y="227"/>
                    <a:pt x="283" y="170"/>
                    <a:pt x="204" y="125"/>
                  </a:cubicBezTo>
                  <a:cubicBezTo>
                    <a:pt x="69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479575" y="4523150"/>
              <a:ext cx="54175" cy="85225"/>
            </a:xfrm>
            <a:custGeom>
              <a:rect b="b" l="l" r="r" t="t"/>
              <a:pathLst>
                <a:path extrusionOk="0" h="3409" w="2167">
                  <a:moveTo>
                    <a:pt x="0" y="1"/>
                  </a:moveTo>
                  <a:cubicBezTo>
                    <a:pt x="0" y="1"/>
                    <a:pt x="45" y="57"/>
                    <a:pt x="113" y="136"/>
                  </a:cubicBezTo>
                  <a:cubicBezTo>
                    <a:pt x="147" y="181"/>
                    <a:pt x="181" y="238"/>
                    <a:pt x="226" y="294"/>
                  </a:cubicBezTo>
                  <a:cubicBezTo>
                    <a:pt x="282" y="362"/>
                    <a:pt x="316" y="430"/>
                    <a:pt x="384" y="509"/>
                  </a:cubicBezTo>
                  <a:lnTo>
                    <a:pt x="553" y="757"/>
                  </a:lnTo>
                  <a:cubicBezTo>
                    <a:pt x="621" y="847"/>
                    <a:pt x="688" y="949"/>
                    <a:pt x="756" y="1039"/>
                  </a:cubicBezTo>
                  <a:cubicBezTo>
                    <a:pt x="892" y="1231"/>
                    <a:pt x="1038" y="1445"/>
                    <a:pt x="1174" y="1660"/>
                  </a:cubicBezTo>
                  <a:lnTo>
                    <a:pt x="1377" y="1976"/>
                  </a:lnTo>
                  <a:cubicBezTo>
                    <a:pt x="1444" y="2077"/>
                    <a:pt x="1512" y="2179"/>
                    <a:pt x="1580" y="2280"/>
                  </a:cubicBezTo>
                  <a:cubicBezTo>
                    <a:pt x="1636" y="2382"/>
                    <a:pt x="1704" y="2483"/>
                    <a:pt x="1749" y="2574"/>
                  </a:cubicBezTo>
                  <a:cubicBezTo>
                    <a:pt x="1806" y="2664"/>
                    <a:pt x="1851" y="2743"/>
                    <a:pt x="1896" y="2833"/>
                  </a:cubicBezTo>
                  <a:cubicBezTo>
                    <a:pt x="1941" y="2923"/>
                    <a:pt x="1986" y="3002"/>
                    <a:pt x="2020" y="3070"/>
                  </a:cubicBezTo>
                  <a:lnTo>
                    <a:pt x="2099" y="3251"/>
                  </a:lnTo>
                  <a:cubicBezTo>
                    <a:pt x="2144" y="3352"/>
                    <a:pt x="2167" y="3409"/>
                    <a:pt x="2167" y="3409"/>
                  </a:cubicBezTo>
                  <a:cubicBezTo>
                    <a:pt x="2167" y="3409"/>
                    <a:pt x="2155" y="3341"/>
                    <a:pt x="2133" y="3239"/>
                  </a:cubicBezTo>
                  <a:cubicBezTo>
                    <a:pt x="2122" y="3183"/>
                    <a:pt x="2110" y="3115"/>
                    <a:pt x="2088" y="3036"/>
                  </a:cubicBezTo>
                  <a:cubicBezTo>
                    <a:pt x="2065" y="2957"/>
                    <a:pt x="2043" y="2867"/>
                    <a:pt x="2009" y="2788"/>
                  </a:cubicBezTo>
                  <a:cubicBezTo>
                    <a:pt x="1975" y="2698"/>
                    <a:pt x="1941" y="2596"/>
                    <a:pt x="1896" y="2495"/>
                  </a:cubicBezTo>
                  <a:cubicBezTo>
                    <a:pt x="1839" y="2404"/>
                    <a:pt x="1794" y="2291"/>
                    <a:pt x="1738" y="2190"/>
                  </a:cubicBezTo>
                  <a:cubicBezTo>
                    <a:pt x="1681" y="2077"/>
                    <a:pt x="1614" y="1976"/>
                    <a:pt x="1557" y="1863"/>
                  </a:cubicBezTo>
                  <a:cubicBezTo>
                    <a:pt x="1490" y="1750"/>
                    <a:pt x="1433" y="1648"/>
                    <a:pt x="1354" y="1535"/>
                  </a:cubicBezTo>
                  <a:cubicBezTo>
                    <a:pt x="1275" y="1434"/>
                    <a:pt x="1207" y="1321"/>
                    <a:pt x="1128" y="1219"/>
                  </a:cubicBezTo>
                  <a:cubicBezTo>
                    <a:pt x="1061" y="1118"/>
                    <a:pt x="982" y="1028"/>
                    <a:pt x="903" y="926"/>
                  </a:cubicBezTo>
                  <a:cubicBezTo>
                    <a:pt x="767" y="757"/>
                    <a:pt x="621" y="588"/>
                    <a:pt x="474" y="430"/>
                  </a:cubicBezTo>
                  <a:cubicBezTo>
                    <a:pt x="361" y="317"/>
                    <a:pt x="248" y="215"/>
                    <a:pt x="135" y="114"/>
                  </a:cubicBezTo>
                  <a:cubicBezTo>
                    <a:pt x="57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479575" y="4523150"/>
              <a:ext cx="32175" cy="7535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79" y="102"/>
                  </a:lnTo>
                  <a:cubicBezTo>
                    <a:pt x="90" y="147"/>
                    <a:pt x="124" y="193"/>
                    <a:pt x="147" y="249"/>
                  </a:cubicBezTo>
                  <a:cubicBezTo>
                    <a:pt x="169" y="305"/>
                    <a:pt x="192" y="373"/>
                    <a:pt x="226" y="441"/>
                  </a:cubicBezTo>
                  <a:cubicBezTo>
                    <a:pt x="282" y="588"/>
                    <a:pt x="350" y="746"/>
                    <a:pt x="429" y="926"/>
                  </a:cubicBezTo>
                  <a:cubicBezTo>
                    <a:pt x="497" y="1118"/>
                    <a:pt x="564" y="1298"/>
                    <a:pt x="643" y="1490"/>
                  </a:cubicBezTo>
                  <a:cubicBezTo>
                    <a:pt x="734" y="1693"/>
                    <a:pt x="813" y="1885"/>
                    <a:pt x="880" y="2055"/>
                  </a:cubicBezTo>
                  <a:cubicBezTo>
                    <a:pt x="948" y="2224"/>
                    <a:pt x="1038" y="2393"/>
                    <a:pt x="1095" y="2540"/>
                  </a:cubicBezTo>
                  <a:cubicBezTo>
                    <a:pt x="1140" y="2675"/>
                    <a:pt x="1196" y="2799"/>
                    <a:pt x="1230" y="2878"/>
                  </a:cubicBezTo>
                  <a:cubicBezTo>
                    <a:pt x="1253" y="2923"/>
                    <a:pt x="1264" y="2969"/>
                    <a:pt x="1286" y="3014"/>
                  </a:cubicBezTo>
                  <a:cubicBezTo>
                    <a:pt x="1286" y="3014"/>
                    <a:pt x="1286" y="2957"/>
                    <a:pt x="1275" y="2867"/>
                  </a:cubicBezTo>
                  <a:cubicBezTo>
                    <a:pt x="1253" y="2743"/>
                    <a:pt x="1230" y="2619"/>
                    <a:pt x="1196" y="2506"/>
                  </a:cubicBezTo>
                  <a:cubicBezTo>
                    <a:pt x="1162" y="2348"/>
                    <a:pt x="1117" y="2167"/>
                    <a:pt x="1061" y="1987"/>
                  </a:cubicBezTo>
                  <a:cubicBezTo>
                    <a:pt x="993" y="1806"/>
                    <a:pt x="925" y="1614"/>
                    <a:pt x="846" y="1423"/>
                  </a:cubicBezTo>
                  <a:cubicBezTo>
                    <a:pt x="767" y="1242"/>
                    <a:pt x="688" y="1050"/>
                    <a:pt x="587" y="870"/>
                  </a:cubicBezTo>
                  <a:cubicBezTo>
                    <a:pt x="542" y="791"/>
                    <a:pt x="508" y="700"/>
                    <a:pt x="463" y="621"/>
                  </a:cubicBezTo>
                  <a:cubicBezTo>
                    <a:pt x="418" y="554"/>
                    <a:pt x="361" y="475"/>
                    <a:pt x="316" y="407"/>
                  </a:cubicBezTo>
                  <a:cubicBezTo>
                    <a:pt x="260" y="294"/>
                    <a:pt x="181" y="193"/>
                    <a:pt x="102" y="102"/>
                  </a:cubicBezTo>
                  <a:cubicBezTo>
                    <a:pt x="45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48650" y="3796750"/>
              <a:ext cx="317375" cy="319650"/>
            </a:xfrm>
            <a:custGeom>
              <a:rect b="b" l="l" r="r" t="t"/>
              <a:pathLst>
                <a:path extrusionOk="0" h="12786" w="12695">
                  <a:moveTo>
                    <a:pt x="0" y="0"/>
                  </a:moveTo>
                  <a:lnTo>
                    <a:pt x="0" y="0"/>
                  </a:lnTo>
                  <a:cubicBezTo>
                    <a:pt x="483" y="5187"/>
                    <a:pt x="5891" y="12786"/>
                    <a:pt x="12591" y="12786"/>
                  </a:cubicBezTo>
                  <a:cubicBezTo>
                    <a:pt x="12626" y="12786"/>
                    <a:pt x="12660" y="12785"/>
                    <a:pt x="12695" y="12785"/>
                  </a:cubicBezTo>
                  <a:cubicBezTo>
                    <a:pt x="12559" y="5462"/>
                    <a:pt x="7132" y="587"/>
                    <a:pt x="0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653425" y="3809150"/>
              <a:ext cx="372975" cy="370425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74" y="1016"/>
                    <a:pt x="1479" y="1276"/>
                  </a:cubicBezTo>
                  <a:cubicBezTo>
                    <a:pt x="1784" y="1535"/>
                    <a:pt x="2111" y="1840"/>
                    <a:pt x="2472" y="2178"/>
                  </a:cubicBezTo>
                  <a:lnTo>
                    <a:pt x="3397" y="3036"/>
                  </a:lnTo>
                  <a:cubicBezTo>
                    <a:pt x="2867" y="3036"/>
                    <a:pt x="2337" y="3070"/>
                    <a:pt x="1818" y="3138"/>
                  </a:cubicBezTo>
                  <a:cubicBezTo>
                    <a:pt x="2438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10" y="4503"/>
                  </a:cubicBezTo>
                  <a:cubicBezTo>
                    <a:pt x="5056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50" y="5067"/>
                  </a:cubicBezTo>
                  <a:cubicBezTo>
                    <a:pt x="4711" y="4996"/>
                    <a:pt x="4073" y="4953"/>
                    <a:pt x="3426" y="4953"/>
                  </a:cubicBezTo>
                  <a:cubicBezTo>
                    <a:pt x="3353" y="4953"/>
                    <a:pt x="3279" y="4953"/>
                    <a:pt x="3206" y="4954"/>
                  </a:cubicBezTo>
                  <a:cubicBezTo>
                    <a:pt x="3939" y="5135"/>
                    <a:pt x="4684" y="5270"/>
                    <a:pt x="5440" y="5361"/>
                  </a:cubicBezTo>
                  <a:cubicBezTo>
                    <a:pt x="5508" y="5361"/>
                    <a:pt x="5575" y="5315"/>
                    <a:pt x="5587" y="5259"/>
                  </a:cubicBezTo>
                  <a:cubicBezTo>
                    <a:pt x="5587" y="5236"/>
                    <a:pt x="5598" y="5214"/>
                    <a:pt x="5609" y="5191"/>
                  </a:cubicBezTo>
                  <a:cubicBezTo>
                    <a:pt x="5824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4" y="6658"/>
                  </a:cubicBezTo>
                  <a:cubicBezTo>
                    <a:pt x="6896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699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7" y="6749"/>
                  </a:cubicBezTo>
                  <a:lnTo>
                    <a:pt x="5914" y="6794"/>
                  </a:lnTo>
                  <a:cubicBezTo>
                    <a:pt x="6128" y="6828"/>
                    <a:pt x="6343" y="6850"/>
                    <a:pt x="6568" y="6884"/>
                  </a:cubicBezTo>
                  <a:cubicBezTo>
                    <a:pt x="6794" y="6906"/>
                    <a:pt x="7008" y="6929"/>
                    <a:pt x="7234" y="6940"/>
                  </a:cubicBezTo>
                  <a:cubicBezTo>
                    <a:pt x="7268" y="6940"/>
                    <a:pt x="7290" y="6929"/>
                    <a:pt x="7313" y="6918"/>
                  </a:cubicBezTo>
                  <a:lnTo>
                    <a:pt x="7629" y="7234"/>
                  </a:lnTo>
                  <a:cubicBezTo>
                    <a:pt x="7877" y="7493"/>
                    <a:pt x="8126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79" y="8271"/>
                    <a:pt x="7918" y="8271"/>
                  </a:cubicBezTo>
                  <a:cubicBezTo>
                    <a:pt x="8152" y="8271"/>
                    <a:pt x="8386" y="8267"/>
                    <a:pt x="8622" y="8261"/>
                  </a:cubicBezTo>
                  <a:cubicBezTo>
                    <a:pt x="9198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8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9" y="14817"/>
                    <a:pt x="14919" y="14817"/>
                  </a:cubicBezTo>
                  <a:cubicBezTo>
                    <a:pt x="14919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cubicBezTo>
                    <a:pt x="10980" y="7753"/>
                    <a:pt x="10992" y="7493"/>
                    <a:pt x="10980" y="7245"/>
                  </a:cubicBez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2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3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5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5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lnTo>
                    <a:pt x="6444" y="5654"/>
                  </a:lnTo>
                  <a:cubicBezTo>
                    <a:pt x="6185" y="5394"/>
                    <a:pt x="5925" y="5146"/>
                    <a:pt x="5666" y="4898"/>
                  </a:cubicBezTo>
                  <a:cubicBezTo>
                    <a:pt x="5688" y="4796"/>
                    <a:pt x="5722" y="4684"/>
                    <a:pt x="5745" y="4582"/>
                  </a:cubicBezTo>
                  <a:cubicBezTo>
                    <a:pt x="5767" y="4356"/>
                    <a:pt x="5801" y="4131"/>
                    <a:pt x="5824" y="3894"/>
                  </a:cubicBezTo>
                  <a:cubicBezTo>
                    <a:pt x="5846" y="3668"/>
                    <a:pt x="5835" y="3442"/>
                    <a:pt x="5824" y="3205"/>
                  </a:cubicBezTo>
                  <a:cubicBezTo>
                    <a:pt x="5790" y="2980"/>
                    <a:pt x="5767" y="2754"/>
                    <a:pt x="5733" y="2528"/>
                  </a:cubicBezTo>
                  <a:cubicBezTo>
                    <a:pt x="5699" y="2754"/>
                    <a:pt x="5699" y="2980"/>
                    <a:pt x="5677" y="3205"/>
                  </a:cubicBezTo>
                  <a:cubicBezTo>
                    <a:pt x="5666" y="3431"/>
                    <a:pt x="5620" y="3645"/>
                    <a:pt x="5598" y="3871"/>
                  </a:cubicBezTo>
                  <a:cubicBezTo>
                    <a:pt x="5564" y="4097"/>
                    <a:pt x="5508" y="4311"/>
                    <a:pt x="5474" y="4526"/>
                  </a:cubicBezTo>
                  <a:cubicBezTo>
                    <a:pt x="5462" y="4582"/>
                    <a:pt x="5451" y="4627"/>
                    <a:pt x="5440" y="4672"/>
                  </a:cubicBezTo>
                  <a:cubicBezTo>
                    <a:pt x="5316" y="4559"/>
                    <a:pt x="5192" y="4435"/>
                    <a:pt x="5067" y="4322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83" y="1389"/>
                    <a:pt x="3815" y="1027"/>
                  </a:cubicBezTo>
                  <a:cubicBezTo>
                    <a:pt x="3781" y="1377"/>
                    <a:pt x="3759" y="1750"/>
                    <a:pt x="3759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23" y="2359"/>
                    <a:pt x="2574" y="2054"/>
                  </a:cubicBezTo>
                  <a:cubicBezTo>
                    <a:pt x="2201" y="1738"/>
                    <a:pt x="1874" y="1434"/>
                    <a:pt x="1547" y="1197"/>
                  </a:cubicBezTo>
                  <a:cubicBezTo>
                    <a:pt x="1220" y="948"/>
                    <a:pt x="949" y="734"/>
                    <a:pt x="723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534375" y="3967125"/>
              <a:ext cx="400900" cy="207375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40" y="3499"/>
                    <a:pt x="385" y="4650"/>
                  </a:cubicBezTo>
                  <a:lnTo>
                    <a:pt x="1" y="4830"/>
                  </a:lnTo>
                  <a:lnTo>
                    <a:pt x="622" y="4954"/>
                  </a:lnTo>
                  <a:cubicBezTo>
                    <a:pt x="3206" y="5609"/>
                    <a:pt x="5361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6" y="8294"/>
                    <a:pt x="14136" y="5899"/>
                    <a:pt x="16036" y="3781"/>
                  </a:cubicBezTo>
                  <a:cubicBezTo>
                    <a:pt x="13852" y="2228"/>
                    <a:pt x="12158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616475" y="4034550"/>
              <a:ext cx="313175" cy="99900"/>
            </a:xfrm>
            <a:custGeom>
              <a:rect b="b" l="l" r="r" t="t"/>
              <a:pathLst>
                <a:path extrusionOk="0" h="3996" w="12527">
                  <a:moveTo>
                    <a:pt x="2348" y="1"/>
                  </a:moveTo>
                  <a:lnTo>
                    <a:pt x="2348" y="1"/>
                  </a:lnTo>
                  <a:cubicBezTo>
                    <a:pt x="2856" y="317"/>
                    <a:pt x="3386" y="610"/>
                    <a:pt x="3882" y="926"/>
                  </a:cubicBezTo>
                  <a:cubicBezTo>
                    <a:pt x="4007" y="1016"/>
                    <a:pt x="4131" y="1084"/>
                    <a:pt x="4255" y="1174"/>
                  </a:cubicBezTo>
                  <a:cubicBezTo>
                    <a:pt x="4368" y="1253"/>
                    <a:pt x="4480" y="1343"/>
                    <a:pt x="4593" y="1445"/>
                  </a:cubicBezTo>
                  <a:cubicBezTo>
                    <a:pt x="4706" y="1535"/>
                    <a:pt x="4819" y="1626"/>
                    <a:pt x="4921" y="1727"/>
                  </a:cubicBezTo>
                  <a:lnTo>
                    <a:pt x="4977" y="1784"/>
                  </a:lnTo>
                  <a:cubicBezTo>
                    <a:pt x="4627" y="1817"/>
                    <a:pt x="4289" y="1851"/>
                    <a:pt x="3950" y="1874"/>
                  </a:cubicBezTo>
                  <a:cubicBezTo>
                    <a:pt x="3217" y="1953"/>
                    <a:pt x="2540" y="2032"/>
                    <a:pt x="1953" y="2099"/>
                  </a:cubicBezTo>
                  <a:cubicBezTo>
                    <a:pt x="1366" y="2167"/>
                    <a:pt x="881" y="2235"/>
                    <a:pt x="542" y="2280"/>
                  </a:cubicBezTo>
                  <a:lnTo>
                    <a:pt x="1" y="2359"/>
                  </a:ln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77" y="2325"/>
                    <a:pt x="1975" y="2291"/>
                  </a:cubicBezTo>
                  <a:cubicBezTo>
                    <a:pt x="2562" y="2257"/>
                    <a:pt x="3250" y="2235"/>
                    <a:pt x="3984" y="2190"/>
                  </a:cubicBezTo>
                  <a:lnTo>
                    <a:pt x="4909" y="2122"/>
                  </a:lnTo>
                  <a:lnTo>
                    <a:pt x="4695" y="2314"/>
                  </a:lnTo>
                  <a:lnTo>
                    <a:pt x="4424" y="2573"/>
                  </a:lnTo>
                  <a:cubicBezTo>
                    <a:pt x="4334" y="2652"/>
                    <a:pt x="4244" y="2743"/>
                    <a:pt x="4153" y="2822"/>
                  </a:cubicBezTo>
                  <a:lnTo>
                    <a:pt x="3871" y="3070"/>
                  </a:lnTo>
                  <a:cubicBezTo>
                    <a:pt x="3781" y="3149"/>
                    <a:pt x="3691" y="3228"/>
                    <a:pt x="3589" y="3307"/>
                  </a:cubicBezTo>
                  <a:cubicBezTo>
                    <a:pt x="3386" y="3465"/>
                    <a:pt x="3183" y="3612"/>
                    <a:pt x="2991" y="3770"/>
                  </a:cubicBezTo>
                  <a:cubicBezTo>
                    <a:pt x="3228" y="3668"/>
                    <a:pt x="3442" y="3555"/>
                    <a:pt x="3668" y="3442"/>
                  </a:cubicBezTo>
                  <a:cubicBezTo>
                    <a:pt x="3781" y="3386"/>
                    <a:pt x="3882" y="3296"/>
                    <a:pt x="3995" y="3239"/>
                  </a:cubicBezTo>
                  <a:cubicBezTo>
                    <a:pt x="4097" y="3183"/>
                    <a:pt x="4210" y="3104"/>
                    <a:pt x="4311" y="3025"/>
                  </a:cubicBezTo>
                  <a:cubicBezTo>
                    <a:pt x="4413" y="2957"/>
                    <a:pt x="4514" y="2867"/>
                    <a:pt x="4616" y="2788"/>
                  </a:cubicBezTo>
                  <a:lnTo>
                    <a:pt x="4909" y="2551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74"/>
                  </a:lnTo>
                  <a:lnTo>
                    <a:pt x="7527" y="1874"/>
                  </a:lnTo>
                  <a:cubicBezTo>
                    <a:pt x="7516" y="1896"/>
                    <a:pt x="7505" y="1908"/>
                    <a:pt x="7493" y="1930"/>
                  </a:cubicBezTo>
                  <a:cubicBezTo>
                    <a:pt x="7392" y="2043"/>
                    <a:pt x="7290" y="2145"/>
                    <a:pt x="7189" y="2257"/>
                  </a:cubicBezTo>
                  <a:cubicBezTo>
                    <a:pt x="7098" y="2370"/>
                    <a:pt x="6974" y="2461"/>
                    <a:pt x="6861" y="2562"/>
                  </a:cubicBezTo>
                  <a:cubicBezTo>
                    <a:pt x="6749" y="2664"/>
                    <a:pt x="6624" y="2743"/>
                    <a:pt x="6489" y="2844"/>
                  </a:cubicBezTo>
                  <a:lnTo>
                    <a:pt x="5733" y="3386"/>
                  </a:lnTo>
                  <a:cubicBezTo>
                    <a:pt x="5485" y="3578"/>
                    <a:pt x="5248" y="3781"/>
                    <a:pt x="5011" y="3995"/>
                  </a:cubicBezTo>
                  <a:cubicBezTo>
                    <a:pt x="5158" y="3916"/>
                    <a:pt x="5282" y="3837"/>
                    <a:pt x="5417" y="3758"/>
                  </a:cubicBezTo>
                  <a:cubicBezTo>
                    <a:pt x="5552" y="3679"/>
                    <a:pt x="5699" y="3623"/>
                    <a:pt x="5835" y="3533"/>
                  </a:cubicBezTo>
                  <a:cubicBezTo>
                    <a:pt x="6105" y="3397"/>
                    <a:pt x="6376" y="3239"/>
                    <a:pt x="6647" y="3081"/>
                  </a:cubicBezTo>
                  <a:cubicBezTo>
                    <a:pt x="6794" y="2991"/>
                    <a:pt x="6918" y="2901"/>
                    <a:pt x="7053" y="2810"/>
                  </a:cubicBezTo>
                  <a:cubicBezTo>
                    <a:pt x="7177" y="2720"/>
                    <a:pt x="7302" y="2607"/>
                    <a:pt x="7426" y="2506"/>
                  </a:cubicBezTo>
                  <a:cubicBezTo>
                    <a:pt x="7550" y="2393"/>
                    <a:pt x="7651" y="2269"/>
                    <a:pt x="7764" y="2145"/>
                  </a:cubicBezTo>
                  <a:cubicBezTo>
                    <a:pt x="7843" y="2032"/>
                    <a:pt x="7922" y="1930"/>
                    <a:pt x="7990" y="1817"/>
                  </a:cubicBezTo>
                  <a:lnTo>
                    <a:pt x="8588" y="1750"/>
                  </a:lnTo>
                  <a:cubicBezTo>
                    <a:pt x="9276" y="1659"/>
                    <a:pt x="9931" y="1569"/>
                    <a:pt x="10484" y="1490"/>
                  </a:cubicBezTo>
                  <a:lnTo>
                    <a:pt x="10484" y="1490"/>
                  </a:lnTo>
                  <a:cubicBezTo>
                    <a:pt x="10089" y="1817"/>
                    <a:pt x="9705" y="2145"/>
                    <a:pt x="9310" y="2483"/>
                  </a:cubicBezTo>
                  <a:cubicBezTo>
                    <a:pt x="9062" y="2686"/>
                    <a:pt x="8802" y="2889"/>
                    <a:pt x="8554" y="3104"/>
                  </a:cubicBezTo>
                  <a:cubicBezTo>
                    <a:pt x="8306" y="3318"/>
                    <a:pt x="8058" y="3533"/>
                    <a:pt x="7821" y="3758"/>
                  </a:cubicBezTo>
                  <a:cubicBezTo>
                    <a:pt x="8103" y="3600"/>
                    <a:pt x="8385" y="3420"/>
                    <a:pt x="8667" y="3262"/>
                  </a:cubicBezTo>
                  <a:cubicBezTo>
                    <a:pt x="8949" y="3092"/>
                    <a:pt x="9220" y="2901"/>
                    <a:pt x="9491" y="2720"/>
                  </a:cubicBezTo>
                  <a:cubicBezTo>
                    <a:pt x="10010" y="2325"/>
                    <a:pt x="10518" y="1919"/>
                    <a:pt x="11025" y="1490"/>
                  </a:cubicBezTo>
                  <a:lnTo>
                    <a:pt x="11037" y="1468"/>
                  </a:lnTo>
                  <a:cubicBezTo>
                    <a:pt x="11048" y="1445"/>
                    <a:pt x="11059" y="1422"/>
                    <a:pt x="11070" y="1400"/>
                  </a:cubicBezTo>
                  <a:cubicBezTo>
                    <a:pt x="11432" y="1343"/>
                    <a:pt x="11748" y="1287"/>
                    <a:pt x="11996" y="1264"/>
                  </a:cubicBezTo>
                  <a:lnTo>
                    <a:pt x="12526" y="1163"/>
                  </a:lnTo>
                  <a:lnTo>
                    <a:pt x="11984" y="1185"/>
                  </a:lnTo>
                  <a:cubicBezTo>
                    <a:pt x="11736" y="1208"/>
                    <a:pt x="11398" y="1219"/>
                    <a:pt x="11014" y="1242"/>
                  </a:cubicBezTo>
                  <a:cubicBezTo>
                    <a:pt x="10912" y="1163"/>
                    <a:pt x="10811" y="1061"/>
                    <a:pt x="10709" y="982"/>
                  </a:cubicBezTo>
                  <a:cubicBezTo>
                    <a:pt x="10608" y="903"/>
                    <a:pt x="10484" y="847"/>
                    <a:pt x="10371" y="779"/>
                  </a:cubicBezTo>
                  <a:cubicBezTo>
                    <a:pt x="10247" y="723"/>
                    <a:pt x="10134" y="678"/>
                    <a:pt x="10010" y="633"/>
                  </a:cubicBezTo>
                  <a:lnTo>
                    <a:pt x="9637" y="508"/>
                  </a:lnTo>
                  <a:cubicBezTo>
                    <a:pt x="9389" y="441"/>
                    <a:pt x="9141" y="384"/>
                    <a:pt x="8893" y="350"/>
                  </a:cubicBezTo>
                  <a:cubicBezTo>
                    <a:pt x="8644" y="305"/>
                    <a:pt x="8396" y="271"/>
                    <a:pt x="8137" y="238"/>
                  </a:cubicBezTo>
                  <a:lnTo>
                    <a:pt x="8137" y="238"/>
                  </a:lnTo>
                  <a:cubicBezTo>
                    <a:pt x="8374" y="328"/>
                    <a:pt x="8622" y="407"/>
                    <a:pt x="8859" y="486"/>
                  </a:cubicBezTo>
                  <a:cubicBezTo>
                    <a:pt x="8972" y="542"/>
                    <a:pt x="9096" y="576"/>
                    <a:pt x="9209" y="610"/>
                  </a:cubicBezTo>
                  <a:lnTo>
                    <a:pt x="9558" y="745"/>
                  </a:lnTo>
                  <a:lnTo>
                    <a:pt x="9897" y="881"/>
                  </a:lnTo>
                  <a:lnTo>
                    <a:pt x="10213" y="1050"/>
                  </a:lnTo>
                  <a:cubicBezTo>
                    <a:pt x="10326" y="1118"/>
                    <a:pt x="10416" y="1185"/>
                    <a:pt x="10518" y="1253"/>
                  </a:cubicBezTo>
                  <a:cubicBezTo>
                    <a:pt x="10529" y="1253"/>
                    <a:pt x="10540" y="1264"/>
                    <a:pt x="10540" y="1276"/>
                  </a:cubicBezTo>
                  <a:cubicBezTo>
                    <a:pt x="9965" y="1321"/>
                    <a:pt x="9276" y="1366"/>
                    <a:pt x="8554" y="1445"/>
                  </a:cubicBezTo>
                  <a:cubicBezTo>
                    <a:pt x="8362" y="1456"/>
                    <a:pt x="8170" y="1479"/>
                    <a:pt x="7967" y="1501"/>
                  </a:cubicBezTo>
                  <a:cubicBezTo>
                    <a:pt x="7730" y="1377"/>
                    <a:pt x="7482" y="1242"/>
                    <a:pt x="7234" y="1118"/>
                  </a:cubicBezTo>
                  <a:cubicBezTo>
                    <a:pt x="6974" y="994"/>
                    <a:pt x="6737" y="870"/>
                    <a:pt x="6478" y="745"/>
                  </a:cubicBezTo>
                  <a:cubicBezTo>
                    <a:pt x="6230" y="633"/>
                    <a:pt x="5970" y="520"/>
                    <a:pt x="5699" y="418"/>
                  </a:cubicBezTo>
                  <a:cubicBezTo>
                    <a:pt x="5575" y="362"/>
                    <a:pt x="5428" y="328"/>
                    <a:pt x="5293" y="283"/>
                  </a:cubicBezTo>
                  <a:cubicBezTo>
                    <a:pt x="5158" y="238"/>
                    <a:pt x="5022" y="215"/>
                    <a:pt x="4887" y="192"/>
                  </a:cubicBezTo>
                  <a:lnTo>
                    <a:pt x="4887" y="192"/>
                  </a:lnTo>
                  <a:cubicBezTo>
                    <a:pt x="5011" y="260"/>
                    <a:pt x="5146" y="294"/>
                    <a:pt x="5270" y="362"/>
                  </a:cubicBezTo>
                  <a:cubicBezTo>
                    <a:pt x="5394" y="441"/>
                    <a:pt x="5519" y="486"/>
                    <a:pt x="5631" y="565"/>
                  </a:cubicBezTo>
                  <a:cubicBezTo>
                    <a:pt x="5880" y="700"/>
                    <a:pt x="6117" y="847"/>
                    <a:pt x="6354" y="982"/>
                  </a:cubicBezTo>
                  <a:cubicBezTo>
                    <a:pt x="6692" y="1174"/>
                    <a:pt x="7019" y="1366"/>
                    <a:pt x="7358" y="1558"/>
                  </a:cubicBezTo>
                  <a:lnTo>
                    <a:pt x="6252" y="1671"/>
                  </a:lnTo>
                  <a:lnTo>
                    <a:pt x="5417" y="1750"/>
                  </a:lnTo>
                  <a:lnTo>
                    <a:pt x="5158" y="1479"/>
                  </a:lnTo>
                  <a:cubicBezTo>
                    <a:pt x="5045" y="1377"/>
                    <a:pt x="4921" y="1276"/>
                    <a:pt x="4808" y="1174"/>
                  </a:cubicBezTo>
                  <a:cubicBezTo>
                    <a:pt x="4559" y="994"/>
                    <a:pt x="4300" y="824"/>
                    <a:pt x="4029" y="678"/>
                  </a:cubicBezTo>
                  <a:cubicBezTo>
                    <a:pt x="3758" y="531"/>
                    <a:pt x="3487" y="407"/>
                    <a:pt x="3205" y="294"/>
                  </a:cubicBezTo>
                  <a:cubicBezTo>
                    <a:pt x="2923" y="192"/>
                    <a:pt x="2641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03375" y="4087875"/>
              <a:ext cx="140800" cy="152250"/>
            </a:xfrm>
            <a:custGeom>
              <a:rect b="b" l="l" r="r" t="t"/>
              <a:pathLst>
                <a:path extrusionOk="0" h="6090" w="5632">
                  <a:moveTo>
                    <a:pt x="1389" y="0"/>
                  </a:moveTo>
                  <a:cubicBezTo>
                    <a:pt x="1242" y="102"/>
                    <a:pt x="1118" y="215"/>
                    <a:pt x="994" y="350"/>
                  </a:cubicBezTo>
                  <a:lnTo>
                    <a:pt x="283" y="1050"/>
                  </a:lnTo>
                  <a:cubicBezTo>
                    <a:pt x="170" y="2189"/>
                    <a:pt x="1" y="3352"/>
                    <a:pt x="712" y="4367"/>
                  </a:cubicBezTo>
                  <a:cubicBezTo>
                    <a:pt x="1073" y="4875"/>
                    <a:pt x="1535" y="5315"/>
                    <a:pt x="2066" y="5642"/>
                  </a:cubicBezTo>
                  <a:cubicBezTo>
                    <a:pt x="2557" y="5943"/>
                    <a:pt x="3079" y="6090"/>
                    <a:pt x="3590" y="6090"/>
                  </a:cubicBezTo>
                  <a:cubicBezTo>
                    <a:pt x="4076" y="6090"/>
                    <a:pt x="4554" y="5957"/>
                    <a:pt x="4988" y="5699"/>
                  </a:cubicBezTo>
                  <a:cubicBezTo>
                    <a:pt x="5632" y="4807"/>
                    <a:pt x="5395" y="3284"/>
                    <a:pt x="4954" y="2381"/>
                  </a:cubicBezTo>
                  <a:cubicBezTo>
                    <a:pt x="4672" y="1828"/>
                    <a:pt x="4266" y="1332"/>
                    <a:pt x="3770" y="948"/>
                  </a:cubicBezTo>
                  <a:cubicBezTo>
                    <a:pt x="3093" y="395"/>
                    <a:pt x="2258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912400" y="4086425"/>
              <a:ext cx="115700" cy="114625"/>
            </a:xfrm>
            <a:custGeom>
              <a:rect b="b" l="l" r="r" t="t"/>
              <a:pathLst>
                <a:path extrusionOk="0" h="4585" w="4628">
                  <a:moveTo>
                    <a:pt x="1399" y="0"/>
                  </a:moveTo>
                  <a:cubicBezTo>
                    <a:pt x="871" y="0"/>
                    <a:pt x="394" y="191"/>
                    <a:pt x="170" y="735"/>
                  </a:cubicBezTo>
                  <a:cubicBezTo>
                    <a:pt x="46" y="995"/>
                    <a:pt x="1" y="1288"/>
                    <a:pt x="1" y="1582"/>
                  </a:cubicBezTo>
                  <a:cubicBezTo>
                    <a:pt x="23" y="1830"/>
                    <a:pt x="159" y="2010"/>
                    <a:pt x="204" y="2247"/>
                  </a:cubicBezTo>
                  <a:cubicBezTo>
                    <a:pt x="339" y="2834"/>
                    <a:pt x="159" y="3455"/>
                    <a:pt x="475" y="4008"/>
                  </a:cubicBezTo>
                  <a:cubicBezTo>
                    <a:pt x="577" y="4185"/>
                    <a:pt x="894" y="4399"/>
                    <a:pt x="1111" y="4399"/>
                  </a:cubicBezTo>
                  <a:cubicBezTo>
                    <a:pt x="1253" y="4399"/>
                    <a:pt x="1352" y="4307"/>
                    <a:pt x="1321" y="4053"/>
                  </a:cubicBezTo>
                  <a:lnTo>
                    <a:pt x="1321" y="4053"/>
                  </a:lnTo>
                  <a:cubicBezTo>
                    <a:pt x="1423" y="4285"/>
                    <a:pt x="1669" y="4585"/>
                    <a:pt x="1929" y="4585"/>
                  </a:cubicBezTo>
                  <a:cubicBezTo>
                    <a:pt x="1986" y="4585"/>
                    <a:pt x="2043" y="4570"/>
                    <a:pt x="2100" y="4538"/>
                  </a:cubicBezTo>
                  <a:cubicBezTo>
                    <a:pt x="2382" y="4380"/>
                    <a:pt x="2449" y="3850"/>
                    <a:pt x="2291" y="3602"/>
                  </a:cubicBezTo>
                  <a:lnTo>
                    <a:pt x="2291" y="3602"/>
                  </a:lnTo>
                  <a:cubicBezTo>
                    <a:pt x="2411" y="3666"/>
                    <a:pt x="2537" y="3695"/>
                    <a:pt x="2654" y="3695"/>
                  </a:cubicBezTo>
                  <a:cubicBezTo>
                    <a:pt x="3050" y="3695"/>
                    <a:pt x="3349" y="3367"/>
                    <a:pt x="2957" y="2958"/>
                  </a:cubicBezTo>
                  <a:lnTo>
                    <a:pt x="2957" y="2958"/>
                  </a:lnTo>
                  <a:cubicBezTo>
                    <a:pt x="3087" y="3034"/>
                    <a:pt x="3301" y="3126"/>
                    <a:pt x="3491" y="3126"/>
                  </a:cubicBezTo>
                  <a:cubicBezTo>
                    <a:pt x="3615" y="3126"/>
                    <a:pt x="3728" y="3087"/>
                    <a:pt x="3804" y="2981"/>
                  </a:cubicBezTo>
                  <a:cubicBezTo>
                    <a:pt x="3973" y="2755"/>
                    <a:pt x="3736" y="2507"/>
                    <a:pt x="3612" y="2315"/>
                  </a:cubicBezTo>
                  <a:cubicBezTo>
                    <a:pt x="4627" y="1762"/>
                    <a:pt x="3781" y="871"/>
                    <a:pt x="3104" y="487"/>
                  </a:cubicBezTo>
                  <a:cubicBezTo>
                    <a:pt x="2607" y="205"/>
                    <a:pt x="2055" y="36"/>
                    <a:pt x="1490" y="2"/>
                  </a:cubicBezTo>
                  <a:cubicBezTo>
                    <a:pt x="1460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075" y="4083750"/>
              <a:ext cx="128950" cy="146600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91" y="120"/>
                    <a:pt x="68" y="120"/>
                    <a:pt x="57" y="131"/>
                  </a:cubicBezTo>
                  <a:cubicBezTo>
                    <a:pt x="34" y="143"/>
                    <a:pt x="23" y="154"/>
                    <a:pt x="1" y="165"/>
                  </a:cubicBezTo>
                  <a:cubicBezTo>
                    <a:pt x="870" y="233"/>
                    <a:pt x="1705" y="560"/>
                    <a:pt x="2382" y="1113"/>
                  </a:cubicBezTo>
                  <a:cubicBezTo>
                    <a:pt x="2878" y="1497"/>
                    <a:pt x="3284" y="1993"/>
                    <a:pt x="3566" y="2546"/>
                  </a:cubicBezTo>
                  <a:cubicBezTo>
                    <a:pt x="4007" y="3449"/>
                    <a:pt x="4244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8" y="4431"/>
                    <a:pt x="4582" y="2749"/>
                    <a:pt x="3905" y="1802"/>
                  </a:cubicBezTo>
                  <a:cubicBezTo>
                    <a:pt x="3397" y="1158"/>
                    <a:pt x="2720" y="651"/>
                    <a:pt x="1953" y="357"/>
                  </a:cubicBezTo>
                  <a:cubicBezTo>
                    <a:pt x="1626" y="199"/>
                    <a:pt x="1287" y="75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938650" y="4091250"/>
              <a:ext cx="68575" cy="61250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37" y="35"/>
                    <a:pt x="294" y="57"/>
                    <a:pt x="350" y="68"/>
                  </a:cubicBezTo>
                  <a:cubicBezTo>
                    <a:pt x="429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501" y="870"/>
                    <a:pt x="1580" y="960"/>
                  </a:cubicBezTo>
                  <a:cubicBezTo>
                    <a:pt x="1659" y="1050"/>
                    <a:pt x="1738" y="1129"/>
                    <a:pt x="1817" y="1219"/>
                  </a:cubicBezTo>
                  <a:cubicBezTo>
                    <a:pt x="1896" y="1298"/>
                    <a:pt x="1964" y="1389"/>
                    <a:pt x="2031" y="1479"/>
                  </a:cubicBezTo>
                  <a:cubicBezTo>
                    <a:pt x="2178" y="1648"/>
                    <a:pt x="2302" y="1817"/>
                    <a:pt x="2404" y="1953"/>
                  </a:cubicBezTo>
                  <a:cubicBezTo>
                    <a:pt x="2460" y="2032"/>
                    <a:pt x="2505" y="2088"/>
                    <a:pt x="2550" y="2156"/>
                  </a:cubicBezTo>
                  <a:cubicBezTo>
                    <a:pt x="2584" y="2212"/>
                    <a:pt x="2629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75" y="2258"/>
                    <a:pt x="2584" y="2077"/>
                    <a:pt x="2483" y="1908"/>
                  </a:cubicBezTo>
                  <a:cubicBezTo>
                    <a:pt x="2438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88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14" y="768"/>
                    <a:pt x="1524" y="678"/>
                    <a:pt x="1433" y="599"/>
                  </a:cubicBezTo>
                  <a:cubicBezTo>
                    <a:pt x="1343" y="520"/>
                    <a:pt x="1253" y="452"/>
                    <a:pt x="1151" y="384"/>
                  </a:cubicBezTo>
                  <a:cubicBezTo>
                    <a:pt x="1061" y="317"/>
                    <a:pt x="959" y="272"/>
                    <a:pt x="869" y="215"/>
                  </a:cubicBezTo>
                  <a:cubicBezTo>
                    <a:pt x="779" y="170"/>
                    <a:pt x="689" y="125"/>
                    <a:pt x="598" y="91"/>
                  </a:cubicBezTo>
                  <a:cubicBezTo>
                    <a:pt x="519" y="57"/>
                    <a:pt x="440" y="35"/>
                    <a:pt x="361" y="23"/>
                  </a:cubicBezTo>
                  <a:cubicBezTo>
                    <a:pt x="294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955575" y="4103675"/>
              <a:ext cx="30200" cy="40925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71" y="327"/>
                    <a:pt x="339" y="406"/>
                    <a:pt x="418" y="497"/>
                  </a:cubicBezTo>
                  <a:cubicBezTo>
                    <a:pt x="508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92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5" y="1264"/>
                    <a:pt x="1027" y="1309"/>
                    <a:pt x="1061" y="1354"/>
                  </a:cubicBezTo>
                  <a:cubicBezTo>
                    <a:pt x="1084" y="1388"/>
                    <a:pt x="1106" y="1422"/>
                    <a:pt x="1129" y="1467"/>
                  </a:cubicBezTo>
                  <a:cubicBezTo>
                    <a:pt x="1140" y="1501"/>
                    <a:pt x="1151" y="1535"/>
                    <a:pt x="1163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208" y="1546"/>
                  </a:cubicBezTo>
                  <a:cubicBezTo>
                    <a:pt x="1196" y="1512"/>
                    <a:pt x="1196" y="1478"/>
                    <a:pt x="1196" y="1445"/>
                  </a:cubicBezTo>
                  <a:cubicBezTo>
                    <a:pt x="1185" y="1388"/>
                    <a:pt x="1174" y="1343"/>
                    <a:pt x="1163" y="1298"/>
                  </a:cubicBezTo>
                  <a:cubicBezTo>
                    <a:pt x="1151" y="1253"/>
                    <a:pt x="1151" y="1185"/>
                    <a:pt x="1129" y="1129"/>
                  </a:cubicBezTo>
                  <a:cubicBezTo>
                    <a:pt x="1106" y="1072"/>
                    <a:pt x="1117" y="1005"/>
                    <a:pt x="1084" y="948"/>
                  </a:cubicBezTo>
                  <a:cubicBezTo>
                    <a:pt x="1050" y="892"/>
                    <a:pt x="1084" y="790"/>
                    <a:pt x="1050" y="734"/>
                  </a:cubicBezTo>
                  <a:cubicBezTo>
                    <a:pt x="1005" y="677"/>
                    <a:pt x="971" y="632"/>
                    <a:pt x="926" y="576"/>
                  </a:cubicBezTo>
                  <a:cubicBezTo>
                    <a:pt x="892" y="519"/>
                    <a:pt x="768" y="531"/>
                    <a:pt x="722" y="474"/>
                  </a:cubicBezTo>
                  <a:cubicBezTo>
                    <a:pt x="689" y="429"/>
                    <a:pt x="564" y="440"/>
                    <a:pt x="531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1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953300" y="4105075"/>
              <a:ext cx="21750" cy="37275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35" y="68"/>
                  </a:lnTo>
                  <a:cubicBezTo>
                    <a:pt x="69" y="114"/>
                    <a:pt x="114" y="159"/>
                    <a:pt x="159" y="226"/>
                  </a:cubicBezTo>
                  <a:cubicBezTo>
                    <a:pt x="182" y="260"/>
                    <a:pt x="204" y="294"/>
                    <a:pt x="238" y="328"/>
                  </a:cubicBezTo>
                  <a:cubicBezTo>
                    <a:pt x="261" y="373"/>
                    <a:pt x="283" y="418"/>
                    <a:pt x="317" y="452"/>
                  </a:cubicBezTo>
                  <a:cubicBezTo>
                    <a:pt x="373" y="531"/>
                    <a:pt x="441" y="621"/>
                    <a:pt x="486" y="712"/>
                  </a:cubicBezTo>
                  <a:cubicBezTo>
                    <a:pt x="531" y="802"/>
                    <a:pt x="588" y="892"/>
                    <a:pt x="633" y="994"/>
                  </a:cubicBezTo>
                  <a:cubicBezTo>
                    <a:pt x="655" y="1028"/>
                    <a:pt x="678" y="1073"/>
                    <a:pt x="701" y="1118"/>
                  </a:cubicBezTo>
                  <a:cubicBezTo>
                    <a:pt x="712" y="1152"/>
                    <a:pt x="734" y="1197"/>
                    <a:pt x="757" y="1231"/>
                  </a:cubicBezTo>
                  <a:cubicBezTo>
                    <a:pt x="791" y="1310"/>
                    <a:pt x="802" y="1366"/>
                    <a:pt x="836" y="1411"/>
                  </a:cubicBezTo>
                  <a:lnTo>
                    <a:pt x="870" y="1490"/>
                  </a:lnTo>
                  <a:cubicBezTo>
                    <a:pt x="870" y="1456"/>
                    <a:pt x="870" y="1422"/>
                    <a:pt x="870" y="1400"/>
                  </a:cubicBezTo>
                  <a:cubicBezTo>
                    <a:pt x="859" y="1332"/>
                    <a:pt x="859" y="1264"/>
                    <a:pt x="847" y="1197"/>
                  </a:cubicBezTo>
                  <a:cubicBezTo>
                    <a:pt x="836" y="1152"/>
                    <a:pt x="825" y="1107"/>
                    <a:pt x="813" y="1061"/>
                  </a:cubicBezTo>
                  <a:cubicBezTo>
                    <a:pt x="802" y="1016"/>
                    <a:pt x="791" y="971"/>
                    <a:pt x="768" y="926"/>
                  </a:cubicBezTo>
                  <a:cubicBezTo>
                    <a:pt x="746" y="870"/>
                    <a:pt x="723" y="824"/>
                    <a:pt x="701" y="768"/>
                  </a:cubicBezTo>
                  <a:cubicBezTo>
                    <a:pt x="678" y="723"/>
                    <a:pt x="655" y="678"/>
                    <a:pt x="622" y="633"/>
                  </a:cubicBezTo>
                  <a:cubicBezTo>
                    <a:pt x="588" y="587"/>
                    <a:pt x="565" y="542"/>
                    <a:pt x="531" y="486"/>
                  </a:cubicBezTo>
                  <a:cubicBezTo>
                    <a:pt x="497" y="441"/>
                    <a:pt x="464" y="407"/>
                    <a:pt x="430" y="362"/>
                  </a:cubicBezTo>
                  <a:cubicBezTo>
                    <a:pt x="362" y="294"/>
                    <a:pt x="294" y="226"/>
                    <a:pt x="227" y="159"/>
                  </a:cubicBezTo>
                  <a:cubicBezTo>
                    <a:pt x="170" y="114"/>
                    <a:pt x="114" y="80"/>
                    <a:pt x="57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787150" y="4081000"/>
              <a:ext cx="164500" cy="139650"/>
            </a:xfrm>
            <a:custGeom>
              <a:rect b="b" l="l" r="r" t="t"/>
              <a:pathLst>
                <a:path extrusionOk="0" h="5586" w="6580">
                  <a:moveTo>
                    <a:pt x="5859" y="1"/>
                  </a:moveTo>
                  <a:cubicBezTo>
                    <a:pt x="5487" y="1"/>
                    <a:pt x="5119" y="31"/>
                    <a:pt x="4751" y="95"/>
                  </a:cubicBezTo>
                  <a:cubicBezTo>
                    <a:pt x="3070" y="377"/>
                    <a:pt x="1129" y="1054"/>
                    <a:pt x="407" y="2747"/>
                  </a:cubicBezTo>
                  <a:cubicBezTo>
                    <a:pt x="1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1" y="5568"/>
                    <a:pt x="1422" y="5579"/>
                  </a:cubicBezTo>
                  <a:cubicBezTo>
                    <a:pt x="1489" y="5583"/>
                    <a:pt x="1555" y="5585"/>
                    <a:pt x="1621" y="5585"/>
                  </a:cubicBezTo>
                  <a:cubicBezTo>
                    <a:pt x="2604" y="5585"/>
                    <a:pt x="3506" y="5122"/>
                    <a:pt x="4289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54" y="50"/>
                    <a:pt x="6331" y="38"/>
                    <a:pt x="6320" y="16"/>
                  </a:cubicBezTo>
                  <a:cubicBezTo>
                    <a:pt x="6165" y="6"/>
                    <a:pt x="6012" y="1"/>
                    <a:pt x="5859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52875" y="4077725"/>
              <a:ext cx="97925" cy="98750"/>
            </a:xfrm>
            <a:custGeom>
              <a:rect b="b" l="l" r="r" t="t"/>
              <a:pathLst>
                <a:path extrusionOk="0" h="3950" w="3917">
                  <a:moveTo>
                    <a:pt x="3217" y="0"/>
                  </a:moveTo>
                  <a:cubicBezTo>
                    <a:pt x="2585" y="147"/>
                    <a:pt x="1930" y="169"/>
                    <a:pt x="1310" y="271"/>
                  </a:cubicBezTo>
                  <a:cubicBezTo>
                    <a:pt x="960" y="361"/>
                    <a:pt x="418" y="418"/>
                    <a:pt x="238" y="767"/>
                  </a:cubicBezTo>
                  <a:cubicBezTo>
                    <a:pt x="1" y="1185"/>
                    <a:pt x="328" y="1760"/>
                    <a:pt x="779" y="1828"/>
                  </a:cubicBezTo>
                  <a:cubicBezTo>
                    <a:pt x="576" y="1918"/>
                    <a:pt x="238" y="2144"/>
                    <a:pt x="283" y="2392"/>
                  </a:cubicBezTo>
                  <a:cubicBezTo>
                    <a:pt x="328" y="2731"/>
                    <a:pt x="757" y="2765"/>
                    <a:pt x="983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6" y="3583"/>
                    <a:pt x="1036" y="3583"/>
                  </a:cubicBezTo>
                  <a:cubicBezTo>
                    <a:pt x="1134" y="3583"/>
                    <a:pt x="1235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8" y="3943"/>
                    <a:pt x="1653" y="3950"/>
                    <a:pt x="1709" y="3950"/>
                  </a:cubicBezTo>
                  <a:cubicBezTo>
                    <a:pt x="2183" y="3950"/>
                    <a:pt x="2798" y="3442"/>
                    <a:pt x="3070" y="3160"/>
                  </a:cubicBezTo>
                  <a:cubicBezTo>
                    <a:pt x="3747" y="2471"/>
                    <a:pt x="3736" y="1185"/>
                    <a:pt x="3916" y="350"/>
                  </a:cubicBezTo>
                  <a:lnTo>
                    <a:pt x="3217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08875" y="4082800"/>
              <a:ext cx="149825" cy="150650"/>
            </a:xfrm>
            <a:custGeom>
              <a:rect b="b" l="l" r="r" t="t"/>
              <a:pathLst>
                <a:path extrusionOk="0" h="6026" w="5993">
                  <a:moveTo>
                    <a:pt x="5485" y="0"/>
                  </a:moveTo>
                  <a:lnTo>
                    <a:pt x="5485" y="0"/>
                  </a:lnTo>
                  <a:cubicBezTo>
                    <a:pt x="5710" y="971"/>
                    <a:pt x="5191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1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2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9" y="6025"/>
                    <a:pt x="1598" y="6025"/>
                  </a:cubicBezTo>
                  <a:cubicBezTo>
                    <a:pt x="1711" y="6025"/>
                    <a:pt x="1822" y="6015"/>
                    <a:pt x="1930" y="5992"/>
                  </a:cubicBezTo>
                  <a:cubicBezTo>
                    <a:pt x="2912" y="5823"/>
                    <a:pt x="3442" y="5552"/>
                    <a:pt x="4266" y="4943"/>
                  </a:cubicBezTo>
                  <a:cubicBezTo>
                    <a:pt x="4808" y="4536"/>
                    <a:pt x="5417" y="3543"/>
                    <a:pt x="5620" y="2855"/>
                  </a:cubicBezTo>
                  <a:cubicBezTo>
                    <a:pt x="5846" y="2110"/>
                    <a:pt x="5992" y="598"/>
                    <a:pt x="5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918625" y="4070950"/>
              <a:ext cx="25975" cy="73650"/>
            </a:xfrm>
            <a:custGeom>
              <a:rect b="b" l="l" r="r" t="t"/>
              <a:pathLst>
                <a:path extrusionOk="0" h="2946" w="1039">
                  <a:moveTo>
                    <a:pt x="1027" y="0"/>
                  </a:moveTo>
                  <a:cubicBezTo>
                    <a:pt x="1027" y="0"/>
                    <a:pt x="1027" y="57"/>
                    <a:pt x="1004" y="136"/>
                  </a:cubicBezTo>
                  <a:cubicBezTo>
                    <a:pt x="993" y="226"/>
                    <a:pt x="970" y="350"/>
                    <a:pt x="937" y="497"/>
                  </a:cubicBezTo>
                  <a:cubicBezTo>
                    <a:pt x="914" y="643"/>
                    <a:pt x="869" y="813"/>
                    <a:pt x="835" y="993"/>
                  </a:cubicBezTo>
                  <a:cubicBezTo>
                    <a:pt x="812" y="1084"/>
                    <a:pt x="779" y="1163"/>
                    <a:pt x="756" y="1264"/>
                  </a:cubicBezTo>
                  <a:cubicBezTo>
                    <a:pt x="734" y="1354"/>
                    <a:pt x="711" y="1445"/>
                    <a:pt x="677" y="1546"/>
                  </a:cubicBezTo>
                  <a:cubicBezTo>
                    <a:pt x="655" y="1636"/>
                    <a:pt x="621" y="1738"/>
                    <a:pt x="587" y="1828"/>
                  </a:cubicBezTo>
                  <a:cubicBezTo>
                    <a:pt x="564" y="1919"/>
                    <a:pt x="530" y="2009"/>
                    <a:pt x="497" y="2088"/>
                  </a:cubicBezTo>
                  <a:cubicBezTo>
                    <a:pt x="463" y="2178"/>
                    <a:pt x="429" y="2268"/>
                    <a:pt x="395" y="2336"/>
                  </a:cubicBezTo>
                  <a:cubicBezTo>
                    <a:pt x="350" y="2404"/>
                    <a:pt x="316" y="2483"/>
                    <a:pt x="282" y="2551"/>
                  </a:cubicBezTo>
                  <a:cubicBezTo>
                    <a:pt x="248" y="2607"/>
                    <a:pt x="214" y="2663"/>
                    <a:pt x="181" y="2720"/>
                  </a:cubicBezTo>
                  <a:cubicBezTo>
                    <a:pt x="147" y="2765"/>
                    <a:pt x="124" y="2799"/>
                    <a:pt x="90" y="2844"/>
                  </a:cubicBezTo>
                  <a:lnTo>
                    <a:pt x="0" y="2945"/>
                  </a:lnTo>
                  <a:cubicBezTo>
                    <a:pt x="0" y="2945"/>
                    <a:pt x="45" y="2923"/>
                    <a:pt x="102" y="2855"/>
                  </a:cubicBezTo>
                  <a:cubicBezTo>
                    <a:pt x="147" y="2821"/>
                    <a:pt x="181" y="2787"/>
                    <a:pt x="214" y="2742"/>
                  </a:cubicBezTo>
                  <a:cubicBezTo>
                    <a:pt x="271" y="2697"/>
                    <a:pt x="316" y="2641"/>
                    <a:pt x="350" y="2584"/>
                  </a:cubicBezTo>
                  <a:cubicBezTo>
                    <a:pt x="406" y="2517"/>
                    <a:pt x="451" y="2449"/>
                    <a:pt x="497" y="2381"/>
                  </a:cubicBezTo>
                  <a:cubicBezTo>
                    <a:pt x="542" y="2302"/>
                    <a:pt x="587" y="2223"/>
                    <a:pt x="621" y="2133"/>
                  </a:cubicBezTo>
                  <a:cubicBezTo>
                    <a:pt x="666" y="2054"/>
                    <a:pt x="700" y="1952"/>
                    <a:pt x="734" y="1873"/>
                  </a:cubicBezTo>
                  <a:cubicBezTo>
                    <a:pt x="779" y="1783"/>
                    <a:pt x="801" y="1682"/>
                    <a:pt x="835" y="1591"/>
                  </a:cubicBezTo>
                  <a:cubicBezTo>
                    <a:pt x="891" y="1400"/>
                    <a:pt x="937" y="1208"/>
                    <a:pt x="970" y="1016"/>
                  </a:cubicBezTo>
                  <a:cubicBezTo>
                    <a:pt x="1004" y="847"/>
                    <a:pt x="1016" y="677"/>
                    <a:pt x="1027" y="497"/>
                  </a:cubicBezTo>
                  <a:cubicBezTo>
                    <a:pt x="1038" y="339"/>
                    <a:pt x="1038" y="170"/>
                    <a:pt x="102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913525" y="4078550"/>
              <a:ext cx="28800" cy="51950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26" y="497"/>
                  </a:cubicBezTo>
                  <a:cubicBezTo>
                    <a:pt x="892" y="565"/>
                    <a:pt x="859" y="622"/>
                    <a:pt x="836" y="678"/>
                  </a:cubicBezTo>
                  <a:cubicBezTo>
                    <a:pt x="768" y="802"/>
                    <a:pt x="701" y="938"/>
                    <a:pt x="622" y="1062"/>
                  </a:cubicBezTo>
                  <a:cubicBezTo>
                    <a:pt x="543" y="1186"/>
                    <a:pt x="475" y="1310"/>
                    <a:pt x="396" y="1434"/>
                  </a:cubicBezTo>
                  <a:cubicBezTo>
                    <a:pt x="328" y="1547"/>
                    <a:pt x="249" y="1660"/>
                    <a:pt x="193" y="1761"/>
                  </a:cubicBezTo>
                  <a:cubicBezTo>
                    <a:pt x="136" y="1852"/>
                    <a:pt x="91" y="1931"/>
                    <a:pt x="57" y="1987"/>
                  </a:cubicBezTo>
                  <a:cubicBezTo>
                    <a:pt x="23" y="2043"/>
                    <a:pt x="1" y="2077"/>
                    <a:pt x="1" y="2077"/>
                  </a:cubicBezTo>
                  <a:cubicBezTo>
                    <a:pt x="1" y="2077"/>
                    <a:pt x="35" y="2055"/>
                    <a:pt x="80" y="2010"/>
                  </a:cubicBezTo>
                  <a:cubicBezTo>
                    <a:pt x="148" y="1942"/>
                    <a:pt x="204" y="1885"/>
                    <a:pt x="272" y="1818"/>
                  </a:cubicBezTo>
                  <a:cubicBezTo>
                    <a:pt x="362" y="1716"/>
                    <a:pt x="441" y="1615"/>
                    <a:pt x="520" y="1513"/>
                  </a:cubicBezTo>
                  <a:cubicBezTo>
                    <a:pt x="599" y="1400"/>
                    <a:pt x="678" y="1276"/>
                    <a:pt x="768" y="1141"/>
                  </a:cubicBezTo>
                  <a:cubicBezTo>
                    <a:pt x="802" y="1084"/>
                    <a:pt x="836" y="994"/>
                    <a:pt x="870" y="938"/>
                  </a:cubicBezTo>
                  <a:cubicBezTo>
                    <a:pt x="904" y="881"/>
                    <a:pt x="938" y="802"/>
                    <a:pt x="960" y="746"/>
                  </a:cubicBezTo>
                  <a:cubicBezTo>
                    <a:pt x="983" y="678"/>
                    <a:pt x="1016" y="610"/>
                    <a:pt x="1039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911550" y="4074325"/>
              <a:ext cx="33050" cy="40650"/>
            </a:xfrm>
            <a:custGeom>
              <a:rect b="b" l="l" r="r" t="t"/>
              <a:pathLst>
                <a:path extrusionOk="0" h="1626" w="1322">
                  <a:moveTo>
                    <a:pt x="1321" y="1"/>
                  </a:moveTo>
                  <a:cubicBezTo>
                    <a:pt x="1321" y="1"/>
                    <a:pt x="1220" y="91"/>
                    <a:pt x="1095" y="238"/>
                  </a:cubicBezTo>
                  <a:lnTo>
                    <a:pt x="1005" y="362"/>
                  </a:lnTo>
                  <a:cubicBezTo>
                    <a:pt x="971" y="418"/>
                    <a:pt x="926" y="452"/>
                    <a:pt x="892" y="508"/>
                  </a:cubicBezTo>
                  <a:cubicBezTo>
                    <a:pt x="813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18" y="1095"/>
                  </a:cubicBezTo>
                  <a:cubicBezTo>
                    <a:pt x="373" y="1152"/>
                    <a:pt x="339" y="1197"/>
                    <a:pt x="306" y="1242"/>
                  </a:cubicBezTo>
                  <a:cubicBezTo>
                    <a:pt x="272" y="1287"/>
                    <a:pt x="238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72" y="1423"/>
                  </a:cubicBezTo>
                  <a:cubicBezTo>
                    <a:pt x="306" y="1389"/>
                    <a:pt x="351" y="1355"/>
                    <a:pt x="396" y="1321"/>
                  </a:cubicBezTo>
                  <a:cubicBezTo>
                    <a:pt x="430" y="1276"/>
                    <a:pt x="475" y="1242"/>
                    <a:pt x="520" y="1197"/>
                  </a:cubicBezTo>
                  <a:cubicBezTo>
                    <a:pt x="599" y="1107"/>
                    <a:pt x="701" y="1005"/>
                    <a:pt x="780" y="903"/>
                  </a:cubicBezTo>
                  <a:cubicBezTo>
                    <a:pt x="859" y="802"/>
                    <a:pt x="938" y="689"/>
                    <a:pt x="1005" y="587"/>
                  </a:cubicBezTo>
                  <a:cubicBezTo>
                    <a:pt x="1073" y="497"/>
                    <a:pt x="1129" y="396"/>
                    <a:pt x="1174" y="294"/>
                  </a:cubicBezTo>
                  <a:cubicBezTo>
                    <a:pt x="1231" y="193"/>
                    <a:pt x="1276" y="102"/>
                    <a:pt x="132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797875" y="3978550"/>
              <a:ext cx="149825" cy="114775"/>
            </a:xfrm>
            <a:custGeom>
              <a:rect b="b" l="l" r="r" t="t"/>
              <a:pathLst>
                <a:path extrusionOk="0" h="4591" w="5993">
                  <a:moveTo>
                    <a:pt x="1500" y="1"/>
                  </a:moveTo>
                  <a:cubicBezTo>
                    <a:pt x="1403" y="1"/>
                    <a:pt x="1306" y="6"/>
                    <a:pt x="1208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12" y="1169"/>
                  </a:cubicBezTo>
                  <a:cubicBezTo>
                    <a:pt x="57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2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34" y="3832"/>
                    <a:pt x="5834" y="3832"/>
                  </a:cubicBezTo>
                  <a:cubicBezTo>
                    <a:pt x="5631" y="3380"/>
                    <a:pt x="5394" y="2940"/>
                    <a:pt x="5112" y="2523"/>
                  </a:cubicBezTo>
                  <a:cubicBezTo>
                    <a:pt x="4348" y="1366"/>
                    <a:pt x="3016" y="1"/>
                    <a:pt x="150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55425" y="4017125"/>
              <a:ext cx="98750" cy="81150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3" y="216"/>
                    <a:pt x="1377" y="540"/>
                  </a:cubicBezTo>
                  <a:cubicBezTo>
                    <a:pt x="1338" y="533"/>
                    <a:pt x="1291" y="530"/>
                    <a:pt x="1240" y="530"/>
                  </a:cubicBezTo>
                  <a:cubicBezTo>
                    <a:pt x="934" y="530"/>
                    <a:pt x="478" y="654"/>
                    <a:pt x="768" y="1002"/>
                  </a:cubicBezTo>
                  <a:cubicBezTo>
                    <a:pt x="203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1" y="3011"/>
                  </a:cubicBezTo>
                  <a:cubicBezTo>
                    <a:pt x="1199" y="3181"/>
                    <a:pt x="1534" y="3246"/>
                    <a:pt x="1876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1" y="2786"/>
                    <a:pt x="3374" y="1577"/>
                    <a:pt x="3295" y="1454"/>
                  </a:cubicBezTo>
                  <a:cubicBezTo>
                    <a:pt x="2934" y="833"/>
                    <a:pt x="2720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780375" y="3993075"/>
              <a:ext cx="167600" cy="114425"/>
            </a:xfrm>
            <a:custGeom>
              <a:rect b="b" l="l" r="r" t="t"/>
              <a:pathLst>
                <a:path extrusionOk="0" h="4577" w="6704">
                  <a:moveTo>
                    <a:pt x="791" y="1"/>
                  </a:moveTo>
                  <a:cubicBezTo>
                    <a:pt x="542" y="272"/>
                    <a:pt x="373" y="588"/>
                    <a:pt x="305" y="949"/>
                  </a:cubicBezTo>
                  <a:cubicBezTo>
                    <a:pt x="1" y="2438"/>
                    <a:pt x="1389" y="4063"/>
                    <a:pt x="2777" y="4379"/>
                  </a:cubicBezTo>
                  <a:cubicBezTo>
                    <a:pt x="3256" y="4500"/>
                    <a:pt x="3756" y="4576"/>
                    <a:pt x="4250" y="4576"/>
                  </a:cubicBezTo>
                  <a:cubicBezTo>
                    <a:pt x="5142" y="4576"/>
                    <a:pt x="6014" y="4328"/>
                    <a:pt x="6704" y="3646"/>
                  </a:cubicBezTo>
                  <a:cubicBezTo>
                    <a:pt x="6692" y="3634"/>
                    <a:pt x="6692" y="3623"/>
                    <a:pt x="6681" y="3612"/>
                  </a:cubicBezTo>
                  <a:cubicBezTo>
                    <a:pt x="6275" y="3804"/>
                    <a:pt x="5835" y="3928"/>
                    <a:pt x="5383" y="3973"/>
                  </a:cubicBezTo>
                  <a:cubicBezTo>
                    <a:pt x="5186" y="3990"/>
                    <a:pt x="4991" y="3998"/>
                    <a:pt x="4797" y="3998"/>
                  </a:cubicBezTo>
                  <a:cubicBezTo>
                    <a:pt x="4602" y="3998"/>
                    <a:pt x="4407" y="3990"/>
                    <a:pt x="4210" y="3973"/>
                  </a:cubicBezTo>
                  <a:cubicBezTo>
                    <a:pt x="3262" y="3871"/>
                    <a:pt x="2325" y="3499"/>
                    <a:pt x="1682" y="2765"/>
                  </a:cubicBezTo>
                  <a:cubicBezTo>
                    <a:pt x="1118" y="2134"/>
                    <a:pt x="746" y="1434"/>
                    <a:pt x="700" y="576"/>
                  </a:cubicBezTo>
                  <a:cubicBezTo>
                    <a:pt x="700" y="385"/>
                    <a:pt x="723" y="18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65850" y="4078850"/>
              <a:ext cx="83250" cy="11575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74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64" y="440"/>
                    <a:pt x="2743" y="418"/>
                    <a:pt x="2833" y="406"/>
                  </a:cubicBezTo>
                  <a:cubicBezTo>
                    <a:pt x="2901" y="384"/>
                    <a:pt x="2980" y="373"/>
                    <a:pt x="3048" y="339"/>
                  </a:cubicBezTo>
                  <a:cubicBezTo>
                    <a:pt x="3104" y="327"/>
                    <a:pt x="3149" y="305"/>
                    <a:pt x="3206" y="282"/>
                  </a:cubicBezTo>
                  <a:cubicBezTo>
                    <a:pt x="3285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94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90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3" y="282"/>
                    <a:pt x="1671" y="271"/>
                  </a:cubicBezTo>
                  <a:cubicBezTo>
                    <a:pt x="1457" y="248"/>
                    <a:pt x="1253" y="215"/>
                    <a:pt x="1062" y="181"/>
                  </a:cubicBezTo>
                  <a:lnTo>
                    <a:pt x="531" y="91"/>
                  </a:lnTo>
                  <a:lnTo>
                    <a:pt x="14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866150" y="4063050"/>
              <a:ext cx="78725" cy="21750"/>
            </a:xfrm>
            <a:custGeom>
              <a:rect b="b" l="l" r="r" t="t"/>
              <a:pathLst>
                <a:path extrusionOk="0" h="870" w="3149">
                  <a:moveTo>
                    <a:pt x="0" y="0"/>
                  </a:moveTo>
                  <a:cubicBezTo>
                    <a:pt x="0" y="0"/>
                    <a:pt x="181" y="124"/>
                    <a:pt x="452" y="260"/>
                  </a:cubicBezTo>
                  <a:cubicBezTo>
                    <a:pt x="598" y="328"/>
                    <a:pt x="756" y="418"/>
                    <a:pt x="937" y="486"/>
                  </a:cubicBezTo>
                  <a:cubicBezTo>
                    <a:pt x="1106" y="553"/>
                    <a:pt x="1298" y="632"/>
                    <a:pt x="1501" y="700"/>
                  </a:cubicBezTo>
                  <a:cubicBezTo>
                    <a:pt x="1603" y="723"/>
                    <a:pt x="1704" y="756"/>
                    <a:pt x="1806" y="779"/>
                  </a:cubicBezTo>
                  <a:cubicBezTo>
                    <a:pt x="1896" y="802"/>
                    <a:pt x="1997" y="824"/>
                    <a:pt x="2099" y="835"/>
                  </a:cubicBezTo>
                  <a:cubicBezTo>
                    <a:pt x="2189" y="858"/>
                    <a:pt x="2291" y="858"/>
                    <a:pt x="2381" y="869"/>
                  </a:cubicBezTo>
                  <a:lnTo>
                    <a:pt x="2629" y="869"/>
                  </a:lnTo>
                  <a:cubicBezTo>
                    <a:pt x="2708" y="869"/>
                    <a:pt x="2776" y="858"/>
                    <a:pt x="2844" y="847"/>
                  </a:cubicBezTo>
                  <a:cubicBezTo>
                    <a:pt x="2900" y="835"/>
                    <a:pt x="2957" y="824"/>
                    <a:pt x="3013" y="813"/>
                  </a:cubicBezTo>
                  <a:cubicBezTo>
                    <a:pt x="3103" y="790"/>
                    <a:pt x="3148" y="768"/>
                    <a:pt x="3148" y="768"/>
                  </a:cubicBezTo>
                  <a:lnTo>
                    <a:pt x="3148" y="768"/>
                  </a:lnTo>
                  <a:cubicBezTo>
                    <a:pt x="3148" y="768"/>
                    <a:pt x="3092" y="768"/>
                    <a:pt x="3013" y="790"/>
                  </a:cubicBezTo>
                  <a:lnTo>
                    <a:pt x="2844" y="790"/>
                  </a:lnTo>
                  <a:cubicBezTo>
                    <a:pt x="2787" y="790"/>
                    <a:pt x="2720" y="779"/>
                    <a:pt x="2641" y="779"/>
                  </a:cubicBezTo>
                  <a:cubicBezTo>
                    <a:pt x="2573" y="779"/>
                    <a:pt x="2483" y="756"/>
                    <a:pt x="2404" y="745"/>
                  </a:cubicBezTo>
                  <a:cubicBezTo>
                    <a:pt x="2313" y="734"/>
                    <a:pt x="2223" y="711"/>
                    <a:pt x="2133" y="700"/>
                  </a:cubicBezTo>
                  <a:cubicBezTo>
                    <a:pt x="2043" y="677"/>
                    <a:pt x="1941" y="655"/>
                    <a:pt x="1851" y="621"/>
                  </a:cubicBezTo>
                  <a:cubicBezTo>
                    <a:pt x="1749" y="598"/>
                    <a:pt x="1659" y="576"/>
                    <a:pt x="1557" y="542"/>
                  </a:cubicBezTo>
                  <a:cubicBezTo>
                    <a:pt x="1366" y="486"/>
                    <a:pt x="1174" y="418"/>
                    <a:pt x="993" y="350"/>
                  </a:cubicBezTo>
                  <a:cubicBezTo>
                    <a:pt x="813" y="282"/>
                    <a:pt x="643" y="226"/>
                    <a:pt x="497" y="170"/>
                  </a:cubicBezTo>
                  <a:cubicBezTo>
                    <a:pt x="350" y="124"/>
                    <a:pt x="237" y="79"/>
                    <a:pt x="147" y="45"/>
                  </a:cubicBezTo>
                  <a:cubicBezTo>
                    <a:pt x="57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96050" y="4061350"/>
              <a:ext cx="46275" cy="20350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45" y="57"/>
                    <a:pt x="68" y="80"/>
                  </a:cubicBezTo>
                  <a:cubicBezTo>
                    <a:pt x="113" y="136"/>
                    <a:pt x="170" y="192"/>
                    <a:pt x="226" y="249"/>
                  </a:cubicBezTo>
                  <a:cubicBezTo>
                    <a:pt x="271" y="271"/>
                    <a:pt x="305" y="328"/>
                    <a:pt x="350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4" y="753"/>
                    <a:pt x="1525" y="754"/>
                    <a:pt x="1535" y="757"/>
                  </a:cubicBezTo>
                  <a:cubicBezTo>
                    <a:pt x="1637" y="779"/>
                    <a:pt x="1749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400" y="587"/>
                    <a:pt x="1163" y="497"/>
                    <a:pt x="926" y="407"/>
                  </a:cubicBezTo>
                  <a:cubicBezTo>
                    <a:pt x="813" y="362"/>
                    <a:pt x="700" y="317"/>
                    <a:pt x="587" y="260"/>
                  </a:cubicBezTo>
                  <a:cubicBezTo>
                    <a:pt x="542" y="238"/>
                    <a:pt x="486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91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905350" y="4051200"/>
              <a:ext cx="27100" cy="24275"/>
            </a:xfrm>
            <a:custGeom>
              <a:rect b="b" l="l" r="r" t="t"/>
              <a:pathLst>
                <a:path extrusionOk="0" h="971" w="1084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8" y="136"/>
                    <a:pt x="114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28" y="452"/>
                    <a:pt x="384" y="519"/>
                    <a:pt x="452" y="587"/>
                  </a:cubicBezTo>
                  <a:cubicBezTo>
                    <a:pt x="576" y="700"/>
                    <a:pt x="723" y="790"/>
                    <a:pt x="870" y="881"/>
                  </a:cubicBezTo>
                  <a:cubicBezTo>
                    <a:pt x="937" y="914"/>
                    <a:pt x="1005" y="948"/>
                    <a:pt x="1084" y="971"/>
                  </a:cubicBezTo>
                  <a:cubicBezTo>
                    <a:pt x="1028" y="914"/>
                    <a:pt x="982" y="858"/>
                    <a:pt x="926" y="802"/>
                  </a:cubicBezTo>
                  <a:cubicBezTo>
                    <a:pt x="870" y="756"/>
                    <a:pt x="813" y="700"/>
                    <a:pt x="757" y="644"/>
                  </a:cubicBezTo>
                  <a:cubicBezTo>
                    <a:pt x="700" y="587"/>
                    <a:pt x="633" y="531"/>
                    <a:pt x="565" y="463"/>
                  </a:cubicBezTo>
                  <a:cubicBezTo>
                    <a:pt x="497" y="407"/>
                    <a:pt x="429" y="350"/>
                    <a:pt x="362" y="294"/>
                  </a:cubicBezTo>
                  <a:cubicBezTo>
                    <a:pt x="339" y="271"/>
                    <a:pt x="294" y="237"/>
                    <a:pt x="271" y="215"/>
                  </a:cubicBezTo>
                  <a:cubicBezTo>
                    <a:pt x="238" y="192"/>
                    <a:pt x="215" y="170"/>
                    <a:pt x="181" y="147"/>
                  </a:cubicBezTo>
                  <a:cubicBezTo>
                    <a:pt x="125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901975" y="3911000"/>
              <a:ext cx="110050" cy="176900"/>
            </a:xfrm>
            <a:custGeom>
              <a:rect b="b" l="l" r="r" t="t"/>
              <a:pathLst>
                <a:path extrusionOk="0" h="7076" w="4402">
                  <a:moveTo>
                    <a:pt x="1591" y="0"/>
                  </a:moveTo>
                  <a:cubicBezTo>
                    <a:pt x="1072" y="452"/>
                    <a:pt x="666" y="1004"/>
                    <a:pt x="406" y="1636"/>
                  </a:cubicBezTo>
                  <a:cubicBezTo>
                    <a:pt x="0" y="2708"/>
                    <a:pt x="102" y="3927"/>
                    <a:pt x="689" y="4920"/>
                  </a:cubicBezTo>
                  <a:cubicBezTo>
                    <a:pt x="858" y="5202"/>
                    <a:pt x="1727" y="6342"/>
                    <a:pt x="1851" y="7075"/>
                  </a:cubicBezTo>
                  <a:lnTo>
                    <a:pt x="2900" y="5879"/>
                  </a:lnTo>
                  <a:cubicBezTo>
                    <a:pt x="3927" y="4570"/>
                    <a:pt x="4401" y="3306"/>
                    <a:pt x="3882" y="1625"/>
                  </a:cubicBezTo>
                  <a:cubicBezTo>
                    <a:pt x="3544" y="531"/>
                    <a:pt x="2697" y="11"/>
                    <a:pt x="159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915775" y="3985100"/>
              <a:ext cx="75925" cy="102800"/>
            </a:xfrm>
            <a:custGeom>
              <a:rect b="b" l="l" r="r" t="t"/>
              <a:pathLst>
                <a:path extrusionOk="0" h="4112" w="3037">
                  <a:moveTo>
                    <a:pt x="1948" y="0"/>
                  </a:moveTo>
                  <a:cubicBezTo>
                    <a:pt x="1795" y="0"/>
                    <a:pt x="1604" y="108"/>
                    <a:pt x="1423" y="331"/>
                  </a:cubicBezTo>
                  <a:cubicBezTo>
                    <a:pt x="1311" y="174"/>
                    <a:pt x="1180" y="109"/>
                    <a:pt x="1051" y="109"/>
                  </a:cubicBezTo>
                  <a:cubicBezTo>
                    <a:pt x="634" y="109"/>
                    <a:pt x="228" y="781"/>
                    <a:pt x="486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0" y="1109"/>
                    <a:pt x="4" y="1713"/>
                    <a:pt x="80" y="1922"/>
                  </a:cubicBezTo>
                  <a:cubicBezTo>
                    <a:pt x="362" y="2735"/>
                    <a:pt x="1389" y="3197"/>
                    <a:pt x="1310" y="4111"/>
                  </a:cubicBezTo>
                  <a:lnTo>
                    <a:pt x="1581" y="3683"/>
                  </a:lnTo>
                  <a:cubicBezTo>
                    <a:pt x="2066" y="3107"/>
                    <a:pt x="2597" y="2836"/>
                    <a:pt x="2879" y="2159"/>
                  </a:cubicBezTo>
                  <a:cubicBezTo>
                    <a:pt x="3037" y="1821"/>
                    <a:pt x="3014" y="1200"/>
                    <a:pt x="2980" y="816"/>
                  </a:cubicBezTo>
                  <a:cubicBezTo>
                    <a:pt x="2962" y="536"/>
                    <a:pt x="2850" y="426"/>
                    <a:pt x="2700" y="426"/>
                  </a:cubicBezTo>
                  <a:cubicBezTo>
                    <a:pt x="2566" y="426"/>
                    <a:pt x="2401" y="514"/>
                    <a:pt x="2247" y="647"/>
                  </a:cubicBezTo>
                  <a:cubicBezTo>
                    <a:pt x="2313" y="222"/>
                    <a:pt x="2168" y="0"/>
                    <a:pt x="194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85050" y="3911000"/>
              <a:ext cx="63200" cy="178025"/>
            </a:xfrm>
            <a:custGeom>
              <a:rect b="b" l="l" r="r" t="t"/>
              <a:pathLst>
                <a:path extrusionOk="0" h="7121" w="2528">
                  <a:moveTo>
                    <a:pt x="2201" y="0"/>
                  </a:moveTo>
                  <a:cubicBezTo>
                    <a:pt x="880" y="0"/>
                    <a:pt x="0" y="1828"/>
                    <a:pt x="79" y="2957"/>
                  </a:cubicBezTo>
                  <a:cubicBezTo>
                    <a:pt x="136" y="3826"/>
                    <a:pt x="598" y="4469"/>
                    <a:pt x="1061" y="5157"/>
                  </a:cubicBezTo>
                  <a:cubicBezTo>
                    <a:pt x="1332" y="5563"/>
                    <a:pt x="1625" y="5958"/>
                    <a:pt x="1952" y="6331"/>
                  </a:cubicBezTo>
                  <a:cubicBezTo>
                    <a:pt x="2167" y="6568"/>
                    <a:pt x="2347" y="6827"/>
                    <a:pt x="2483" y="7120"/>
                  </a:cubicBezTo>
                  <a:lnTo>
                    <a:pt x="2528" y="7075"/>
                  </a:lnTo>
                  <a:cubicBezTo>
                    <a:pt x="2392" y="6342"/>
                    <a:pt x="1535" y="5202"/>
                    <a:pt x="1366" y="4920"/>
                  </a:cubicBezTo>
                  <a:cubicBezTo>
                    <a:pt x="779" y="3927"/>
                    <a:pt x="666" y="2708"/>
                    <a:pt x="1083" y="1636"/>
                  </a:cubicBezTo>
                  <a:cubicBezTo>
                    <a:pt x="1343" y="1004"/>
                    <a:pt x="1749" y="452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928200" y="3979300"/>
              <a:ext cx="18200" cy="101625"/>
            </a:xfrm>
            <a:custGeom>
              <a:rect b="b" l="l" r="r" t="t"/>
              <a:pathLst>
                <a:path extrusionOk="0" h="4065" w="728">
                  <a:moveTo>
                    <a:pt x="631" y="4016"/>
                  </a:moveTo>
                  <a:cubicBezTo>
                    <a:pt x="632" y="4016"/>
                    <a:pt x="632" y="4016"/>
                    <a:pt x="633" y="4016"/>
                  </a:cubicBezTo>
                  <a:cubicBezTo>
                    <a:pt x="632" y="4016"/>
                    <a:pt x="632" y="4016"/>
                    <a:pt x="631" y="4016"/>
                  </a:cubicBezTo>
                  <a:close/>
                  <a:moveTo>
                    <a:pt x="689" y="4033"/>
                  </a:moveTo>
                  <a:cubicBezTo>
                    <a:pt x="689" y="4039"/>
                    <a:pt x="689" y="4044"/>
                    <a:pt x="689" y="4050"/>
                  </a:cubicBezTo>
                  <a:cubicBezTo>
                    <a:pt x="689" y="4054"/>
                    <a:pt x="692" y="4055"/>
                    <a:pt x="695" y="4055"/>
                  </a:cubicBezTo>
                  <a:cubicBezTo>
                    <a:pt x="703" y="4055"/>
                    <a:pt x="715" y="4050"/>
                    <a:pt x="723" y="4050"/>
                  </a:cubicBezTo>
                  <a:cubicBezTo>
                    <a:pt x="727" y="4050"/>
                    <a:pt x="710" y="4043"/>
                    <a:pt x="689" y="4033"/>
                  </a:cubicBezTo>
                  <a:close/>
                  <a:moveTo>
                    <a:pt x="390" y="0"/>
                  </a:moveTo>
                  <a:cubicBezTo>
                    <a:pt x="373" y="0"/>
                    <a:pt x="358" y="3"/>
                    <a:pt x="351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59" y="157"/>
                    <a:pt x="125" y="225"/>
                    <a:pt x="102" y="292"/>
                  </a:cubicBezTo>
                  <a:cubicBezTo>
                    <a:pt x="80" y="383"/>
                    <a:pt x="57" y="484"/>
                    <a:pt x="46" y="574"/>
                  </a:cubicBezTo>
                  <a:cubicBezTo>
                    <a:pt x="12" y="811"/>
                    <a:pt x="1" y="1048"/>
                    <a:pt x="23" y="1285"/>
                  </a:cubicBezTo>
                  <a:cubicBezTo>
                    <a:pt x="35" y="1409"/>
                    <a:pt x="46" y="1545"/>
                    <a:pt x="68" y="1680"/>
                  </a:cubicBezTo>
                  <a:cubicBezTo>
                    <a:pt x="91" y="1816"/>
                    <a:pt x="114" y="1951"/>
                    <a:pt x="159" y="2075"/>
                  </a:cubicBezTo>
                  <a:cubicBezTo>
                    <a:pt x="226" y="2346"/>
                    <a:pt x="328" y="2594"/>
                    <a:pt x="407" y="2843"/>
                  </a:cubicBezTo>
                  <a:cubicBezTo>
                    <a:pt x="452" y="2955"/>
                    <a:pt x="497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6" y="4009"/>
                    <a:pt x="666" y="4009"/>
                    <a:pt x="666" y="4009"/>
                  </a:cubicBezTo>
                  <a:cubicBezTo>
                    <a:pt x="658" y="4009"/>
                    <a:pt x="649" y="4010"/>
                    <a:pt x="643" y="4012"/>
                  </a:cubicBezTo>
                  <a:lnTo>
                    <a:pt x="643" y="4012"/>
                  </a:lnTo>
                  <a:cubicBezTo>
                    <a:pt x="628" y="4004"/>
                    <a:pt x="618" y="3997"/>
                    <a:pt x="621" y="3994"/>
                  </a:cubicBezTo>
                  <a:cubicBezTo>
                    <a:pt x="587" y="3982"/>
                    <a:pt x="542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4"/>
                    <a:pt x="631" y="4016"/>
                  </a:cubicBezTo>
                  <a:lnTo>
                    <a:pt x="631" y="4016"/>
                  </a:lnTo>
                  <a:cubicBezTo>
                    <a:pt x="631" y="4015"/>
                    <a:pt x="636" y="4013"/>
                    <a:pt x="643" y="4012"/>
                  </a:cubicBezTo>
                  <a:lnTo>
                    <a:pt x="643" y="4012"/>
                  </a:lnTo>
                  <a:cubicBezTo>
                    <a:pt x="650" y="4016"/>
                    <a:pt x="658" y="4020"/>
                    <a:pt x="666" y="4023"/>
                  </a:cubicBezTo>
                  <a:lnTo>
                    <a:pt x="666" y="4023"/>
                  </a:lnTo>
                  <a:lnTo>
                    <a:pt x="666" y="4050"/>
                  </a:lnTo>
                  <a:cubicBezTo>
                    <a:pt x="666" y="4061"/>
                    <a:pt x="669" y="4064"/>
                    <a:pt x="674" y="4064"/>
                  </a:cubicBezTo>
                  <a:cubicBezTo>
                    <a:pt x="678" y="4064"/>
                    <a:pt x="683" y="4061"/>
                    <a:pt x="689" y="4061"/>
                  </a:cubicBezTo>
                  <a:cubicBezTo>
                    <a:pt x="689" y="4052"/>
                    <a:pt x="681" y="4034"/>
                    <a:pt x="678" y="4029"/>
                  </a:cubicBezTo>
                  <a:lnTo>
                    <a:pt x="678" y="4029"/>
                  </a:lnTo>
                  <a:cubicBezTo>
                    <a:pt x="682" y="4030"/>
                    <a:pt x="686" y="4032"/>
                    <a:pt x="689" y="4033"/>
                  </a:cubicBezTo>
                  <a:lnTo>
                    <a:pt x="689" y="4033"/>
                  </a:lnTo>
                  <a:cubicBezTo>
                    <a:pt x="689" y="4008"/>
                    <a:pt x="691" y="3990"/>
                    <a:pt x="700" y="3971"/>
                  </a:cubicBezTo>
                  <a:cubicBezTo>
                    <a:pt x="712" y="3903"/>
                    <a:pt x="712" y="3824"/>
                    <a:pt x="723" y="3757"/>
                  </a:cubicBezTo>
                  <a:cubicBezTo>
                    <a:pt x="723" y="3655"/>
                    <a:pt x="712" y="3565"/>
                    <a:pt x="700" y="3474"/>
                  </a:cubicBezTo>
                  <a:cubicBezTo>
                    <a:pt x="666" y="3237"/>
                    <a:pt x="621" y="3012"/>
                    <a:pt x="554" y="2786"/>
                  </a:cubicBezTo>
                  <a:cubicBezTo>
                    <a:pt x="475" y="2538"/>
                    <a:pt x="384" y="2290"/>
                    <a:pt x="317" y="2030"/>
                  </a:cubicBezTo>
                  <a:cubicBezTo>
                    <a:pt x="272" y="1906"/>
                    <a:pt x="249" y="1782"/>
                    <a:pt x="226" y="1646"/>
                  </a:cubicBezTo>
                  <a:cubicBezTo>
                    <a:pt x="204" y="1522"/>
                    <a:pt x="193" y="1398"/>
                    <a:pt x="181" y="1274"/>
                  </a:cubicBezTo>
                  <a:cubicBezTo>
                    <a:pt x="147" y="1048"/>
                    <a:pt x="136" y="823"/>
                    <a:pt x="159" y="597"/>
                  </a:cubicBezTo>
                  <a:cubicBezTo>
                    <a:pt x="170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946550" y="4017075"/>
              <a:ext cx="6775" cy="58400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lnTo>
                    <a:pt x="271" y="0"/>
                  </a:lnTo>
                  <a:cubicBezTo>
                    <a:pt x="257" y="14"/>
                    <a:pt x="247" y="33"/>
                    <a:pt x="245" y="53"/>
                  </a:cubicBezTo>
                  <a:lnTo>
                    <a:pt x="245" y="53"/>
                  </a:lnTo>
                  <a:cubicBezTo>
                    <a:pt x="264" y="14"/>
                    <a:pt x="271" y="0"/>
                    <a:pt x="271" y="0"/>
                  </a:cubicBezTo>
                  <a:close/>
                  <a:moveTo>
                    <a:pt x="245" y="53"/>
                  </a:moveTo>
                  <a:cubicBezTo>
                    <a:pt x="239" y="63"/>
                    <a:pt x="233" y="76"/>
                    <a:pt x="226" y="90"/>
                  </a:cubicBezTo>
                  <a:cubicBezTo>
                    <a:pt x="203" y="124"/>
                    <a:pt x="181" y="158"/>
                    <a:pt x="169" y="192"/>
                  </a:cubicBezTo>
                  <a:cubicBezTo>
                    <a:pt x="136" y="237"/>
                    <a:pt x="113" y="282"/>
                    <a:pt x="102" y="327"/>
                  </a:cubicBezTo>
                  <a:cubicBezTo>
                    <a:pt x="68" y="451"/>
                    <a:pt x="34" y="576"/>
                    <a:pt x="23" y="711"/>
                  </a:cubicBezTo>
                  <a:cubicBezTo>
                    <a:pt x="23" y="779"/>
                    <a:pt x="0" y="846"/>
                    <a:pt x="0" y="925"/>
                  </a:cubicBezTo>
                  <a:lnTo>
                    <a:pt x="0" y="1151"/>
                  </a:lnTo>
                  <a:cubicBezTo>
                    <a:pt x="0" y="1298"/>
                    <a:pt x="0" y="1444"/>
                    <a:pt x="0" y="1580"/>
                  </a:cubicBezTo>
                  <a:cubicBezTo>
                    <a:pt x="11" y="1726"/>
                    <a:pt x="11" y="1851"/>
                    <a:pt x="23" y="1963"/>
                  </a:cubicBezTo>
                  <a:cubicBezTo>
                    <a:pt x="23" y="2076"/>
                    <a:pt x="23" y="2167"/>
                    <a:pt x="23" y="2234"/>
                  </a:cubicBezTo>
                  <a:lnTo>
                    <a:pt x="23" y="2336"/>
                  </a:lnTo>
                  <a:cubicBezTo>
                    <a:pt x="23" y="2336"/>
                    <a:pt x="34" y="2302"/>
                    <a:pt x="57" y="2234"/>
                  </a:cubicBezTo>
                  <a:cubicBezTo>
                    <a:pt x="79" y="2144"/>
                    <a:pt x="102" y="2054"/>
                    <a:pt x="113" y="1963"/>
                  </a:cubicBezTo>
                  <a:cubicBezTo>
                    <a:pt x="124" y="1851"/>
                    <a:pt x="147" y="1715"/>
                    <a:pt x="158" y="1580"/>
                  </a:cubicBezTo>
                  <a:cubicBezTo>
                    <a:pt x="158" y="1444"/>
                    <a:pt x="158" y="1286"/>
                    <a:pt x="158" y="1140"/>
                  </a:cubicBezTo>
                  <a:cubicBezTo>
                    <a:pt x="169" y="1004"/>
                    <a:pt x="158" y="858"/>
                    <a:pt x="169" y="722"/>
                  </a:cubicBezTo>
                  <a:cubicBezTo>
                    <a:pt x="169" y="654"/>
                    <a:pt x="169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03" y="248"/>
                    <a:pt x="215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4" y="78"/>
                    <a:pt x="243" y="65"/>
                    <a:pt x="245" y="5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49375" y="4016775"/>
              <a:ext cx="14400" cy="56725"/>
            </a:xfrm>
            <a:custGeom>
              <a:rect b="b" l="l" r="r" t="t"/>
              <a:pathLst>
                <a:path extrusionOk="0" h="2269" w="576">
                  <a:moveTo>
                    <a:pt x="576" y="1"/>
                  </a:moveTo>
                  <a:lnTo>
                    <a:pt x="576" y="1"/>
                  </a:lnTo>
                  <a:cubicBezTo>
                    <a:pt x="575" y="1"/>
                    <a:pt x="496" y="125"/>
                    <a:pt x="406" y="328"/>
                  </a:cubicBezTo>
                  <a:cubicBezTo>
                    <a:pt x="305" y="576"/>
                    <a:pt x="214" y="836"/>
                    <a:pt x="147" y="1095"/>
                  </a:cubicBezTo>
                  <a:cubicBezTo>
                    <a:pt x="124" y="1242"/>
                    <a:pt x="90" y="1377"/>
                    <a:pt x="68" y="1524"/>
                  </a:cubicBezTo>
                  <a:cubicBezTo>
                    <a:pt x="34" y="1648"/>
                    <a:pt x="23" y="1772"/>
                    <a:pt x="11" y="1896"/>
                  </a:cubicBezTo>
                  <a:cubicBezTo>
                    <a:pt x="0" y="2111"/>
                    <a:pt x="0" y="2269"/>
                    <a:pt x="0" y="2269"/>
                  </a:cubicBezTo>
                  <a:cubicBezTo>
                    <a:pt x="0" y="2269"/>
                    <a:pt x="45" y="2122"/>
                    <a:pt x="102" y="1919"/>
                  </a:cubicBezTo>
                  <a:cubicBezTo>
                    <a:pt x="124" y="1874"/>
                    <a:pt x="135" y="1817"/>
                    <a:pt x="147" y="1750"/>
                  </a:cubicBezTo>
                  <a:cubicBezTo>
                    <a:pt x="169" y="1693"/>
                    <a:pt x="192" y="1626"/>
                    <a:pt x="203" y="1558"/>
                  </a:cubicBezTo>
                  <a:cubicBezTo>
                    <a:pt x="237" y="1434"/>
                    <a:pt x="271" y="1298"/>
                    <a:pt x="305" y="1152"/>
                  </a:cubicBezTo>
                  <a:cubicBezTo>
                    <a:pt x="350" y="994"/>
                    <a:pt x="384" y="858"/>
                    <a:pt x="418" y="723"/>
                  </a:cubicBezTo>
                  <a:cubicBezTo>
                    <a:pt x="451" y="588"/>
                    <a:pt x="474" y="463"/>
                    <a:pt x="497" y="362"/>
                  </a:cubicBezTo>
                  <a:cubicBezTo>
                    <a:pt x="553" y="136"/>
                    <a:pt x="575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945125" y="4024475"/>
              <a:ext cx="172950" cy="99700"/>
            </a:xfrm>
            <a:custGeom>
              <a:rect b="b" l="l" r="r" t="t"/>
              <a:pathLst>
                <a:path extrusionOk="0" h="3988" w="6918">
                  <a:moveTo>
                    <a:pt x="4373" y="1"/>
                  </a:moveTo>
                  <a:cubicBezTo>
                    <a:pt x="4301" y="1"/>
                    <a:pt x="4228" y="3"/>
                    <a:pt x="4153" y="9"/>
                  </a:cubicBezTo>
                  <a:cubicBezTo>
                    <a:pt x="3239" y="88"/>
                    <a:pt x="2754" y="189"/>
                    <a:pt x="1987" y="674"/>
                  </a:cubicBezTo>
                  <a:cubicBezTo>
                    <a:pt x="1547" y="968"/>
                    <a:pt x="475" y="1611"/>
                    <a:pt x="68" y="2243"/>
                  </a:cubicBezTo>
                  <a:cubicBezTo>
                    <a:pt x="46" y="2322"/>
                    <a:pt x="12" y="2412"/>
                    <a:pt x="1" y="2491"/>
                  </a:cubicBezTo>
                  <a:cubicBezTo>
                    <a:pt x="1028" y="2548"/>
                    <a:pt x="1265" y="2717"/>
                    <a:pt x="2156" y="3112"/>
                  </a:cubicBezTo>
                  <a:cubicBezTo>
                    <a:pt x="2449" y="3247"/>
                    <a:pt x="2968" y="3699"/>
                    <a:pt x="3251" y="3800"/>
                  </a:cubicBezTo>
                  <a:cubicBezTo>
                    <a:pt x="3544" y="3913"/>
                    <a:pt x="3702" y="3924"/>
                    <a:pt x="4007" y="3969"/>
                  </a:cubicBezTo>
                  <a:cubicBezTo>
                    <a:pt x="4087" y="3982"/>
                    <a:pt x="4168" y="3988"/>
                    <a:pt x="4249" y="3988"/>
                  </a:cubicBezTo>
                  <a:cubicBezTo>
                    <a:pt x="5202" y="3988"/>
                    <a:pt x="6112" y="3163"/>
                    <a:pt x="6591" y="2435"/>
                  </a:cubicBezTo>
                  <a:cubicBezTo>
                    <a:pt x="6726" y="2243"/>
                    <a:pt x="6839" y="2040"/>
                    <a:pt x="6918" y="1814"/>
                  </a:cubicBezTo>
                  <a:cubicBezTo>
                    <a:pt x="6352" y="832"/>
                    <a:pt x="5634" y="1"/>
                    <a:pt x="437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935250" y="4094075"/>
              <a:ext cx="2850" cy="2275"/>
            </a:xfrm>
            <a:custGeom>
              <a:rect b="b" l="l" r="r" t="t"/>
              <a:pathLst>
                <a:path extrusionOk="0" h="91" w="114">
                  <a:moveTo>
                    <a:pt x="114" y="1"/>
                  </a:moveTo>
                  <a:lnTo>
                    <a:pt x="1" y="68"/>
                  </a:lnTo>
                  <a:lnTo>
                    <a:pt x="114" y="91"/>
                  </a:lnTo>
                  <a:cubicBezTo>
                    <a:pt x="114" y="57"/>
                    <a:pt x="114" y="23"/>
                    <a:pt x="114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945125" y="4032350"/>
              <a:ext cx="108350" cy="78050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8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75" y="1296"/>
                    <a:pt x="68" y="1928"/>
                  </a:cubicBezTo>
                  <a:cubicBezTo>
                    <a:pt x="46" y="2007"/>
                    <a:pt x="12" y="2097"/>
                    <a:pt x="1" y="2176"/>
                  </a:cubicBezTo>
                  <a:cubicBezTo>
                    <a:pt x="1028" y="2233"/>
                    <a:pt x="1265" y="2402"/>
                    <a:pt x="2156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2" y="3122"/>
                  </a:cubicBezTo>
                  <a:cubicBezTo>
                    <a:pt x="2937" y="3122"/>
                    <a:pt x="3033" y="3105"/>
                    <a:pt x="3126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2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6" y="2467"/>
                    <a:pt x="4069" y="2430"/>
                    <a:pt x="4165" y="2278"/>
                  </a:cubicBezTo>
                  <a:cubicBezTo>
                    <a:pt x="4334" y="1984"/>
                    <a:pt x="3883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2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946825" y="3999750"/>
              <a:ext cx="182550" cy="80800"/>
            </a:xfrm>
            <a:custGeom>
              <a:rect b="b" l="l" r="r" t="t"/>
              <a:pathLst>
                <a:path extrusionOk="0" h="3232" w="7302">
                  <a:moveTo>
                    <a:pt x="4154" y="1"/>
                  </a:moveTo>
                  <a:cubicBezTo>
                    <a:pt x="3236" y="1"/>
                    <a:pt x="2445" y="445"/>
                    <a:pt x="1501" y="1269"/>
                  </a:cubicBezTo>
                  <a:cubicBezTo>
                    <a:pt x="1377" y="1359"/>
                    <a:pt x="384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71" y="1077"/>
                    <a:pt x="4085" y="998"/>
                  </a:cubicBezTo>
                  <a:cubicBezTo>
                    <a:pt x="4160" y="992"/>
                    <a:pt x="4233" y="990"/>
                    <a:pt x="4305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301" y="1675"/>
                    <a:pt x="6737" y="693"/>
                    <a:pt x="5372" y="230"/>
                  </a:cubicBezTo>
                  <a:cubicBezTo>
                    <a:pt x="4931" y="76"/>
                    <a:pt x="4532" y="1"/>
                    <a:pt x="4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956125" y="4050975"/>
              <a:ext cx="80150" cy="28175"/>
            </a:xfrm>
            <a:custGeom>
              <a:rect b="b" l="l" r="r" t="t"/>
              <a:pathLst>
                <a:path extrusionOk="0" h="1127" w="3206">
                  <a:moveTo>
                    <a:pt x="2777" y="1"/>
                  </a:moveTo>
                  <a:cubicBezTo>
                    <a:pt x="2740" y="1"/>
                    <a:pt x="2703" y="4"/>
                    <a:pt x="2664" y="9"/>
                  </a:cubicBezTo>
                  <a:lnTo>
                    <a:pt x="2404" y="32"/>
                  </a:lnTo>
                  <a:cubicBezTo>
                    <a:pt x="2303" y="32"/>
                    <a:pt x="2201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84" y="404"/>
                    <a:pt x="994" y="461"/>
                    <a:pt x="904" y="506"/>
                  </a:cubicBezTo>
                  <a:cubicBezTo>
                    <a:pt x="813" y="551"/>
                    <a:pt x="723" y="596"/>
                    <a:pt x="644" y="641"/>
                  </a:cubicBezTo>
                  <a:lnTo>
                    <a:pt x="430" y="788"/>
                  </a:lnTo>
                  <a:cubicBezTo>
                    <a:pt x="362" y="822"/>
                    <a:pt x="306" y="867"/>
                    <a:pt x="249" y="912"/>
                  </a:cubicBezTo>
                  <a:lnTo>
                    <a:pt x="114" y="1025"/>
                  </a:lnTo>
                  <a:cubicBezTo>
                    <a:pt x="46" y="1081"/>
                    <a:pt x="1" y="1127"/>
                    <a:pt x="1" y="1127"/>
                  </a:cubicBezTo>
                  <a:lnTo>
                    <a:pt x="125" y="1059"/>
                  </a:lnTo>
                  <a:cubicBezTo>
                    <a:pt x="215" y="1014"/>
                    <a:pt x="328" y="935"/>
                    <a:pt x="475" y="867"/>
                  </a:cubicBezTo>
                  <a:cubicBezTo>
                    <a:pt x="542" y="833"/>
                    <a:pt x="621" y="788"/>
                    <a:pt x="700" y="754"/>
                  </a:cubicBezTo>
                  <a:cubicBezTo>
                    <a:pt x="791" y="709"/>
                    <a:pt x="881" y="675"/>
                    <a:pt x="960" y="630"/>
                  </a:cubicBezTo>
                  <a:cubicBezTo>
                    <a:pt x="1062" y="585"/>
                    <a:pt x="1152" y="540"/>
                    <a:pt x="1242" y="506"/>
                  </a:cubicBezTo>
                  <a:cubicBezTo>
                    <a:pt x="1344" y="472"/>
                    <a:pt x="1445" y="427"/>
                    <a:pt x="1535" y="393"/>
                  </a:cubicBezTo>
                  <a:lnTo>
                    <a:pt x="1840" y="292"/>
                  </a:lnTo>
                  <a:cubicBezTo>
                    <a:pt x="1942" y="258"/>
                    <a:pt x="2032" y="235"/>
                    <a:pt x="2134" y="213"/>
                  </a:cubicBezTo>
                  <a:cubicBezTo>
                    <a:pt x="2235" y="190"/>
                    <a:pt x="2325" y="156"/>
                    <a:pt x="2416" y="145"/>
                  </a:cubicBezTo>
                  <a:lnTo>
                    <a:pt x="2675" y="100"/>
                  </a:lnTo>
                  <a:cubicBezTo>
                    <a:pt x="2833" y="66"/>
                    <a:pt x="2969" y="66"/>
                    <a:pt x="3059" y="43"/>
                  </a:cubicBezTo>
                  <a:lnTo>
                    <a:pt x="3206" y="32"/>
                  </a:lnTo>
                  <a:cubicBezTo>
                    <a:pt x="3206" y="32"/>
                    <a:pt x="3149" y="21"/>
                    <a:pt x="3059" y="21"/>
                  </a:cubicBezTo>
                  <a:cubicBezTo>
                    <a:pt x="3014" y="9"/>
                    <a:pt x="2957" y="9"/>
                    <a:pt x="2890" y="9"/>
                  </a:cubicBezTo>
                  <a:cubicBezTo>
                    <a:pt x="2850" y="4"/>
                    <a:pt x="2813" y="1"/>
                    <a:pt x="2777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947675" y="4066425"/>
              <a:ext cx="108925" cy="16950"/>
            </a:xfrm>
            <a:custGeom>
              <a:rect b="b" l="l" r="r" t="t"/>
              <a:pathLst>
                <a:path extrusionOk="0" h="678" w="4357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27" y="91"/>
                  </a:cubicBezTo>
                  <a:cubicBezTo>
                    <a:pt x="1580" y="114"/>
                    <a:pt x="1456" y="159"/>
                    <a:pt x="1321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47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26" y="565"/>
                    <a:pt x="170" y="599"/>
                  </a:cubicBezTo>
                  <a:cubicBezTo>
                    <a:pt x="57" y="644"/>
                    <a:pt x="0" y="678"/>
                    <a:pt x="0" y="678"/>
                  </a:cubicBezTo>
                  <a:lnTo>
                    <a:pt x="181" y="633"/>
                  </a:lnTo>
                  <a:cubicBezTo>
                    <a:pt x="294" y="588"/>
                    <a:pt x="463" y="542"/>
                    <a:pt x="666" y="486"/>
                  </a:cubicBezTo>
                  <a:cubicBezTo>
                    <a:pt x="869" y="430"/>
                    <a:pt x="1106" y="384"/>
                    <a:pt x="1354" y="328"/>
                  </a:cubicBezTo>
                  <a:cubicBezTo>
                    <a:pt x="1490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6" y="204"/>
                  </a:cubicBezTo>
                  <a:cubicBezTo>
                    <a:pt x="2291" y="193"/>
                    <a:pt x="2438" y="170"/>
                    <a:pt x="2573" y="159"/>
                  </a:cubicBezTo>
                  <a:cubicBezTo>
                    <a:pt x="2709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81" y="181"/>
                    <a:pt x="3882" y="193"/>
                    <a:pt x="3950" y="204"/>
                  </a:cubicBezTo>
                  <a:cubicBezTo>
                    <a:pt x="4029" y="215"/>
                    <a:pt x="4108" y="226"/>
                    <a:pt x="4175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1" y="91"/>
                    <a:pt x="3679" y="80"/>
                  </a:cubicBezTo>
                  <a:cubicBezTo>
                    <a:pt x="3577" y="46"/>
                    <a:pt x="3465" y="35"/>
                    <a:pt x="3352" y="23"/>
                  </a:cubicBezTo>
                  <a:cubicBezTo>
                    <a:pt x="3228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947950" y="4077725"/>
              <a:ext cx="77600" cy="6500"/>
            </a:xfrm>
            <a:custGeom>
              <a:rect b="b" l="l" r="r" t="t"/>
              <a:pathLst>
                <a:path extrusionOk="0" h="260" w="3104">
                  <a:moveTo>
                    <a:pt x="1558" y="0"/>
                  </a:moveTo>
                  <a:lnTo>
                    <a:pt x="1253" y="23"/>
                  </a:lnTo>
                  <a:cubicBezTo>
                    <a:pt x="1163" y="23"/>
                    <a:pt x="1073" y="34"/>
                    <a:pt x="971" y="45"/>
                  </a:cubicBezTo>
                  <a:cubicBezTo>
                    <a:pt x="790" y="68"/>
                    <a:pt x="621" y="102"/>
                    <a:pt x="475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80" y="237"/>
                    <a:pt x="46" y="248"/>
                    <a:pt x="1" y="260"/>
                  </a:cubicBezTo>
                  <a:lnTo>
                    <a:pt x="136" y="248"/>
                  </a:lnTo>
                  <a:lnTo>
                    <a:pt x="294" y="237"/>
                  </a:lnTo>
                  <a:cubicBezTo>
                    <a:pt x="350" y="226"/>
                    <a:pt x="418" y="226"/>
                    <a:pt x="486" y="215"/>
                  </a:cubicBezTo>
                  <a:cubicBezTo>
                    <a:pt x="565" y="215"/>
                    <a:pt x="644" y="203"/>
                    <a:pt x="723" y="203"/>
                  </a:cubicBezTo>
                  <a:cubicBezTo>
                    <a:pt x="813" y="192"/>
                    <a:pt x="903" y="192"/>
                    <a:pt x="994" y="192"/>
                  </a:cubicBezTo>
                  <a:cubicBezTo>
                    <a:pt x="1174" y="169"/>
                    <a:pt x="1366" y="169"/>
                    <a:pt x="1558" y="158"/>
                  </a:cubicBezTo>
                  <a:lnTo>
                    <a:pt x="1851" y="158"/>
                  </a:lnTo>
                  <a:cubicBezTo>
                    <a:pt x="1896" y="152"/>
                    <a:pt x="1944" y="150"/>
                    <a:pt x="1992" y="150"/>
                  </a:cubicBezTo>
                  <a:cubicBezTo>
                    <a:pt x="2040" y="150"/>
                    <a:pt x="2088" y="152"/>
                    <a:pt x="2133" y="158"/>
                  </a:cubicBezTo>
                  <a:lnTo>
                    <a:pt x="2393" y="158"/>
                  </a:lnTo>
                  <a:lnTo>
                    <a:pt x="2619" y="169"/>
                  </a:lnTo>
                  <a:cubicBezTo>
                    <a:pt x="2658" y="175"/>
                    <a:pt x="2695" y="175"/>
                    <a:pt x="2729" y="175"/>
                  </a:cubicBezTo>
                  <a:cubicBezTo>
                    <a:pt x="2762" y="175"/>
                    <a:pt x="2793" y="175"/>
                    <a:pt x="2822" y="181"/>
                  </a:cubicBezTo>
                  <a:lnTo>
                    <a:pt x="2980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8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14" y="23"/>
                    <a:pt x="2224" y="23"/>
                    <a:pt x="2133" y="11"/>
                  </a:cubicBezTo>
                  <a:cubicBezTo>
                    <a:pt x="2043" y="0"/>
                    <a:pt x="1941" y="0"/>
                    <a:pt x="185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47950" y="4083250"/>
              <a:ext cx="62375" cy="10300"/>
            </a:xfrm>
            <a:custGeom>
              <a:rect b="b" l="l" r="r" t="t"/>
              <a:pathLst>
                <a:path extrusionOk="0" h="412" w="2495">
                  <a:moveTo>
                    <a:pt x="316" y="0"/>
                  </a:moveTo>
                  <a:cubicBezTo>
                    <a:pt x="246" y="0"/>
                    <a:pt x="180" y="11"/>
                    <a:pt x="113" y="27"/>
                  </a:cubicBezTo>
                  <a:lnTo>
                    <a:pt x="1" y="39"/>
                  </a:lnTo>
                  <a:lnTo>
                    <a:pt x="102" y="50"/>
                  </a:lnTo>
                  <a:lnTo>
                    <a:pt x="238" y="61"/>
                  </a:lnTo>
                  <a:cubicBezTo>
                    <a:pt x="283" y="72"/>
                    <a:pt x="339" y="84"/>
                    <a:pt x="396" y="95"/>
                  </a:cubicBezTo>
                  <a:cubicBezTo>
                    <a:pt x="508" y="106"/>
                    <a:pt x="644" y="129"/>
                    <a:pt x="790" y="151"/>
                  </a:cubicBezTo>
                  <a:lnTo>
                    <a:pt x="1242" y="230"/>
                  </a:lnTo>
                  <a:cubicBezTo>
                    <a:pt x="1400" y="253"/>
                    <a:pt x="1558" y="287"/>
                    <a:pt x="1705" y="298"/>
                  </a:cubicBezTo>
                  <a:cubicBezTo>
                    <a:pt x="1851" y="321"/>
                    <a:pt x="1987" y="343"/>
                    <a:pt x="2099" y="366"/>
                  </a:cubicBezTo>
                  <a:cubicBezTo>
                    <a:pt x="2224" y="377"/>
                    <a:pt x="2314" y="388"/>
                    <a:pt x="2382" y="400"/>
                  </a:cubicBezTo>
                  <a:cubicBezTo>
                    <a:pt x="2427" y="411"/>
                    <a:pt x="2461" y="411"/>
                    <a:pt x="2494" y="411"/>
                  </a:cubicBezTo>
                  <a:lnTo>
                    <a:pt x="2393" y="366"/>
                  </a:lnTo>
                  <a:cubicBezTo>
                    <a:pt x="2303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34" y="5"/>
                    <a:pt x="655" y="5"/>
                    <a:pt x="587" y="5"/>
                  </a:cubicBezTo>
                  <a:lnTo>
                    <a:pt x="396" y="5"/>
                  </a:lnTo>
                  <a:cubicBezTo>
                    <a:pt x="368" y="2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42950" y="3849200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8250" y="3794775"/>
              <a:ext cx="17525" cy="47125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48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48"/>
                  </a:cubicBezTo>
                  <a:cubicBezTo>
                    <a:pt x="701" y="429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94425" y="38669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9"/>
                  </a:cubicBezTo>
                  <a:cubicBezTo>
                    <a:pt x="701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63125" y="3819300"/>
              <a:ext cx="17225" cy="47150"/>
            </a:xfrm>
            <a:custGeom>
              <a:rect b="b" l="l" r="r" t="t"/>
              <a:pathLst>
                <a:path extrusionOk="0" h="1886" w="689">
                  <a:moveTo>
                    <a:pt x="339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47" y="1885"/>
                    <a:pt x="339" y="1885"/>
                  </a:cubicBezTo>
                  <a:cubicBezTo>
                    <a:pt x="531" y="1885"/>
                    <a:pt x="689" y="1456"/>
                    <a:pt x="689" y="937"/>
                  </a:cubicBezTo>
                  <a:cubicBezTo>
                    <a:pt x="689" y="418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47600" y="38906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71575" y="3753575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8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117425" y="3867550"/>
              <a:ext cx="17525" cy="47125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37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0" y="1456"/>
                    <a:pt x="700" y="937"/>
                  </a:cubicBezTo>
                  <a:cubicBezTo>
                    <a:pt x="700" y="418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082725" y="3813100"/>
              <a:ext cx="17525" cy="47150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37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074000" y="3890675"/>
              <a:ext cx="17225" cy="47150"/>
            </a:xfrm>
            <a:custGeom>
              <a:rect b="b" l="l" r="r" t="t"/>
              <a:pathLst>
                <a:path extrusionOk="0" h="1886" w="689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688" y="1456"/>
                    <a:pt x="688" y="937"/>
                  </a:cubicBezTo>
                  <a:cubicBezTo>
                    <a:pt x="688" y="418"/>
                    <a:pt x="53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47300" y="3996750"/>
              <a:ext cx="359700" cy="568175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cubicBezTo>
                    <a:pt x="4762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35025" y="4010850"/>
              <a:ext cx="193275" cy="664100"/>
            </a:xfrm>
            <a:custGeom>
              <a:rect b="b" l="l" r="r" t="t"/>
              <a:pathLst>
                <a:path extrusionOk="0" h="26564" w="7731">
                  <a:moveTo>
                    <a:pt x="6264" y="1"/>
                  </a:moveTo>
                  <a:cubicBezTo>
                    <a:pt x="6264" y="1"/>
                    <a:pt x="6196" y="430"/>
                    <a:pt x="6072" y="1163"/>
                  </a:cubicBez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9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45" y="4876"/>
                    <a:pt x="4706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60" y="8746"/>
                    <a:pt x="4492" y="9017"/>
                    <a:pt x="4424" y="9299"/>
                  </a:cubicBezTo>
                  <a:lnTo>
                    <a:pt x="4289" y="9344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73" y="7832"/>
                    <a:pt x="3623" y="8746"/>
                    <a:pt x="4029" y="9637"/>
                  </a:cubicBezTo>
                  <a:cubicBezTo>
                    <a:pt x="4067" y="9703"/>
                    <a:pt x="4135" y="9745"/>
                    <a:pt x="4202" y="9745"/>
                  </a:cubicBezTo>
                  <a:cubicBezTo>
                    <a:pt x="4216" y="9745"/>
                    <a:pt x="4230" y="9743"/>
                    <a:pt x="4244" y="9739"/>
                  </a:cubicBezTo>
                  <a:cubicBezTo>
                    <a:pt x="4278" y="9739"/>
                    <a:pt x="4300" y="9716"/>
                    <a:pt x="4334" y="9705"/>
                  </a:cubicBezTo>
                  <a:lnTo>
                    <a:pt x="4334" y="9705"/>
                  </a:lnTo>
                  <a:cubicBezTo>
                    <a:pt x="4244" y="10089"/>
                    <a:pt x="4153" y="10484"/>
                    <a:pt x="4052" y="10867"/>
                  </a:cubicBezTo>
                  <a:lnTo>
                    <a:pt x="3691" y="12312"/>
                  </a:lnTo>
                  <a:cubicBezTo>
                    <a:pt x="3601" y="12131"/>
                    <a:pt x="3499" y="11962"/>
                    <a:pt x="3409" y="11781"/>
                  </a:cubicBezTo>
                  <a:cubicBezTo>
                    <a:pt x="3285" y="11522"/>
                    <a:pt x="3149" y="11274"/>
                    <a:pt x="3002" y="11025"/>
                  </a:cubicBezTo>
                  <a:cubicBezTo>
                    <a:pt x="2856" y="10766"/>
                    <a:pt x="2709" y="10518"/>
                    <a:pt x="2529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67" y="9841"/>
                    <a:pt x="2043" y="9762"/>
                    <a:pt x="1930" y="9671"/>
                  </a:cubicBezTo>
                  <a:lnTo>
                    <a:pt x="1930" y="9671"/>
                  </a:lnTo>
                  <a:lnTo>
                    <a:pt x="2190" y="10021"/>
                  </a:lnTo>
                  <a:cubicBezTo>
                    <a:pt x="2258" y="10134"/>
                    <a:pt x="2337" y="10258"/>
                    <a:pt x="2404" y="10382"/>
                  </a:cubicBezTo>
                  <a:cubicBezTo>
                    <a:pt x="2472" y="10495"/>
                    <a:pt x="2540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27" y="11928"/>
                  </a:cubicBezTo>
                  <a:cubicBezTo>
                    <a:pt x="3239" y="12199"/>
                    <a:pt x="3375" y="12458"/>
                    <a:pt x="3522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99" y="13147"/>
                    <a:pt x="3454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42" y="13440"/>
                    <a:pt x="2438" y="14298"/>
                    <a:pt x="2991" y="15144"/>
                  </a:cubicBezTo>
                  <a:cubicBezTo>
                    <a:pt x="2720" y="16182"/>
                    <a:pt x="2461" y="17209"/>
                    <a:pt x="2190" y="18191"/>
                  </a:cubicBezTo>
                  <a:cubicBezTo>
                    <a:pt x="2190" y="18202"/>
                    <a:pt x="2190" y="18213"/>
                    <a:pt x="2179" y="18236"/>
                  </a:cubicBezTo>
                  <a:cubicBezTo>
                    <a:pt x="2021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2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lnTo>
                    <a:pt x="1942" y="18631"/>
                  </a:lnTo>
                  <a:cubicBezTo>
                    <a:pt x="1964" y="18676"/>
                    <a:pt x="1998" y="18710"/>
                    <a:pt x="2043" y="18732"/>
                  </a:cubicBezTo>
                  <a:cubicBezTo>
                    <a:pt x="1682" y="20075"/>
                    <a:pt x="1355" y="21328"/>
                    <a:pt x="1062" y="22422"/>
                  </a:cubicBezTo>
                  <a:cubicBezTo>
                    <a:pt x="418" y="24905"/>
                    <a:pt x="1" y="26564"/>
                    <a:pt x="1" y="26564"/>
                  </a:cubicBezTo>
                  <a:cubicBezTo>
                    <a:pt x="1" y="26564"/>
                    <a:pt x="531" y="24927"/>
                    <a:pt x="1265" y="22479"/>
                  </a:cubicBezTo>
                  <a:cubicBezTo>
                    <a:pt x="1592" y="21350"/>
                    <a:pt x="1987" y="20053"/>
                    <a:pt x="2382" y="18653"/>
                  </a:cubicBezTo>
                  <a:cubicBezTo>
                    <a:pt x="2912" y="18439"/>
                    <a:pt x="3454" y="18225"/>
                    <a:pt x="3984" y="17999"/>
                  </a:cubicBezTo>
                  <a:cubicBezTo>
                    <a:pt x="4278" y="17864"/>
                    <a:pt x="4582" y="17717"/>
                    <a:pt x="4876" y="17581"/>
                  </a:cubicBezTo>
                  <a:cubicBezTo>
                    <a:pt x="5158" y="17412"/>
                    <a:pt x="5440" y="17243"/>
                    <a:pt x="5722" y="17062"/>
                  </a:cubicBezTo>
                  <a:lnTo>
                    <a:pt x="5722" y="17062"/>
                  </a:lnTo>
                  <a:cubicBezTo>
                    <a:pt x="5406" y="17164"/>
                    <a:pt x="5101" y="17288"/>
                    <a:pt x="4797" y="17412"/>
                  </a:cubicBezTo>
                  <a:cubicBezTo>
                    <a:pt x="4503" y="17525"/>
                    <a:pt x="4187" y="17615"/>
                    <a:pt x="3883" y="17728"/>
                  </a:cubicBezTo>
                  <a:cubicBezTo>
                    <a:pt x="3420" y="17875"/>
                    <a:pt x="2957" y="18044"/>
                    <a:pt x="2506" y="18225"/>
                  </a:cubicBezTo>
                  <a:cubicBezTo>
                    <a:pt x="2754" y="17345"/>
                    <a:pt x="3002" y="16419"/>
                    <a:pt x="3251" y="15483"/>
                  </a:cubicBezTo>
                  <a:cubicBezTo>
                    <a:pt x="3273" y="15494"/>
                    <a:pt x="3299" y="15500"/>
                    <a:pt x="3324" y="15500"/>
                  </a:cubicBezTo>
                  <a:cubicBezTo>
                    <a:pt x="3349" y="15500"/>
                    <a:pt x="3375" y="15494"/>
                    <a:pt x="3397" y="15483"/>
                  </a:cubicBezTo>
                  <a:lnTo>
                    <a:pt x="4244" y="15076"/>
                  </a:lnTo>
                  <a:cubicBezTo>
                    <a:pt x="4503" y="14918"/>
                    <a:pt x="4774" y="14760"/>
                    <a:pt x="5034" y="14602"/>
                  </a:cubicBezTo>
                  <a:cubicBezTo>
                    <a:pt x="5293" y="14433"/>
                    <a:pt x="5541" y="14275"/>
                    <a:pt x="5801" y="14106"/>
                  </a:cubicBezTo>
                  <a:cubicBezTo>
                    <a:pt x="6049" y="13937"/>
                    <a:pt x="6331" y="13801"/>
                    <a:pt x="6580" y="13632"/>
                  </a:cubicBezTo>
                  <a:lnTo>
                    <a:pt x="6580" y="13632"/>
                  </a:lnTo>
                  <a:cubicBezTo>
                    <a:pt x="6297" y="13722"/>
                    <a:pt x="6004" y="13835"/>
                    <a:pt x="5711" y="13948"/>
                  </a:cubicBezTo>
                  <a:cubicBezTo>
                    <a:pt x="5417" y="14050"/>
                    <a:pt x="5158" y="14208"/>
                    <a:pt x="4887" y="14343"/>
                  </a:cubicBezTo>
                  <a:cubicBezTo>
                    <a:pt x="4616" y="14490"/>
                    <a:pt x="4345" y="14625"/>
                    <a:pt x="4074" y="14772"/>
                  </a:cubicBezTo>
                  <a:cubicBezTo>
                    <a:pt x="3849" y="14885"/>
                    <a:pt x="3623" y="14986"/>
                    <a:pt x="3397" y="15099"/>
                  </a:cubicBezTo>
                  <a:lnTo>
                    <a:pt x="3375" y="15065"/>
                  </a:lnTo>
                  <a:cubicBezTo>
                    <a:pt x="3510" y="14523"/>
                    <a:pt x="3657" y="13982"/>
                    <a:pt x="3815" y="13429"/>
                  </a:cubicBezTo>
                  <a:cubicBezTo>
                    <a:pt x="3871" y="13181"/>
                    <a:pt x="3928" y="12921"/>
                    <a:pt x="3995" y="12673"/>
                  </a:cubicBezTo>
                  <a:lnTo>
                    <a:pt x="4695" y="12346"/>
                  </a:lnTo>
                  <a:cubicBezTo>
                    <a:pt x="5000" y="12176"/>
                    <a:pt x="5293" y="11996"/>
                    <a:pt x="5587" y="11827"/>
                  </a:cubicBezTo>
                  <a:cubicBezTo>
                    <a:pt x="6162" y="11443"/>
                    <a:pt x="6738" y="11082"/>
                    <a:pt x="7302" y="10676"/>
                  </a:cubicBezTo>
                  <a:lnTo>
                    <a:pt x="7302" y="10676"/>
                  </a:lnTo>
                  <a:cubicBezTo>
                    <a:pt x="6986" y="10811"/>
                    <a:pt x="6670" y="10958"/>
                    <a:pt x="6354" y="11104"/>
                  </a:cubicBezTo>
                  <a:lnTo>
                    <a:pt x="5429" y="11556"/>
                  </a:lnTo>
                  <a:cubicBezTo>
                    <a:pt x="5124" y="11714"/>
                    <a:pt x="4819" y="11872"/>
                    <a:pt x="4515" y="12030"/>
                  </a:cubicBezTo>
                  <a:lnTo>
                    <a:pt x="4074" y="12233"/>
                  </a:lnTo>
                  <a:cubicBezTo>
                    <a:pt x="4176" y="11804"/>
                    <a:pt x="4289" y="11364"/>
                    <a:pt x="4390" y="10946"/>
                  </a:cubicBezTo>
                  <a:cubicBezTo>
                    <a:pt x="4503" y="10484"/>
                    <a:pt x="4605" y="10032"/>
                    <a:pt x="4706" y="9581"/>
                  </a:cubicBezTo>
                  <a:cubicBezTo>
                    <a:pt x="4842" y="9536"/>
                    <a:pt x="4977" y="9502"/>
                    <a:pt x="5101" y="9446"/>
                  </a:cubicBezTo>
                  <a:cubicBezTo>
                    <a:pt x="5372" y="9321"/>
                    <a:pt x="5643" y="9209"/>
                    <a:pt x="5914" y="9073"/>
                  </a:cubicBezTo>
                  <a:cubicBezTo>
                    <a:pt x="6173" y="8927"/>
                    <a:pt x="6433" y="8780"/>
                    <a:pt x="6681" y="8611"/>
                  </a:cubicBezTo>
                  <a:cubicBezTo>
                    <a:pt x="6918" y="8419"/>
                    <a:pt x="7144" y="8238"/>
                    <a:pt x="7369" y="8046"/>
                  </a:cubicBezTo>
                  <a:lnTo>
                    <a:pt x="7369" y="8046"/>
                  </a:lnTo>
                  <a:cubicBezTo>
                    <a:pt x="7099" y="8182"/>
                    <a:pt x="6839" y="8317"/>
                    <a:pt x="6591" y="8453"/>
                  </a:cubicBezTo>
                  <a:cubicBezTo>
                    <a:pt x="6331" y="8588"/>
                    <a:pt x="6049" y="8690"/>
                    <a:pt x="5790" y="8814"/>
                  </a:cubicBezTo>
                  <a:cubicBezTo>
                    <a:pt x="5530" y="8938"/>
                    <a:pt x="5248" y="9017"/>
                    <a:pt x="4977" y="9118"/>
                  </a:cubicBezTo>
                  <a:lnTo>
                    <a:pt x="4797" y="9186"/>
                  </a:lnTo>
                  <a:cubicBezTo>
                    <a:pt x="4842" y="8972"/>
                    <a:pt x="4887" y="8746"/>
                    <a:pt x="4932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27" y="6670"/>
                    <a:pt x="5327" y="6681"/>
                    <a:pt x="5327" y="6692"/>
                  </a:cubicBezTo>
                  <a:lnTo>
                    <a:pt x="5350" y="6715"/>
                  </a:lnTo>
                  <a:cubicBezTo>
                    <a:pt x="5382" y="6753"/>
                    <a:pt x="5432" y="6774"/>
                    <a:pt x="5482" y="6774"/>
                  </a:cubicBezTo>
                  <a:cubicBezTo>
                    <a:pt x="5520" y="6774"/>
                    <a:pt x="5557" y="6762"/>
                    <a:pt x="5587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1" y="4909"/>
                  </a:cubicBezTo>
                  <a:lnTo>
                    <a:pt x="7731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62" y="5812"/>
                    <a:pt x="5846" y="6072"/>
                    <a:pt x="5530" y="6320"/>
                  </a:cubicBezTo>
                  <a:cubicBezTo>
                    <a:pt x="5496" y="6263"/>
                    <a:pt x="5462" y="6196"/>
                    <a:pt x="5417" y="6139"/>
                  </a:cubicBezTo>
                  <a:cubicBezTo>
                    <a:pt x="5530" y="5474"/>
                    <a:pt x="5643" y="4830"/>
                    <a:pt x="5745" y="4244"/>
                  </a:cubicBezTo>
                  <a:cubicBezTo>
                    <a:pt x="5846" y="3612"/>
                    <a:pt x="5959" y="3025"/>
                    <a:pt x="6004" y="2506"/>
                  </a:cubicBezTo>
                  <a:lnTo>
                    <a:pt x="6139" y="1163"/>
                  </a:lnTo>
                  <a:cubicBezTo>
                    <a:pt x="6218" y="430"/>
                    <a:pt x="6264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91575" y="4054575"/>
              <a:ext cx="348425" cy="42572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71" y="768"/>
                  </a:lnTo>
                  <a:cubicBezTo>
                    <a:pt x="1310" y="4074"/>
                    <a:pt x="147" y="8069"/>
                    <a:pt x="1614" y="11093"/>
                  </a:cubicBezTo>
                  <a:cubicBezTo>
                    <a:pt x="3431" y="15223"/>
                    <a:pt x="8091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40675" y="4148800"/>
              <a:ext cx="245725" cy="326425"/>
            </a:xfrm>
            <a:custGeom>
              <a:rect b="b" l="l" r="r" t="t"/>
              <a:pathLst>
                <a:path extrusionOk="0" h="13057" w="9829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226"/>
                    <a:pt x="372" y="599"/>
                  </a:cubicBezTo>
                  <a:cubicBezTo>
                    <a:pt x="609" y="982"/>
                    <a:pt x="959" y="1513"/>
                    <a:pt x="1399" y="2145"/>
                  </a:cubicBezTo>
                  <a:cubicBezTo>
                    <a:pt x="1839" y="2777"/>
                    <a:pt x="2336" y="3521"/>
                    <a:pt x="2889" y="4300"/>
                  </a:cubicBezTo>
                  <a:cubicBezTo>
                    <a:pt x="3115" y="4616"/>
                    <a:pt x="3351" y="4943"/>
                    <a:pt x="3588" y="5282"/>
                  </a:cubicBezTo>
                  <a:cubicBezTo>
                    <a:pt x="3464" y="5248"/>
                    <a:pt x="3340" y="5214"/>
                    <a:pt x="3227" y="5180"/>
                  </a:cubicBezTo>
                  <a:lnTo>
                    <a:pt x="2765" y="5045"/>
                  </a:lnTo>
                  <a:cubicBezTo>
                    <a:pt x="2607" y="5011"/>
                    <a:pt x="2449" y="4977"/>
                    <a:pt x="2291" y="4921"/>
                  </a:cubicBezTo>
                  <a:lnTo>
                    <a:pt x="1839" y="4774"/>
                  </a:lnTo>
                  <a:cubicBezTo>
                    <a:pt x="1681" y="4729"/>
                    <a:pt x="1523" y="4684"/>
                    <a:pt x="1377" y="4639"/>
                  </a:cubicBezTo>
                  <a:cubicBezTo>
                    <a:pt x="1072" y="4526"/>
                    <a:pt x="767" y="4402"/>
                    <a:pt x="451" y="4289"/>
                  </a:cubicBezTo>
                  <a:lnTo>
                    <a:pt x="451" y="4289"/>
                  </a:lnTo>
                  <a:cubicBezTo>
                    <a:pt x="722" y="4481"/>
                    <a:pt x="1004" y="4639"/>
                    <a:pt x="1286" y="4819"/>
                  </a:cubicBezTo>
                  <a:cubicBezTo>
                    <a:pt x="1433" y="4898"/>
                    <a:pt x="1580" y="4977"/>
                    <a:pt x="1727" y="5033"/>
                  </a:cubicBezTo>
                  <a:cubicBezTo>
                    <a:pt x="1873" y="5112"/>
                    <a:pt x="2031" y="5180"/>
                    <a:pt x="2178" y="5248"/>
                  </a:cubicBezTo>
                  <a:cubicBezTo>
                    <a:pt x="2325" y="5316"/>
                    <a:pt x="2483" y="5361"/>
                    <a:pt x="2641" y="5417"/>
                  </a:cubicBezTo>
                  <a:lnTo>
                    <a:pt x="3103" y="5586"/>
                  </a:lnTo>
                  <a:cubicBezTo>
                    <a:pt x="3397" y="5688"/>
                    <a:pt x="3690" y="5767"/>
                    <a:pt x="3983" y="5846"/>
                  </a:cubicBezTo>
                  <a:lnTo>
                    <a:pt x="4638" y="6749"/>
                  </a:lnTo>
                  <a:cubicBezTo>
                    <a:pt x="4965" y="7166"/>
                    <a:pt x="5304" y="7606"/>
                    <a:pt x="5631" y="8012"/>
                  </a:cubicBezTo>
                  <a:lnTo>
                    <a:pt x="5563" y="8012"/>
                  </a:lnTo>
                  <a:cubicBezTo>
                    <a:pt x="5360" y="7990"/>
                    <a:pt x="5180" y="7945"/>
                    <a:pt x="4999" y="7911"/>
                  </a:cubicBezTo>
                  <a:cubicBezTo>
                    <a:pt x="4807" y="7877"/>
                    <a:pt x="4615" y="7809"/>
                    <a:pt x="4435" y="7753"/>
                  </a:cubicBezTo>
                  <a:cubicBezTo>
                    <a:pt x="4243" y="7685"/>
                    <a:pt x="4062" y="7606"/>
                    <a:pt x="3871" y="7539"/>
                  </a:cubicBezTo>
                  <a:lnTo>
                    <a:pt x="2765" y="7053"/>
                  </a:lnTo>
                  <a:cubicBezTo>
                    <a:pt x="2381" y="6907"/>
                    <a:pt x="1986" y="6771"/>
                    <a:pt x="1602" y="6670"/>
                  </a:cubicBezTo>
                  <a:lnTo>
                    <a:pt x="1602" y="6670"/>
                  </a:lnTo>
                  <a:cubicBezTo>
                    <a:pt x="1772" y="6771"/>
                    <a:pt x="1952" y="6861"/>
                    <a:pt x="2133" y="6963"/>
                  </a:cubicBezTo>
                  <a:cubicBezTo>
                    <a:pt x="2313" y="7053"/>
                    <a:pt x="2483" y="7166"/>
                    <a:pt x="2663" y="7256"/>
                  </a:cubicBezTo>
                  <a:cubicBezTo>
                    <a:pt x="3013" y="7460"/>
                    <a:pt x="3363" y="7663"/>
                    <a:pt x="3724" y="7854"/>
                  </a:cubicBezTo>
                  <a:cubicBezTo>
                    <a:pt x="3904" y="7956"/>
                    <a:pt x="4108" y="8035"/>
                    <a:pt x="4288" y="8114"/>
                  </a:cubicBezTo>
                  <a:cubicBezTo>
                    <a:pt x="4480" y="8204"/>
                    <a:pt x="4694" y="8261"/>
                    <a:pt x="4886" y="8328"/>
                  </a:cubicBezTo>
                  <a:cubicBezTo>
                    <a:pt x="5101" y="8362"/>
                    <a:pt x="5304" y="8419"/>
                    <a:pt x="5518" y="8453"/>
                  </a:cubicBezTo>
                  <a:cubicBezTo>
                    <a:pt x="5687" y="8464"/>
                    <a:pt x="5857" y="8486"/>
                    <a:pt x="6026" y="8486"/>
                  </a:cubicBezTo>
                  <a:cubicBezTo>
                    <a:pt x="6184" y="8690"/>
                    <a:pt x="6353" y="8904"/>
                    <a:pt x="6511" y="9096"/>
                  </a:cubicBezTo>
                  <a:cubicBezTo>
                    <a:pt x="7075" y="9807"/>
                    <a:pt x="7628" y="10450"/>
                    <a:pt x="8091" y="11025"/>
                  </a:cubicBezTo>
                  <a:cubicBezTo>
                    <a:pt x="7459" y="10811"/>
                    <a:pt x="6816" y="10597"/>
                    <a:pt x="6184" y="10405"/>
                  </a:cubicBezTo>
                  <a:cubicBezTo>
                    <a:pt x="5789" y="10258"/>
                    <a:pt x="5394" y="10123"/>
                    <a:pt x="4988" y="9976"/>
                  </a:cubicBezTo>
                  <a:cubicBezTo>
                    <a:pt x="4593" y="9840"/>
                    <a:pt x="4187" y="9716"/>
                    <a:pt x="3769" y="9615"/>
                  </a:cubicBezTo>
                  <a:lnTo>
                    <a:pt x="3769" y="9615"/>
                  </a:lnTo>
                  <a:cubicBezTo>
                    <a:pt x="4141" y="9818"/>
                    <a:pt x="4525" y="10010"/>
                    <a:pt x="4897" y="10202"/>
                  </a:cubicBezTo>
                  <a:cubicBezTo>
                    <a:pt x="5281" y="10393"/>
                    <a:pt x="5665" y="10574"/>
                    <a:pt x="6048" y="10743"/>
                  </a:cubicBezTo>
                  <a:cubicBezTo>
                    <a:pt x="6838" y="11048"/>
                    <a:pt x="7639" y="11341"/>
                    <a:pt x="8441" y="11612"/>
                  </a:cubicBezTo>
                  <a:lnTo>
                    <a:pt x="8486" y="11612"/>
                  </a:lnTo>
                  <a:cubicBezTo>
                    <a:pt x="8520" y="11612"/>
                    <a:pt x="8553" y="11612"/>
                    <a:pt x="8576" y="11601"/>
                  </a:cubicBezTo>
                  <a:cubicBezTo>
                    <a:pt x="8892" y="11962"/>
                    <a:pt x="9174" y="12278"/>
                    <a:pt x="9377" y="12515"/>
                  </a:cubicBezTo>
                  <a:cubicBezTo>
                    <a:pt x="9659" y="12865"/>
                    <a:pt x="9829" y="13056"/>
                    <a:pt x="9829" y="13056"/>
                  </a:cubicBezTo>
                  <a:lnTo>
                    <a:pt x="9434" y="12481"/>
                  </a:lnTo>
                  <a:cubicBezTo>
                    <a:pt x="9242" y="12210"/>
                    <a:pt x="9005" y="11849"/>
                    <a:pt x="8711" y="11443"/>
                  </a:cubicBezTo>
                  <a:cubicBezTo>
                    <a:pt x="8734" y="11274"/>
                    <a:pt x="8779" y="11104"/>
                    <a:pt x="8790" y="10935"/>
                  </a:cubicBezTo>
                  <a:cubicBezTo>
                    <a:pt x="8813" y="10766"/>
                    <a:pt x="8790" y="10585"/>
                    <a:pt x="8779" y="10416"/>
                  </a:cubicBezTo>
                  <a:cubicBezTo>
                    <a:pt x="8768" y="10247"/>
                    <a:pt x="8745" y="10077"/>
                    <a:pt x="8711" y="9908"/>
                  </a:cubicBezTo>
                  <a:lnTo>
                    <a:pt x="8587" y="9423"/>
                  </a:lnTo>
                  <a:cubicBezTo>
                    <a:pt x="8497" y="9096"/>
                    <a:pt x="8384" y="8791"/>
                    <a:pt x="8260" y="8486"/>
                  </a:cubicBezTo>
                  <a:cubicBezTo>
                    <a:pt x="8125" y="8182"/>
                    <a:pt x="8012" y="7877"/>
                    <a:pt x="7865" y="7584"/>
                  </a:cubicBezTo>
                  <a:lnTo>
                    <a:pt x="7865" y="7584"/>
                  </a:lnTo>
                  <a:cubicBezTo>
                    <a:pt x="7922" y="7900"/>
                    <a:pt x="8001" y="8216"/>
                    <a:pt x="8068" y="8543"/>
                  </a:cubicBezTo>
                  <a:cubicBezTo>
                    <a:pt x="8102" y="8701"/>
                    <a:pt x="8147" y="8859"/>
                    <a:pt x="8181" y="9017"/>
                  </a:cubicBezTo>
                  <a:lnTo>
                    <a:pt x="8271" y="9491"/>
                  </a:lnTo>
                  <a:lnTo>
                    <a:pt x="8339" y="9965"/>
                  </a:lnTo>
                  <a:lnTo>
                    <a:pt x="8373" y="10439"/>
                  </a:lnTo>
                  <a:cubicBezTo>
                    <a:pt x="8373" y="10585"/>
                    <a:pt x="8362" y="10743"/>
                    <a:pt x="8362" y="10890"/>
                  </a:cubicBezTo>
                  <a:cubicBezTo>
                    <a:pt x="8350" y="10912"/>
                    <a:pt x="8350" y="10924"/>
                    <a:pt x="8350" y="10946"/>
                  </a:cubicBezTo>
                  <a:cubicBezTo>
                    <a:pt x="7899" y="10337"/>
                    <a:pt x="7380" y="9604"/>
                    <a:pt x="6816" y="8847"/>
                  </a:cubicBezTo>
                  <a:cubicBezTo>
                    <a:pt x="6669" y="8656"/>
                    <a:pt x="6511" y="8453"/>
                    <a:pt x="6364" y="8249"/>
                  </a:cubicBezTo>
                  <a:cubicBezTo>
                    <a:pt x="6319" y="7900"/>
                    <a:pt x="6308" y="7550"/>
                    <a:pt x="6274" y="7177"/>
                  </a:cubicBezTo>
                  <a:cubicBezTo>
                    <a:pt x="6240" y="6805"/>
                    <a:pt x="6218" y="6455"/>
                    <a:pt x="6173" y="6094"/>
                  </a:cubicBezTo>
                  <a:cubicBezTo>
                    <a:pt x="6139" y="5722"/>
                    <a:pt x="6082" y="5361"/>
                    <a:pt x="6015" y="5000"/>
                  </a:cubicBezTo>
                  <a:cubicBezTo>
                    <a:pt x="5981" y="4819"/>
                    <a:pt x="5924" y="4650"/>
                    <a:pt x="5890" y="4469"/>
                  </a:cubicBezTo>
                  <a:cubicBezTo>
                    <a:pt x="5845" y="4289"/>
                    <a:pt x="5778" y="4119"/>
                    <a:pt x="5699" y="3950"/>
                  </a:cubicBezTo>
                  <a:lnTo>
                    <a:pt x="5699" y="3950"/>
                  </a:lnTo>
                  <a:cubicBezTo>
                    <a:pt x="5721" y="4131"/>
                    <a:pt x="5766" y="4300"/>
                    <a:pt x="5778" y="4492"/>
                  </a:cubicBezTo>
                  <a:cubicBezTo>
                    <a:pt x="5778" y="4672"/>
                    <a:pt x="5800" y="4842"/>
                    <a:pt x="5800" y="5033"/>
                  </a:cubicBezTo>
                  <a:cubicBezTo>
                    <a:pt x="5823" y="5383"/>
                    <a:pt x="5823" y="5756"/>
                    <a:pt x="5834" y="6117"/>
                  </a:cubicBezTo>
                  <a:cubicBezTo>
                    <a:pt x="5845" y="6613"/>
                    <a:pt x="5857" y="7110"/>
                    <a:pt x="5879" y="7618"/>
                  </a:cubicBezTo>
                  <a:cubicBezTo>
                    <a:pt x="5597" y="7234"/>
                    <a:pt x="5292" y="6850"/>
                    <a:pt x="4999" y="6467"/>
                  </a:cubicBezTo>
                  <a:cubicBezTo>
                    <a:pt x="4773" y="6173"/>
                    <a:pt x="4559" y="5880"/>
                    <a:pt x="4344" y="5586"/>
                  </a:cubicBezTo>
                  <a:lnTo>
                    <a:pt x="4469" y="5124"/>
                  </a:lnTo>
                  <a:cubicBezTo>
                    <a:pt x="4514" y="4932"/>
                    <a:pt x="4525" y="4729"/>
                    <a:pt x="4559" y="4526"/>
                  </a:cubicBezTo>
                  <a:cubicBezTo>
                    <a:pt x="4604" y="4131"/>
                    <a:pt x="4615" y="3736"/>
                    <a:pt x="4593" y="3330"/>
                  </a:cubicBezTo>
                  <a:cubicBezTo>
                    <a:pt x="4559" y="2935"/>
                    <a:pt x="4514" y="2540"/>
                    <a:pt x="4446" y="2156"/>
                  </a:cubicBezTo>
                  <a:cubicBezTo>
                    <a:pt x="4367" y="1772"/>
                    <a:pt x="4299" y="1389"/>
                    <a:pt x="4198" y="1005"/>
                  </a:cubicBezTo>
                  <a:lnTo>
                    <a:pt x="4198" y="1005"/>
                  </a:lnTo>
                  <a:cubicBezTo>
                    <a:pt x="4187" y="1795"/>
                    <a:pt x="4243" y="2574"/>
                    <a:pt x="4220" y="3341"/>
                  </a:cubicBezTo>
                  <a:cubicBezTo>
                    <a:pt x="4209" y="3533"/>
                    <a:pt x="4209" y="3724"/>
                    <a:pt x="4198" y="3905"/>
                  </a:cubicBezTo>
                  <a:cubicBezTo>
                    <a:pt x="4175" y="4097"/>
                    <a:pt x="4153" y="4289"/>
                    <a:pt x="4130" y="4469"/>
                  </a:cubicBezTo>
                  <a:cubicBezTo>
                    <a:pt x="4108" y="4661"/>
                    <a:pt x="4074" y="4842"/>
                    <a:pt x="4029" y="5033"/>
                  </a:cubicBezTo>
                  <a:cubicBezTo>
                    <a:pt x="4029" y="5067"/>
                    <a:pt x="4017" y="5101"/>
                    <a:pt x="4006" y="5124"/>
                  </a:cubicBezTo>
                  <a:cubicBezTo>
                    <a:pt x="3735" y="4763"/>
                    <a:pt x="3464" y="4402"/>
                    <a:pt x="3205" y="4063"/>
                  </a:cubicBezTo>
                  <a:cubicBezTo>
                    <a:pt x="2629" y="3296"/>
                    <a:pt x="2076" y="2596"/>
                    <a:pt x="1602" y="1998"/>
                  </a:cubicBezTo>
                  <a:cubicBezTo>
                    <a:pt x="1128" y="1389"/>
                    <a:pt x="722" y="892"/>
                    <a:pt x="451" y="5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31775" y="4501725"/>
              <a:ext cx="166475" cy="209225"/>
            </a:xfrm>
            <a:custGeom>
              <a:rect b="b" l="l" r="r" t="t"/>
              <a:pathLst>
                <a:path extrusionOk="0" h="8369" w="6659">
                  <a:moveTo>
                    <a:pt x="3883" y="0"/>
                  </a:moveTo>
                  <a:cubicBezTo>
                    <a:pt x="2529" y="655"/>
                    <a:pt x="1141" y="1241"/>
                    <a:pt x="497" y="2720"/>
                  </a:cubicBezTo>
                  <a:cubicBezTo>
                    <a:pt x="170" y="3464"/>
                    <a:pt x="1" y="4266"/>
                    <a:pt x="1" y="5089"/>
                  </a:cubicBezTo>
                  <a:cubicBezTo>
                    <a:pt x="1" y="6545"/>
                    <a:pt x="734" y="7730"/>
                    <a:pt x="1919" y="8362"/>
                  </a:cubicBezTo>
                  <a:cubicBezTo>
                    <a:pt x="1978" y="8366"/>
                    <a:pt x="2037" y="8369"/>
                    <a:pt x="2096" y="8369"/>
                  </a:cubicBezTo>
                  <a:cubicBezTo>
                    <a:pt x="3476" y="8369"/>
                    <a:pt x="4904" y="7132"/>
                    <a:pt x="5575" y="6082"/>
                  </a:cubicBezTo>
                  <a:cubicBezTo>
                    <a:pt x="6580" y="4378"/>
                    <a:pt x="6659" y="2291"/>
                    <a:pt x="5801" y="519"/>
                  </a:cubicBezTo>
                  <a:cubicBezTo>
                    <a:pt x="5587" y="429"/>
                    <a:pt x="5361" y="361"/>
                    <a:pt x="5135" y="327"/>
                  </a:cubicBezTo>
                  <a:cubicBezTo>
                    <a:pt x="4718" y="215"/>
                    <a:pt x="4311" y="113"/>
                    <a:pt x="388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53925" y="4501775"/>
              <a:ext cx="146750" cy="139625"/>
            </a:xfrm>
            <a:custGeom>
              <a:rect b="b" l="l" r="r" t="t"/>
              <a:pathLst>
                <a:path extrusionOk="0" h="5585" w="5870">
                  <a:moveTo>
                    <a:pt x="3845" y="0"/>
                  </a:moveTo>
                  <a:cubicBezTo>
                    <a:pt x="3764" y="0"/>
                    <a:pt x="3681" y="7"/>
                    <a:pt x="3595" y="21"/>
                  </a:cubicBezTo>
                  <a:cubicBezTo>
                    <a:pt x="3222" y="66"/>
                    <a:pt x="2861" y="213"/>
                    <a:pt x="2545" y="416"/>
                  </a:cubicBezTo>
                  <a:cubicBezTo>
                    <a:pt x="2274" y="608"/>
                    <a:pt x="2173" y="867"/>
                    <a:pt x="1936" y="1093"/>
                  </a:cubicBezTo>
                  <a:cubicBezTo>
                    <a:pt x="1383" y="1634"/>
                    <a:pt x="571" y="1860"/>
                    <a:pt x="176" y="2582"/>
                  </a:cubicBezTo>
                  <a:cubicBezTo>
                    <a:pt x="1" y="2895"/>
                    <a:pt x="21" y="3689"/>
                    <a:pt x="390" y="3689"/>
                  </a:cubicBezTo>
                  <a:cubicBezTo>
                    <a:pt x="473" y="3689"/>
                    <a:pt x="574" y="3648"/>
                    <a:pt x="695" y="3553"/>
                  </a:cubicBezTo>
                  <a:lnTo>
                    <a:pt x="695" y="3553"/>
                  </a:lnTo>
                  <a:cubicBezTo>
                    <a:pt x="469" y="3880"/>
                    <a:pt x="277" y="4512"/>
                    <a:pt x="695" y="4738"/>
                  </a:cubicBezTo>
                  <a:cubicBezTo>
                    <a:pt x="782" y="4789"/>
                    <a:pt x="884" y="4812"/>
                    <a:pt x="993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7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1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7" y="5052"/>
                    <a:pt x="4613" y="5110"/>
                    <a:pt x="4793" y="5110"/>
                  </a:cubicBezTo>
                  <a:cubicBezTo>
                    <a:pt x="5602" y="5110"/>
                    <a:pt x="5870" y="3934"/>
                    <a:pt x="5852" y="3113"/>
                  </a:cubicBezTo>
                  <a:cubicBezTo>
                    <a:pt x="5818" y="2368"/>
                    <a:pt x="5626" y="1646"/>
                    <a:pt x="5287" y="991"/>
                  </a:cubicBezTo>
                  <a:cubicBezTo>
                    <a:pt x="4957" y="420"/>
                    <a:pt x="4484" y="0"/>
                    <a:pt x="384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79750" y="4514975"/>
              <a:ext cx="128650" cy="206025"/>
            </a:xfrm>
            <a:custGeom>
              <a:rect b="b" l="l" r="r" t="t"/>
              <a:pathLst>
                <a:path extrusionOk="0" h="8241" w="5146">
                  <a:moveTo>
                    <a:pt x="3882" y="1"/>
                  </a:moveTo>
                  <a:cubicBezTo>
                    <a:pt x="4390" y="1005"/>
                    <a:pt x="4582" y="2145"/>
                    <a:pt x="4435" y="3262"/>
                  </a:cubicBezTo>
                  <a:cubicBezTo>
                    <a:pt x="4345" y="4074"/>
                    <a:pt x="4074" y="4853"/>
                    <a:pt x="3656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5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7" y="2269"/>
                  </a:cubicBezTo>
                  <a:cubicBezTo>
                    <a:pt x="4909" y="1829"/>
                    <a:pt x="4864" y="1332"/>
                    <a:pt x="4683" y="915"/>
                  </a:cubicBezTo>
                  <a:cubicBezTo>
                    <a:pt x="4514" y="587"/>
                    <a:pt x="4288" y="305"/>
                    <a:pt x="4006" y="68"/>
                  </a:cubicBezTo>
                  <a:cubicBezTo>
                    <a:pt x="3984" y="57"/>
                    <a:pt x="3961" y="46"/>
                    <a:pt x="3938" y="34"/>
                  </a:cubicBezTo>
                  <a:cubicBezTo>
                    <a:pt x="3916" y="12"/>
                    <a:pt x="3893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51675" y="4517525"/>
              <a:ext cx="30775" cy="117100"/>
            </a:xfrm>
            <a:custGeom>
              <a:rect b="b" l="l" r="r" t="t"/>
              <a:pathLst>
                <a:path extrusionOk="0" h="4684" w="1231">
                  <a:moveTo>
                    <a:pt x="870" y="0"/>
                  </a:moveTo>
                  <a:cubicBezTo>
                    <a:pt x="870" y="0"/>
                    <a:pt x="892" y="79"/>
                    <a:pt x="949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8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8" y="1501"/>
                  </a:cubicBezTo>
                  <a:cubicBezTo>
                    <a:pt x="1028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71" y="1941"/>
                  </a:cubicBezTo>
                  <a:cubicBezTo>
                    <a:pt x="937" y="2088"/>
                    <a:pt x="903" y="2234"/>
                    <a:pt x="870" y="2381"/>
                  </a:cubicBezTo>
                  <a:cubicBezTo>
                    <a:pt x="824" y="2528"/>
                    <a:pt x="791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5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4" y="3825"/>
                    <a:pt x="599" y="3701"/>
                  </a:cubicBezTo>
                  <a:cubicBezTo>
                    <a:pt x="655" y="3577"/>
                    <a:pt x="723" y="3442"/>
                    <a:pt x="779" y="3306"/>
                  </a:cubicBezTo>
                  <a:cubicBezTo>
                    <a:pt x="824" y="3182"/>
                    <a:pt x="870" y="3024"/>
                    <a:pt x="926" y="2889"/>
                  </a:cubicBezTo>
                  <a:cubicBezTo>
                    <a:pt x="994" y="2742"/>
                    <a:pt x="1039" y="2595"/>
                    <a:pt x="1073" y="2437"/>
                  </a:cubicBezTo>
                  <a:cubicBezTo>
                    <a:pt x="1107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19" y="1523"/>
                  </a:cubicBezTo>
                  <a:cubicBezTo>
                    <a:pt x="1231" y="1388"/>
                    <a:pt x="1219" y="1241"/>
                    <a:pt x="1219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18" y="508"/>
                    <a:pt x="1073" y="406"/>
                  </a:cubicBezTo>
                  <a:cubicBezTo>
                    <a:pt x="1050" y="339"/>
                    <a:pt x="1016" y="260"/>
                    <a:pt x="982" y="192"/>
                  </a:cubicBezTo>
                  <a:cubicBezTo>
                    <a:pt x="903" y="68"/>
                    <a:pt x="870" y="0"/>
                    <a:pt x="8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46025" y="4544875"/>
              <a:ext cx="25150" cy="61250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13" y="520"/>
                    <a:pt x="757" y="655"/>
                    <a:pt x="723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51" y="1851"/>
                    <a:pt x="317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70" y="2190"/>
                    <a:pt x="136" y="2235"/>
                  </a:cubicBezTo>
                  <a:cubicBezTo>
                    <a:pt x="103" y="2269"/>
                    <a:pt x="80" y="2314"/>
                    <a:pt x="69" y="2348"/>
                  </a:cubicBezTo>
                  <a:lnTo>
                    <a:pt x="1" y="2449"/>
                  </a:lnTo>
                  <a:cubicBezTo>
                    <a:pt x="1" y="2449"/>
                    <a:pt x="46" y="2415"/>
                    <a:pt x="103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61" y="2257"/>
                    <a:pt x="306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12" y="1761"/>
                    <a:pt x="847" y="1727"/>
                    <a:pt x="881" y="1648"/>
                  </a:cubicBezTo>
                  <a:cubicBezTo>
                    <a:pt x="915" y="1569"/>
                    <a:pt x="949" y="1490"/>
                    <a:pt x="983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83" y="1050"/>
                    <a:pt x="892" y="926"/>
                    <a:pt x="904" y="847"/>
                  </a:cubicBezTo>
                  <a:cubicBezTo>
                    <a:pt x="938" y="700"/>
                    <a:pt x="960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41250" y="4543175"/>
              <a:ext cx="26250" cy="49125"/>
            </a:xfrm>
            <a:custGeom>
              <a:rect b="b" l="l" r="r" t="t"/>
              <a:pathLst>
                <a:path extrusionOk="0" h="1965" w="1050">
                  <a:moveTo>
                    <a:pt x="1050" y="1"/>
                  </a:moveTo>
                  <a:cubicBezTo>
                    <a:pt x="1050" y="1"/>
                    <a:pt x="1027" y="35"/>
                    <a:pt x="1004" y="91"/>
                  </a:cubicBezTo>
                  <a:cubicBezTo>
                    <a:pt x="982" y="148"/>
                    <a:pt x="948" y="227"/>
                    <a:pt x="914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95" y="1378"/>
                  </a:cubicBezTo>
                  <a:cubicBezTo>
                    <a:pt x="350" y="1423"/>
                    <a:pt x="327" y="1479"/>
                    <a:pt x="294" y="1524"/>
                  </a:cubicBezTo>
                  <a:cubicBezTo>
                    <a:pt x="260" y="1581"/>
                    <a:pt x="226" y="1626"/>
                    <a:pt x="203" y="1671"/>
                  </a:cubicBezTo>
                  <a:cubicBezTo>
                    <a:pt x="147" y="1761"/>
                    <a:pt x="90" y="1829"/>
                    <a:pt x="57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34" y="1942"/>
                    <a:pt x="57" y="1931"/>
                    <a:pt x="79" y="1908"/>
                  </a:cubicBezTo>
                  <a:cubicBezTo>
                    <a:pt x="158" y="1863"/>
                    <a:pt x="226" y="1806"/>
                    <a:pt x="282" y="1750"/>
                  </a:cubicBezTo>
                  <a:cubicBezTo>
                    <a:pt x="327" y="1705"/>
                    <a:pt x="373" y="1671"/>
                    <a:pt x="418" y="1626"/>
                  </a:cubicBezTo>
                  <a:cubicBezTo>
                    <a:pt x="463" y="1581"/>
                    <a:pt x="508" y="1536"/>
                    <a:pt x="542" y="1479"/>
                  </a:cubicBezTo>
                  <a:cubicBezTo>
                    <a:pt x="587" y="1423"/>
                    <a:pt x="632" y="1366"/>
                    <a:pt x="666" y="1310"/>
                  </a:cubicBezTo>
                  <a:cubicBezTo>
                    <a:pt x="711" y="1242"/>
                    <a:pt x="745" y="1186"/>
                    <a:pt x="779" y="1118"/>
                  </a:cubicBezTo>
                  <a:cubicBezTo>
                    <a:pt x="813" y="1050"/>
                    <a:pt x="835" y="994"/>
                    <a:pt x="869" y="926"/>
                  </a:cubicBezTo>
                  <a:cubicBezTo>
                    <a:pt x="937" y="746"/>
                    <a:pt x="993" y="554"/>
                    <a:pt x="1027" y="362"/>
                  </a:cubicBezTo>
                  <a:cubicBezTo>
                    <a:pt x="1038" y="272"/>
                    <a:pt x="1038" y="182"/>
                    <a:pt x="1050" y="103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44625" y="4399575"/>
              <a:ext cx="243750" cy="147875"/>
            </a:xfrm>
            <a:custGeom>
              <a:rect b="b" l="l" r="r" t="t"/>
              <a:pathLst>
                <a:path extrusionOk="0" h="5915" w="9750">
                  <a:moveTo>
                    <a:pt x="3350" y="0"/>
                  </a:moveTo>
                  <a:cubicBezTo>
                    <a:pt x="3142" y="0"/>
                    <a:pt x="2932" y="15"/>
                    <a:pt x="2720" y="46"/>
                  </a:cubicBezTo>
                  <a:cubicBezTo>
                    <a:pt x="1422" y="238"/>
                    <a:pt x="260" y="1028"/>
                    <a:pt x="23" y="2258"/>
                  </a:cubicBezTo>
                  <a:cubicBezTo>
                    <a:pt x="11" y="2315"/>
                    <a:pt x="11" y="2371"/>
                    <a:pt x="0" y="2427"/>
                  </a:cubicBezTo>
                  <a:cubicBezTo>
                    <a:pt x="79" y="2653"/>
                    <a:pt x="169" y="2879"/>
                    <a:pt x="271" y="3093"/>
                  </a:cubicBezTo>
                  <a:cubicBezTo>
                    <a:pt x="914" y="4312"/>
                    <a:pt x="2121" y="5057"/>
                    <a:pt x="3374" y="5564"/>
                  </a:cubicBezTo>
                  <a:cubicBezTo>
                    <a:pt x="4141" y="5869"/>
                    <a:pt x="5123" y="5914"/>
                    <a:pt x="5936" y="5914"/>
                  </a:cubicBezTo>
                  <a:cubicBezTo>
                    <a:pt x="7222" y="5892"/>
                    <a:pt x="8802" y="5722"/>
                    <a:pt x="9727" y="4820"/>
                  </a:cubicBezTo>
                  <a:cubicBezTo>
                    <a:pt x="9738" y="4797"/>
                    <a:pt x="9750" y="4763"/>
                    <a:pt x="9750" y="4741"/>
                  </a:cubicBezTo>
                  <a:cubicBezTo>
                    <a:pt x="9434" y="4131"/>
                    <a:pt x="9050" y="3567"/>
                    <a:pt x="8599" y="3048"/>
                  </a:cubicBezTo>
                  <a:cubicBezTo>
                    <a:pt x="7274" y="1538"/>
                    <a:pt x="5453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45600" y="4433375"/>
              <a:ext cx="141075" cy="119950"/>
            </a:xfrm>
            <a:custGeom>
              <a:rect b="b" l="l" r="r" t="t"/>
              <a:pathLst>
                <a:path extrusionOk="0" h="4798" w="5643">
                  <a:moveTo>
                    <a:pt x="2735" y="1"/>
                  </a:moveTo>
                  <a:cubicBezTo>
                    <a:pt x="2715" y="1"/>
                    <a:pt x="2695" y="2"/>
                    <a:pt x="2675" y="3"/>
                  </a:cubicBezTo>
                  <a:cubicBezTo>
                    <a:pt x="2066" y="15"/>
                    <a:pt x="1637" y="771"/>
                    <a:pt x="1874" y="1324"/>
                  </a:cubicBezTo>
                  <a:cubicBezTo>
                    <a:pt x="1708" y="1197"/>
                    <a:pt x="1425" y="1048"/>
                    <a:pt x="1186" y="1048"/>
                  </a:cubicBezTo>
                  <a:cubicBezTo>
                    <a:pt x="1084" y="1048"/>
                    <a:pt x="989" y="1076"/>
                    <a:pt x="915" y="1143"/>
                  </a:cubicBezTo>
                  <a:cubicBezTo>
                    <a:pt x="576" y="1414"/>
                    <a:pt x="825" y="1910"/>
                    <a:pt x="881" y="2226"/>
                  </a:cubicBezTo>
                  <a:cubicBezTo>
                    <a:pt x="689" y="2283"/>
                    <a:pt x="170" y="2317"/>
                    <a:pt x="102" y="2576"/>
                  </a:cubicBezTo>
                  <a:cubicBezTo>
                    <a:pt x="12" y="2824"/>
                    <a:pt x="249" y="2937"/>
                    <a:pt x="497" y="2971"/>
                  </a:cubicBezTo>
                  <a:cubicBezTo>
                    <a:pt x="136" y="3005"/>
                    <a:pt x="1" y="3276"/>
                    <a:pt x="80" y="3581"/>
                  </a:cubicBezTo>
                  <a:cubicBezTo>
                    <a:pt x="238" y="4212"/>
                    <a:pt x="1400" y="4630"/>
                    <a:pt x="1953" y="4743"/>
                  </a:cubicBezTo>
                  <a:cubicBezTo>
                    <a:pt x="2117" y="4780"/>
                    <a:pt x="2283" y="4797"/>
                    <a:pt x="2452" y="4797"/>
                  </a:cubicBezTo>
                  <a:cubicBezTo>
                    <a:pt x="3552" y="4797"/>
                    <a:pt x="4733" y="4085"/>
                    <a:pt x="5643" y="3772"/>
                  </a:cubicBezTo>
                  <a:lnTo>
                    <a:pt x="5541" y="2768"/>
                  </a:lnTo>
                  <a:cubicBezTo>
                    <a:pt x="4955" y="2170"/>
                    <a:pt x="4492" y="1459"/>
                    <a:pt x="3950" y="850"/>
                  </a:cubicBezTo>
                  <a:cubicBezTo>
                    <a:pt x="3636" y="524"/>
                    <a:pt x="3227" y="1"/>
                    <a:pt x="2735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42075" y="4460250"/>
              <a:ext cx="245450" cy="116425"/>
            </a:xfrm>
            <a:custGeom>
              <a:rect b="b" l="l" r="r" t="t"/>
              <a:pathLst>
                <a:path extrusionOk="0" h="4657" w="9818">
                  <a:moveTo>
                    <a:pt x="91" y="0"/>
                  </a:moveTo>
                  <a:lnTo>
                    <a:pt x="91" y="0"/>
                  </a:lnTo>
                  <a:cubicBezTo>
                    <a:pt x="0" y="869"/>
                    <a:pt x="181" y="1896"/>
                    <a:pt x="768" y="2528"/>
                  </a:cubicBezTo>
                  <a:cubicBezTo>
                    <a:pt x="1625" y="3487"/>
                    <a:pt x="2291" y="3905"/>
                    <a:pt x="3510" y="4390"/>
                  </a:cubicBezTo>
                  <a:cubicBezTo>
                    <a:pt x="3948" y="4572"/>
                    <a:pt x="4592" y="4656"/>
                    <a:pt x="5234" y="4656"/>
                  </a:cubicBezTo>
                  <a:cubicBezTo>
                    <a:pt x="5783" y="4656"/>
                    <a:pt x="6332" y="4595"/>
                    <a:pt x="6748" y="4480"/>
                  </a:cubicBezTo>
                  <a:cubicBezTo>
                    <a:pt x="7719" y="4221"/>
                    <a:pt x="9491" y="3352"/>
                    <a:pt x="9818" y="2393"/>
                  </a:cubicBezTo>
                  <a:lnTo>
                    <a:pt x="9818" y="2393"/>
                  </a:lnTo>
                  <a:cubicBezTo>
                    <a:pt x="8892" y="3295"/>
                    <a:pt x="7324" y="3465"/>
                    <a:pt x="6026" y="3487"/>
                  </a:cubicBezTo>
                  <a:cubicBezTo>
                    <a:pt x="5214" y="3487"/>
                    <a:pt x="4232" y="3442"/>
                    <a:pt x="3465" y="3137"/>
                  </a:cubicBezTo>
                  <a:cubicBezTo>
                    <a:pt x="2223" y="2630"/>
                    <a:pt x="1016" y="1885"/>
                    <a:pt x="362" y="666"/>
                  </a:cubicBezTo>
                  <a:cubicBezTo>
                    <a:pt x="260" y="452"/>
                    <a:pt x="170" y="226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00325" y="4510450"/>
              <a:ext cx="99050" cy="25700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lnTo>
                    <a:pt x="3962" y="1"/>
                  </a:lnTo>
                  <a:cubicBezTo>
                    <a:pt x="3905" y="12"/>
                    <a:pt x="3849" y="35"/>
                    <a:pt x="3792" y="57"/>
                  </a:cubicBezTo>
                  <a:cubicBezTo>
                    <a:pt x="3691" y="103"/>
                    <a:pt x="3533" y="159"/>
                    <a:pt x="3352" y="227"/>
                  </a:cubicBezTo>
                  <a:cubicBezTo>
                    <a:pt x="3172" y="294"/>
                    <a:pt x="2969" y="362"/>
                    <a:pt x="2732" y="441"/>
                  </a:cubicBezTo>
                  <a:cubicBezTo>
                    <a:pt x="2619" y="475"/>
                    <a:pt x="2506" y="509"/>
                    <a:pt x="2382" y="554"/>
                  </a:cubicBezTo>
                  <a:cubicBezTo>
                    <a:pt x="2269" y="588"/>
                    <a:pt x="2145" y="622"/>
                    <a:pt x="2021" y="655"/>
                  </a:cubicBezTo>
                  <a:cubicBezTo>
                    <a:pt x="1885" y="678"/>
                    <a:pt x="1773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74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5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69" y="881"/>
                    <a:pt x="170" y="926"/>
                  </a:cubicBezTo>
                  <a:cubicBezTo>
                    <a:pt x="238" y="949"/>
                    <a:pt x="306" y="960"/>
                    <a:pt x="373" y="971"/>
                  </a:cubicBezTo>
                  <a:cubicBezTo>
                    <a:pt x="452" y="994"/>
                    <a:pt x="543" y="1005"/>
                    <a:pt x="644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73" y="1017"/>
                    <a:pt x="1197" y="1017"/>
                    <a:pt x="1310" y="1005"/>
                  </a:cubicBezTo>
                  <a:cubicBezTo>
                    <a:pt x="1434" y="994"/>
                    <a:pt x="1558" y="971"/>
                    <a:pt x="1694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62" y="712"/>
                    <a:pt x="2799" y="622"/>
                  </a:cubicBezTo>
                  <a:cubicBezTo>
                    <a:pt x="3025" y="531"/>
                    <a:pt x="3228" y="430"/>
                    <a:pt x="3409" y="340"/>
                  </a:cubicBezTo>
                  <a:cubicBezTo>
                    <a:pt x="3601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12750" y="4513000"/>
              <a:ext cx="77325" cy="8775"/>
            </a:xfrm>
            <a:custGeom>
              <a:rect b="b" l="l" r="r" t="t"/>
              <a:pathLst>
                <a:path extrusionOk="0" h="351" w="3093">
                  <a:moveTo>
                    <a:pt x="3092" y="1"/>
                  </a:moveTo>
                  <a:lnTo>
                    <a:pt x="3092" y="1"/>
                  </a:lnTo>
                  <a:cubicBezTo>
                    <a:pt x="3092" y="1"/>
                    <a:pt x="3047" y="12"/>
                    <a:pt x="2957" y="12"/>
                  </a:cubicBezTo>
                  <a:cubicBezTo>
                    <a:pt x="2878" y="23"/>
                    <a:pt x="2754" y="57"/>
                    <a:pt x="2607" y="68"/>
                  </a:cubicBezTo>
                  <a:cubicBezTo>
                    <a:pt x="2539" y="68"/>
                    <a:pt x="2460" y="80"/>
                    <a:pt x="2381" y="91"/>
                  </a:cubicBezTo>
                  <a:cubicBezTo>
                    <a:pt x="2302" y="102"/>
                    <a:pt x="2212" y="102"/>
                    <a:pt x="2122" y="102"/>
                  </a:cubicBezTo>
                  <a:cubicBezTo>
                    <a:pt x="1941" y="125"/>
                    <a:pt x="1749" y="136"/>
                    <a:pt x="1558" y="136"/>
                  </a:cubicBezTo>
                  <a:lnTo>
                    <a:pt x="0" y="136"/>
                  </a:lnTo>
                  <a:cubicBezTo>
                    <a:pt x="0" y="136"/>
                    <a:pt x="57" y="159"/>
                    <a:pt x="136" y="181"/>
                  </a:cubicBezTo>
                  <a:cubicBezTo>
                    <a:pt x="215" y="192"/>
                    <a:pt x="339" y="226"/>
                    <a:pt x="486" y="260"/>
                  </a:cubicBezTo>
                  <a:cubicBezTo>
                    <a:pt x="632" y="283"/>
                    <a:pt x="802" y="305"/>
                    <a:pt x="982" y="328"/>
                  </a:cubicBezTo>
                  <a:cubicBezTo>
                    <a:pt x="1163" y="350"/>
                    <a:pt x="1366" y="350"/>
                    <a:pt x="1558" y="350"/>
                  </a:cubicBezTo>
                  <a:cubicBezTo>
                    <a:pt x="1659" y="339"/>
                    <a:pt x="1761" y="339"/>
                    <a:pt x="1851" y="328"/>
                  </a:cubicBezTo>
                  <a:cubicBezTo>
                    <a:pt x="1953" y="328"/>
                    <a:pt x="2043" y="317"/>
                    <a:pt x="2133" y="294"/>
                  </a:cubicBezTo>
                  <a:cubicBezTo>
                    <a:pt x="2235" y="283"/>
                    <a:pt x="2314" y="271"/>
                    <a:pt x="2404" y="249"/>
                  </a:cubicBezTo>
                  <a:cubicBezTo>
                    <a:pt x="2483" y="226"/>
                    <a:pt x="2562" y="204"/>
                    <a:pt x="2641" y="181"/>
                  </a:cubicBezTo>
                  <a:cubicBezTo>
                    <a:pt x="2754" y="147"/>
                    <a:pt x="2867" y="113"/>
                    <a:pt x="2968" y="57"/>
                  </a:cubicBezTo>
                  <a:lnTo>
                    <a:pt x="309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28550" y="4503700"/>
              <a:ext cx="67150" cy="10450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lnTo>
                    <a:pt x="0" y="0"/>
                  </a:lnTo>
                  <a:cubicBezTo>
                    <a:pt x="124" y="68"/>
                    <a:pt x="260" y="113"/>
                    <a:pt x="395" y="158"/>
                  </a:cubicBezTo>
                  <a:lnTo>
                    <a:pt x="598" y="237"/>
                  </a:lnTo>
                  <a:cubicBezTo>
                    <a:pt x="666" y="248"/>
                    <a:pt x="745" y="271"/>
                    <a:pt x="824" y="282"/>
                  </a:cubicBezTo>
                  <a:cubicBezTo>
                    <a:pt x="971" y="316"/>
                    <a:pt x="1151" y="361"/>
                    <a:pt x="1321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201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12" y="192"/>
                    <a:pt x="1343" y="169"/>
                  </a:cubicBezTo>
                  <a:cubicBezTo>
                    <a:pt x="1174" y="147"/>
                    <a:pt x="1016" y="113"/>
                    <a:pt x="858" y="102"/>
                  </a:cubicBezTo>
                  <a:cubicBezTo>
                    <a:pt x="779" y="90"/>
                    <a:pt x="700" y="90"/>
                    <a:pt x="621" y="79"/>
                  </a:cubicBezTo>
                  <a:cubicBezTo>
                    <a:pt x="553" y="68"/>
                    <a:pt x="486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16975" y="4298050"/>
              <a:ext cx="138250" cy="224275"/>
            </a:xfrm>
            <a:custGeom>
              <a:rect b="b" l="l" r="r" t="t"/>
              <a:pathLst>
                <a:path extrusionOk="0" h="8971" w="5530">
                  <a:moveTo>
                    <a:pt x="2833" y="0"/>
                  </a:moveTo>
                  <a:cubicBezTo>
                    <a:pt x="2585" y="45"/>
                    <a:pt x="2348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57" y="6477"/>
                  </a:cubicBezTo>
                  <a:cubicBezTo>
                    <a:pt x="982" y="6929"/>
                    <a:pt x="1253" y="7357"/>
                    <a:pt x="1558" y="7775"/>
                  </a:cubicBezTo>
                  <a:cubicBezTo>
                    <a:pt x="1908" y="8237"/>
                    <a:pt x="2348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26" y="7448"/>
                    <a:pt x="4097" y="6872"/>
                  </a:cubicBezTo>
                  <a:cubicBezTo>
                    <a:pt x="4909" y="5123"/>
                    <a:pt x="5530" y="2516"/>
                    <a:pt x="4221" y="835"/>
                  </a:cubicBezTo>
                  <a:cubicBezTo>
                    <a:pt x="3871" y="395"/>
                    <a:pt x="3375" y="102"/>
                    <a:pt x="283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29875" y="4406500"/>
              <a:ext cx="110975" cy="125150"/>
            </a:xfrm>
            <a:custGeom>
              <a:rect b="b" l="l" r="r" t="t"/>
              <a:pathLst>
                <a:path extrusionOk="0" h="5006" w="4439">
                  <a:moveTo>
                    <a:pt x="1597" y="0"/>
                  </a:moveTo>
                  <a:cubicBezTo>
                    <a:pt x="1231" y="0"/>
                    <a:pt x="933" y="328"/>
                    <a:pt x="1053" y="875"/>
                  </a:cubicBezTo>
                  <a:cubicBezTo>
                    <a:pt x="938" y="688"/>
                    <a:pt x="818" y="612"/>
                    <a:pt x="702" y="612"/>
                  </a:cubicBezTo>
                  <a:cubicBezTo>
                    <a:pt x="329" y="612"/>
                    <a:pt x="1" y="1394"/>
                    <a:pt x="26" y="1755"/>
                  </a:cubicBezTo>
                  <a:cubicBezTo>
                    <a:pt x="105" y="3188"/>
                    <a:pt x="1391" y="4114"/>
                    <a:pt x="2362" y="5005"/>
                  </a:cubicBezTo>
                  <a:lnTo>
                    <a:pt x="2362" y="5005"/>
                  </a:lnTo>
                  <a:cubicBezTo>
                    <a:pt x="2263" y="4912"/>
                    <a:pt x="3288" y="3549"/>
                    <a:pt x="3389" y="3380"/>
                  </a:cubicBezTo>
                  <a:cubicBezTo>
                    <a:pt x="3829" y="2557"/>
                    <a:pt x="4438" y="1857"/>
                    <a:pt x="4044" y="864"/>
                  </a:cubicBezTo>
                  <a:cubicBezTo>
                    <a:pt x="3947" y="627"/>
                    <a:pt x="3643" y="342"/>
                    <a:pt x="3393" y="342"/>
                  </a:cubicBezTo>
                  <a:cubicBezTo>
                    <a:pt x="3262" y="342"/>
                    <a:pt x="3147" y="421"/>
                    <a:pt x="3084" y="627"/>
                  </a:cubicBezTo>
                  <a:cubicBezTo>
                    <a:pt x="2989" y="405"/>
                    <a:pt x="2683" y="6"/>
                    <a:pt x="2431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5" y="84"/>
                    <a:pt x="1782" y="0"/>
                    <a:pt x="1597" y="0"/>
                  </a:cubicBezTo>
                  <a:close/>
                  <a:moveTo>
                    <a:pt x="2362" y="5005"/>
                  </a:moveTo>
                  <a:lnTo>
                    <a:pt x="2362" y="5005"/>
                  </a:lnTo>
                  <a:cubicBezTo>
                    <a:pt x="2362" y="5005"/>
                    <a:pt x="2362" y="5005"/>
                    <a:pt x="2362" y="5005"/>
                  </a:cubicBezTo>
                  <a:cubicBezTo>
                    <a:pt x="2362" y="5005"/>
                    <a:pt x="2362" y="5005"/>
                    <a:pt x="2362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85675" y="4296800"/>
              <a:ext cx="102150" cy="226375"/>
            </a:xfrm>
            <a:custGeom>
              <a:rect b="b" l="l" r="r" t="t"/>
              <a:pathLst>
                <a:path extrusionOk="0" h="9055" w="4086">
                  <a:moveTo>
                    <a:pt x="3583" y="1"/>
                  </a:moveTo>
                  <a:cubicBezTo>
                    <a:pt x="3287" y="1"/>
                    <a:pt x="2988" y="51"/>
                    <a:pt x="2708" y="152"/>
                  </a:cubicBezTo>
                  <a:cubicBezTo>
                    <a:pt x="858" y="806"/>
                    <a:pt x="0" y="3458"/>
                    <a:pt x="587" y="5196"/>
                  </a:cubicBezTo>
                  <a:cubicBezTo>
                    <a:pt x="1129" y="6922"/>
                    <a:pt x="2167" y="8592"/>
                    <a:pt x="4062" y="9055"/>
                  </a:cubicBezTo>
                  <a:cubicBezTo>
                    <a:pt x="4074" y="9044"/>
                    <a:pt x="4074" y="9032"/>
                    <a:pt x="4085" y="9021"/>
                  </a:cubicBezTo>
                  <a:cubicBezTo>
                    <a:pt x="3600" y="8694"/>
                    <a:pt x="3160" y="8287"/>
                    <a:pt x="2810" y="7825"/>
                  </a:cubicBezTo>
                  <a:cubicBezTo>
                    <a:pt x="2505" y="7407"/>
                    <a:pt x="2234" y="6979"/>
                    <a:pt x="2009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21" y="17"/>
                    <a:pt x="3752" y="1"/>
                    <a:pt x="3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37850" y="4428650"/>
              <a:ext cx="50250" cy="95950"/>
            </a:xfrm>
            <a:custGeom>
              <a:rect b="b" l="l" r="r" t="t"/>
              <a:pathLst>
                <a:path extrusionOk="0" h="3838" w="2010">
                  <a:moveTo>
                    <a:pt x="1" y="1"/>
                  </a:moveTo>
                  <a:cubicBezTo>
                    <a:pt x="1" y="1"/>
                    <a:pt x="46" y="271"/>
                    <a:pt x="136" y="678"/>
                  </a:cubicBezTo>
                  <a:cubicBezTo>
                    <a:pt x="193" y="881"/>
                    <a:pt x="249" y="1106"/>
                    <a:pt x="339" y="1355"/>
                  </a:cubicBezTo>
                  <a:cubicBezTo>
                    <a:pt x="418" y="1603"/>
                    <a:pt x="520" y="1862"/>
                    <a:pt x="633" y="2111"/>
                  </a:cubicBezTo>
                  <a:cubicBezTo>
                    <a:pt x="689" y="2246"/>
                    <a:pt x="757" y="2370"/>
                    <a:pt x="813" y="2494"/>
                  </a:cubicBezTo>
                  <a:cubicBezTo>
                    <a:pt x="881" y="2607"/>
                    <a:pt x="949" y="2720"/>
                    <a:pt x="1016" y="2844"/>
                  </a:cubicBezTo>
                  <a:cubicBezTo>
                    <a:pt x="1095" y="2957"/>
                    <a:pt x="1152" y="3059"/>
                    <a:pt x="1231" y="3149"/>
                  </a:cubicBezTo>
                  <a:cubicBezTo>
                    <a:pt x="1321" y="3239"/>
                    <a:pt x="1389" y="3329"/>
                    <a:pt x="1456" y="3408"/>
                  </a:cubicBezTo>
                  <a:cubicBezTo>
                    <a:pt x="1524" y="3476"/>
                    <a:pt x="1603" y="3544"/>
                    <a:pt x="1671" y="3600"/>
                  </a:cubicBezTo>
                  <a:cubicBezTo>
                    <a:pt x="1727" y="3645"/>
                    <a:pt x="1784" y="3691"/>
                    <a:pt x="1851" y="3736"/>
                  </a:cubicBezTo>
                  <a:cubicBezTo>
                    <a:pt x="1953" y="3792"/>
                    <a:pt x="2009" y="3837"/>
                    <a:pt x="2009" y="3837"/>
                  </a:cubicBezTo>
                  <a:cubicBezTo>
                    <a:pt x="2009" y="3837"/>
                    <a:pt x="1964" y="3781"/>
                    <a:pt x="1863" y="3702"/>
                  </a:cubicBezTo>
                  <a:cubicBezTo>
                    <a:pt x="1817" y="3645"/>
                    <a:pt x="1772" y="3600"/>
                    <a:pt x="1727" y="3544"/>
                  </a:cubicBezTo>
                  <a:cubicBezTo>
                    <a:pt x="1671" y="3476"/>
                    <a:pt x="1603" y="3397"/>
                    <a:pt x="1558" y="3329"/>
                  </a:cubicBezTo>
                  <a:cubicBezTo>
                    <a:pt x="1490" y="3250"/>
                    <a:pt x="1434" y="3149"/>
                    <a:pt x="1366" y="3059"/>
                  </a:cubicBezTo>
                  <a:cubicBezTo>
                    <a:pt x="1310" y="2957"/>
                    <a:pt x="1242" y="2844"/>
                    <a:pt x="1174" y="2743"/>
                  </a:cubicBezTo>
                  <a:cubicBezTo>
                    <a:pt x="1118" y="2630"/>
                    <a:pt x="1061" y="2517"/>
                    <a:pt x="994" y="2393"/>
                  </a:cubicBezTo>
                  <a:cubicBezTo>
                    <a:pt x="937" y="2280"/>
                    <a:pt x="881" y="2156"/>
                    <a:pt x="824" y="2032"/>
                  </a:cubicBezTo>
                  <a:cubicBezTo>
                    <a:pt x="712" y="1783"/>
                    <a:pt x="610" y="1513"/>
                    <a:pt x="509" y="1287"/>
                  </a:cubicBezTo>
                  <a:cubicBezTo>
                    <a:pt x="418" y="1061"/>
                    <a:pt x="328" y="824"/>
                    <a:pt x="260" y="633"/>
                  </a:cubicBezTo>
                  <a:cubicBezTo>
                    <a:pt x="181" y="441"/>
                    <a:pt x="114" y="294"/>
                    <a:pt x="68" y="170"/>
                  </a:cubicBezTo>
                  <a:cubicBezTo>
                    <a:pt x="23" y="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4775" y="4418225"/>
              <a:ext cx="32475" cy="99875"/>
            </a:xfrm>
            <a:custGeom>
              <a:rect b="b" l="l" r="r" t="t"/>
              <a:pathLst>
                <a:path extrusionOk="0" h="3995" w="1299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18" y="2641"/>
                    <a:pt x="463" y="2765"/>
                    <a:pt x="509" y="2889"/>
                  </a:cubicBezTo>
                  <a:cubicBezTo>
                    <a:pt x="554" y="3002"/>
                    <a:pt x="621" y="3115"/>
                    <a:pt x="667" y="3216"/>
                  </a:cubicBezTo>
                  <a:cubicBezTo>
                    <a:pt x="723" y="3318"/>
                    <a:pt x="779" y="3408"/>
                    <a:pt x="847" y="3498"/>
                  </a:cubicBezTo>
                  <a:cubicBezTo>
                    <a:pt x="892" y="3577"/>
                    <a:pt x="949" y="3656"/>
                    <a:pt x="1016" y="3724"/>
                  </a:cubicBezTo>
                  <a:cubicBezTo>
                    <a:pt x="1050" y="3780"/>
                    <a:pt x="1107" y="3825"/>
                    <a:pt x="1152" y="3871"/>
                  </a:cubicBezTo>
                  <a:cubicBezTo>
                    <a:pt x="1197" y="3916"/>
                    <a:pt x="1242" y="3961"/>
                    <a:pt x="1298" y="3995"/>
                  </a:cubicBezTo>
                  <a:cubicBezTo>
                    <a:pt x="1298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49" y="3442"/>
                  </a:cubicBezTo>
                  <a:cubicBezTo>
                    <a:pt x="892" y="3351"/>
                    <a:pt x="858" y="3250"/>
                    <a:pt x="813" y="3148"/>
                  </a:cubicBezTo>
                  <a:cubicBezTo>
                    <a:pt x="768" y="3047"/>
                    <a:pt x="723" y="2934"/>
                    <a:pt x="689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94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80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67475" y="4450375"/>
              <a:ext cx="18650" cy="64900"/>
            </a:xfrm>
            <a:custGeom>
              <a:rect b="b" l="l" r="r" t="t"/>
              <a:pathLst>
                <a:path extrusionOk="0" h="2596" w="746">
                  <a:moveTo>
                    <a:pt x="396" y="0"/>
                  </a:moveTo>
                  <a:cubicBezTo>
                    <a:pt x="384" y="34"/>
                    <a:pt x="362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8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9" y="937"/>
                    <a:pt x="1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7" y="1829"/>
                  </a:cubicBezTo>
                  <a:cubicBezTo>
                    <a:pt x="350" y="1975"/>
                    <a:pt x="553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689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5" y="678"/>
                    <a:pt x="475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07" y="68"/>
                    <a:pt x="407" y="34"/>
                    <a:pt x="39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684975" y="4453475"/>
              <a:ext cx="9900" cy="46300"/>
            </a:xfrm>
            <a:custGeom>
              <a:rect b="b" l="l" r="r" t="t"/>
              <a:pathLst>
                <a:path extrusionOk="0" h="1852" w="396">
                  <a:moveTo>
                    <a:pt x="395" y="1"/>
                  </a:moveTo>
                  <a:lnTo>
                    <a:pt x="395" y="1"/>
                  </a:lnTo>
                  <a:cubicBezTo>
                    <a:pt x="339" y="91"/>
                    <a:pt x="294" y="181"/>
                    <a:pt x="248" y="271"/>
                  </a:cubicBezTo>
                  <a:cubicBezTo>
                    <a:pt x="203" y="362"/>
                    <a:pt x="169" y="463"/>
                    <a:pt x="136" y="565"/>
                  </a:cubicBezTo>
                  <a:cubicBezTo>
                    <a:pt x="113" y="666"/>
                    <a:pt x="90" y="779"/>
                    <a:pt x="57" y="903"/>
                  </a:cubicBezTo>
                  <a:cubicBezTo>
                    <a:pt x="23" y="1118"/>
                    <a:pt x="0" y="1332"/>
                    <a:pt x="11" y="1558"/>
                  </a:cubicBezTo>
                  <a:cubicBezTo>
                    <a:pt x="23" y="1659"/>
                    <a:pt x="34" y="1761"/>
                    <a:pt x="57" y="1851"/>
                  </a:cubicBezTo>
                  <a:cubicBezTo>
                    <a:pt x="90" y="1761"/>
                    <a:pt x="113" y="1659"/>
                    <a:pt x="136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48" y="1061"/>
                    <a:pt x="271" y="937"/>
                  </a:cubicBezTo>
                  <a:cubicBezTo>
                    <a:pt x="294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61" y="350"/>
                    <a:pt x="373" y="305"/>
                  </a:cubicBezTo>
                  <a:cubicBezTo>
                    <a:pt x="384" y="204"/>
                    <a:pt x="395" y="102"/>
                    <a:pt x="395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683275" y="4391975"/>
              <a:ext cx="209900" cy="144425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5" y="68"/>
                  </a:cubicBezTo>
                  <a:cubicBezTo>
                    <a:pt x="3589" y="305"/>
                    <a:pt x="2291" y="1332"/>
                    <a:pt x="1603" y="2607"/>
                  </a:cubicBezTo>
                  <a:cubicBezTo>
                    <a:pt x="1411" y="2991"/>
                    <a:pt x="734" y="4717"/>
                    <a:pt x="0" y="5361"/>
                  </a:cubicBezTo>
                  <a:lnTo>
                    <a:pt x="2043" y="5699"/>
                  </a:lnTo>
                  <a:cubicBezTo>
                    <a:pt x="2458" y="5749"/>
                    <a:pt x="2857" y="5777"/>
                    <a:pt x="3241" y="5777"/>
                  </a:cubicBezTo>
                  <a:cubicBezTo>
                    <a:pt x="4848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683275" y="4442700"/>
              <a:ext cx="133750" cy="94550"/>
            </a:xfrm>
            <a:custGeom>
              <a:rect b="b" l="l" r="r" t="t"/>
              <a:pathLst>
                <a:path extrusionOk="0" h="3782" w="5350">
                  <a:moveTo>
                    <a:pt x="3526" y="0"/>
                  </a:moveTo>
                  <a:cubicBezTo>
                    <a:pt x="3187" y="0"/>
                    <a:pt x="2838" y="141"/>
                    <a:pt x="2697" y="432"/>
                  </a:cubicBezTo>
                  <a:cubicBezTo>
                    <a:pt x="2702" y="150"/>
                    <a:pt x="2577" y="51"/>
                    <a:pt x="2408" y="51"/>
                  </a:cubicBezTo>
                  <a:cubicBezTo>
                    <a:pt x="2130" y="51"/>
                    <a:pt x="1732" y="320"/>
                    <a:pt x="1592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82" y="3781"/>
                    <a:pt x="2817" y="3781"/>
                  </a:cubicBezTo>
                  <a:cubicBezTo>
                    <a:pt x="2949" y="3781"/>
                    <a:pt x="3085" y="3771"/>
                    <a:pt x="3228" y="3749"/>
                  </a:cubicBezTo>
                  <a:cubicBezTo>
                    <a:pt x="3713" y="3693"/>
                    <a:pt x="4379" y="3241"/>
                    <a:pt x="4785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49" y="1650"/>
                    <a:pt x="5157" y="1018"/>
                    <a:pt x="4266" y="906"/>
                  </a:cubicBezTo>
                  <a:cubicBezTo>
                    <a:pt x="4516" y="312"/>
                    <a:pt x="4031" y="0"/>
                    <a:pt x="352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81575" y="4370600"/>
              <a:ext cx="193000" cy="155125"/>
            </a:xfrm>
            <a:custGeom>
              <a:rect b="b" l="l" r="r" t="t"/>
              <a:pathLst>
                <a:path extrusionOk="0" h="6205" w="7720">
                  <a:moveTo>
                    <a:pt x="5386" y="1"/>
                  </a:moveTo>
                  <a:cubicBezTo>
                    <a:pt x="4486" y="1"/>
                    <a:pt x="3555" y="277"/>
                    <a:pt x="2969" y="698"/>
                  </a:cubicBezTo>
                  <a:cubicBezTo>
                    <a:pt x="2032" y="1352"/>
                    <a:pt x="1648" y="2300"/>
                    <a:pt x="1208" y="3293"/>
                  </a:cubicBezTo>
                  <a:cubicBezTo>
                    <a:pt x="926" y="3869"/>
                    <a:pt x="700" y="4455"/>
                    <a:pt x="509" y="5065"/>
                  </a:cubicBezTo>
                  <a:cubicBezTo>
                    <a:pt x="328" y="5697"/>
                    <a:pt x="147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6" y="1149"/>
                    <a:pt x="5113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5" y="300"/>
                    <a:pt x="6322" y="1"/>
                    <a:pt x="5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88625" y="4436825"/>
              <a:ext cx="108650" cy="82125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83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1" y="836"/>
                    <a:pt x="2235" y="949"/>
                  </a:cubicBezTo>
                  <a:cubicBezTo>
                    <a:pt x="2100" y="1062"/>
                    <a:pt x="1976" y="1186"/>
                    <a:pt x="1851" y="1310"/>
                  </a:cubicBezTo>
                  <a:cubicBezTo>
                    <a:pt x="1615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92" y="2472"/>
                  </a:cubicBezTo>
                  <a:cubicBezTo>
                    <a:pt x="791" y="2585"/>
                    <a:pt x="701" y="2686"/>
                    <a:pt x="610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3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2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3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2" y="3231"/>
                  </a:cubicBezTo>
                  <a:lnTo>
                    <a:pt x="72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6" y="3127"/>
                    <a:pt x="385" y="3081"/>
                  </a:cubicBezTo>
                  <a:cubicBezTo>
                    <a:pt x="486" y="3014"/>
                    <a:pt x="588" y="2946"/>
                    <a:pt x="689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3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41" y="892"/>
                    <a:pt x="2766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1" y="260"/>
                    <a:pt x="3713" y="227"/>
                    <a:pt x="3826" y="193"/>
                  </a:cubicBezTo>
                  <a:cubicBezTo>
                    <a:pt x="3862" y="181"/>
                    <a:pt x="3897" y="177"/>
                    <a:pt x="3930" y="177"/>
                  </a:cubicBezTo>
                  <a:cubicBezTo>
                    <a:pt x="3976" y="177"/>
                    <a:pt x="4019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2" y="3231"/>
                  </a:moveTo>
                  <a:lnTo>
                    <a:pt x="72" y="3231"/>
                  </a:lnTo>
                  <a:cubicBezTo>
                    <a:pt x="62" y="3237"/>
                    <a:pt x="54" y="3243"/>
                    <a:pt x="46" y="3251"/>
                  </a:cubicBezTo>
                  <a:cubicBezTo>
                    <a:pt x="23" y="3262"/>
                    <a:pt x="57" y="3273"/>
                    <a:pt x="69" y="3285"/>
                  </a:cubicBezTo>
                  <a:cubicBezTo>
                    <a:pt x="77" y="3285"/>
                    <a:pt x="76" y="3261"/>
                    <a:pt x="72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96525" y="4483100"/>
              <a:ext cx="68575" cy="33025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lnTo>
                    <a:pt x="2743" y="0"/>
                  </a:lnTo>
                  <a:cubicBezTo>
                    <a:pt x="2743" y="1"/>
                    <a:pt x="2697" y="12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95" y="215"/>
                  </a:cubicBezTo>
                  <a:cubicBezTo>
                    <a:pt x="1705" y="260"/>
                    <a:pt x="1626" y="294"/>
                    <a:pt x="1535" y="339"/>
                  </a:cubicBezTo>
                  <a:cubicBezTo>
                    <a:pt x="1457" y="384"/>
                    <a:pt x="1378" y="441"/>
                    <a:pt x="1287" y="486"/>
                  </a:cubicBezTo>
                  <a:cubicBezTo>
                    <a:pt x="1118" y="587"/>
                    <a:pt x="960" y="689"/>
                    <a:pt x="813" y="790"/>
                  </a:cubicBezTo>
                  <a:cubicBezTo>
                    <a:pt x="655" y="892"/>
                    <a:pt x="520" y="982"/>
                    <a:pt x="407" y="1061"/>
                  </a:cubicBezTo>
                  <a:cubicBezTo>
                    <a:pt x="283" y="1140"/>
                    <a:pt x="181" y="1197"/>
                    <a:pt x="114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6" y="1039"/>
                    <a:pt x="904" y="960"/>
                  </a:cubicBezTo>
                  <a:cubicBezTo>
                    <a:pt x="1062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9" y="68"/>
                    <a:pt x="2585" y="57"/>
                    <a:pt x="2619" y="46"/>
                  </a:cubicBezTo>
                  <a:cubicBezTo>
                    <a:pt x="2653" y="23"/>
                    <a:pt x="2698" y="12"/>
                    <a:pt x="27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700200" y="4494675"/>
              <a:ext cx="72525" cy="22575"/>
            </a:xfrm>
            <a:custGeom>
              <a:rect b="b" l="l" r="r" t="t"/>
              <a:pathLst>
                <a:path extrusionOk="0" h="903" w="2901">
                  <a:moveTo>
                    <a:pt x="2901" y="0"/>
                  </a:moveTo>
                  <a:cubicBezTo>
                    <a:pt x="2743" y="0"/>
                    <a:pt x="2585" y="23"/>
                    <a:pt x="2427" y="45"/>
                  </a:cubicBezTo>
                  <a:cubicBezTo>
                    <a:pt x="2077" y="102"/>
                    <a:pt x="1738" y="181"/>
                    <a:pt x="1400" y="282"/>
                  </a:cubicBezTo>
                  <a:cubicBezTo>
                    <a:pt x="1219" y="339"/>
                    <a:pt x="1039" y="406"/>
                    <a:pt x="869" y="474"/>
                  </a:cubicBezTo>
                  <a:cubicBezTo>
                    <a:pt x="711" y="530"/>
                    <a:pt x="565" y="598"/>
                    <a:pt x="418" y="666"/>
                  </a:cubicBezTo>
                  <a:cubicBezTo>
                    <a:pt x="159" y="790"/>
                    <a:pt x="1" y="903"/>
                    <a:pt x="1" y="903"/>
                  </a:cubicBezTo>
                  <a:cubicBezTo>
                    <a:pt x="1" y="903"/>
                    <a:pt x="181" y="869"/>
                    <a:pt x="463" y="790"/>
                  </a:cubicBezTo>
                  <a:cubicBezTo>
                    <a:pt x="531" y="767"/>
                    <a:pt x="610" y="745"/>
                    <a:pt x="689" y="722"/>
                  </a:cubicBezTo>
                  <a:cubicBezTo>
                    <a:pt x="768" y="688"/>
                    <a:pt x="847" y="666"/>
                    <a:pt x="937" y="643"/>
                  </a:cubicBezTo>
                  <a:cubicBezTo>
                    <a:pt x="1106" y="598"/>
                    <a:pt x="1276" y="542"/>
                    <a:pt x="1456" y="485"/>
                  </a:cubicBezTo>
                  <a:cubicBezTo>
                    <a:pt x="1648" y="429"/>
                    <a:pt x="1829" y="372"/>
                    <a:pt x="1998" y="316"/>
                  </a:cubicBezTo>
                  <a:lnTo>
                    <a:pt x="2460" y="158"/>
                  </a:lnTo>
                  <a:cubicBezTo>
                    <a:pt x="2731" y="68"/>
                    <a:pt x="2901" y="0"/>
                    <a:pt x="290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82425" y="4519500"/>
              <a:ext cx="165900" cy="183875"/>
            </a:xfrm>
            <a:custGeom>
              <a:rect b="b" l="l" r="r" t="t"/>
              <a:pathLst>
                <a:path extrusionOk="0" h="7355" w="6636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3" y="1264"/>
                    <a:pt x="610" y="1648"/>
                    <a:pt x="779" y="2889"/>
                  </a:cubicBezTo>
                  <a:cubicBezTo>
                    <a:pt x="836" y="3306"/>
                    <a:pt x="689" y="4187"/>
                    <a:pt x="757" y="4581"/>
                  </a:cubicBezTo>
                  <a:cubicBezTo>
                    <a:pt x="802" y="4965"/>
                    <a:pt x="937" y="5157"/>
                    <a:pt x="1084" y="5529"/>
                  </a:cubicBezTo>
                  <a:cubicBezTo>
                    <a:pt x="1614" y="6782"/>
                    <a:pt x="3307" y="7312"/>
                    <a:pt x="4526" y="7346"/>
                  </a:cubicBezTo>
                  <a:cubicBezTo>
                    <a:pt x="4607" y="7352"/>
                    <a:pt x="4690" y="7355"/>
                    <a:pt x="4772" y="7355"/>
                  </a:cubicBezTo>
                  <a:cubicBezTo>
                    <a:pt x="4998" y="7355"/>
                    <a:pt x="5225" y="7334"/>
                    <a:pt x="5440" y="7301"/>
                  </a:cubicBezTo>
                  <a:cubicBezTo>
                    <a:pt x="6196" y="5924"/>
                    <a:pt x="6636" y="4480"/>
                    <a:pt x="5564" y="3002"/>
                  </a:cubicBezTo>
                  <a:cubicBezTo>
                    <a:pt x="4864" y="2043"/>
                    <a:pt x="4424" y="1569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65775" y="4516950"/>
              <a:ext cx="3975" cy="3400"/>
            </a:xfrm>
            <a:custGeom>
              <a:rect b="b" l="l" r="r" t="t"/>
              <a:pathLst>
                <a:path extrusionOk="0" h="136" w="159">
                  <a:moveTo>
                    <a:pt x="1" y="1"/>
                  </a:moveTo>
                  <a:lnTo>
                    <a:pt x="46" y="136"/>
                  </a:lnTo>
                  <a:cubicBezTo>
                    <a:pt x="80" y="113"/>
                    <a:pt x="114" y="102"/>
                    <a:pt x="159" y="80"/>
                  </a:cubicBezTo>
                  <a:cubicBezTo>
                    <a:pt x="102" y="57"/>
                    <a:pt x="57" y="23"/>
                    <a:pt x="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82425" y="4519500"/>
              <a:ext cx="121625" cy="119350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13" y="57"/>
                    <a:pt x="1" y="90"/>
                  </a:cubicBezTo>
                  <a:cubicBezTo>
                    <a:pt x="633" y="1275"/>
                    <a:pt x="610" y="1659"/>
                    <a:pt x="779" y="2900"/>
                  </a:cubicBezTo>
                  <a:cubicBezTo>
                    <a:pt x="791" y="3126"/>
                    <a:pt x="791" y="3363"/>
                    <a:pt x="779" y="3600"/>
                  </a:cubicBezTo>
                  <a:cubicBezTo>
                    <a:pt x="858" y="3848"/>
                    <a:pt x="982" y="4062"/>
                    <a:pt x="1129" y="4153"/>
                  </a:cubicBezTo>
                  <a:cubicBezTo>
                    <a:pt x="1206" y="4195"/>
                    <a:pt x="1273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6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38" y="2201"/>
                    <a:pt x="4435" y="1828"/>
                    <a:pt x="4165" y="1512"/>
                  </a:cubicBezTo>
                  <a:cubicBezTo>
                    <a:pt x="3916" y="1343"/>
                    <a:pt x="3645" y="1185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90600" y="4517000"/>
              <a:ext cx="184525" cy="184750"/>
            </a:xfrm>
            <a:custGeom>
              <a:rect b="b" l="l" r="r" t="t"/>
              <a:pathLst>
                <a:path extrusionOk="0" h="7390" w="7381">
                  <a:moveTo>
                    <a:pt x="962" y="0"/>
                  </a:moveTo>
                  <a:cubicBezTo>
                    <a:pt x="649" y="0"/>
                    <a:pt x="324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97" y="1669"/>
                    <a:pt x="4537" y="2143"/>
                    <a:pt x="5237" y="3102"/>
                  </a:cubicBezTo>
                  <a:cubicBezTo>
                    <a:pt x="6309" y="4580"/>
                    <a:pt x="5869" y="6024"/>
                    <a:pt x="5124" y="7390"/>
                  </a:cubicBezTo>
                  <a:cubicBezTo>
                    <a:pt x="6681" y="7108"/>
                    <a:pt x="7381" y="5821"/>
                    <a:pt x="6975" y="4004"/>
                  </a:cubicBezTo>
                  <a:cubicBezTo>
                    <a:pt x="6523" y="1962"/>
                    <a:pt x="5372" y="1116"/>
                    <a:pt x="3194" y="416"/>
                  </a:cubicBezTo>
                  <a:cubicBezTo>
                    <a:pt x="3044" y="363"/>
                    <a:pt x="2081" y="0"/>
                    <a:pt x="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98500" y="4528525"/>
              <a:ext cx="84950" cy="70250"/>
            </a:xfrm>
            <a:custGeom>
              <a:rect b="b" l="l" r="r" t="t"/>
              <a:pathLst>
                <a:path extrusionOk="0" h="2810" w="3398">
                  <a:moveTo>
                    <a:pt x="1" y="0"/>
                  </a:moveTo>
                  <a:cubicBezTo>
                    <a:pt x="1" y="0"/>
                    <a:pt x="69" y="34"/>
                    <a:pt x="170" y="102"/>
                  </a:cubicBezTo>
                  <a:cubicBezTo>
                    <a:pt x="272" y="169"/>
                    <a:pt x="430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994" y="598"/>
                    <a:pt x="1095" y="666"/>
                    <a:pt x="1208" y="745"/>
                  </a:cubicBezTo>
                  <a:cubicBezTo>
                    <a:pt x="1310" y="813"/>
                    <a:pt x="1423" y="892"/>
                    <a:pt x="1535" y="971"/>
                  </a:cubicBezTo>
                  <a:cubicBezTo>
                    <a:pt x="1637" y="1050"/>
                    <a:pt x="1750" y="1129"/>
                    <a:pt x="1863" y="1219"/>
                  </a:cubicBezTo>
                  <a:cubicBezTo>
                    <a:pt x="1964" y="1309"/>
                    <a:pt x="2066" y="1399"/>
                    <a:pt x="2179" y="1490"/>
                  </a:cubicBezTo>
                  <a:cubicBezTo>
                    <a:pt x="2280" y="1569"/>
                    <a:pt x="2371" y="1659"/>
                    <a:pt x="2461" y="1761"/>
                  </a:cubicBezTo>
                  <a:cubicBezTo>
                    <a:pt x="2551" y="1851"/>
                    <a:pt x="2641" y="1930"/>
                    <a:pt x="2732" y="2020"/>
                  </a:cubicBezTo>
                  <a:cubicBezTo>
                    <a:pt x="2811" y="2110"/>
                    <a:pt x="2878" y="2189"/>
                    <a:pt x="2946" y="2268"/>
                  </a:cubicBezTo>
                  <a:cubicBezTo>
                    <a:pt x="3093" y="2415"/>
                    <a:pt x="3194" y="2562"/>
                    <a:pt x="3273" y="2663"/>
                  </a:cubicBezTo>
                  <a:lnTo>
                    <a:pt x="3397" y="2810"/>
                  </a:lnTo>
                  <a:cubicBezTo>
                    <a:pt x="3397" y="2810"/>
                    <a:pt x="3364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8" y="2189"/>
                  </a:cubicBezTo>
                  <a:cubicBezTo>
                    <a:pt x="2991" y="2099"/>
                    <a:pt x="2923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60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70" y="339"/>
                    <a:pt x="757" y="294"/>
                    <a:pt x="667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87800" y="4522300"/>
              <a:ext cx="84925" cy="113725"/>
            </a:xfrm>
            <a:custGeom>
              <a:rect b="b" l="l" r="r" t="t"/>
              <a:pathLst>
                <a:path extrusionOk="0" h="4549" w="3397">
                  <a:moveTo>
                    <a:pt x="0" y="1"/>
                  </a:moveTo>
                  <a:cubicBezTo>
                    <a:pt x="0" y="1"/>
                    <a:pt x="68" y="69"/>
                    <a:pt x="192" y="170"/>
                  </a:cubicBezTo>
                  <a:cubicBezTo>
                    <a:pt x="316" y="272"/>
                    <a:pt x="474" y="430"/>
                    <a:pt x="677" y="610"/>
                  </a:cubicBezTo>
                  <a:cubicBezTo>
                    <a:pt x="869" y="791"/>
                    <a:pt x="1083" y="1017"/>
                    <a:pt x="1320" y="1265"/>
                  </a:cubicBezTo>
                  <a:cubicBezTo>
                    <a:pt x="1433" y="1389"/>
                    <a:pt x="1546" y="1524"/>
                    <a:pt x="1659" y="1660"/>
                  </a:cubicBezTo>
                  <a:cubicBezTo>
                    <a:pt x="1783" y="1784"/>
                    <a:pt x="1896" y="1931"/>
                    <a:pt x="2009" y="2066"/>
                  </a:cubicBezTo>
                  <a:cubicBezTo>
                    <a:pt x="2110" y="2213"/>
                    <a:pt x="2223" y="2348"/>
                    <a:pt x="2325" y="2495"/>
                  </a:cubicBezTo>
                  <a:cubicBezTo>
                    <a:pt x="2426" y="2630"/>
                    <a:pt x="2528" y="2777"/>
                    <a:pt x="2618" y="2912"/>
                  </a:cubicBezTo>
                  <a:cubicBezTo>
                    <a:pt x="2708" y="3059"/>
                    <a:pt x="2810" y="3183"/>
                    <a:pt x="2878" y="3318"/>
                  </a:cubicBezTo>
                  <a:cubicBezTo>
                    <a:pt x="2934" y="3465"/>
                    <a:pt x="3013" y="3589"/>
                    <a:pt x="3069" y="3713"/>
                  </a:cubicBezTo>
                  <a:cubicBezTo>
                    <a:pt x="3126" y="3815"/>
                    <a:pt x="3171" y="3928"/>
                    <a:pt x="3216" y="4041"/>
                  </a:cubicBezTo>
                  <a:cubicBezTo>
                    <a:pt x="3261" y="4142"/>
                    <a:pt x="3295" y="4232"/>
                    <a:pt x="3318" y="4311"/>
                  </a:cubicBezTo>
                  <a:cubicBezTo>
                    <a:pt x="3374" y="4458"/>
                    <a:pt x="3397" y="4548"/>
                    <a:pt x="3397" y="4548"/>
                  </a:cubicBezTo>
                  <a:cubicBezTo>
                    <a:pt x="3397" y="4548"/>
                    <a:pt x="3385" y="4458"/>
                    <a:pt x="3363" y="4300"/>
                  </a:cubicBezTo>
                  <a:cubicBezTo>
                    <a:pt x="3351" y="4221"/>
                    <a:pt x="3318" y="4131"/>
                    <a:pt x="3295" y="4018"/>
                  </a:cubicBezTo>
                  <a:cubicBezTo>
                    <a:pt x="3261" y="3894"/>
                    <a:pt x="3227" y="3781"/>
                    <a:pt x="3182" y="3657"/>
                  </a:cubicBezTo>
                  <a:cubicBezTo>
                    <a:pt x="3137" y="3533"/>
                    <a:pt x="3081" y="3397"/>
                    <a:pt x="3013" y="3251"/>
                  </a:cubicBezTo>
                  <a:cubicBezTo>
                    <a:pt x="2934" y="3115"/>
                    <a:pt x="2866" y="2957"/>
                    <a:pt x="2776" y="2811"/>
                  </a:cubicBezTo>
                  <a:cubicBezTo>
                    <a:pt x="2686" y="2664"/>
                    <a:pt x="2595" y="2517"/>
                    <a:pt x="2494" y="2371"/>
                  </a:cubicBezTo>
                  <a:cubicBezTo>
                    <a:pt x="2392" y="2213"/>
                    <a:pt x="2291" y="2055"/>
                    <a:pt x="2178" y="1919"/>
                  </a:cubicBezTo>
                  <a:cubicBezTo>
                    <a:pt x="2054" y="1795"/>
                    <a:pt x="1941" y="1637"/>
                    <a:pt x="1817" y="1513"/>
                  </a:cubicBezTo>
                  <a:cubicBezTo>
                    <a:pt x="1704" y="1378"/>
                    <a:pt x="1569" y="1253"/>
                    <a:pt x="1456" y="1129"/>
                  </a:cubicBezTo>
                  <a:cubicBezTo>
                    <a:pt x="1332" y="1005"/>
                    <a:pt x="1219" y="892"/>
                    <a:pt x="1095" y="791"/>
                  </a:cubicBezTo>
                  <a:cubicBezTo>
                    <a:pt x="970" y="689"/>
                    <a:pt x="858" y="588"/>
                    <a:pt x="756" y="509"/>
                  </a:cubicBezTo>
                  <a:cubicBezTo>
                    <a:pt x="655" y="430"/>
                    <a:pt x="553" y="351"/>
                    <a:pt x="451" y="283"/>
                  </a:cubicBezTo>
                  <a:cubicBezTo>
                    <a:pt x="372" y="227"/>
                    <a:pt x="293" y="170"/>
                    <a:pt x="214" y="125"/>
                  </a:cubicBezTo>
                  <a:cubicBezTo>
                    <a:pt x="7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87225" y="4523150"/>
              <a:ext cx="54200" cy="85225"/>
            </a:xfrm>
            <a:custGeom>
              <a:rect b="b" l="l" r="r" t="t"/>
              <a:pathLst>
                <a:path extrusionOk="0" h="3409" w="2168">
                  <a:moveTo>
                    <a:pt x="0" y="1"/>
                  </a:moveTo>
                  <a:cubicBezTo>
                    <a:pt x="0" y="1"/>
                    <a:pt x="34" y="57"/>
                    <a:pt x="102" y="136"/>
                  </a:cubicBezTo>
                  <a:cubicBezTo>
                    <a:pt x="136" y="181"/>
                    <a:pt x="170" y="238"/>
                    <a:pt x="226" y="294"/>
                  </a:cubicBezTo>
                  <a:cubicBezTo>
                    <a:pt x="271" y="362"/>
                    <a:pt x="316" y="430"/>
                    <a:pt x="373" y="509"/>
                  </a:cubicBezTo>
                  <a:lnTo>
                    <a:pt x="553" y="757"/>
                  </a:lnTo>
                  <a:cubicBezTo>
                    <a:pt x="610" y="847"/>
                    <a:pt x="678" y="949"/>
                    <a:pt x="745" y="1039"/>
                  </a:cubicBezTo>
                  <a:cubicBezTo>
                    <a:pt x="881" y="1231"/>
                    <a:pt x="1027" y="1445"/>
                    <a:pt x="1163" y="1660"/>
                  </a:cubicBezTo>
                  <a:cubicBezTo>
                    <a:pt x="1230" y="1761"/>
                    <a:pt x="1298" y="1863"/>
                    <a:pt x="1377" y="1976"/>
                  </a:cubicBezTo>
                  <a:cubicBezTo>
                    <a:pt x="1445" y="2077"/>
                    <a:pt x="1501" y="2179"/>
                    <a:pt x="1569" y="2280"/>
                  </a:cubicBezTo>
                  <a:cubicBezTo>
                    <a:pt x="1625" y="2382"/>
                    <a:pt x="1693" y="2483"/>
                    <a:pt x="1750" y="2574"/>
                  </a:cubicBezTo>
                  <a:cubicBezTo>
                    <a:pt x="1795" y="2664"/>
                    <a:pt x="1840" y="2743"/>
                    <a:pt x="1885" y="2833"/>
                  </a:cubicBezTo>
                  <a:cubicBezTo>
                    <a:pt x="1930" y="2923"/>
                    <a:pt x="1986" y="3002"/>
                    <a:pt x="2009" y="3070"/>
                  </a:cubicBezTo>
                  <a:lnTo>
                    <a:pt x="2088" y="3251"/>
                  </a:lnTo>
                  <a:cubicBezTo>
                    <a:pt x="2133" y="3352"/>
                    <a:pt x="2167" y="3409"/>
                    <a:pt x="2167" y="3409"/>
                  </a:cubicBezTo>
                  <a:cubicBezTo>
                    <a:pt x="2167" y="3409"/>
                    <a:pt x="2156" y="3341"/>
                    <a:pt x="2122" y="3239"/>
                  </a:cubicBezTo>
                  <a:cubicBezTo>
                    <a:pt x="2111" y="3183"/>
                    <a:pt x="2099" y="3115"/>
                    <a:pt x="2077" y="3036"/>
                  </a:cubicBezTo>
                  <a:cubicBezTo>
                    <a:pt x="2065" y="2957"/>
                    <a:pt x="2032" y="2867"/>
                    <a:pt x="1998" y="2788"/>
                  </a:cubicBezTo>
                  <a:cubicBezTo>
                    <a:pt x="1964" y="2698"/>
                    <a:pt x="1930" y="2596"/>
                    <a:pt x="1885" y="2495"/>
                  </a:cubicBezTo>
                  <a:cubicBezTo>
                    <a:pt x="1829" y="2404"/>
                    <a:pt x="1783" y="2291"/>
                    <a:pt x="1727" y="2190"/>
                  </a:cubicBezTo>
                  <a:cubicBezTo>
                    <a:pt x="1671" y="2077"/>
                    <a:pt x="1603" y="1976"/>
                    <a:pt x="1546" y="1863"/>
                  </a:cubicBezTo>
                  <a:cubicBezTo>
                    <a:pt x="1479" y="1750"/>
                    <a:pt x="1411" y="1648"/>
                    <a:pt x="1343" y="1535"/>
                  </a:cubicBezTo>
                  <a:cubicBezTo>
                    <a:pt x="1264" y="1434"/>
                    <a:pt x="1197" y="1321"/>
                    <a:pt x="1118" y="1219"/>
                  </a:cubicBezTo>
                  <a:cubicBezTo>
                    <a:pt x="1050" y="1118"/>
                    <a:pt x="971" y="1028"/>
                    <a:pt x="892" y="926"/>
                  </a:cubicBezTo>
                  <a:cubicBezTo>
                    <a:pt x="757" y="757"/>
                    <a:pt x="621" y="588"/>
                    <a:pt x="463" y="430"/>
                  </a:cubicBezTo>
                  <a:cubicBezTo>
                    <a:pt x="362" y="317"/>
                    <a:pt x="249" y="215"/>
                    <a:pt x="125" y="114"/>
                  </a:cubicBezTo>
                  <a:cubicBezTo>
                    <a:pt x="46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87225" y="4523150"/>
              <a:ext cx="32175" cy="7535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68" y="102"/>
                  </a:lnTo>
                  <a:cubicBezTo>
                    <a:pt x="91" y="147"/>
                    <a:pt x="113" y="193"/>
                    <a:pt x="136" y="249"/>
                  </a:cubicBezTo>
                  <a:cubicBezTo>
                    <a:pt x="158" y="305"/>
                    <a:pt x="192" y="373"/>
                    <a:pt x="215" y="441"/>
                  </a:cubicBezTo>
                  <a:cubicBezTo>
                    <a:pt x="271" y="588"/>
                    <a:pt x="339" y="746"/>
                    <a:pt x="418" y="926"/>
                  </a:cubicBezTo>
                  <a:cubicBezTo>
                    <a:pt x="486" y="1118"/>
                    <a:pt x="565" y="1298"/>
                    <a:pt x="644" y="1490"/>
                  </a:cubicBezTo>
                  <a:cubicBezTo>
                    <a:pt x="723" y="1693"/>
                    <a:pt x="802" y="1885"/>
                    <a:pt x="869" y="2055"/>
                  </a:cubicBezTo>
                  <a:cubicBezTo>
                    <a:pt x="937" y="2224"/>
                    <a:pt x="1027" y="2393"/>
                    <a:pt x="1084" y="2540"/>
                  </a:cubicBezTo>
                  <a:cubicBezTo>
                    <a:pt x="1129" y="2675"/>
                    <a:pt x="1185" y="2799"/>
                    <a:pt x="1219" y="2878"/>
                  </a:cubicBezTo>
                  <a:cubicBezTo>
                    <a:pt x="1242" y="2923"/>
                    <a:pt x="1264" y="2969"/>
                    <a:pt x="1287" y="3014"/>
                  </a:cubicBezTo>
                  <a:cubicBezTo>
                    <a:pt x="1287" y="3014"/>
                    <a:pt x="1276" y="2957"/>
                    <a:pt x="1264" y="2867"/>
                  </a:cubicBezTo>
                  <a:cubicBezTo>
                    <a:pt x="1242" y="2743"/>
                    <a:pt x="1219" y="2619"/>
                    <a:pt x="1185" y="2506"/>
                  </a:cubicBezTo>
                  <a:cubicBezTo>
                    <a:pt x="1163" y="2348"/>
                    <a:pt x="1106" y="2167"/>
                    <a:pt x="1050" y="1987"/>
                  </a:cubicBezTo>
                  <a:cubicBezTo>
                    <a:pt x="993" y="1806"/>
                    <a:pt x="926" y="1614"/>
                    <a:pt x="835" y="1423"/>
                  </a:cubicBezTo>
                  <a:cubicBezTo>
                    <a:pt x="757" y="1242"/>
                    <a:pt x="678" y="1050"/>
                    <a:pt x="587" y="870"/>
                  </a:cubicBezTo>
                  <a:cubicBezTo>
                    <a:pt x="542" y="791"/>
                    <a:pt x="497" y="700"/>
                    <a:pt x="452" y="621"/>
                  </a:cubicBezTo>
                  <a:cubicBezTo>
                    <a:pt x="407" y="554"/>
                    <a:pt x="350" y="475"/>
                    <a:pt x="316" y="407"/>
                  </a:cubicBezTo>
                  <a:cubicBezTo>
                    <a:pt x="249" y="294"/>
                    <a:pt x="170" y="193"/>
                    <a:pt x="91" y="102"/>
                  </a:cubicBezTo>
                  <a:cubicBezTo>
                    <a:pt x="34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027700" y="1951775"/>
              <a:ext cx="646600" cy="731175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85" y="12063"/>
                  </a:cubicBezTo>
                  <a:cubicBezTo>
                    <a:pt x="22320" y="14027"/>
                    <a:pt x="21384" y="15697"/>
                    <a:pt x="20628" y="17548"/>
                  </a:cubicBezTo>
                  <a:cubicBezTo>
                    <a:pt x="19939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05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79" y="29246"/>
                    <a:pt x="8288" y="29246"/>
                  </a:cubicBezTo>
                  <a:cubicBezTo>
                    <a:pt x="9903" y="29246"/>
                    <a:pt x="11555" y="28984"/>
                    <a:pt x="13192" y="28448"/>
                  </a:cubicBezTo>
                  <a:cubicBezTo>
                    <a:pt x="15223" y="27782"/>
                    <a:pt x="17570" y="26868"/>
                    <a:pt x="19330" y="25650"/>
                  </a:cubicBezTo>
                  <a:cubicBezTo>
                    <a:pt x="24408" y="22118"/>
                    <a:pt x="25694" y="17198"/>
                    <a:pt x="25796" y="11285"/>
                  </a:cubicBezTo>
                  <a:cubicBezTo>
                    <a:pt x="25864" y="7606"/>
                    <a:pt x="24622" y="3781"/>
                    <a:pt x="22162" y="870"/>
                  </a:cubicBezTo>
                  <a:cubicBezTo>
                    <a:pt x="21914" y="565"/>
                    <a:pt x="21643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4859550" y="1862650"/>
              <a:ext cx="769325" cy="765950"/>
            </a:xfrm>
            <a:custGeom>
              <a:rect b="b" l="l" r="r" t="t"/>
              <a:pathLst>
                <a:path extrusionOk="0" h="30638" w="30773">
                  <a:moveTo>
                    <a:pt x="19204" y="0"/>
                  </a:moveTo>
                  <a:cubicBezTo>
                    <a:pt x="16366" y="0"/>
                    <a:pt x="13464" y="827"/>
                    <a:pt x="10935" y="2313"/>
                  </a:cubicBezTo>
                  <a:cubicBezTo>
                    <a:pt x="9130" y="3374"/>
                    <a:pt x="7392" y="4649"/>
                    <a:pt x="6083" y="6296"/>
                  </a:cubicBezTo>
                  <a:cubicBezTo>
                    <a:pt x="5056" y="7594"/>
                    <a:pt x="4097" y="8734"/>
                    <a:pt x="3465" y="10043"/>
                  </a:cubicBezTo>
                  <a:cubicBezTo>
                    <a:pt x="1242" y="14590"/>
                    <a:pt x="1" y="20909"/>
                    <a:pt x="2641" y="25547"/>
                  </a:cubicBezTo>
                  <a:cubicBezTo>
                    <a:pt x="3657" y="27364"/>
                    <a:pt x="5045" y="28933"/>
                    <a:pt x="6726" y="30162"/>
                  </a:cubicBezTo>
                  <a:cubicBezTo>
                    <a:pt x="8130" y="30488"/>
                    <a:pt x="9540" y="30638"/>
                    <a:pt x="10974" y="30638"/>
                  </a:cubicBezTo>
                  <a:cubicBezTo>
                    <a:pt x="12422" y="30638"/>
                    <a:pt x="13896" y="30485"/>
                    <a:pt x="15415" y="30208"/>
                  </a:cubicBezTo>
                  <a:cubicBezTo>
                    <a:pt x="17153" y="29858"/>
                    <a:pt x="18642" y="29418"/>
                    <a:pt x="20143" y="28425"/>
                  </a:cubicBezTo>
                  <a:cubicBezTo>
                    <a:pt x="21497" y="27454"/>
                    <a:pt x="23179" y="27127"/>
                    <a:pt x="24420" y="26032"/>
                  </a:cubicBezTo>
                  <a:cubicBezTo>
                    <a:pt x="25853" y="24735"/>
                    <a:pt x="26677" y="22862"/>
                    <a:pt x="27365" y="21113"/>
                  </a:cubicBezTo>
                  <a:cubicBezTo>
                    <a:pt x="28110" y="19262"/>
                    <a:pt x="29058" y="17592"/>
                    <a:pt x="29622" y="15628"/>
                  </a:cubicBezTo>
                  <a:cubicBezTo>
                    <a:pt x="30773" y="11792"/>
                    <a:pt x="30401" y="6985"/>
                    <a:pt x="28110" y="3566"/>
                  </a:cubicBezTo>
                  <a:cubicBezTo>
                    <a:pt x="25678" y="1104"/>
                    <a:pt x="22484" y="0"/>
                    <a:pt x="19204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903000" y="1891075"/>
              <a:ext cx="701050" cy="708125"/>
            </a:xfrm>
            <a:custGeom>
              <a:rect b="b" l="l" r="r" t="t"/>
              <a:pathLst>
                <a:path extrusionOk="0" h="28325" w="28042">
                  <a:moveTo>
                    <a:pt x="17673" y="1"/>
                  </a:moveTo>
                  <a:cubicBezTo>
                    <a:pt x="17598" y="1"/>
                    <a:pt x="17522" y="1"/>
                    <a:pt x="17446" y="3"/>
                  </a:cubicBezTo>
                  <a:cubicBezTo>
                    <a:pt x="10472" y="104"/>
                    <a:pt x="3307" y="5656"/>
                    <a:pt x="1186" y="12291"/>
                  </a:cubicBezTo>
                  <a:cubicBezTo>
                    <a:pt x="734" y="13747"/>
                    <a:pt x="80" y="15654"/>
                    <a:pt x="1" y="17267"/>
                  </a:cubicBezTo>
                  <a:cubicBezTo>
                    <a:pt x="12" y="18621"/>
                    <a:pt x="576" y="19987"/>
                    <a:pt x="903" y="21341"/>
                  </a:cubicBezTo>
                  <a:cubicBezTo>
                    <a:pt x="1558" y="24049"/>
                    <a:pt x="2472" y="25178"/>
                    <a:pt x="4593" y="26735"/>
                  </a:cubicBezTo>
                  <a:lnTo>
                    <a:pt x="5169" y="27152"/>
                  </a:lnTo>
                  <a:cubicBezTo>
                    <a:pt x="7290" y="27987"/>
                    <a:pt x="8938" y="28224"/>
                    <a:pt x="11183" y="28315"/>
                  </a:cubicBezTo>
                  <a:cubicBezTo>
                    <a:pt x="11309" y="28321"/>
                    <a:pt x="11434" y="28324"/>
                    <a:pt x="11559" y="28324"/>
                  </a:cubicBezTo>
                  <a:cubicBezTo>
                    <a:pt x="14923" y="28324"/>
                    <a:pt x="17584" y="26018"/>
                    <a:pt x="20403" y="24343"/>
                  </a:cubicBezTo>
                  <a:cubicBezTo>
                    <a:pt x="23810" y="22323"/>
                    <a:pt x="25029" y="18520"/>
                    <a:pt x="26406" y="15011"/>
                  </a:cubicBezTo>
                  <a:cubicBezTo>
                    <a:pt x="27196" y="13307"/>
                    <a:pt x="28042" y="11591"/>
                    <a:pt x="27760" y="9752"/>
                  </a:cubicBezTo>
                  <a:cubicBezTo>
                    <a:pt x="27512" y="8105"/>
                    <a:pt x="26992" y="6514"/>
                    <a:pt x="26225" y="5035"/>
                  </a:cubicBezTo>
                  <a:cubicBezTo>
                    <a:pt x="24400" y="1661"/>
                    <a:pt x="21446" y="1"/>
                    <a:pt x="17673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022325" y="2001350"/>
              <a:ext cx="453950" cy="494625"/>
            </a:xfrm>
            <a:custGeom>
              <a:rect b="b" l="l" r="r" t="t"/>
              <a:pathLst>
                <a:path extrusionOk="0" h="19785" w="18158">
                  <a:moveTo>
                    <a:pt x="11540" y="1"/>
                  </a:moveTo>
                  <a:cubicBezTo>
                    <a:pt x="10805" y="1"/>
                    <a:pt x="10072" y="196"/>
                    <a:pt x="8949" y="545"/>
                  </a:cubicBezTo>
                  <a:cubicBezTo>
                    <a:pt x="8216" y="805"/>
                    <a:pt x="7245" y="726"/>
                    <a:pt x="6523" y="1053"/>
                  </a:cubicBezTo>
                  <a:cubicBezTo>
                    <a:pt x="5666" y="1426"/>
                    <a:pt x="5259" y="2396"/>
                    <a:pt x="4650" y="3186"/>
                  </a:cubicBezTo>
                  <a:cubicBezTo>
                    <a:pt x="3612" y="4461"/>
                    <a:pt x="1265" y="5589"/>
                    <a:pt x="1141" y="7372"/>
                  </a:cubicBezTo>
                  <a:cubicBezTo>
                    <a:pt x="1039" y="8275"/>
                    <a:pt x="1197" y="8952"/>
                    <a:pt x="949" y="9877"/>
                  </a:cubicBezTo>
                  <a:cubicBezTo>
                    <a:pt x="734" y="10645"/>
                    <a:pt x="227" y="11491"/>
                    <a:pt x="181" y="12292"/>
                  </a:cubicBezTo>
                  <a:cubicBezTo>
                    <a:pt x="1" y="13849"/>
                    <a:pt x="1174" y="15395"/>
                    <a:pt x="1682" y="16862"/>
                  </a:cubicBezTo>
                  <a:cubicBezTo>
                    <a:pt x="2359" y="18690"/>
                    <a:pt x="5417" y="19458"/>
                    <a:pt x="7324" y="19785"/>
                  </a:cubicBezTo>
                  <a:lnTo>
                    <a:pt x="8385" y="18893"/>
                  </a:lnTo>
                  <a:cubicBezTo>
                    <a:pt x="8396" y="18912"/>
                    <a:pt x="8408" y="18921"/>
                    <a:pt x="8421" y="18921"/>
                  </a:cubicBezTo>
                  <a:cubicBezTo>
                    <a:pt x="8561" y="18921"/>
                    <a:pt x="8837" y="17972"/>
                    <a:pt x="9198" y="17663"/>
                  </a:cubicBezTo>
                  <a:cubicBezTo>
                    <a:pt x="9717" y="17223"/>
                    <a:pt x="10766" y="17280"/>
                    <a:pt x="11319" y="16919"/>
                  </a:cubicBezTo>
                  <a:cubicBezTo>
                    <a:pt x="12086" y="16490"/>
                    <a:pt x="12526" y="15666"/>
                    <a:pt x="13181" y="15113"/>
                  </a:cubicBezTo>
                  <a:cubicBezTo>
                    <a:pt x="13926" y="14538"/>
                    <a:pt x="14467" y="14165"/>
                    <a:pt x="15077" y="13375"/>
                  </a:cubicBezTo>
                  <a:cubicBezTo>
                    <a:pt x="15889" y="12473"/>
                    <a:pt x="16284" y="12134"/>
                    <a:pt x="16487" y="10972"/>
                  </a:cubicBezTo>
                  <a:cubicBezTo>
                    <a:pt x="16600" y="10464"/>
                    <a:pt x="16453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43" y="6481"/>
                  </a:cubicBezTo>
                  <a:cubicBezTo>
                    <a:pt x="18135" y="5319"/>
                    <a:pt x="18157" y="5082"/>
                    <a:pt x="17661" y="4010"/>
                  </a:cubicBezTo>
                  <a:cubicBezTo>
                    <a:pt x="17311" y="3220"/>
                    <a:pt x="16961" y="2114"/>
                    <a:pt x="16329" y="1471"/>
                  </a:cubicBezTo>
                  <a:cubicBezTo>
                    <a:pt x="15618" y="839"/>
                    <a:pt x="14907" y="861"/>
                    <a:pt x="14050" y="591"/>
                  </a:cubicBezTo>
                  <a:cubicBezTo>
                    <a:pt x="12971" y="185"/>
                    <a:pt x="12255" y="1"/>
                    <a:pt x="11540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111750" y="2105225"/>
              <a:ext cx="378050" cy="416350"/>
            </a:xfrm>
            <a:custGeom>
              <a:rect b="b" l="l" r="r" t="t"/>
              <a:pathLst>
                <a:path extrusionOk="0" h="16654" w="15122">
                  <a:moveTo>
                    <a:pt x="13838" y="0"/>
                  </a:moveTo>
                  <a:cubicBezTo>
                    <a:pt x="12890" y="0"/>
                    <a:pt x="11829" y="1238"/>
                    <a:pt x="11398" y="1931"/>
                  </a:cubicBezTo>
                  <a:cubicBezTo>
                    <a:pt x="11839" y="741"/>
                    <a:pt x="10891" y="83"/>
                    <a:pt x="9783" y="83"/>
                  </a:cubicBezTo>
                  <a:cubicBezTo>
                    <a:pt x="9672" y="83"/>
                    <a:pt x="9559" y="89"/>
                    <a:pt x="9446" y="103"/>
                  </a:cubicBezTo>
                  <a:cubicBezTo>
                    <a:pt x="8114" y="182"/>
                    <a:pt x="6659" y="1412"/>
                    <a:pt x="5666" y="2213"/>
                  </a:cubicBezTo>
                  <a:cubicBezTo>
                    <a:pt x="4075" y="3556"/>
                    <a:pt x="1" y="9390"/>
                    <a:pt x="3522" y="10766"/>
                  </a:cubicBezTo>
                  <a:cubicBezTo>
                    <a:pt x="2924" y="12256"/>
                    <a:pt x="780" y="15562"/>
                    <a:pt x="3330" y="16533"/>
                  </a:cubicBezTo>
                  <a:cubicBezTo>
                    <a:pt x="3563" y="16616"/>
                    <a:pt x="3804" y="16653"/>
                    <a:pt x="4050" y="16653"/>
                  </a:cubicBezTo>
                  <a:cubicBezTo>
                    <a:pt x="5906" y="16653"/>
                    <a:pt x="8029" y="14498"/>
                    <a:pt x="9175" y="13452"/>
                  </a:cubicBezTo>
                  <a:cubicBezTo>
                    <a:pt x="12572" y="10405"/>
                    <a:pt x="15122" y="6129"/>
                    <a:pt x="15020" y="1457"/>
                  </a:cubicBezTo>
                  <a:cubicBezTo>
                    <a:pt x="15065" y="1389"/>
                    <a:pt x="15077" y="1299"/>
                    <a:pt x="15043" y="1220"/>
                  </a:cubicBezTo>
                  <a:lnTo>
                    <a:pt x="14400" y="171"/>
                  </a:lnTo>
                  <a:cubicBezTo>
                    <a:pt x="14221" y="52"/>
                    <a:pt x="14032" y="0"/>
                    <a:pt x="13838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496275" y="2441525"/>
              <a:ext cx="69975" cy="108350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68"/>
                    <a:pt x="158" y="169"/>
                  </a:cubicBezTo>
                  <a:lnTo>
                    <a:pt x="361" y="350"/>
                  </a:lnTo>
                  <a:cubicBezTo>
                    <a:pt x="440" y="418"/>
                    <a:pt x="519" y="497"/>
                    <a:pt x="598" y="587"/>
                  </a:cubicBezTo>
                  <a:cubicBezTo>
                    <a:pt x="677" y="677"/>
                    <a:pt x="756" y="767"/>
                    <a:pt x="847" y="869"/>
                  </a:cubicBezTo>
                  <a:cubicBezTo>
                    <a:pt x="937" y="959"/>
                    <a:pt x="1016" y="1095"/>
                    <a:pt x="1106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22" y="2968"/>
                    <a:pt x="2212" y="3092"/>
                    <a:pt x="2268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18" y="3995"/>
                    <a:pt x="2686" y="4130"/>
                  </a:cubicBezTo>
                  <a:cubicBezTo>
                    <a:pt x="2754" y="4254"/>
                    <a:pt x="2799" y="4333"/>
                    <a:pt x="2799" y="4333"/>
                  </a:cubicBezTo>
                  <a:cubicBezTo>
                    <a:pt x="2799" y="4333"/>
                    <a:pt x="2788" y="4243"/>
                    <a:pt x="2776" y="4096"/>
                  </a:cubicBezTo>
                  <a:cubicBezTo>
                    <a:pt x="2765" y="3893"/>
                    <a:pt x="2742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04" y="2505"/>
                    <a:pt x="2347" y="2347"/>
                    <a:pt x="2268" y="2200"/>
                  </a:cubicBezTo>
                  <a:cubicBezTo>
                    <a:pt x="2201" y="2054"/>
                    <a:pt x="2122" y="1896"/>
                    <a:pt x="2043" y="1749"/>
                  </a:cubicBezTo>
                  <a:lnTo>
                    <a:pt x="1761" y="1320"/>
                  </a:lnTo>
                  <a:cubicBezTo>
                    <a:pt x="1670" y="1185"/>
                    <a:pt x="1558" y="1061"/>
                    <a:pt x="1445" y="937"/>
                  </a:cubicBezTo>
                  <a:cubicBezTo>
                    <a:pt x="1332" y="824"/>
                    <a:pt x="1230" y="711"/>
                    <a:pt x="1106" y="609"/>
                  </a:cubicBezTo>
                  <a:cubicBezTo>
                    <a:pt x="982" y="519"/>
                    <a:pt x="869" y="440"/>
                    <a:pt x="768" y="361"/>
                  </a:cubicBezTo>
                  <a:cubicBezTo>
                    <a:pt x="677" y="293"/>
                    <a:pt x="576" y="226"/>
                    <a:pt x="463" y="192"/>
                  </a:cubicBezTo>
                  <a:lnTo>
                    <a:pt x="215" y="79"/>
                  </a:lnTo>
                  <a:cubicBezTo>
                    <a:pt x="79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65375" y="2474225"/>
              <a:ext cx="18375" cy="34175"/>
            </a:xfrm>
            <a:custGeom>
              <a:rect b="b" l="l" r="r" t="t"/>
              <a:pathLst>
                <a:path extrusionOk="0" h="1367" w="735">
                  <a:moveTo>
                    <a:pt x="24" y="1"/>
                  </a:moveTo>
                  <a:cubicBezTo>
                    <a:pt x="1" y="91"/>
                    <a:pt x="1" y="193"/>
                    <a:pt x="24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15" y="847"/>
                    <a:pt x="261" y="926"/>
                    <a:pt x="317" y="994"/>
                  </a:cubicBezTo>
                  <a:cubicBezTo>
                    <a:pt x="362" y="1062"/>
                    <a:pt x="419" y="1129"/>
                    <a:pt x="464" y="1186"/>
                  </a:cubicBezTo>
                  <a:cubicBezTo>
                    <a:pt x="520" y="1254"/>
                    <a:pt x="588" y="1310"/>
                    <a:pt x="667" y="1366"/>
                  </a:cubicBezTo>
                  <a:cubicBezTo>
                    <a:pt x="701" y="1276"/>
                    <a:pt x="723" y="1186"/>
                    <a:pt x="723" y="1096"/>
                  </a:cubicBezTo>
                  <a:cubicBezTo>
                    <a:pt x="734" y="904"/>
                    <a:pt x="689" y="723"/>
                    <a:pt x="610" y="554"/>
                  </a:cubicBezTo>
                  <a:cubicBezTo>
                    <a:pt x="531" y="385"/>
                    <a:pt x="407" y="249"/>
                    <a:pt x="261" y="136"/>
                  </a:cubicBezTo>
                  <a:cubicBezTo>
                    <a:pt x="182" y="80"/>
                    <a:pt x="103" y="35"/>
                    <a:pt x="24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0150" y="2392700"/>
              <a:ext cx="38675" cy="70275"/>
            </a:xfrm>
            <a:custGeom>
              <a:rect b="b" l="l" r="r" t="t"/>
              <a:pathLst>
                <a:path extrusionOk="0" h="2811" w="1547">
                  <a:moveTo>
                    <a:pt x="1" y="1"/>
                  </a:moveTo>
                  <a:lnTo>
                    <a:pt x="1" y="1"/>
                  </a:ln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83" y="712"/>
                  </a:cubicBezTo>
                  <a:cubicBezTo>
                    <a:pt x="328" y="791"/>
                    <a:pt x="362" y="870"/>
                    <a:pt x="396" y="960"/>
                  </a:cubicBezTo>
                  <a:cubicBezTo>
                    <a:pt x="475" y="1118"/>
                    <a:pt x="576" y="1287"/>
                    <a:pt x="666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21" y="2540"/>
                    <a:pt x="1434" y="2675"/>
                    <a:pt x="1547" y="2811"/>
                  </a:cubicBezTo>
                  <a:cubicBezTo>
                    <a:pt x="1547" y="2630"/>
                    <a:pt x="1524" y="2461"/>
                    <a:pt x="1479" y="2292"/>
                  </a:cubicBezTo>
                  <a:cubicBezTo>
                    <a:pt x="1400" y="1919"/>
                    <a:pt x="1264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31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79500" y="2365900"/>
              <a:ext cx="30475" cy="58150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68" y="272"/>
                    <a:pt x="136" y="407"/>
                  </a:cubicBezTo>
                  <a:cubicBezTo>
                    <a:pt x="158" y="464"/>
                    <a:pt x="181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61" y="926"/>
                    <a:pt x="440" y="1062"/>
                    <a:pt x="508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08" y="2179"/>
                    <a:pt x="1219" y="2032"/>
                    <a:pt x="1208" y="1885"/>
                  </a:cubicBezTo>
                  <a:cubicBezTo>
                    <a:pt x="1196" y="1615"/>
                    <a:pt x="1083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64" y="441"/>
                    <a:pt x="463" y="328"/>
                    <a:pt x="350" y="238"/>
                  </a:cubicBezTo>
                  <a:cubicBezTo>
                    <a:pt x="237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87950" y="2294250"/>
              <a:ext cx="43475" cy="122475"/>
            </a:xfrm>
            <a:custGeom>
              <a:rect b="b" l="l" r="r" t="t"/>
              <a:pathLst>
                <a:path extrusionOk="0" h="4899" w="1739">
                  <a:moveTo>
                    <a:pt x="1" y="1"/>
                  </a:moveTo>
                  <a:lnTo>
                    <a:pt x="1" y="1"/>
                  </a:lnTo>
                  <a:cubicBezTo>
                    <a:pt x="57" y="260"/>
                    <a:pt x="136" y="531"/>
                    <a:pt x="226" y="791"/>
                  </a:cubicBezTo>
                  <a:cubicBezTo>
                    <a:pt x="272" y="903"/>
                    <a:pt x="317" y="1028"/>
                    <a:pt x="362" y="1163"/>
                  </a:cubicBezTo>
                  <a:cubicBezTo>
                    <a:pt x="418" y="1298"/>
                    <a:pt x="452" y="1434"/>
                    <a:pt x="497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03" y="2777"/>
                    <a:pt x="1005" y="3081"/>
                    <a:pt x="1107" y="3363"/>
                  </a:cubicBezTo>
                  <a:cubicBezTo>
                    <a:pt x="1219" y="3657"/>
                    <a:pt x="1321" y="3916"/>
                    <a:pt x="1400" y="4142"/>
                  </a:cubicBezTo>
                  <a:cubicBezTo>
                    <a:pt x="1502" y="4402"/>
                    <a:pt x="1614" y="4650"/>
                    <a:pt x="1738" y="4898"/>
                  </a:cubicBezTo>
                  <a:cubicBezTo>
                    <a:pt x="1738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45" y="2946"/>
                    <a:pt x="1355" y="2630"/>
                    <a:pt x="1265" y="2314"/>
                  </a:cubicBezTo>
                  <a:cubicBezTo>
                    <a:pt x="1140" y="1998"/>
                    <a:pt x="1016" y="1682"/>
                    <a:pt x="881" y="1400"/>
                  </a:cubicBezTo>
                  <a:cubicBezTo>
                    <a:pt x="824" y="1265"/>
                    <a:pt x="768" y="1129"/>
                    <a:pt x="689" y="1005"/>
                  </a:cubicBezTo>
                  <a:cubicBezTo>
                    <a:pt x="621" y="881"/>
                    <a:pt x="542" y="768"/>
                    <a:pt x="475" y="666"/>
                  </a:cubicBezTo>
                  <a:cubicBezTo>
                    <a:pt x="328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623500" y="2293400"/>
              <a:ext cx="29925" cy="131500"/>
            </a:xfrm>
            <a:custGeom>
              <a:rect b="b" l="l" r="r" t="t"/>
              <a:pathLst>
                <a:path extrusionOk="0" h="5260" w="1197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91"/>
                    <a:pt x="46" y="238"/>
                  </a:cubicBezTo>
                  <a:cubicBezTo>
                    <a:pt x="80" y="385"/>
                    <a:pt x="170" y="576"/>
                    <a:pt x="226" y="825"/>
                  </a:cubicBezTo>
                  <a:cubicBezTo>
                    <a:pt x="249" y="949"/>
                    <a:pt x="283" y="1084"/>
                    <a:pt x="328" y="1208"/>
                  </a:cubicBezTo>
                  <a:cubicBezTo>
                    <a:pt x="373" y="1344"/>
                    <a:pt x="384" y="1513"/>
                    <a:pt x="429" y="1648"/>
                  </a:cubicBezTo>
                  <a:cubicBezTo>
                    <a:pt x="508" y="1953"/>
                    <a:pt x="565" y="2280"/>
                    <a:pt x="632" y="2596"/>
                  </a:cubicBezTo>
                  <a:cubicBezTo>
                    <a:pt x="678" y="2923"/>
                    <a:pt x="734" y="3251"/>
                    <a:pt x="768" y="3567"/>
                  </a:cubicBezTo>
                  <a:cubicBezTo>
                    <a:pt x="779" y="3713"/>
                    <a:pt x="813" y="3860"/>
                    <a:pt x="824" y="4007"/>
                  </a:cubicBezTo>
                  <a:cubicBezTo>
                    <a:pt x="836" y="4153"/>
                    <a:pt x="847" y="4289"/>
                    <a:pt x="858" y="4413"/>
                  </a:cubicBezTo>
                  <a:cubicBezTo>
                    <a:pt x="892" y="4661"/>
                    <a:pt x="892" y="4876"/>
                    <a:pt x="915" y="5022"/>
                  </a:cubicBezTo>
                  <a:cubicBezTo>
                    <a:pt x="937" y="5169"/>
                    <a:pt x="937" y="5259"/>
                    <a:pt x="937" y="5259"/>
                  </a:cubicBezTo>
                  <a:cubicBezTo>
                    <a:pt x="937" y="5259"/>
                    <a:pt x="971" y="5169"/>
                    <a:pt x="1005" y="5034"/>
                  </a:cubicBezTo>
                  <a:cubicBezTo>
                    <a:pt x="1073" y="4830"/>
                    <a:pt x="1118" y="4627"/>
                    <a:pt x="1140" y="4413"/>
                  </a:cubicBezTo>
                  <a:cubicBezTo>
                    <a:pt x="1185" y="4120"/>
                    <a:pt x="1197" y="3826"/>
                    <a:pt x="1185" y="3533"/>
                  </a:cubicBezTo>
                  <a:cubicBezTo>
                    <a:pt x="1197" y="3364"/>
                    <a:pt x="1185" y="3194"/>
                    <a:pt x="1163" y="3036"/>
                  </a:cubicBezTo>
                  <a:lnTo>
                    <a:pt x="1106" y="2517"/>
                  </a:lnTo>
                  <a:cubicBezTo>
                    <a:pt x="1061" y="2348"/>
                    <a:pt x="1027" y="2179"/>
                    <a:pt x="982" y="2009"/>
                  </a:cubicBezTo>
                  <a:cubicBezTo>
                    <a:pt x="948" y="1851"/>
                    <a:pt x="903" y="1682"/>
                    <a:pt x="847" y="1535"/>
                  </a:cubicBezTo>
                  <a:cubicBezTo>
                    <a:pt x="745" y="1242"/>
                    <a:pt x="621" y="971"/>
                    <a:pt x="474" y="712"/>
                  </a:cubicBezTo>
                  <a:cubicBezTo>
                    <a:pt x="384" y="531"/>
                    <a:pt x="271" y="351"/>
                    <a:pt x="136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624075" y="2221750"/>
              <a:ext cx="26525" cy="83250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34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69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2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8" y="1140"/>
                    <a:pt x="598" y="949"/>
                  </a:cubicBezTo>
                  <a:cubicBezTo>
                    <a:pt x="530" y="779"/>
                    <a:pt x="440" y="610"/>
                    <a:pt x="327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626875" y="2167600"/>
              <a:ext cx="46300" cy="152075"/>
            </a:xfrm>
            <a:custGeom>
              <a:rect b="b" l="l" r="r" t="t"/>
              <a:pathLst>
                <a:path extrusionOk="0" h="6083" w="1852">
                  <a:moveTo>
                    <a:pt x="1" y="0"/>
                  </a:moveTo>
                  <a:lnTo>
                    <a:pt x="103" y="260"/>
                  </a:lnTo>
                  <a:cubicBezTo>
                    <a:pt x="159" y="429"/>
                    <a:pt x="294" y="643"/>
                    <a:pt x="385" y="925"/>
                  </a:cubicBezTo>
                  <a:cubicBezTo>
                    <a:pt x="441" y="1072"/>
                    <a:pt x="497" y="1219"/>
                    <a:pt x="565" y="1365"/>
                  </a:cubicBezTo>
                  <a:cubicBezTo>
                    <a:pt x="622" y="1523"/>
                    <a:pt x="667" y="1704"/>
                    <a:pt x="734" y="1873"/>
                  </a:cubicBezTo>
                  <a:cubicBezTo>
                    <a:pt x="859" y="2223"/>
                    <a:pt x="949" y="2607"/>
                    <a:pt x="1073" y="2979"/>
                  </a:cubicBezTo>
                  <a:cubicBezTo>
                    <a:pt x="1163" y="3363"/>
                    <a:pt x="1265" y="3746"/>
                    <a:pt x="1355" y="4108"/>
                  </a:cubicBezTo>
                  <a:cubicBezTo>
                    <a:pt x="1445" y="4469"/>
                    <a:pt x="1502" y="4830"/>
                    <a:pt x="1569" y="5112"/>
                  </a:cubicBezTo>
                  <a:cubicBezTo>
                    <a:pt x="1637" y="5394"/>
                    <a:pt x="1682" y="5642"/>
                    <a:pt x="1727" y="5811"/>
                  </a:cubicBezTo>
                  <a:cubicBezTo>
                    <a:pt x="1761" y="5981"/>
                    <a:pt x="1784" y="6082"/>
                    <a:pt x="1784" y="6082"/>
                  </a:cubicBezTo>
                  <a:cubicBezTo>
                    <a:pt x="1784" y="6082"/>
                    <a:pt x="1795" y="5981"/>
                    <a:pt x="1818" y="5800"/>
                  </a:cubicBezTo>
                  <a:cubicBezTo>
                    <a:pt x="1840" y="5552"/>
                    <a:pt x="1852" y="5315"/>
                    <a:pt x="1840" y="5067"/>
                  </a:cubicBezTo>
                  <a:cubicBezTo>
                    <a:pt x="1840" y="4717"/>
                    <a:pt x="1818" y="4367"/>
                    <a:pt x="1773" y="4029"/>
                  </a:cubicBezTo>
                  <a:cubicBezTo>
                    <a:pt x="1750" y="3825"/>
                    <a:pt x="1716" y="3634"/>
                    <a:pt x="1671" y="3442"/>
                  </a:cubicBezTo>
                  <a:cubicBezTo>
                    <a:pt x="1626" y="3250"/>
                    <a:pt x="1581" y="3047"/>
                    <a:pt x="1547" y="2844"/>
                  </a:cubicBezTo>
                  <a:lnTo>
                    <a:pt x="1355" y="2268"/>
                  </a:lnTo>
                  <a:cubicBezTo>
                    <a:pt x="1287" y="2076"/>
                    <a:pt x="1220" y="1896"/>
                    <a:pt x="1141" y="1715"/>
                  </a:cubicBezTo>
                  <a:cubicBezTo>
                    <a:pt x="994" y="1388"/>
                    <a:pt x="836" y="1072"/>
                    <a:pt x="633" y="779"/>
                  </a:cubicBezTo>
                  <a:cubicBezTo>
                    <a:pt x="509" y="576"/>
                    <a:pt x="351" y="384"/>
                    <a:pt x="181" y="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95575" y="2071675"/>
              <a:ext cx="60675" cy="102425"/>
            </a:xfrm>
            <a:custGeom>
              <a:rect b="b" l="l" r="r" t="t"/>
              <a:pathLst>
                <a:path extrusionOk="0" h="4097" w="2427">
                  <a:moveTo>
                    <a:pt x="0" y="0"/>
                  </a:moveTo>
                  <a:lnTo>
                    <a:pt x="0" y="0"/>
                  </a:lnTo>
                  <a:cubicBezTo>
                    <a:pt x="113" y="226"/>
                    <a:pt x="226" y="452"/>
                    <a:pt x="361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66" y="2314"/>
                    <a:pt x="1524" y="2551"/>
                    <a:pt x="1659" y="2799"/>
                  </a:cubicBezTo>
                  <a:cubicBezTo>
                    <a:pt x="1727" y="2912"/>
                    <a:pt x="1806" y="3025"/>
                    <a:pt x="1874" y="3137"/>
                  </a:cubicBezTo>
                  <a:cubicBezTo>
                    <a:pt x="1930" y="3250"/>
                    <a:pt x="1986" y="3352"/>
                    <a:pt x="2043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81" y="3702"/>
                    <a:pt x="2348" y="3521"/>
                    <a:pt x="2302" y="3341"/>
                  </a:cubicBezTo>
                  <a:cubicBezTo>
                    <a:pt x="2235" y="3092"/>
                    <a:pt x="2156" y="2844"/>
                    <a:pt x="2043" y="2596"/>
                  </a:cubicBezTo>
                  <a:cubicBezTo>
                    <a:pt x="1986" y="2460"/>
                    <a:pt x="1919" y="2325"/>
                    <a:pt x="1851" y="2201"/>
                  </a:cubicBezTo>
                  <a:cubicBezTo>
                    <a:pt x="1772" y="2065"/>
                    <a:pt x="1716" y="1930"/>
                    <a:pt x="1625" y="1806"/>
                  </a:cubicBezTo>
                  <a:cubicBezTo>
                    <a:pt x="1535" y="1682"/>
                    <a:pt x="1445" y="1558"/>
                    <a:pt x="1366" y="1422"/>
                  </a:cubicBezTo>
                  <a:cubicBezTo>
                    <a:pt x="1287" y="1298"/>
                    <a:pt x="1185" y="1185"/>
                    <a:pt x="1095" y="1072"/>
                  </a:cubicBezTo>
                  <a:cubicBezTo>
                    <a:pt x="937" y="869"/>
                    <a:pt x="756" y="678"/>
                    <a:pt x="576" y="497"/>
                  </a:cubicBezTo>
                  <a:cubicBezTo>
                    <a:pt x="395" y="316"/>
                    <a:pt x="204" y="147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622375" y="2060950"/>
              <a:ext cx="19775" cy="29375"/>
            </a:xfrm>
            <a:custGeom>
              <a:rect b="b" l="l" r="r" t="t"/>
              <a:pathLst>
                <a:path extrusionOk="0" h="1175" w="791">
                  <a:moveTo>
                    <a:pt x="23" y="1"/>
                  </a:moveTo>
                  <a:cubicBezTo>
                    <a:pt x="0" y="91"/>
                    <a:pt x="0" y="170"/>
                    <a:pt x="23" y="260"/>
                  </a:cubicBezTo>
                  <a:cubicBezTo>
                    <a:pt x="46" y="418"/>
                    <a:pt x="102" y="576"/>
                    <a:pt x="192" y="723"/>
                  </a:cubicBezTo>
                  <a:cubicBezTo>
                    <a:pt x="283" y="858"/>
                    <a:pt x="395" y="971"/>
                    <a:pt x="542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90" y="1084"/>
                    <a:pt x="790" y="994"/>
                    <a:pt x="768" y="915"/>
                  </a:cubicBezTo>
                  <a:cubicBezTo>
                    <a:pt x="723" y="576"/>
                    <a:pt x="531" y="283"/>
                    <a:pt x="249" y="114"/>
                  </a:cubicBezTo>
                  <a:cubicBezTo>
                    <a:pt x="181" y="57"/>
                    <a:pt x="102" y="23"/>
                    <a:pt x="23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480200" y="2481300"/>
              <a:ext cx="45150" cy="56425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lnTo>
                    <a:pt x="0" y="0"/>
                  </a:ln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399" y="2009"/>
                  </a:cubicBezTo>
                  <a:cubicBezTo>
                    <a:pt x="1524" y="2110"/>
                    <a:pt x="1670" y="2189"/>
                    <a:pt x="1806" y="2257"/>
                  </a:cubicBezTo>
                  <a:cubicBezTo>
                    <a:pt x="1760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6" y="756"/>
                    <a:pt x="621" y="508"/>
                    <a:pt x="373" y="282"/>
                  </a:cubicBezTo>
                  <a:cubicBezTo>
                    <a:pt x="260" y="181"/>
                    <a:pt x="136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457625" y="2520500"/>
              <a:ext cx="42050" cy="41500"/>
            </a:xfrm>
            <a:custGeom>
              <a:rect b="b" l="l" r="r" t="t"/>
              <a:pathLst>
                <a:path extrusionOk="0" h="1660" w="1682">
                  <a:moveTo>
                    <a:pt x="0" y="1"/>
                  </a:moveTo>
                  <a:cubicBezTo>
                    <a:pt x="46" y="125"/>
                    <a:pt x="102" y="238"/>
                    <a:pt x="170" y="350"/>
                  </a:cubicBezTo>
                  <a:cubicBezTo>
                    <a:pt x="452" y="824"/>
                    <a:pt x="847" y="1219"/>
                    <a:pt x="1321" y="1490"/>
                  </a:cubicBezTo>
                  <a:cubicBezTo>
                    <a:pt x="1434" y="1558"/>
                    <a:pt x="1558" y="1614"/>
                    <a:pt x="1682" y="1659"/>
                  </a:cubicBezTo>
                  <a:cubicBezTo>
                    <a:pt x="1637" y="1535"/>
                    <a:pt x="1591" y="1422"/>
                    <a:pt x="1513" y="1310"/>
                  </a:cubicBezTo>
                  <a:cubicBezTo>
                    <a:pt x="1377" y="1073"/>
                    <a:pt x="1208" y="858"/>
                    <a:pt x="1016" y="666"/>
                  </a:cubicBezTo>
                  <a:cubicBezTo>
                    <a:pt x="824" y="463"/>
                    <a:pt x="598" y="305"/>
                    <a:pt x="362" y="159"/>
                  </a:cubicBezTo>
                  <a:cubicBezTo>
                    <a:pt x="249" y="91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427725" y="2585375"/>
              <a:ext cx="50525" cy="28075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cubicBezTo>
                    <a:pt x="57" y="114"/>
                    <a:pt x="124" y="227"/>
                    <a:pt x="203" y="328"/>
                  </a:cubicBezTo>
                  <a:cubicBezTo>
                    <a:pt x="373" y="543"/>
                    <a:pt x="587" y="723"/>
                    <a:pt x="835" y="870"/>
                  </a:cubicBezTo>
                  <a:cubicBezTo>
                    <a:pt x="959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4" y="1115"/>
                    <a:pt x="2020" y="1107"/>
                  </a:cubicBezTo>
                  <a:cubicBezTo>
                    <a:pt x="1930" y="1005"/>
                    <a:pt x="1828" y="926"/>
                    <a:pt x="1715" y="859"/>
                  </a:cubicBezTo>
                  <a:cubicBezTo>
                    <a:pt x="1670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85" y="509"/>
                    <a:pt x="1072" y="452"/>
                  </a:cubicBezTo>
                  <a:cubicBezTo>
                    <a:pt x="948" y="373"/>
                    <a:pt x="835" y="317"/>
                    <a:pt x="711" y="260"/>
                  </a:cubicBezTo>
                  <a:cubicBezTo>
                    <a:pt x="598" y="215"/>
                    <a:pt x="474" y="148"/>
                    <a:pt x="373" y="114"/>
                  </a:cubicBezTo>
                  <a:cubicBezTo>
                    <a:pt x="249" y="57"/>
                    <a:pt x="124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421525" y="2608800"/>
              <a:ext cx="52475" cy="21050"/>
            </a:xfrm>
            <a:custGeom>
              <a:rect b="b" l="l" r="r" t="t"/>
              <a:pathLst>
                <a:path extrusionOk="0" h="842" w="2099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18" y="452"/>
                    <a:pt x="530" y="520"/>
                  </a:cubicBezTo>
                  <a:cubicBezTo>
                    <a:pt x="655" y="587"/>
                    <a:pt x="779" y="666"/>
                    <a:pt x="914" y="723"/>
                  </a:cubicBezTo>
                  <a:cubicBezTo>
                    <a:pt x="1129" y="797"/>
                    <a:pt x="1352" y="841"/>
                    <a:pt x="1582" y="841"/>
                  </a:cubicBezTo>
                  <a:cubicBezTo>
                    <a:pt x="1630" y="841"/>
                    <a:pt x="1678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32" y="362"/>
                    <a:pt x="1219" y="316"/>
                    <a:pt x="1095" y="283"/>
                  </a:cubicBezTo>
                  <a:cubicBezTo>
                    <a:pt x="970" y="226"/>
                    <a:pt x="846" y="181"/>
                    <a:pt x="722" y="147"/>
                  </a:cubicBezTo>
                  <a:cubicBezTo>
                    <a:pt x="598" y="113"/>
                    <a:pt x="474" y="80"/>
                    <a:pt x="372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372425" y="2601475"/>
              <a:ext cx="34725" cy="14625"/>
            </a:xfrm>
            <a:custGeom>
              <a:rect b="b" l="l" r="r" t="t"/>
              <a:pathLst>
                <a:path extrusionOk="0" h="585" w="1389">
                  <a:moveTo>
                    <a:pt x="260" y="0"/>
                  </a:moveTo>
                  <a:cubicBezTo>
                    <a:pt x="170" y="11"/>
                    <a:pt x="91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89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37" y="124"/>
                    <a:pt x="768" y="79"/>
                  </a:cubicBezTo>
                  <a:cubicBezTo>
                    <a:pt x="610" y="23"/>
                    <a:pt x="441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330950" y="2612750"/>
              <a:ext cx="77600" cy="34275"/>
            </a:xfrm>
            <a:custGeom>
              <a:rect b="b" l="l" r="r" t="t"/>
              <a:pathLst>
                <a:path extrusionOk="0" h="1371" w="3104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26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74" y="982"/>
                    <a:pt x="1377" y="1072"/>
                  </a:cubicBezTo>
                  <a:cubicBezTo>
                    <a:pt x="1569" y="1163"/>
                    <a:pt x="1772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48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07" y="1095"/>
                  </a:cubicBezTo>
                  <a:cubicBezTo>
                    <a:pt x="2461" y="1039"/>
                    <a:pt x="2303" y="960"/>
                    <a:pt x="2122" y="881"/>
                  </a:cubicBezTo>
                  <a:cubicBezTo>
                    <a:pt x="1953" y="813"/>
                    <a:pt x="1761" y="711"/>
                    <a:pt x="1581" y="632"/>
                  </a:cubicBezTo>
                  <a:cubicBezTo>
                    <a:pt x="1208" y="463"/>
                    <a:pt x="825" y="294"/>
                    <a:pt x="520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219800" y="2621775"/>
              <a:ext cx="58150" cy="35575"/>
            </a:xfrm>
            <a:custGeom>
              <a:rect b="b" l="l" r="r" t="t"/>
              <a:pathLst>
                <a:path extrusionOk="0" h="1423" w="2326">
                  <a:moveTo>
                    <a:pt x="1" y="1"/>
                  </a:moveTo>
                  <a:lnTo>
                    <a:pt x="1" y="1"/>
                  </a:lnTo>
                  <a:cubicBezTo>
                    <a:pt x="80" y="125"/>
                    <a:pt x="170" y="249"/>
                    <a:pt x="272" y="362"/>
                  </a:cubicBezTo>
                  <a:cubicBezTo>
                    <a:pt x="486" y="587"/>
                    <a:pt x="723" y="802"/>
                    <a:pt x="983" y="982"/>
                  </a:cubicBezTo>
                  <a:cubicBezTo>
                    <a:pt x="1276" y="1129"/>
                    <a:pt x="1569" y="1253"/>
                    <a:pt x="1885" y="1343"/>
                  </a:cubicBezTo>
                  <a:cubicBezTo>
                    <a:pt x="2032" y="1389"/>
                    <a:pt x="2179" y="1411"/>
                    <a:pt x="2325" y="1422"/>
                  </a:cubicBezTo>
                  <a:cubicBezTo>
                    <a:pt x="2235" y="1310"/>
                    <a:pt x="2134" y="1197"/>
                    <a:pt x="2021" y="1106"/>
                  </a:cubicBezTo>
                  <a:cubicBezTo>
                    <a:pt x="1784" y="903"/>
                    <a:pt x="1535" y="723"/>
                    <a:pt x="1265" y="587"/>
                  </a:cubicBezTo>
                  <a:cubicBezTo>
                    <a:pt x="994" y="407"/>
                    <a:pt x="723" y="249"/>
                    <a:pt x="430" y="136"/>
                  </a:cubicBezTo>
                  <a:cubicBezTo>
                    <a:pt x="294" y="68"/>
                    <a:pt x="148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183425" y="2626575"/>
              <a:ext cx="75350" cy="41500"/>
            </a:xfrm>
            <a:custGeom>
              <a:rect b="b" l="l" r="r" t="t"/>
              <a:pathLst>
                <a:path extrusionOk="0" h="1660" w="3014">
                  <a:moveTo>
                    <a:pt x="0" y="0"/>
                  </a:moveTo>
                  <a:lnTo>
                    <a:pt x="0" y="0"/>
                  </a:lnTo>
                  <a:cubicBezTo>
                    <a:pt x="113" y="147"/>
                    <a:pt x="248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46" y="1197"/>
                    <a:pt x="1738" y="1298"/>
                    <a:pt x="1930" y="1377"/>
                  </a:cubicBezTo>
                  <a:cubicBezTo>
                    <a:pt x="2099" y="1467"/>
                    <a:pt x="2280" y="1524"/>
                    <a:pt x="2471" y="1569"/>
                  </a:cubicBezTo>
                  <a:cubicBezTo>
                    <a:pt x="2652" y="1614"/>
                    <a:pt x="2833" y="1637"/>
                    <a:pt x="3013" y="1659"/>
                  </a:cubicBezTo>
                  <a:cubicBezTo>
                    <a:pt x="2878" y="1535"/>
                    <a:pt x="2742" y="1411"/>
                    <a:pt x="2584" y="1309"/>
                  </a:cubicBezTo>
                  <a:cubicBezTo>
                    <a:pt x="2449" y="1219"/>
                    <a:pt x="2291" y="1129"/>
                    <a:pt x="2133" y="1005"/>
                  </a:cubicBezTo>
                  <a:cubicBezTo>
                    <a:pt x="1964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50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294850" y="2642825"/>
              <a:ext cx="39800" cy="17625"/>
            </a:xfrm>
            <a:custGeom>
              <a:rect b="b" l="l" r="r" t="t"/>
              <a:pathLst>
                <a:path extrusionOk="0" h="705" w="1592">
                  <a:moveTo>
                    <a:pt x="214" y="0"/>
                  </a:moveTo>
                  <a:cubicBezTo>
                    <a:pt x="143" y="0"/>
                    <a:pt x="75" y="11"/>
                    <a:pt x="0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31" y="501"/>
                    <a:pt x="711" y="580"/>
                  </a:cubicBezTo>
                  <a:cubicBezTo>
                    <a:pt x="903" y="648"/>
                    <a:pt x="1095" y="693"/>
                    <a:pt x="1298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67" y="513"/>
                    <a:pt x="1388" y="445"/>
                  </a:cubicBezTo>
                  <a:cubicBezTo>
                    <a:pt x="1242" y="310"/>
                    <a:pt x="1061" y="208"/>
                    <a:pt x="881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137425" y="2633900"/>
              <a:ext cx="62950" cy="38400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389" y="1197"/>
                    <a:pt x="1705" y="1344"/>
                    <a:pt x="2043" y="1445"/>
                  </a:cubicBezTo>
                  <a:cubicBezTo>
                    <a:pt x="2190" y="1490"/>
                    <a:pt x="2359" y="1524"/>
                    <a:pt x="2517" y="1535"/>
                  </a:cubicBezTo>
                  <a:cubicBezTo>
                    <a:pt x="2404" y="1411"/>
                    <a:pt x="2292" y="1298"/>
                    <a:pt x="2167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79" y="249"/>
                    <a:pt x="464" y="125"/>
                  </a:cubicBezTo>
                  <a:cubicBezTo>
                    <a:pt x="306" y="69"/>
                    <a:pt x="148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069450" y="2616425"/>
              <a:ext cx="141350" cy="82950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08" y="1230"/>
                    <a:pt x="1366" y="1343"/>
                    <a:pt x="1524" y="1456"/>
                  </a:cubicBezTo>
                  <a:cubicBezTo>
                    <a:pt x="1840" y="1682"/>
                    <a:pt x="2189" y="1919"/>
                    <a:pt x="2539" y="2155"/>
                  </a:cubicBezTo>
                  <a:cubicBezTo>
                    <a:pt x="2912" y="2336"/>
                    <a:pt x="3284" y="2528"/>
                    <a:pt x="3645" y="2686"/>
                  </a:cubicBezTo>
                  <a:cubicBezTo>
                    <a:pt x="3814" y="2776"/>
                    <a:pt x="3984" y="2844"/>
                    <a:pt x="4164" y="2912"/>
                  </a:cubicBezTo>
                  <a:cubicBezTo>
                    <a:pt x="4333" y="2968"/>
                    <a:pt x="4503" y="3013"/>
                    <a:pt x="4649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51" y="2810"/>
                  </a:cubicBezTo>
                  <a:cubicBezTo>
                    <a:pt x="4616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498" y="2110"/>
                    <a:pt x="3137" y="1930"/>
                    <a:pt x="2788" y="1738"/>
                  </a:cubicBezTo>
                  <a:cubicBezTo>
                    <a:pt x="2438" y="1524"/>
                    <a:pt x="2099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51" y="734"/>
                    <a:pt x="1016" y="643"/>
                    <a:pt x="881" y="553"/>
                  </a:cubicBezTo>
                  <a:cubicBezTo>
                    <a:pt x="373" y="2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09250" y="3244950"/>
              <a:ext cx="577500" cy="434775"/>
            </a:xfrm>
            <a:custGeom>
              <a:rect b="b" l="l" r="r" t="t"/>
              <a:pathLst>
                <a:path extrusionOk="0" h="17391" w="23100">
                  <a:moveTo>
                    <a:pt x="1626" y="0"/>
                  </a:moveTo>
                  <a:lnTo>
                    <a:pt x="1626" y="0"/>
                  </a:lnTo>
                  <a:cubicBezTo>
                    <a:pt x="1547" y="79"/>
                    <a:pt x="1468" y="158"/>
                    <a:pt x="1389" y="237"/>
                  </a:cubicBezTo>
                  <a:cubicBezTo>
                    <a:pt x="80" y="1648"/>
                    <a:pt x="1" y="5981"/>
                    <a:pt x="576" y="8463"/>
                  </a:cubicBezTo>
                  <a:cubicBezTo>
                    <a:pt x="1468" y="12481"/>
                    <a:pt x="5756" y="16520"/>
                    <a:pt x="10100" y="17242"/>
                  </a:cubicBezTo>
                  <a:cubicBezTo>
                    <a:pt x="10691" y="17341"/>
                    <a:pt x="11295" y="17391"/>
                    <a:pt x="11905" y="17391"/>
                  </a:cubicBezTo>
                  <a:cubicBezTo>
                    <a:pt x="16162" y="17391"/>
                    <a:pt x="20701" y="14994"/>
                    <a:pt x="23100" y="10404"/>
                  </a:cubicBezTo>
                  <a:lnTo>
                    <a:pt x="23100" y="10404"/>
                  </a:lnTo>
                  <a:cubicBezTo>
                    <a:pt x="22919" y="10619"/>
                    <a:pt x="22705" y="10799"/>
                    <a:pt x="22468" y="10935"/>
                  </a:cubicBezTo>
                  <a:cubicBezTo>
                    <a:pt x="20986" y="11789"/>
                    <a:pt x="19358" y="12079"/>
                    <a:pt x="17692" y="12079"/>
                  </a:cubicBezTo>
                  <a:cubicBezTo>
                    <a:pt x="15969" y="12079"/>
                    <a:pt x="14207" y="11769"/>
                    <a:pt x="12526" y="11454"/>
                  </a:cubicBezTo>
                  <a:cubicBezTo>
                    <a:pt x="10303" y="11093"/>
                    <a:pt x="7810" y="9727"/>
                    <a:pt x="5925" y="8509"/>
                  </a:cubicBezTo>
                  <a:cubicBezTo>
                    <a:pt x="4740" y="7775"/>
                    <a:pt x="3307" y="6861"/>
                    <a:pt x="2348" y="5812"/>
                  </a:cubicBezTo>
                  <a:cubicBezTo>
                    <a:pt x="1050" y="4469"/>
                    <a:pt x="249" y="1749"/>
                    <a:pt x="1626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15475" y="3178550"/>
              <a:ext cx="593275" cy="368350"/>
            </a:xfrm>
            <a:custGeom>
              <a:rect b="b" l="l" r="r" t="t"/>
              <a:pathLst>
                <a:path extrusionOk="0" h="14734" w="23731">
                  <a:moveTo>
                    <a:pt x="8910" y="0"/>
                  </a:moveTo>
                  <a:cubicBezTo>
                    <a:pt x="6096" y="0"/>
                    <a:pt x="3414" y="610"/>
                    <a:pt x="1377" y="2656"/>
                  </a:cubicBezTo>
                  <a:cubicBezTo>
                    <a:pt x="0" y="4405"/>
                    <a:pt x="801" y="7125"/>
                    <a:pt x="2110" y="8468"/>
                  </a:cubicBezTo>
                  <a:cubicBezTo>
                    <a:pt x="3069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77" y="14110"/>
                  </a:cubicBezTo>
                  <a:cubicBezTo>
                    <a:pt x="13960" y="14424"/>
                    <a:pt x="15717" y="14733"/>
                    <a:pt x="17434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1" y="13275"/>
                    <a:pt x="22862" y="13060"/>
                  </a:cubicBezTo>
                  <a:cubicBezTo>
                    <a:pt x="23009" y="12756"/>
                    <a:pt x="23167" y="12451"/>
                    <a:pt x="23302" y="12135"/>
                  </a:cubicBezTo>
                  <a:cubicBezTo>
                    <a:pt x="23731" y="11142"/>
                    <a:pt x="22952" y="8095"/>
                    <a:pt x="22061" y="6651"/>
                  </a:cubicBezTo>
                  <a:cubicBezTo>
                    <a:pt x="20255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25625" y="3175500"/>
              <a:ext cx="575800" cy="373750"/>
            </a:xfrm>
            <a:custGeom>
              <a:rect b="b" l="l" r="r" t="t"/>
              <a:pathLst>
                <a:path extrusionOk="0" h="14950" w="23032">
                  <a:moveTo>
                    <a:pt x="8280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58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21" y="567"/>
                    <a:pt x="3758" y="736"/>
                    <a:pt x="3295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390"/>
                    <a:pt x="2190" y="1526"/>
                    <a:pt x="1986" y="1672"/>
                  </a:cubicBezTo>
                  <a:cubicBezTo>
                    <a:pt x="1569" y="1955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18" y="3162"/>
                    <a:pt x="158" y="3771"/>
                    <a:pt x="79" y="4414"/>
                  </a:cubicBezTo>
                  <a:cubicBezTo>
                    <a:pt x="0" y="5046"/>
                    <a:pt x="46" y="5690"/>
                    <a:pt x="215" y="6310"/>
                  </a:cubicBezTo>
                  <a:cubicBezTo>
                    <a:pt x="373" y="6920"/>
                    <a:pt x="621" y="7495"/>
                    <a:pt x="971" y="8037"/>
                  </a:cubicBezTo>
                  <a:cubicBezTo>
                    <a:pt x="1140" y="8308"/>
                    <a:pt x="1343" y="8556"/>
                    <a:pt x="1569" y="8781"/>
                  </a:cubicBezTo>
                  <a:lnTo>
                    <a:pt x="2223" y="9413"/>
                  </a:lnTo>
                  <a:cubicBezTo>
                    <a:pt x="2438" y="9616"/>
                    <a:pt x="2709" y="9797"/>
                    <a:pt x="2946" y="9989"/>
                  </a:cubicBezTo>
                  <a:cubicBezTo>
                    <a:pt x="3194" y="10192"/>
                    <a:pt x="3453" y="10361"/>
                    <a:pt x="3702" y="10531"/>
                  </a:cubicBezTo>
                  <a:cubicBezTo>
                    <a:pt x="4209" y="10880"/>
                    <a:pt x="4729" y="11196"/>
                    <a:pt x="5236" y="11524"/>
                  </a:cubicBezTo>
                  <a:cubicBezTo>
                    <a:pt x="6263" y="12178"/>
                    <a:pt x="7335" y="12765"/>
                    <a:pt x="8441" y="13295"/>
                  </a:cubicBezTo>
                  <a:lnTo>
                    <a:pt x="9287" y="13656"/>
                  </a:lnTo>
                  <a:lnTo>
                    <a:pt x="10156" y="13961"/>
                  </a:lnTo>
                  <a:cubicBezTo>
                    <a:pt x="10450" y="14051"/>
                    <a:pt x="10743" y="14141"/>
                    <a:pt x="11048" y="14220"/>
                  </a:cubicBezTo>
                  <a:lnTo>
                    <a:pt x="11950" y="14401"/>
                  </a:lnTo>
                  <a:cubicBezTo>
                    <a:pt x="13135" y="14615"/>
                    <a:pt x="14343" y="14807"/>
                    <a:pt x="15561" y="14897"/>
                  </a:cubicBezTo>
                  <a:cubicBezTo>
                    <a:pt x="15998" y="14930"/>
                    <a:pt x="16437" y="14949"/>
                    <a:pt x="16875" y="14949"/>
                  </a:cubicBezTo>
                  <a:cubicBezTo>
                    <a:pt x="17658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55" y="14187"/>
                  </a:cubicBezTo>
                  <a:cubicBezTo>
                    <a:pt x="21497" y="13927"/>
                    <a:pt x="22072" y="13679"/>
                    <a:pt x="22479" y="13194"/>
                  </a:cubicBezTo>
                  <a:lnTo>
                    <a:pt x="22851" y="12438"/>
                  </a:lnTo>
                  <a:cubicBezTo>
                    <a:pt x="22907" y="12302"/>
                    <a:pt x="22953" y="12167"/>
                    <a:pt x="22986" y="12031"/>
                  </a:cubicBezTo>
                  <a:cubicBezTo>
                    <a:pt x="23009" y="11896"/>
                    <a:pt x="23031" y="11749"/>
                    <a:pt x="23031" y="11614"/>
                  </a:cubicBezTo>
                  <a:cubicBezTo>
                    <a:pt x="23031" y="11038"/>
                    <a:pt x="22975" y="10474"/>
                    <a:pt x="22840" y="9932"/>
                  </a:cubicBezTo>
                  <a:cubicBezTo>
                    <a:pt x="22716" y="9380"/>
                    <a:pt x="22569" y="8838"/>
                    <a:pt x="22366" y="8308"/>
                  </a:cubicBezTo>
                  <a:cubicBezTo>
                    <a:pt x="22185" y="7766"/>
                    <a:pt x="21937" y="7259"/>
                    <a:pt x="21656" y="6774"/>
                  </a:cubicBezTo>
                  <a:lnTo>
                    <a:pt x="21656" y="6774"/>
                  </a:lnTo>
                  <a:cubicBezTo>
                    <a:pt x="21937" y="7259"/>
                    <a:pt x="22174" y="7766"/>
                    <a:pt x="22354" y="8308"/>
                  </a:cubicBezTo>
                  <a:cubicBezTo>
                    <a:pt x="22546" y="8838"/>
                    <a:pt x="22693" y="9380"/>
                    <a:pt x="22806" y="9932"/>
                  </a:cubicBezTo>
                  <a:cubicBezTo>
                    <a:pt x="22930" y="10474"/>
                    <a:pt x="22998" y="11038"/>
                    <a:pt x="22986" y="11602"/>
                  </a:cubicBezTo>
                  <a:cubicBezTo>
                    <a:pt x="22975" y="11738"/>
                    <a:pt x="22964" y="11885"/>
                    <a:pt x="22930" y="12020"/>
                  </a:cubicBezTo>
                  <a:cubicBezTo>
                    <a:pt x="22907" y="12155"/>
                    <a:pt x="22862" y="12280"/>
                    <a:pt x="22795" y="12404"/>
                  </a:cubicBezTo>
                  <a:lnTo>
                    <a:pt x="22422" y="13171"/>
                  </a:lnTo>
                  <a:cubicBezTo>
                    <a:pt x="22038" y="13622"/>
                    <a:pt x="21463" y="13882"/>
                    <a:pt x="20910" y="14108"/>
                  </a:cubicBezTo>
                  <a:cubicBezTo>
                    <a:pt x="20346" y="14333"/>
                    <a:pt x="19770" y="14503"/>
                    <a:pt x="19172" y="14604"/>
                  </a:cubicBezTo>
                  <a:cubicBezTo>
                    <a:pt x="18488" y="14715"/>
                    <a:pt x="17792" y="14769"/>
                    <a:pt x="17095" y="14769"/>
                  </a:cubicBezTo>
                  <a:cubicBezTo>
                    <a:pt x="16587" y="14769"/>
                    <a:pt x="16078" y="14740"/>
                    <a:pt x="15573" y="14683"/>
                  </a:cubicBezTo>
                  <a:cubicBezTo>
                    <a:pt x="14377" y="14559"/>
                    <a:pt x="13180" y="14345"/>
                    <a:pt x="11996" y="14108"/>
                  </a:cubicBezTo>
                  <a:lnTo>
                    <a:pt x="11115" y="13904"/>
                  </a:lnTo>
                  <a:cubicBezTo>
                    <a:pt x="10822" y="13825"/>
                    <a:pt x="10540" y="13724"/>
                    <a:pt x="10258" y="13634"/>
                  </a:cubicBezTo>
                  <a:lnTo>
                    <a:pt x="9423" y="13306"/>
                  </a:lnTo>
                  <a:lnTo>
                    <a:pt x="8610" y="12934"/>
                  </a:lnTo>
                  <a:cubicBezTo>
                    <a:pt x="8069" y="12663"/>
                    <a:pt x="7538" y="12392"/>
                    <a:pt x="7008" y="12088"/>
                  </a:cubicBezTo>
                  <a:cubicBezTo>
                    <a:pt x="6489" y="11794"/>
                    <a:pt x="5970" y="11478"/>
                    <a:pt x="5462" y="11151"/>
                  </a:cubicBezTo>
                  <a:cubicBezTo>
                    <a:pt x="4954" y="10824"/>
                    <a:pt x="4435" y="10508"/>
                    <a:pt x="3950" y="10158"/>
                  </a:cubicBezTo>
                  <a:cubicBezTo>
                    <a:pt x="3702" y="9989"/>
                    <a:pt x="3453" y="9820"/>
                    <a:pt x="3228" y="9628"/>
                  </a:cubicBezTo>
                  <a:cubicBezTo>
                    <a:pt x="3002" y="9436"/>
                    <a:pt x="2754" y="9278"/>
                    <a:pt x="2539" y="9064"/>
                  </a:cubicBezTo>
                  <a:lnTo>
                    <a:pt x="1885" y="8432"/>
                  </a:lnTo>
                  <a:cubicBezTo>
                    <a:pt x="1682" y="8229"/>
                    <a:pt x="1513" y="8003"/>
                    <a:pt x="1355" y="7766"/>
                  </a:cubicBezTo>
                  <a:cubicBezTo>
                    <a:pt x="1027" y="7281"/>
                    <a:pt x="790" y="6750"/>
                    <a:pt x="644" y="6186"/>
                  </a:cubicBezTo>
                  <a:cubicBezTo>
                    <a:pt x="486" y="5622"/>
                    <a:pt x="441" y="5046"/>
                    <a:pt x="508" y="4471"/>
                  </a:cubicBezTo>
                  <a:cubicBezTo>
                    <a:pt x="576" y="3895"/>
                    <a:pt x="790" y="3365"/>
                    <a:pt x="1140" y="2902"/>
                  </a:cubicBezTo>
                  <a:lnTo>
                    <a:pt x="1140" y="2902"/>
                  </a:lnTo>
                  <a:lnTo>
                    <a:pt x="1129" y="2925"/>
                  </a:lnTo>
                  <a:cubicBezTo>
                    <a:pt x="1467" y="2586"/>
                    <a:pt x="1828" y="2282"/>
                    <a:pt x="2223" y="2000"/>
                  </a:cubicBezTo>
                  <a:cubicBezTo>
                    <a:pt x="2607" y="1718"/>
                    <a:pt x="3025" y="1481"/>
                    <a:pt x="3453" y="1277"/>
                  </a:cubicBezTo>
                  <a:cubicBezTo>
                    <a:pt x="3893" y="1063"/>
                    <a:pt x="4345" y="894"/>
                    <a:pt x="4807" y="758"/>
                  </a:cubicBezTo>
                  <a:cubicBezTo>
                    <a:pt x="5270" y="623"/>
                    <a:pt x="5733" y="510"/>
                    <a:pt x="6218" y="431"/>
                  </a:cubicBezTo>
                  <a:cubicBezTo>
                    <a:pt x="6692" y="352"/>
                    <a:pt x="7177" y="307"/>
                    <a:pt x="7662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85" y="318"/>
                  </a:cubicBezTo>
                  <a:cubicBezTo>
                    <a:pt x="11070" y="397"/>
                    <a:pt x="11555" y="420"/>
                    <a:pt x="12029" y="533"/>
                  </a:cubicBezTo>
                  <a:cubicBezTo>
                    <a:pt x="12503" y="657"/>
                    <a:pt x="12989" y="736"/>
                    <a:pt x="13451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42" y="3579"/>
                  </a:cubicBezTo>
                  <a:cubicBezTo>
                    <a:pt x="19059" y="3850"/>
                    <a:pt x="19398" y="4211"/>
                    <a:pt x="19759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1" y="6378"/>
                    <a:pt x="21655" y="6773"/>
                  </a:cubicBezTo>
                  <a:cubicBezTo>
                    <a:pt x="21361" y="6378"/>
                    <a:pt x="21102" y="5960"/>
                    <a:pt x="20786" y="5577"/>
                  </a:cubicBezTo>
                  <a:lnTo>
                    <a:pt x="20301" y="5035"/>
                  </a:lnTo>
                  <a:cubicBezTo>
                    <a:pt x="20143" y="4843"/>
                    <a:pt x="19973" y="4663"/>
                    <a:pt x="19782" y="4505"/>
                  </a:cubicBezTo>
                  <a:cubicBezTo>
                    <a:pt x="19409" y="4178"/>
                    <a:pt x="19071" y="3816"/>
                    <a:pt x="18676" y="3534"/>
                  </a:cubicBezTo>
                  <a:cubicBezTo>
                    <a:pt x="18292" y="3230"/>
                    <a:pt x="17886" y="2936"/>
                    <a:pt x="17468" y="2677"/>
                  </a:cubicBezTo>
                  <a:lnTo>
                    <a:pt x="16848" y="2282"/>
                  </a:lnTo>
                  <a:cubicBezTo>
                    <a:pt x="16645" y="2146"/>
                    <a:pt x="16419" y="2045"/>
                    <a:pt x="16205" y="1932"/>
                  </a:cubicBezTo>
                  <a:lnTo>
                    <a:pt x="15550" y="1582"/>
                  </a:lnTo>
                  <a:lnTo>
                    <a:pt x="14873" y="1289"/>
                  </a:lnTo>
                  <a:cubicBezTo>
                    <a:pt x="14422" y="1086"/>
                    <a:pt x="13970" y="916"/>
                    <a:pt x="13496" y="770"/>
                  </a:cubicBezTo>
                  <a:cubicBezTo>
                    <a:pt x="13034" y="600"/>
                    <a:pt x="12548" y="488"/>
                    <a:pt x="12075" y="375"/>
                  </a:cubicBezTo>
                  <a:cubicBezTo>
                    <a:pt x="11601" y="262"/>
                    <a:pt x="11093" y="206"/>
                    <a:pt x="10608" y="127"/>
                  </a:cubicBezTo>
                  <a:cubicBezTo>
                    <a:pt x="10122" y="70"/>
                    <a:pt x="9626" y="25"/>
                    <a:pt x="9129" y="14"/>
                  </a:cubicBezTo>
                  <a:cubicBezTo>
                    <a:pt x="8849" y="7"/>
                    <a:pt x="8565" y="1"/>
                    <a:pt x="8280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33250" y="3195075"/>
              <a:ext cx="556900" cy="335600"/>
            </a:xfrm>
            <a:custGeom>
              <a:rect b="b" l="l" r="r" t="t"/>
              <a:pathLst>
                <a:path extrusionOk="0" h="13424" w="22276">
                  <a:moveTo>
                    <a:pt x="8292" y="0"/>
                  </a:moveTo>
                  <a:cubicBezTo>
                    <a:pt x="7842" y="0"/>
                    <a:pt x="7391" y="15"/>
                    <a:pt x="6940" y="43"/>
                  </a:cubicBezTo>
                  <a:cubicBezTo>
                    <a:pt x="4480" y="235"/>
                    <a:pt x="2584" y="1025"/>
                    <a:pt x="1151" y="2435"/>
                  </a:cubicBezTo>
                  <a:cubicBezTo>
                    <a:pt x="0" y="3936"/>
                    <a:pt x="835" y="6295"/>
                    <a:pt x="1873" y="7367"/>
                  </a:cubicBezTo>
                  <a:cubicBezTo>
                    <a:pt x="2799" y="8382"/>
                    <a:pt x="4243" y="9285"/>
                    <a:pt x="5315" y="9951"/>
                  </a:cubicBezTo>
                  <a:cubicBezTo>
                    <a:pt x="7820" y="11564"/>
                    <a:pt x="9964" y="12523"/>
                    <a:pt x="11691" y="12806"/>
                  </a:cubicBezTo>
                  <a:cubicBezTo>
                    <a:pt x="13432" y="13139"/>
                    <a:pt x="15141" y="13423"/>
                    <a:pt x="16770" y="13423"/>
                  </a:cubicBezTo>
                  <a:cubicBezTo>
                    <a:pt x="17073" y="13423"/>
                    <a:pt x="17374" y="13414"/>
                    <a:pt x="17671" y="13392"/>
                  </a:cubicBezTo>
                  <a:lnTo>
                    <a:pt x="17660" y="13392"/>
                  </a:lnTo>
                  <a:cubicBezTo>
                    <a:pt x="19014" y="13279"/>
                    <a:pt x="20154" y="12952"/>
                    <a:pt x="21169" y="12365"/>
                  </a:cubicBezTo>
                  <a:cubicBezTo>
                    <a:pt x="21327" y="12275"/>
                    <a:pt x="21474" y="12162"/>
                    <a:pt x="21598" y="12027"/>
                  </a:cubicBezTo>
                  <a:cubicBezTo>
                    <a:pt x="21745" y="11745"/>
                    <a:pt x="21869" y="11485"/>
                    <a:pt x="21982" y="11226"/>
                  </a:cubicBezTo>
                  <a:cubicBezTo>
                    <a:pt x="22275" y="10549"/>
                    <a:pt x="21677" y="7761"/>
                    <a:pt x="20786" y="6340"/>
                  </a:cubicBezTo>
                  <a:cubicBezTo>
                    <a:pt x="19195" y="3778"/>
                    <a:pt x="15900" y="1454"/>
                    <a:pt x="12605" y="562"/>
                  </a:cubicBezTo>
                  <a:cubicBezTo>
                    <a:pt x="11815" y="337"/>
                    <a:pt x="11002" y="179"/>
                    <a:pt x="10178" y="88"/>
                  </a:cubicBezTo>
                  <a:cubicBezTo>
                    <a:pt x="9553" y="29"/>
                    <a:pt x="8923" y="0"/>
                    <a:pt x="8292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4875" y="3212925"/>
              <a:ext cx="463525" cy="296025"/>
            </a:xfrm>
            <a:custGeom>
              <a:rect b="b" l="l" r="r" t="t"/>
              <a:pathLst>
                <a:path extrusionOk="0" h="11841" w="18541">
                  <a:moveTo>
                    <a:pt x="7701" y="0"/>
                  </a:moveTo>
                  <a:cubicBezTo>
                    <a:pt x="7187" y="0"/>
                    <a:pt x="6671" y="50"/>
                    <a:pt x="6161" y="153"/>
                  </a:cubicBezTo>
                  <a:cubicBezTo>
                    <a:pt x="5281" y="345"/>
                    <a:pt x="4615" y="1044"/>
                    <a:pt x="3690" y="1202"/>
                  </a:cubicBezTo>
                  <a:cubicBezTo>
                    <a:pt x="2505" y="1417"/>
                    <a:pt x="1490" y="1168"/>
                    <a:pt x="688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90" y="4294"/>
                    <a:pt x="587" y="5208"/>
                  </a:cubicBezTo>
                  <a:cubicBezTo>
                    <a:pt x="1275" y="6495"/>
                    <a:pt x="2460" y="7465"/>
                    <a:pt x="3746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01" y="11674"/>
                  </a:cubicBezTo>
                  <a:cubicBezTo>
                    <a:pt x="12855" y="11783"/>
                    <a:pt x="13383" y="11840"/>
                    <a:pt x="13929" y="11840"/>
                  </a:cubicBezTo>
                  <a:cubicBezTo>
                    <a:pt x="14971" y="11840"/>
                    <a:pt x="16077" y="11629"/>
                    <a:pt x="16847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44" y="6303"/>
                    <a:pt x="16351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55" y="2635"/>
                    <a:pt x="14331" y="2184"/>
                  </a:cubicBezTo>
                  <a:cubicBezTo>
                    <a:pt x="13383" y="1665"/>
                    <a:pt x="12266" y="1225"/>
                    <a:pt x="11262" y="774"/>
                  </a:cubicBezTo>
                  <a:cubicBezTo>
                    <a:pt x="10148" y="280"/>
                    <a:pt x="8929" y="0"/>
                    <a:pt x="770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835975" y="3343675"/>
              <a:ext cx="41975" cy="34750"/>
            </a:xfrm>
            <a:custGeom>
              <a:rect b="b" l="l" r="r" t="t"/>
              <a:pathLst>
                <a:path extrusionOk="0" h="1390" w="1679">
                  <a:moveTo>
                    <a:pt x="555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2" y="1333"/>
                    <a:pt x="919" y="1389"/>
                    <a:pt x="1095" y="1389"/>
                  </a:cubicBezTo>
                  <a:cubicBezTo>
                    <a:pt x="1404" y="1389"/>
                    <a:pt x="1679" y="1216"/>
                    <a:pt x="1578" y="813"/>
                  </a:cubicBezTo>
                  <a:cubicBezTo>
                    <a:pt x="1533" y="588"/>
                    <a:pt x="1183" y="204"/>
                    <a:pt x="856" y="68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824300" y="3288975"/>
              <a:ext cx="46925" cy="32525"/>
            </a:xfrm>
            <a:custGeom>
              <a:rect b="b" l="l" r="r" t="t"/>
              <a:pathLst>
                <a:path extrusionOk="0" h="1301" w="1877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499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4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809275" y="3317700"/>
              <a:ext cx="52350" cy="26500"/>
            </a:xfrm>
            <a:custGeom>
              <a:rect b="b" l="l" r="r" t="t"/>
              <a:pathLst>
                <a:path extrusionOk="0" h="1060" w="2094">
                  <a:moveTo>
                    <a:pt x="752" y="1"/>
                  </a:moveTo>
                  <a:cubicBezTo>
                    <a:pt x="411" y="1"/>
                    <a:pt x="0" y="104"/>
                    <a:pt x="107" y="532"/>
                  </a:cubicBezTo>
                  <a:cubicBezTo>
                    <a:pt x="198" y="918"/>
                    <a:pt x="695" y="1059"/>
                    <a:pt x="1120" y="1059"/>
                  </a:cubicBezTo>
                  <a:cubicBezTo>
                    <a:pt x="1279" y="1059"/>
                    <a:pt x="1427" y="1040"/>
                    <a:pt x="1540" y="1006"/>
                  </a:cubicBezTo>
                  <a:cubicBezTo>
                    <a:pt x="1845" y="916"/>
                    <a:pt x="2093" y="656"/>
                    <a:pt x="1856" y="363"/>
                  </a:cubicBezTo>
                  <a:cubicBezTo>
                    <a:pt x="1845" y="340"/>
                    <a:pt x="1823" y="329"/>
                    <a:pt x="1811" y="318"/>
                  </a:cubicBezTo>
                  <a:cubicBezTo>
                    <a:pt x="1574" y="69"/>
                    <a:pt x="1123" y="13"/>
                    <a:pt x="807" y="2"/>
                  </a:cubicBezTo>
                  <a:cubicBezTo>
                    <a:pt x="789" y="1"/>
                    <a:pt x="770" y="1"/>
                    <a:pt x="75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813925" y="3256650"/>
              <a:ext cx="52750" cy="25675"/>
            </a:xfrm>
            <a:custGeom>
              <a:rect b="b" l="l" r="r" t="t"/>
              <a:pathLst>
                <a:path extrusionOk="0" h="1027" w="2110">
                  <a:moveTo>
                    <a:pt x="1278" y="1"/>
                  </a:moveTo>
                  <a:cubicBezTo>
                    <a:pt x="1245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34" y="706"/>
                  </a:cubicBezTo>
                  <a:cubicBezTo>
                    <a:pt x="68" y="946"/>
                    <a:pt x="370" y="1026"/>
                    <a:pt x="698" y="1026"/>
                  </a:cubicBezTo>
                  <a:cubicBezTo>
                    <a:pt x="1032" y="1026"/>
                    <a:pt x="1393" y="943"/>
                    <a:pt x="1524" y="864"/>
                  </a:cubicBezTo>
                  <a:cubicBezTo>
                    <a:pt x="2109" y="513"/>
                    <a:pt x="1841" y="1"/>
                    <a:pt x="127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866675" y="3254100"/>
              <a:ext cx="33050" cy="41725"/>
            </a:xfrm>
            <a:custGeom>
              <a:rect b="b" l="l" r="r" t="t"/>
              <a:pathLst>
                <a:path extrusionOk="0" h="1669" w="1322">
                  <a:moveTo>
                    <a:pt x="594" y="1"/>
                  </a:moveTo>
                  <a:cubicBezTo>
                    <a:pt x="503" y="1"/>
                    <a:pt x="406" y="40"/>
                    <a:pt x="305" y="131"/>
                  </a:cubicBezTo>
                  <a:cubicBezTo>
                    <a:pt x="294" y="142"/>
                    <a:pt x="283" y="153"/>
                    <a:pt x="271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8" y="1668"/>
                  </a:cubicBezTo>
                  <a:cubicBezTo>
                    <a:pt x="809" y="1668"/>
                    <a:pt x="981" y="1544"/>
                    <a:pt x="1106" y="1304"/>
                  </a:cubicBezTo>
                  <a:cubicBezTo>
                    <a:pt x="1321" y="912"/>
                    <a:pt x="1033" y="1"/>
                    <a:pt x="59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861875" y="3317100"/>
              <a:ext cx="46825" cy="32200"/>
            </a:xfrm>
            <a:custGeom>
              <a:rect b="b" l="l" r="r" t="t"/>
              <a:pathLst>
                <a:path extrusionOk="0" h="1288" w="1873">
                  <a:moveTo>
                    <a:pt x="597" y="1"/>
                  </a:moveTo>
                  <a:cubicBezTo>
                    <a:pt x="574" y="1"/>
                    <a:pt x="552" y="1"/>
                    <a:pt x="531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41" y="985"/>
                  </a:cubicBezTo>
                  <a:cubicBezTo>
                    <a:pt x="610" y="1136"/>
                    <a:pt x="1016" y="1287"/>
                    <a:pt x="1350" y="1287"/>
                  </a:cubicBezTo>
                  <a:cubicBezTo>
                    <a:pt x="1638" y="1287"/>
                    <a:pt x="1872" y="1174"/>
                    <a:pt x="1851" y="849"/>
                  </a:cubicBezTo>
                  <a:cubicBezTo>
                    <a:pt x="1819" y="333"/>
                    <a:pt x="1068" y="1"/>
                    <a:pt x="5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118875" y="3360750"/>
              <a:ext cx="53350" cy="26100"/>
            </a:xfrm>
            <a:custGeom>
              <a:rect b="b" l="l" r="r" t="t"/>
              <a:pathLst>
                <a:path extrusionOk="0" h="1044" w="2134">
                  <a:moveTo>
                    <a:pt x="994" y="0"/>
                  </a:moveTo>
                  <a:cubicBezTo>
                    <a:pt x="912" y="0"/>
                    <a:pt x="828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3" y="1043"/>
                  </a:cubicBezTo>
                  <a:cubicBezTo>
                    <a:pt x="1745" y="1043"/>
                    <a:pt x="2067" y="935"/>
                    <a:pt x="2099" y="638"/>
                  </a:cubicBezTo>
                  <a:cubicBezTo>
                    <a:pt x="2133" y="412"/>
                    <a:pt x="1896" y="232"/>
                    <a:pt x="1705" y="141"/>
                  </a:cubicBezTo>
                  <a:cubicBezTo>
                    <a:pt x="1477" y="49"/>
                    <a:pt x="1237" y="0"/>
                    <a:pt x="99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6015075" y="3329025"/>
              <a:ext cx="62375" cy="25950"/>
            </a:xfrm>
            <a:custGeom>
              <a:rect b="b" l="l" r="r" t="t"/>
              <a:pathLst>
                <a:path extrusionOk="0" h="1038" w="2495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6" y="1019"/>
                    <a:pt x="1343" y="1037"/>
                    <a:pt x="1501" y="1037"/>
                  </a:cubicBezTo>
                  <a:cubicBezTo>
                    <a:pt x="1954" y="1037"/>
                    <a:pt x="2495" y="889"/>
                    <a:pt x="2302" y="361"/>
                  </a:cubicBezTo>
                  <a:cubicBezTo>
                    <a:pt x="2234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890375" y="3401650"/>
              <a:ext cx="64325" cy="30750"/>
            </a:xfrm>
            <a:custGeom>
              <a:rect b="b" l="l" r="r" t="t"/>
              <a:pathLst>
                <a:path extrusionOk="0" h="1230" w="2573">
                  <a:moveTo>
                    <a:pt x="587" y="0"/>
                  </a:moveTo>
                  <a:cubicBezTo>
                    <a:pt x="497" y="0"/>
                    <a:pt x="420" y="16"/>
                    <a:pt x="361" y="51"/>
                  </a:cubicBezTo>
                  <a:cubicBezTo>
                    <a:pt x="0" y="266"/>
                    <a:pt x="237" y="627"/>
                    <a:pt x="486" y="819"/>
                  </a:cubicBezTo>
                  <a:cubicBezTo>
                    <a:pt x="655" y="943"/>
                    <a:pt x="847" y="1044"/>
                    <a:pt x="1050" y="1101"/>
                  </a:cubicBezTo>
                  <a:cubicBezTo>
                    <a:pt x="1261" y="1178"/>
                    <a:pt x="1490" y="1229"/>
                    <a:pt x="1684" y="1229"/>
                  </a:cubicBezTo>
                  <a:cubicBezTo>
                    <a:pt x="1801" y="1229"/>
                    <a:pt x="1906" y="1211"/>
                    <a:pt x="1986" y="1169"/>
                  </a:cubicBezTo>
                  <a:cubicBezTo>
                    <a:pt x="2572" y="851"/>
                    <a:pt x="1245" y="0"/>
                    <a:pt x="58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5895725" y="3361425"/>
              <a:ext cx="53675" cy="30925"/>
            </a:xfrm>
            <a:custGeom>
              <a:rect b="b" l="l" r="r" t="t"/>
              <a:pathLst>
                <a:path extrusionOk="0" h="1237" w="2147">
                  <a:moveTo>
                    <a:pt x="716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5951600" y="3405875"/>
              <a:ext cx="64600" cy="33400"/>
            </a:xfrm>
            <a:custGeom>
              <a:rect b="b" l="l" r="r" t="t"/>
              <a:pathLst>
                <a:path extrusionOk="0" h="1336" w="2584">
                  <a:moveTo>
                    <a:pt x="430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39" y="1056"/>
                    <a:pt x="745" y="1214"/>
                  </a:cubicBezTo>
                  <a:cubicBezTo>
                    <a:pt x="934" y="1295"/>
                    <a:pt x="1140" y="1336"/>
                    <a:pt x="1348" y="1336"/>
                  </a:cubicBezTo>
                  <a:cubicBezTo>
                    <a:pt x="1486" y="1336"/>
                    <a:pt x="1625" y="1318"/>
                    <a:pt x="1760" y="1282"/>
                  </a:cubicBezTo>
                  <a:cubicBezTo>
                    <a:pt x="2584" y="1004"/>
                    <a:pt x="1163" y="1"/>
                    <a:pt x="4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5869225" y="3358900"/>
              <a:ext cx="43975" cy="42525"/>
            </a:xfrm>
            <a:custGeom>
              <a:rect b="b" l="l" r="r" t="t"/>
              <a:pathLst>
                <a:path extrusionOk="0" h="1701" w="1759">
                  <a:moveTo>
                    <a:pt x="521" y="1"/>
                  </a:moveTo>
                  <a:cubicBezTo>
                    <a:pt x="482" y="1"/>
                    <a:pt x="444" y="8"/>
                    <a:pt x="406" y="24"/>
                  </a:cubicBezTo>
                  <a:cubicBezTo>
                    <a:pt x="90" y="159"/>
                    <a:pt x="0" y="814"/>
                    <a:pt x="102" y="1186"/>
                  </a:cubicBezTo>
                  <a:cubicBezTo>
                    <a:pt x="167" y="1493"/>
                    <a:pt x="431" y="1700"/>
                    <a:pt x="731" y="1700"/>
                  </a:cubicBezTo>
                  <a:cubicBezTo>
                    <a:pt x="795" y="1700"/>
                    <a:pt x="860" y="1691"/>
                    <a:pt x="925" y="1671"/>
                  </a:cubicBezTo>
                  <a:cubicBezTo>
                    <a:pt x="1758" y="1471"/>
                    <a:pt x="1075" y="1"/>
                    <a:pt x="52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5880350" y="3293175"/>
              <a:ext cx="55900" cy="33250"/>
            </a:xfrm>
            <a:custGeom>
              <a:rect b="b" l="l" r="r" t="t"/>
              <a:pathLst>
                <a:path extrusionOk="0" h="1330" w="2236">
                  <a:moveTo>
                    <a:pt x="935" y="0"/>
                  </a:moveTo>
                  <a:cubicBezTo>
                    <a:pt x="781" y="0"/>
                    <a:pt x="638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29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3" y="0"/>
                    <a:pt x="93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51875" y="3386400"/>
              <a:ext cx="59000" cy="28600"/>
            </a:xfrm>
            <a:custGeom>
              <a:rect b="b" l="l" r="r" t="t"/>
              <a:pathLst>
                <a:path extrusionOk="0" h="1144" w="2360">
                  <a:moveTo>
                    <a:pt x="1101" y="0"/>
                  </a:moveTo>
                  <a:cubicBezTo>
                    <a:pt x="772" y="0"/>
                    <a:pt x="457" y="104"/>
                    <a:pt x="294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3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46550" y="3338025"/>
              <a:ext cx="42200" cy="35025"/>
            </a:xfrm>
            <a:custGeom>
              <a:rect b="b" l="l" r="r" t="t"/>
              <a:pathLst>
                <a:path extrusionOk="0" h="1401" w="1688">
                  <a:moveTo>
                    <a:pt x="584" y="0"/>
                  </a:moveTo>
                  <a:cubicBezTo>
                    <a:pt x="275" y="0"/>
                    <a:pt x="0" y="174"/>
                    <a:pt x="101" y="577"/>
                  </a:cubicBezTo>
                  <a:cubicBezTo>
                    <a:pt x="146" y="814"/>
                    <a:pt x="496" y="1197"/>
                    <a:pt x="823" y="1333"/>
                  </a:cubicBezTo>
                  <a:cubicBezTo>
                    <a:pt x="942" y="1379"/>
                    <a:pt x="1042" y="1400"/>
                    <a:pt x="1126" y="1400"/>
                  </a:cubicBezTo>
                  <a:cubicBezTo>
                    <a:pt x="1688" y="1400"/>
                    <a:pt x="1505" y="463"/>
                    <a:pt x="1083" y="159"/>
                  </a:cubicBezTo>
                  <a:cubicBezTo>
                    <a:pt x="948" y="57"/>
                    <a:pt x="760" y="0"/>
                    <a:pt x="584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55275" y="3419675"/>
              <a:ext cx="46900" cy="32400"/>
            </a:xfrm>
            <a:custGeom>
              <a:rect b="b" l="l" r="r" t="t"/>
              <a:pathLst>
                <a:path extrusionOk="0" h="1296" w="1876">
                  <a:moveTo>
                    <a:pt x="1130" y="0"/>
                  </a:moveTo>
                  <a:cubicBezTo>
                    <a:pt x="1038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0" y="1295"/>
                  </a:cubicBezTo>
                  <a:cubicBezTo>
                    <a:pt x="791" y="1295"/>
                    <a:pt x="899" y="1278"/>
                    <a:pt x="1005" y="1249"/>
                  </a:cubicBezTo>
                  <a:cubicBezTo>
                    <a:pt x="1377" y="1136"/>
                    <a:pt x="1738" y="876"/>
                    <a:pt x="1794" y="617"/>
                  </a:cubicBezTo>
                  <a:cubicBezTo>
                    <a:pt x="1875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98575" y="3385550"/>
              <a:ext cx="52050" cy="26725"/>
            </a:xfrm>
            <a:custGeom>
              <a:rect b="b" l="l" r="r" t="t"/>
              <a:pathLst>
                <a:path extrusionOk="0" h="1069" w="2082">
                  <a:moveTo>
                    <a:pt x="950" y="1"/>
                  </a:moveTo>
                  <a:cubicBezTo>
                    <a:pt x="796" y="1"/>
                    <a:pt x="652" y="19"/>
                    <a:pt x="542" y="52"/>
                  </a:cubicBezTo>
                  <a:cubicBezTo>
                    <a:pt x="237" y="154"/>
                    <a:pt x="0" y="402"/>
                    <a:pt x="226" y="707"/>
                  </a:cubicBezTo>
                  <a:cubicBezTo>
                    <a:pt x="248" y="718"/>
                    <a:pt x="260" y="741"/>
                    <a:pt x="271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3" y="1068"/>
                    <a:pt x="1312" y="1069"/>
                    <a:pt x="1331" y="1069"/>
                  </a:cubicBezTo>
                  <a:cubicBezTo>
                    <a:pt x="1672" y="1069"/>
                    <a:pt x="2082" y="965"/>
                    <a:pt x="1975" y="526"/>
                  </a:cubicBezTo>
                  <a:cubicBezTo>
                    <a:pt x="1884" y="144"/>
                    <a:pt x="1377" y="1"/>
                    <a:pt x="95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49100" y="3303525"/>
              <a:ext cx="53150" cy="25625"/>
            </a:xfrm>
            <a:custGeom>
              <a:rect b="b" l="l" r="r" t="t"/>
              <a:pathLst>
                <a:path extrusionOk="0" h="1025" w="2126">
                  <a:moveTo>
                    <a:pt x="1417" y="0"/>
                  </a:moveTo>
                  <a:cubicBezTo>
                    <a:pt x="1083" y="0"/>
                    <a:pt x="722" y="83"/>
                    <a:pt x="591" y="162"/>
                  </a:cubicBezTo>
                  <a:cubicBezTo>
                    <a:pt x="1" y="517"/>
                    <a:pt x="278" y="1024"/>
                    <a:pt x="851" y="1024"/>
                  </a:cubicBezTo>
                  <a:cubicBezTo>
                    <a:pt x="880" y="1024"/>
                    <a:pt x="910" y="1023"/>
                    <a:pt x="941" y="1020"/>
                  </a:cubicBezTo>
                  <a:cubicBezTo>
                    <a:pt x="1099" y="997"/>
                    <a:pt x="1246" y="964"/>
                    <a:pt x="1404" y="930"/>
                  </a:cubicBezTo>
                  <a:cubicBezTo>
                    <a:pt x="1753" y="828"/>
                    <a:pt x="2126" y="636"/>
                    <a:pt x="2081" y="320"/>
                  </a:cubicBezTo>
                  <a:cubicBezTo>
                    <a:pt x="2047" y="80"/>
                    <a:pt x="1745" y="0"/>
                    <a:pt x="141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05150" y="3398325"/>
              <a:ext cx="33075" cy="41725"/>
            </a:xfrm>
            <a:custGeom>
              <a:rect b="b" l="l" r="r" t="t"/>
              <a:pathLst>
                <a:path extrusionOk="0" h="1669" w="1323">
                  <a:moveTo>
                    <a:pt x="683" y="1"/>
                  </a:moveTo>
                  <a:cubicBezTo>
                    <a:pt x="512" y="1"/>
                    <a:pt x="337" y="125"/>
                    <a:pt x="206" y="365"/>
                  </a:cubicBezTo>
                  <a:cubicBezTo>
                    <a:pt x="0" y="758"/>
                    <a:pt x="282" y="1669"/>
                    <a:pt x="725" y="1669"/>
                  </a:cubicBezTo>
                  <a:cubicBezTo>
                    <a:pt x="817" y="1669"/>
                    <a:pt x="915" y="1630"/>
                    <a:pt x="1018" y="1539"/>
                  </a:cubicBezTo>
                  <a:cubicBezTo>
                    <a:pt x="1029" y="1527"/>
                    <a:pt x="1029" y="1516"/>
                    <a:pt x="1041" y="1505"/>
                  </a:cubicBezTo>
                  <a:cubicBezTo>
                    <a:pt x="1323" y="1223"/>
                    <a:pt x="1300" y="692"/>
                    <a:pt x="1131" y="365"/>
                  </a:cubicBezTo>
                  <a:cubicBezTo>
                    <a:pt x="1014" y="120"/>
                    <a:pt x="850" y="1"/>
                    <a:pt x="68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79975" y="3329100"/>
              <a:ext cx="47100" cy="32425"/>
            </a:xfrm>
            <a:custGeom>
              <a:rect b="b" l="l" r="r" t="t"/>
              <a:pathLst>
                <a:path extrusionOk="0" h="1297" w="1884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81" y="1204"/>
                    <a:pt x="1748" y="1103"/>
                  </a:cubicBezTo>
                  <a:cubicBezTo>
                    <a:pt x="1884" y="855"/>
                    <a:pt x="1613" y="471"/>
                    <a:pt x="1432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934675" y="3224975"/>
              <a:ext cx="53050" cy="26075"/>
            </a:xfrm>
            <a:custGeom>
              <a:rect b="b" l="l" r="r" t="t"/>
              <a:pathLst>
                <a:path extrusionOk="0" h="1043" w="2122">
                  <a:moveTo>
                    <a:pt x="754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0" y="1042"/>
                    <a:pt x="1294" y="1036"/>
                    <a:pt x="1377" y="1025"/>
                  </a:cubicBezTo>
                  <a:cubicBezTo>
                    <a:pt x="1760" y="935"/>
                    <a:pt x="2121" y="641"/>
                    <a:pt x="1738" y="280"/>
                  </a:cubicBezTo>
                  <a:cubicBezTo>
                    <a:pt x="1580" y="128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996475" y="3259475"/>
              <a:ext cx="62625" cy="26100"/>
            </a:xfrm>
            <a:custGeom>
              <a:rect b="b" l="l" r="r" t="t"/>
              <a:pathLst>
                <a:path extrusionOk="0" h="1044" w="2505">
                  <a:moveTo>
                    <a:pt x="1009" y="1"/>
                  </a:moveTo>
                  <a:cubicBezTo>
                    <a:pt x="552" y="1"/>
                    <a:pt x="0" y="142"/>
                    <a:pt x="202" y="672"/>
                  </a:cubicBezTo>
                  <a:cubicBezTo>
                    <a:pt x="259" y="841"/>
                    <a:pt x="439" y="943"/>
                    <a:pt x="665" y="999"/>
                  </a:cubicBezTo>
                  <a:cubicBezTo>
                    <a:pt x="797" y="1030"/>
                    <a:pt x="944" y="1044"/>
                    <a:pt x="1093" y="1044"/>
                  </a:cubicBezTo>
                  <a:cubicBezTo>
                    <a:pt x="1491" y="1044"/>
                    <a:pt x="1900" y="944"/>
                    <a:pt x="2064" y="796"/>
                  </a:cubicBezTo>
                  <a:cubicBezTo>
                    <a:pt x="2504" y="412"/>
                    <a:pt x="1681" y="108"/>
                    <a:pt x="1410" y="40"/>
                  </a:cubicBezTo>
                  <a:cubicBezTo>
                    <a:pt x="1309" y="17"/>
                    <a:pt x="1165" y="1"/>
                    <a:pt x="100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101125" y="3265425"/>
              <a:ext cx="64325" cy="30750"/>
            </a:xfrm>
            <a:custGeom>
              <a:rect b="b" l="l" r="r" t="t"/>
              <a:pathLst>
                <a:path extrusionOk="0" h="1230" w="2573">
                  <a:moveTo>
                    <a:pt x="897" y="1"/>
                  </a:moveTo>
                  <a:cubicBezTo>
                    <a:pt x="778" y="1"/>
                    <a:pt x="671" y="19"/>
                    <a:pt x="586" y="61"/>
                  </a:cubicBezTo>
                  <a:cubicBezTo>
                    <a:pt x="1" y="379"/>
                    <a:pt x="1328" y="1230"/>
                    <a:pt x="1994" y="1230"/>
                  </a:cubicBezTo>
                  <a:cubicBezTo>
                    <a:pt x="2084" y="1230"/>
                    <a:pt x="2163" y="1214"/>
                    <a:pt x="2223" y="1179"/>
                  </a:cubicBezTo>
                  <a:cubicBezTo>
                    <a:pt x="2573" y="964"/>
                    <a:pt x="2336" y="603"/>
                    <a:pt x="2099" y="411"/>
                  </a:cubicBezTo>
                  <a:cubicBezTo>
                    <a:pt x="1918" y="287"/>
                    <a:pt x="1726" y="186"/>
                    <a:pt x="1534" y="129"/>
                  </a:cubicBezTo>
                  <a:cubicBezTo>
                    <a:pt x="1323" y="52"/>
                    <a:pt x="1094" y="1"/>
                    <a:pt x="8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106700" y="3305475"/>
              <a:ext cx="53400" cy="30950"/>
            </a:xfrm>
            <a:custGeom>
              <a:rect b="b" l="l" r="r" t="t"/>
              <a:pathLst>
                <a:path extrusionOk="0" h="1238" w="2136">
                  <a:moveTo>
                    <a:pt x="717" y="1"/>
                  </a:moveTo>
                  <a:cubicBezTo>
                    <a:pt x="349" y="1"/>
                    <a:pt x="1" y="130"/>
                    <a:pt x="251" y="581"/>
                  </a:cubicBezTo>
                  <a:cubicBezTo>
                    <a:pt x="429" y="913"/>
                    <a:pt x="967" y="1238"/>
                    <a:pt x="1424" y="1238"/>
                  </a:cubicBezTo>
                  <a:cubicBezTo>
                    <a:pt x="1573" y="1238"/>
                    <a:pt x="1714" y="1203"/>
                    <a:pt x="1830" y="1123"/>
                  </a:cubicBezTo>
                  <a:cubicBezTo>
                    <a:pt x="1898" y="1077"/>
                    <a:pt x="1943" y="1010"/>
                    <a:pt x="1977" y="942"/>
                  </a:cubicBezTo>
                  <a:cubicBezTo>
                    <a:pt x="2135" y="570"/>
                    <a:pt x="1413" y="130"/>
                    <a:pt x="1131" y="51"/>
                  </a:cubicBezTo>
                  <a:cubicBezTo>
                    <a:pt x="1015" y="21"/>
                    <a:pt x="864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39600" y="3258550"/>
              <a:ext cx="64625" cy="33375"/>
            </a:xfrm>
            <a:custGeom>
              <a:rect b="b" l="l" r="r" t="t"/>
              <a:pathLst>
                <a:path extrusionOk="0" h="1335" w="2585">
                  <a:moveTo>
                    <a:pt x="1238" y="0"/>
                  </a:moveTo>
                  <a:cubicBezTo>
                    <a:pt x="1099" y="0"/>
                    <a:pt x="960" y="18"/>
                    <a:pt x="824" y="54"/>
                  </a:cubicBezTo>
                  <a:cubicBezTo>
                    <a:pt x="1" y="332"/>
                    <a:pt x="1422" y="1335"/>
                    <a:pt x="2155" y="1335"/>
                  </a:cubicBezTo>
                  <a:cubicBezTo>
                    <a:pt x="2377" y="1335"/>
                    <a:pt x="2535" y="1244"/>
                    <a:pt x="2551" y="1014"/>
                  </a:cubicBezTo>
                  <a:cubicBezTo>
                    <a:pt x="2585" y="585"/>
                    <a:pt x="2258" y="280"/>
                    <a:pt x="1851" y="122"/>
                  </a:cubicBezTo>
                  <a:cubicBezTo>
                    <a:pt x="1655" y="41"/>
                    <a:pt x="1446" y="0"/>
                    <a:pt x="123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142650" y="3296400"/>
              <a:ext cx="43950" cy="42525"/>
            </a:xfrm>
            <a:custGeom>
              <a:rect b="b" l="l" r="r" t="t"/>
              <a:pathLst>
                <a:path extrusionOk="0" h="1701" w="1758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83" y="1700"/>
                    <a:pt x="1237" y="1700"/>
                  </a:cubicBezTo>
                  <a:cubicBezTo>
                    <a:pt x="1276" y="1700"/>
                    <a:pt x="1314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0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01950" y="3224700"/>
              <a:ext cx="55900" cy="33400"/>
            </a:xfrm>
            <a:custGeom>
              <a:rect b="b" l="l" r="r" t="t"/>
              <a:pathLst>
                <a:path extrusionOk="0" h="1336" w="2236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1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900800" y="3262125"/>
              <a:ext cx="59000" cy="28550"/>
            </a:xfrm>
            <a:custGeom>
              <a:rect b="b" l="l" r="r" t="t"/>
              <a:pathLst>
                <a:path extrusionOk="0" h="1142" w="2360">
                  <a:moveTo>
                    <a:pt x="947" y="0"/>
                  </a:moveTo>
                  <a:cubicBezTo>
                    <a:pt x="811" y="0"/>
                    <a:pt x="677" y="16"/>
                    <a:pt x="565" y="69"/>
                  </a:cubicBezTo>
                  <a:cubicBezTo>
                    <a:pt x="1" y="340"/>
                    <a:pt x="125" y="904"/>
                    <a:pt x="667" y="1051"/>
                  </a:cubicBezTo>
                  <a:cubicBezTo>
                    <a:pt x="734" y="1074"/>
                    <a:pt x="813" y="1096"/>
                    <a:pt x="881" y="1107"/>
                  </a:cubicBezTo>
                  <a:cubicBezTo>
                    <a:pt x="998" y="1128"/>
                    <a:pt x="1120" y="1141"/>
                    <a:pt x="1241" y="1141"/>
                  </a:cubicBezTo>
                  <a:cubicBezTo>
                    <a:pt x="1577" y="1141"/>
                    <a:pt x="1903" y="1042"/>
                    <a:pt x="2077" y="735"/>
                  </a:cubicBezTo>
                  <a:cubicBezTo>
                    <a:pt x="2359" y="216"/>
                    <a:pt x="1682" y="58"/>
                    <a:pt x="1310" y="24"/>
                  </a:cubicBezTo>
                  <a:cubicBezTo>
                    <a:pt x="1197" y="13"/>
                    <a:pt x="1071" y="0"/>
                    <a:pt x="94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23375" y="3289475"/>
              <a:ext cx="36900" cy="36875"/>
            </a:xfrm>
            <a:custGeom>
              <a:rect b="b" l="l" r="r" t="t"/>
              <a:pathLst>
                <a:path extrusionOk="0" h="1475" w="1476">
                  <a:moveTo>
                    <a:pt x="991" y="1"/>
                  </a:moveTo>
                  <a:cubicBezTo>
                    <a:pt x="781" y="1"/>
                    <a:pt x="548" y="93"/>
                    <a:pt x="401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51" y="499"/>
                  </a:cubicBezTo>
                  <a:cubicBezTo>
                    <a:pt x="1476" y="143"/>
                    <a:pt x="1252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48475" y="3453175"/>
              <a:ext cx="48975" cy="30700"/>
            </a:xfrm>
            <a:custGeom>
              <a:rect b="b" l="l" r="r" t="t"/>
              <a:pathLst>
                <a:path extrusionOk="0" h="1228" w="1959">
                  <a:moveTo>
                    <a:pt x="852" y="0"/>
                  </a:moveTo>
                  <a:cubicBezTo>
                    <a:pt x="462" y="0"/>
                    <a:pt x="1" y="273"/>
                    <a:pt x="154" y="710"/>
                  </a:cubicBezTo>
                  <a:cubicBezTo>
                    <a:pt x="244" y="958"/>
                    <a:pt x="650" y="1161"/>
                    <a:pt x="1034" y="1218"/>
                  </a:cubicBezTo>
                  <a:cubicBezTo>
                    <a:pt x="1089" y="1224"/>
                    <a:pt x="1144" y="1228"/>
                    <a:pt x="1199" y="1228"/>
                  </a:cubicBezTo>
                  <a:cubicBezTo>
                    <a:pt x="1424" y="1228"/>
                    <a:pt x="1633" y="1167"/>
                    <a:pt x="1733" y="1003"/>
                  </a:cubicBezTo>
                  <a:cubicBezTo>
                    <a:pt x="1959" y="620"/>
                    <a:pt x="1316" y="67"/>
                    <a:pt x="977" y="10"/>
                  </a:cubicBezTo>
                  <a:cubicBezTo>
                    <a:pt x="937" y="4"/>
                    <a:pt x="895" y="0"/>
                    <a:pt x="85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5910600" y="3325875"/>
              <a:ext cx="49200" cy="28575"/>
            </a:xfrm>
            <a:custGeom>
              <a:rect b="b" l="l" r="r" t="t"/>
              <a:pathLst>
                <a:path extrusionOk="0" h="1143" w="1968">
                  <a:moveTo>
                    <a:pt x="1199" y="1"/>
                  </a:moveTo>
                  <a:cubicBezTo>
                    <a:pt x="745" y="1"/>
                    <a:pt x="66" y="223"/>
                    <a:pt x="26" y="690"/>
                  </a:cubicBezTo>
                  <a:cubicBezTo>
                    <a:pt x="1" y="1049"/>
                    <a:pt x="266" y="1142"/>
                    <a:pt x="543" y="1142"/>
                  </a:cubicBezTo>
                  <a:cubicBezTo>
                    <a:pt x="632" y="1142"/>
                    <a:pt x="723" y="1133"/>
                    <a:pt x="805" y="1119"/>
                  </a:cubicBezTo>
                  <a:cubicBezTo>
                    <a:pt x="1110" y="1063"/>
                    <a:pt x="1561" y="938"/>
                    <a:pt x="1753" y="656"/>
                  </a:cubicBezTo>
                  <a:cubicBezTo>
                    <a:pt x="1753" y="634"/>
                    <a:pt x="1764" y="622"/>
                    <a:pt x="1775" y="600"/>
                  </a:cubicBezTo>
                  <a:cubicBezTo>
                    <a:pt x="1967" y="261"/>
                    <a:pt x="1685" y="58"/>
                    <a:pt x="1369" y="13"/>
                  </a:cubicBezTo>
                  <a:cubicBezTo>
                    <a:pt x="1318" y="5"/>
                    <a:pt x="1261" y="1"/>
                    <a:pt x="119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102050" y="3480550"/>
              <a:ext cx="52950" cy="24225"/>
            </a:xfrm>
            <a:custGeom>
              <a:rect b="b" l="l" r="r" t="t"/>
              <a:pathLst>
                <a:path extrusionOk="0" h="969" w="2118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80" y="969"/>
                    <a:pt x="1238" y="969"/>
                  </a:cubicBezTo>
                  <a:cubicBezTo>
                    <a:pt x="1881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57800" y="3261825"/>
              <a:ext cx="32425" cy="41550"/>
            </a:xfrm>
            <a:custGeom>
              <a:rect b="b" l="l" r="r" t="t"/>
              <a:pathLst>
                <a:path extrusionOk="0" h="1662" w="1297">
                  <a:moveTo>
                    <a:pt x="551" y="0"/>
                  </a:moveTo>
                  <a:cubicBezTo>
                    <a:pt x="361" y="0"/>
                    <a:pt x="189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6" y="0"/>
                    <a:pt x="551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058225" y="3403075"/>
              <a:ext cx="45450" cy="35250"/>
            </a:xfrm>
            <a:custGeom>
              <a:rect b="b" l="l" r="r" t="t"/>
              <a:pathLst>
                <a:path extrusionOk="0" h="1410" w="1818">
                  <a:moveTo>
                    <a:pt x="1349" y="1"/>
                  </a:moveTo>
                  <a:cubicBezTo>
                    <a:pt x="994" y="1"/>
                    <a:pt x="521" y="251"/>
                    <a:pt x="362" y="446"/>
                  </a:cubicBezTo>
                  <a:cubicBezTo>
                    <a:pt x="204" y="638"/>
                    <a:pt x="1" y="1055"/>
                    <a:pt x="181" y="1281"/>
                  </a:cubicBezTo>
                  <a:cubicBezTo>
                    <a:pt x="239" y="1358"/>
                    <a:pt x="337" y="1410"/>
                    <a:pt x="504" y="1410"/>
                  </a:cubicBezTo>
                  <a:cubicBezTo>
                    <a:pt x="533" y="1410"/>
                    <a:pt x="565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46" y="98"/>
                    <a:pt x="1570" y="1"/>
                    <a:pt x="134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099400" y="3415875"/>
              <a:ext cx="52500" cy="28250"/>
            </a:xfrm>
            <a:custGeom>
              <a:rect b="b" l="l" r="r" t="t"/>
              <a:pathLst>
                <a:path extrusionOk="0" h="1130" w="2100">
                  <a:moveTo>
                    <a:pt x="1502" y="0"/>
                  </a:moveTo>
                  <a:cubicBezTo>
                    <a:pt x="1060" y="0"/>
                    <a:pt x="491" y="240"/>
                    <a:pt x="328" y="453"/>
                  </a:cubicBezTo>
                  <a:cubicBezTo>
                    <a:pt x="1" y="859"/>
                    <a:pt x="407" y="1096"/>
                    <a:pt x="791" y="1130"/>
                  </a:cubicBezTo>
                  <a:cubicBezTo>
                    <a:pt x="1129" y="1119"/>
                    <a:pt x="1445" y="1028"/>
                    <a:pt x="1727" y="859"/>
                  </a:cubicBezTo>
                  <a:cubicBezTo>
                    <a:pt x="1897" y="746"/>
                    <a:pt x="2100" y="521"/>
                    <a:pt x="2043" y="306"/>
                  </a:cubicBezTo>
                  <a:cubicBezTo>
                    <a:pt x="1981" y="84"/>
                    <a:pt x="1764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876550" y="3234525"/>
              <a:ext cx="60300" cy="27400"/>
            </a:xfrm>
            <a:custGeom>
              <a:rect b="b" l="l" r="r" t="t"/>
              <a:pathLst>
                <a:path extrusionOk="0" h="1096" w="2412">
                  <a:moveTo>
                    <a:pt x="1717" y="1"/>
                  </a:moveTo>
                  <a:cubicBezTo>
                    <a:pt x="1460" y="1"/>
                    <a:pt x="1186" y="63"/>
                    <a:pt x="1027" y="124"/>
                  </a:cubicBezTo>
                  <a:cubicBezTo>
                    <a:pt x="779" y="237"/>
                    <a:pt x="0" y="654"/>
                    <a:pt x="497" y="970"/>
                  </a:cubicBezTo>
                  <a:cubicBezTo>
                    <a:pt x="625" y="1053"/>
                    <a:pt x="859" y="1096"/>
                    <a:pt x="1118" y="1096"/>
                  </a:cubicBezTo>
                  <a:cubicBezTo>
                    <a:pt x="1385" y="1096"/>
                    <a:pt x="1678" y="1051"/>
                    <a:pt x="1908" y="959"/>
                  </a:cubicBezTo>
                  <a:cubicBezTo>
                    <a:pt x="2122" y="869"/>
                    <a:pt x="2280" y="745"/>
                    <a:pt x="2325" y="564"/>
                  </a:cubicBezTo>
                  <a:cubicBezTo>
                    <a:pt x="2411" y="127"/>
                    <a:pt x="2081" y="1"/>
                    <a:pt x="1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06025" y="3425425"/>
              <a:ext cx="51375" cy="24200"/>
            </a:xfrm>
            <a:custGeom>
              <a:rect b="b" l="l" r="r" t="t"/>
              <a:pathLst>
                <a:path extrusionOk="0" h="968" w="2055">
                  <a:moveTo>
                    <a:pt x="1182" y="1"/>
                  </a:moveTo>
                  <a:cubicBezTo>
                    <a:pt x="995" y="1"/>
                    <a:pt x="811" y="33"/>
                    <a:pt x="644" y="82"/>
                  </a:cubicBezTo>
                  <a:cubicBezTo>
                    <a:pt x="339" y="184"/>
                    <a:pt x="1" y="443"/>
                    <a:pt x="260" y="759"/>
                  </a:cubicBezTo>
                  <a:cubicBezTo>
                    <a:pt x="390" y="921"/>
                    <a:pt x="637" y="967"/>
                    <a:pt x="882" y="967"/>
                  </a:cubicBezTo>
                  <a:cubicBezTo>
                    <a:pt x="1065" y="967"/>
                    <a:pt x="1247" y="941"/>
                    <a:pt x="1378" y="917"/>
                  </a:cubicBezTo>
                  <a:cubicBezTo>
                    <a:pt x="1581" y="895"/>
                    <a:pt x="1795" y="883"/>
                    <a:pt x="1874" y="691"/>
                  </a:cubicBezTo>
                  <a:cubicBezTo>
                    <a:pt x="2055" y="285"/>
                    <a:pt x="1603" y="3"/>
                    <a:pt x="1265" y="3"/>
                  </a:cubicBezTo>
                  <a:cubicBezTo>
                    <a:pt x="1237" y="2"/>
                    <a:pt x="1209" y="1"/>
                    <a:pt x="118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115500" y="3442675"/>
              <a:ext cx="50425" cy="33850"/>
            </a:xfrm>
            <a:custGeom>
              <a:rect b="b" l="l" r="r" t="t"/>
              <a:pathLst>
                <a:path extrusionOk="0" h="1354" w="2017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3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14350" y="3374800"/>
              <a:ext cx="62550" cy="32000"/>
            </a:xfrm>
            <a:custGeom>
              <a:rect b="b" l="l" r="r" t="t"/>
              <a:pathLst>
                <a:path extrusionOk="0" h="1280" w="2502">
                  <a:moveTo>
                    <a:pt x="1027" y="0"/>
                  </a:moveTo>
                  <a:cubicBezTo>
                    <a:pt x="803" y="0"/>
                    <a:pt x="593" y="74"/>
                    <a:pt x="435" y="257"/>
                  </a:cubicBezTo>
                  <a:cubicBezTo>
                    <a:pt x="1" y="751"/>
                    <a:pt x="1201" y="1280"/>
                    <a:pt x="1910" y="1280"/>
                  </a:cubicBezTo>
                  <a:cubicBezTo>
                    <a:pt x="2269" y="1280"/>
                    <a:pt x="2502" y="1144"/>
                    <a:pt x="2331" y="798"/>
                  </a:cubicBezTo>
                  <a:cubicBezTo>
                    <a:pt x="2162" y="494"/>
                    <a:pt x="1891" y="257"/>
                    <a:pt x="1564" y="121"/>
                  </a:cubicBezTo>
                  <a:cubicBezTo>
                    <a:pt x="1389" y="46"/>
                    <a:pt x="1204" y="0"/>
                    <a:pt x="102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5987425" y="3292500"/>
              <a:ext cx="41375" cy="43275"/>
            </a:xfrm>
            <a:custGeom>
              <a:rect b="b" l="l" r="r" t="t"/>
              <a:pathLst>
                <a:path extrusionOk="0" h="1731" w="1655">
                  <a:moveTo>
                    <a:pt x="700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192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3" y="1730"/>
                    <a:pt x="1654" y="81"/>
                    <a:pt x="779" y="5"/>
                  </a:cubicBezTo>
                  <a:cubicBezTo>
                    <a:pt x="752" y="2"/>
                    <a:pt x="726" y="1"/>
                    <a:pt x="70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70600" y="3446650"/>
              <a:ext cx="55225" cy="36850"/>
            </a:xfrm>
            <a:custGeom>
              <a:rect b="b" l="l" r="r" t="t"/>
              <a:pathLst>
                <a:path extrusionOk="0" h="1474" w="2209">
                  <a:moveTo>
                    <a:pt x="1867" y="0"/>
                  </a:moveTo>
                  <a:cubicBezTo>
                    <a:pt x="1253" y="0"/>
                    <a:pt x="1" y="983"/>
                    <a:pt x="640" y="1400"/>
                  </a:cubicBezTo>
                  <a:cubicBezTo>
                    <a:pt x="725" y="1451"/>
                    <a:pt x="826" y="1473"/>
                    <a:pt x="934" y="1473"/>
                  </a:cubicBezTo>
                  <a:cubicBezTo>
                    <a:pt x="1228" y="1473"/>
                    <a:pt x="1566" y="1308"/>
                    <a:pt x="1723" y="1118"/>
                  </a:cubicBezTo>
                  <a:cubicBezTo>
                    <a:pt x="1904" y="914"/>
                    <a:pt x="2208" y="553"/>
                    <a:pt x="2174" y="249"/>
                  </a:cubicBezTo>
                  <a:cubicBezTo>
                    <a:pt x="2153" y="73"/>
                    <a:pt x="2033" y="0"/>
                    <a:pt x="186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058225" y="3355400"/>
              <a:ext cx="58975" cy="30100"/>
            </a:xfrm>
            <a:custGeom>
              <a:rect b="b" l="l" r="r" t="t"/>
              <a:pathLst>
                <a:path extrusionOk="0" h="1204" w="2359">
                  <a:moveTo>
                    <a:pt x="1544" y="0"/>
                  </a:moveTo>
                  <a:cubicBezTo>
                    <a:pt x="1363" y="0"/>
                    <a:pt x="1176" y="48"/>
                    <a:pt x="1016" y="96"/>
                  </a:cubicBezTo>
                  <a:cubicBezTo>
                    <a:pt x="655" y="186"/>
                    <a:pt x="1" y="446"/>
                    <a:pt x="373" y="920"/>
                  </a:cubicBezTo>
                  <a:cubicBezTo>
                    <a:pt x="538" y="1130"/>
                    <a:pt x="776" y="1203"/>
                    <a:pt x="1026" y="1203"/>
                  </a:cubicBezTo>
                  <a:cubicBezTo>
                    <a:pt x="1219" y="1203"/>
                    <a:pt x="1421" y="1159"/>
                    <a:pt x="1603" y="1100"/>
                  </a:cubicBezTo>
                  <a:cubicBezTo>
                    <a:pt x="1671" y="1078"/>
                    <a:pt x="1750" y="1044"/>
                    <a:pt x="1806" y="1021"/>
                  </a:cubicBezTo>
                  <a:cubicBezTo>
                    <a:pt x="2325" y="784"/>
                    <a:pt x="2359" y="209"/>
                    <a:pt x="1761" y="28"/>
                  </a:cubicBezTo>
                  <a:cubicBezTo>
                    <a:pt x="1691" y="8"/>
                    <a:pt x="1618" y="0"/>
                    <a:pt x="154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072950" y="3440150"/>
              <a:ext cx="42075" cy="34900"/>
            </a:xfrm>
            <a:custGeom>
              <a:rect b="b" l="l" r="r" t="t"/>
              <a:pathLst>
                <a:path extrusionOk="0" h="1396" w="1683">
                  <a:moveTo>
                    <a:pt x="555" y="0"/>
                  </a:moveTo>
                  <a:cubicBezTo>
                    <a:pt x="0" y="0"/>
                    <a:pt x="175" y="928"/>
                    <a:pt x="596" y="1242"/>
                  </a:cubicBezTo>
                  <a:cubicBezTo>
                    <a:pt x="735" y="1340"/>
                    <a:pt x="923" y="1395"/>
                    <a:pt x="1099" y="1395"/>
                  </a:cubicBezTo>
                  <a:cubicBezTo>
                    <a:pt x="1409" y="1395"/>
                    <a:pt x="1683" y="1224"/>
                    <a:pt x="1589" y="813"/>
                  </a:cubicBezTo>
                  <a:cubicBezTo>
                    <a:pt x="1544" y="588"/>
                    <a:pt x="1194" y="204"/>
                    <a:pt x="856" y="69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5921625" y="3379825"/>
              <a:ext cx="46925" cy="32500"/>
            </a:xfrm>
            <a:custGeom>
              <a:rect b="b" l="l" r="r" t="t"/>
              <a:pathLst>
                <a:path extrusionOk="0" h="1300" w="1877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488" y="168"/>
                    <a:pt x="127" y="428"/>
                    <a:pt x="82" y="687"/>
                  </a:cubicBezTo>
                  <a:cubicBezTo>
                    <a:pt x="0" y="1095"/>
                    <a:pt x="385" y="1300"/>
                    <a:pt x="744" y="1300"/>
                  </a:cubicBezTo>
                  <a:cubicBezTo>
                    <a:pt x="832" y="1300"/>
                    <a:pt x="918" y="1287"/>
                    <a:pt x="996" y="1263"/>
                  </a:cubicBezTo>
                  <a:cubicBezTo>
                    <a:pt x="1323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5932400" y="3304900"/>
              <a:ext cx="52750" cy="25650"/>
            </a:xfrm>
            <a:custGeom>
              <a:rect b="b" l="l" r="r" t="t"/>
              <a:pathLst>
                <a:path extrusionOk="0" h="1026" w="2110">
                  <a:moveTo>
                    <a:pt x="1279" y="0"/>
                  </a:moveTo>
                  <a:cubicBezTo>
                    <a:pt x="1245" y="0"/>
                    <a:pt x="1210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74" y="946"/>
                    <a:pt x="373" y="1026"/>
                    <a:pt x="700" y="1026"/>
                  </a:cubicBezTo>
                  <a:cubicBezTo>
                    <a:pt x="1033" y="1026"/>
                    <a:pt x="1393" y="943"/>
                    <a:pt x="1524" y="863"/>
                  </a:cubicBezTo>
                  <a:cubicBezTo>
                    <a:pt x="2110" y="512"/>
                    <a:pt x="1841" y="0"/>
                    <a:pt x="127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153300" y="3461600"/>
              <a:ext cx="33025" cy="41675"/>
            </a:xfrm>
            <a:custGeom>
              <a:rect b="b" l="l" r="r" t="t"/>
              <a:pathLst>
                <a:path extrusionOk="0" h="1667" w="1321">
                  <a:moveTo>
                    <a:pt x="599" y="1"/>
                  </a:moveTo>
                  <a:cubicBezTo>
                    <a:pt x="506" y="1"/>
                    <a:pt x="407" y="41"/>
                    <a:pt x="305" y="136"/>
                  </a:cubicBezTo>
                  <a:lnTo>
                    <a:pt x="271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299" y="1545"/>
                    <a:pt x="467" y="1666"/>
                    <a:pt x="636" y="1666"/>
                  </a:cubicBezTo>
                  <a:cubicBezTo>
                    <a:pt x="808" y="1666"/>
                    <a:pt x="981" y="1542"/>
                    <a:pt x="1106" y="1298"/>
                  </a:cubicBezTo>
                  <a:cubicBezTo>
                    <a:pt x="1320" y="907"/>
                    <a:pt x="1035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5971050" y="3397850"/>
              <a:ext cx="62625" cy="26100"/>
            </a:xfrm>
            <a:custGeom>
              <a:rect b="b" l="l" r="r" t="t"/>
              <a:pathLst>
                <a:path extrusionOk="0" h="1044" w="2505">
                  <a:moveTo>
                    <a:pt x="1417" y="1"/>
                  </a:moveTo>
                  <a:cubicBezTo>
                    <a:pt x="1020" y="1"/>
                    <a:pt x="605" y="101"/>
                    <a:pt x="441" y="249"/>
                  </a:cubicBezTo>
                  <a:cubicBezTo>
                    <a:pt x="1" y="632"/>
                    <a:pt x="824" y="937"/>
                    <a:pt x="1095" y="1005"/>
                  </a:cubicBezTo>
                  <a:cubicBezTo>
                    <a:pt x="1199" y="1028"/>
                    <a:pt x="1345" y="1044"/>
                    <a:pt x="1501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5" y="1"/>
                    <a:pt x="14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935775" y="3337625"/>
              <a:ext cx="47725" cy="39275"/>
            </a:xfrm>
            <a:custGeom>
              <a:rect b="b" l="l" r="r" t="t"/>
              <a:pathLst>
                <a:path extrusionOk="0" h="1571" w="1909">
                  <a:moveTo>
                    <a:pt x="1448" y="1"/>
                  </a:moveTo>
                  <a:cubicBezTo>
                    <a:pt x="1123" y="1"/>
                    <a:pt x="665" y="351"/>
                    <a:pt x="532" y="547"/>
                  </a:cubicBezTo>
                  <a:cubicBezTo>
                    <a:pt x="286" y="867"/>
                    <a:pt x="1" y="1570"/>
                    <a:pt x="580" y="1570"/>
                  </a:cubicBezTo>
                  <a:cubicBezTo>
                    <a:pt x="613" y="1570"/>
                    <a:pt x="650" y="1568"/>
                    <a:pt x="689" y="1563"/>
                  </a:cubicBezTo>
                  <a:cubicBezTo>
                    <a:pt x="1175" y="1495"/>
                    <a:pt x="1908" y="863"/>
                    <a:pt x="1773" y="299"/>
                  </a:cubicBezTo>
                  <a:cubicBezTo>
                    <a:pt x="1761" y="209"/>
                    <a:pt x="1716" y="141"/>
                    <a:pt x="1671" y="85"/>
                  </a:cubicBezTo>
                  <a:cubicBezTo>
                    <a:pt x="1612" y="25"/>
                    <a:pt x="1535" y="1"/>
                    <a:pt x="144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5967675" y="3359475"/>
              <a:ext cx="43975" cy="42500"/>
            </a:xfrm>
            <a:custGeom>
              <a:rect b="b" l="l" r="r" t="t"/>
              <a:pathLst>
                <a:path extrusionOk="0" h="1700" w="1759">
                  <a:moveTo>
                    <a:pt x="521" y="0"/>
                  </a:moveTo>
                  <a:cubicBezTo>
                    <a:pt x="482" y="0"/>
                    <a:pt x="444" y="8"/>
                    <a:pt x="407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2" y="1700"/>
                    <a:pt x="731" y="1700"/>
                  </a:cubicBezTo>
                  <a:cubicBezTo>
                    <a:pt x="795" y="1700"/>
                    <a:pt x="860" y="1691"/>
                    <a:pt x="926" y="1671"/>
                  </a:cubicBezTo>
                  <a:cubicBezTo>
                    <a:pt x="1758" y="1470"/>
                    <a:pt x="1075" y="0"/>
                    <a:pt x="52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5974275" y="3343250"/>
              <a:ext cx="55900" cy="33400"/>
            </a:xfrm>
            <a:custGeom>
              <a:rect b="b" l="l" r="r" t="t"/>
              <a:pathLst>
                <a:path extrusionOk="0" h="1336" w="2236">
                  <a:moveTo>
                    <a:pt x="939" y="1"/>
                  </a:moveTo>
                  <a:cubicBezTo>
                    <a:pt x="786" y="1"/>
                    <a:pt x="642" y="38"/>
                    <a:pt x="537" y="131"/>
                  </a:cubicBezTo>
                  <a:cubicBezTo>
                    <a:pt x="1" y="608"/>
                    <a:pt x="1208" y="1335"/>
                    <a:pt x="1855" y="1335"/>
                  </a:cubicBezTo>
                  <a:cubicBezTo>
                    <a:pt x="2079" y="1335"/>
                    <a:pt x="2236" y="1248"/>
                    <a:pt x="2230" y="1033"/>
                  </a:cubicBezTo>
                  <a:cubicBezTo>
                    <a:pt x="2219" y="729"/>
                    <a:pt x="1858" y="424"/>
                    <a:pt x="1643" y="243"/>
                  </a:cubicBezTo>
                  <a:cubicBezTo>
                    <a:pt x="1480" y="109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5736625" y="3413625"/>
              <a:ext cx="15375" cy="12850"/>
            </a:xfrm>
            <a:custGeom>
              <a:rect b="b" l="l" r="r" t="t"/>
              <a:pathLst>
                <a:path extrusionOk="0" h="514" w="615">
                  <a:moveTo>
                    <a:pt x="339" y="0"/>
                  </a:moveTo>
                  <a:cubicBezTo>
                    <a:pt x="331" y="0"/>
                    <a:pt x="324" y="1"/>
                    <a:pt x="316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5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5742100" y="3462450"/>
              <a:ext cx="13750" cy="12975"/>
            </a:xfrm>
            <a:custGeom>
              <a:rect b="b" l="l" r="r" t="t"/>
              <a:pathLst>
                <a:path extrusionOk="0" h="519" w="550">
                  <a:moveTo>
                    <a:pt x="275" y="1"/>
                  </a:moveTo>
                  <a:cubicBezTo>
                    <a:pt x="137" y="1"/>
                    <a:pt x="1" y="98"/>
                    <a:pt x="18" y="282"/>
                  </a:cubicBezTo>
                  <a:cubicBezTo>
                    <a:pt x="29" y="442"/>
                    <a:pt x="150" y="519"/>
                    <a:pt x="273" y="519"/>
                  </a:cubicBezTo>
                  <a:cubicBezTo>
                    <a:pt x="410" y="519"/>
                    <a:pt x="549" y="422"/>
                    <a:pt x="538" y="237"/>
                  </a:cubicBezTo>
                  <a:cubicBezTo>
                    <a:pt x="522" y="78"/>
                    <a:pt x="398" y="1"/>
                    <a:pt x="275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5762850" y="3436200"/>
              <a:ext cx="15475" cy="12850"/>
            </a:xfrm>
            <a:custGeom>
              <a:rect b="b" l="l" r="r" t="t"/>
              <a:pathLst>
                <a:path extrusionOk="0" h="514" w="619">
                  <a:moveTo>
                    <a:pt x="349" y="0"/>
                  </a:moveTo>
                  <a:cubicBezTo>
                    <a:pt x="342" y="0"/>
                    <a:pt x="335" y="0"/>
                    <a:pt x="328" y="1"/>
                  </a:cubicBezTo>
                  <a:cubicBezTo>
                    <a:pt x="91" y="24"/>
                    <a:pt x="1" y="306"/>
                    <a:pt x="181" y="452"/>
                  </a:cubicBezTo>
                  <a:cubicBezTo>
                    <a:pt x="230" y="495"/>
                    <a:pt x="288" y="513"/>
                    <a:pt x="344" y="513"/>
                  </a:cubicBezTo>
                  <a:cubicBezTo>
                    <a:pt x="483" y="513"/>
                    <a:pt x="618" y="399"/>
                    <a:pt x="610" y="238"/>
                  </a:cubicBezTo>
                  <a:cubicBezTo>
                    <a:pt x="589" y="99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5780325" y="3533250"/>
              <a:ext cx="13600" cy="12850"/>
            </a:xfrm>
            <a:custGeom>
              <a:rect b="b" l="l" r="r" t="t"/>
              <a:pathLst>
                <a:path extrusionOk="0" h="514" w="544">
                  <a:moveTo>
                    <a:pt x="275" y="0"/>
                  </a:moveTo>
                  <a:cubicBezTo>
                    <a:pt x="138" y="0"/>
                    <a:pt x="1" y="94"/>
                    <a:pt x="13" y="272"/>
                  </a:cubicBezTo>
                  <a:cubicBezTo>
                    <a:pt x="29" y="436"/>
                    <a:pt x="150" y="514"/>
                    <a:pt x="271" y="514"/>
                  </a:cubicBezTo>
                  <a:cubicBezTo>
                    <a:pt x="408" y="514"/>
                    <a:pt x="544" y="417"/>
                    <a:pt x="532" y="238"/>
                  </a:cubicBezTo>
                  <a:cubicBezTo>
                    <a:pt x="521" y="77"/>
                    <a:pt x="398" y="0"/>
                    <a:pt x="27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5943400" y="3545075"/>
              <a:ext cx="15475" cy="13150"/>
            </a:xfrm>
            <a:custGeom>
              <a:rect b="b" l="l" r="r" t="t"/>
              <a:pathLst>
                <a:path extrusionOk="0" h="526" w="619">
                  <a:moveTo>
                    <a:pt x="347" y="1"/>
                  </a:moveTo>
                  <a:cubicBezTo>
                    <a:pt x="341" y="1"/>
                    <a:pt x="334" y="1"/>
                    <a:pt x="328" y="2"/>
                  </a:cubicBezTo>
                  <a:cubicBezTo>
                    <a:pt x="91" y="24"/>
                    <a:pt x="1" y="318"/>
                    <a:pt x="181" y="464"/>
                  </a:cubicBezTo>
                  <a:cubicBezTo>
                    <a:pt x="233" y="506"/>
                    <a:pt x="291" y="525"/>
                    <a:pt x="348" y="525"/>
                  </a:cubicBezTo>
                  <a:cubicBezTo>
                    <a:pt x="488" y="525"/>
                    <a:pt x="618" y="408"/>
                    <a:pt x="610" y="239"/>
                  </a:cubicBezTo>
                  <a:cubicBezTo>
                    <a:pt x="599" y="109"/>
                    <a:pt x="476" y="1"/>
                    <a:pt x="34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113700" y="3630550"/>
              <a:ext cx="15925" cy="13050"/>
            </a:xfrm>
            <a:custGeom>
              <a:rect b="b" l="l" r="r" t="t"/>
              <a:pathLst>
                <a:path extrusionOk="0" h="522" w="637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6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136075" y="3595850"/>
              <a:ext cx="15400" cy="13150"/>
            </a:xfrm>
            <a:custGeom>
              <a:rect b="b" l="l" r="r" t="t"/>
              <a:pathLst>
                <a:path extrusionOk="0" h="526" w="616">
                  <a:moveTo>
                    <a:pt x="339" y="1"/>
                  </a:moveTo>
                  <a:cubicBezTo>
                    <a:pt x="332" y="1"/>
                    <a:pt x="324" y="1"/>
                    <a:pt x="317" y="2"/>
                  </a:cubicBezTo>
                  <a:cubicBezTo>
                    <a:pt x="91" y="24"/>
                    <a:pt x="1" y="318"/>
                    <a:pt x="170" y="464"/>
                  </a:cubicBezTo>
                  <a:cubicBezTo>
                    <a:pt x="222" y="506"/>
                    <a:pt x="281" y="525"/>
                    <a:pt x="338" y="525"/>
                  </a:cubicBezTo>
                  <a:cubicBezTo>
                    <a:pt x="482" y="525"/>
                    <a:pt x="615" y="408"/>
                    <a:pt x="599" y="239"/>
                  </a:cubicBezTo>
                  <a:cubicBezTo>
                    <a:pt x="588" y="99"/>
                    <a:pt x="476" y="1"/>
                    <a:pt x="339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784875" y="3213075"/>
              <a:ext cx="399750" cy="197775"/>
            </a:xfrm>
            <a:custGeom>
              <a:rect b="b" l="l" r="r" t="t"/>
              <a:pathLst>
                <a:path extrusionOk="0" h="7911" w="15990">
                  <a:moveTo>
                    <a:pt x="7709" y="1"/>
                  </a:moveTo>
                  <a:cubicBezTo>
                    <a:pt x="7195" y="1"/>
                    <a:pt x="6680" y="51"/>
                    <a:pt x="6173" y="158"/>
                  </a:cubicBezTo>
                  <a:cubicBezTo>
                    <a:pt x="5281" y="339"/>
                    <a:pt x="4615" y="1050"/>
                    <a:pt x="3690" y="1208"/>
                  </a:cubicBezTo>
                  <a:cubicBezTo>
                    <a:pt x="2505" y="1411"/>
                    <a:pt x="1490" y="1162"/>
                    <a:pt x="688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90" y="4288"/>
                    <a:pt x="587" y="5202"/>
                  </a:cubicBezTo>
                  <a:cubicBezTo>
                    <a:pt x="1208" y="6353"/>
                    <a:pt x="2223" y="7256"/>
                    <a:pt x="3352" y="7910"/>
                  </a:cubicBezTo>
                  <a:cubicBezTo>
                    <a:pt x="3306" y="7798"/>
                    <a:pt x="3261" y="7696"/>
                    <a:pt x="3216" y="7594"/>
                  </a:cubicBezTo>
                  <a:cubicBezTo>
                    <a:pt x="2099" y="5328"/>
                    <a:pt x="3600" y="4206"/>
                    <a:pt x="5504" y="4206"/>
                  </a:cubicBezTo>
                  <a:cubicBezTo>
                    <a:pt x="6255" y="4206"/>
                    <a:pt x="7068" y="4380"/>
                    <a:pt x="7809" y="4728"/>
                  </a:cubicBezTo>
                  <a:cubicBezTo>
                    <a:pt x="8751" y="5199"/>
                    <a:pt x="10213" y="6395"/>
                    <a:pt x="11465" y="6395"/>
                  </a:cubicBezTo>
                  <a:cubicBezTo>
                    <a:pt x="11712" y="6395"/>
                    <a:pt x="11951" y="6348"/>
                    <a:pt x="12176" y="6240"/>
                  </a:cubicBezTo>
                  <a:cubicBezTo>
                    <a:pt x="13225" y="5721"/>
                    <a:pt x="13236" y="4412"/>
                    <a:pt x="14399" y="3882"/>
                  </a:cubicBezTo>
                  <a:cubicBezTo>
                    <a:pt x="14818" y="3691"/>
                    <a:pt x="15277" y="3589"/>
                    <a:pt x="15736" y="3589"/>
                  </a:cubicBezTo>
                  <a:cubicBezTo>
                    <a:pt x="15821" y="3589"/>
                    <a:pt x="15905" y="3593"/>
                    <a:pt x="15990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4" y="1670"/>
                    <a:pt x="12266" y="1219"/>
                    <a:pt x="11262" y="779"/>
                  </a:cubicBezTo>
                  <a:cubicBezTo>
                    <a:pt x="10150" y="286"/>
                    <a:pt x="8931" y="1"/>
                    <a:pt x="770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117350" y="3379275"/>
              <a:ext cx="446025" cy="172400"/>
            </a:xfrm>
            <a:custGeom>
              <a:rect b="b" l="l" r="r" t="t"/>
              <a:pathLst>
                <a:path extrusionOk="0" h="6896" w="17841">
                  <a:moveTo>
                    <a:pt x="10233" y="0"/>
                  </a:moveTo>
                  <a:cubicBezTo>
                    <a:pt x="6343" y="0"/>
                    <a:pt x="2283" y="1270"/>
                    <a:pt x="0" y="4399"/>
                  </a:cubicBezTo>
                  <a:cubicBezTo>
                    <a:pt x="2373" y="6101"/>
                    <a:pt x="4940" y="6896"/>
                    <a:pt x="7468" y="6896"/>
                  </a:cubicBezTo>
                  <a:cubicBezTo>
                    <a:pt x="11277" y="6896"/>
                    <a:pt x="14999" y="5093"/>
                    <a:pt x="17840" y="1872"/>
                  </a:cubicBezTo>
                  <a:cubicBezTo>
                    <a:pt x="15937" y="706"/>
                    <a:pt x="13133" y="0"/>
                    <a:pt x="10233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030725" y="3411675"/>
              <a:ext cx="519675" cy="122175"/>
            </a:xfrm>
            <a:custGeom>
              <a:rect b="b" l="l" r="r" t="t"/>
              <a:pathLst>
                <a:path extrusionOk="0" h="4887" w="20787">
                  <a:moveTo>
                    <a:pt x="17198" y="0"/>
                  </a:moveTo>
                  <a:cubicBezTo>
                    <a:pt x="16747" y="440"/>
                    <a:pt x="16329" y="914"/>
                    <a:pt x="15945" y="1399"/>
                  </a:cubicBezTo>
                  <a:lnTo>
                    <a:pt x="14253" y="1659"/>
                  </a:lnTo>
                  <a:cubicBezTo>
                    <a:pt x="14038" y="1704"/>
                    <a:pt x="13824" y="1738"/>
                    <a:pt x="13610" y="1761"/>
                  </a:cubicBezTo>
                  <a:lnTo>
                    <a:pt x="13531" y="1682"/>
                  </a:lnTo>
                  <a:cubicBezTo>
                    <a:pt x="14027" y="1162"/>
                    <a:pt x="14479" y="610"/>
                    <a:pt x="14907" y="34"/>
                  </a:cubicBezTo>
                  <a:lnTo>
                    <a:pt x="14907" y="34"/>
                  </a:lnTo>
                  <a:cubicBezTo>
                    <a:pt x="14321" y="519"/>
                    <a:pt x="13768" y="1038"/>
                    <a:pt x="13249" y="1580"/>
                  </a:cubicBezTo>
                  <a:cubicBezTo>
                    <a:pt x="13203" y="1636"/>
                    <a:pt x="13203" y="1704"/>
                    <a:pt x="13249" y="1761"/>
                  </a:cubicBezTo>
                  <a:lnTo>
                    <a:pt x="13294" y="1817"/>
                  </a:lnTo>
                  <a:cubicBezTo>
                    <a:pt x="12989" y="1862"/>
                    <a:pt x="12684" y="1907"/>
                    <a:pt x="12380" y="1941"/>
                  </a:cubicBezTo>
                  <a:lnTo>
                    <a:pt x="11251" y="2099"/>
                  </a:lnTo>
                  <a:cubicBezTo>
                    <a:pt x="11353" y="1975"/>
                    <a:pt x="11443" y="1862"/>
                    <a:pt x="11545" y="1738"/>
                  </a:cubicBezTo>
                  <a:cubicBezTo>
                    <a:pt x="11691" y="1580"/>
                    <a:pt x="11838" y="1411"/>
                    <a:pt x="11973" y="1230"/>
                  </a:cubicBezTo>
                  <a:cubicBezTo>
                    <a:pt x="12109" y="1061"/>
                    <a:pt x="12244" y="880"/>
                    <a:pt x="12357" y="689"/>
                  </a:cubicBezTo>
                  <a:cubicBezTo>
                    <a:pt x="12414" y="587"/>
                    <a:pt x="12470" y="485"/>
                    <a:pt x="12515" y="384"/>
                  </a:cubicBezTo>
                  <a:cubicBezTo>
                    <a:pt x="12572" y="282"/>
                    <a:pt x="12594" y="181"/>
                    <a:pt x="12628" y="68"/>
                  </a:cubicBezTo>
                  <a:lnTo>
                    <a:pt x="12628" y="68"/>
                  </a:lnTo>
                  <a:lnTo>
                    <a:pt x="12459" y="350"/>
                  </a:lnTo>
                  <a:cubicBezTo>
                    <a:pt x="12391" y="440"/>
                    <a:pt x="12323" y="531"/>
                    <a:pt x="12256" y="610"/>
                  </a:cubicBezTo>
                  <a:cubicBezTo>
                    <a:pt x="12188" y="700"/>
                    <a:pt x="12120" y="779"/>
                    <a:pt x="12041" y="858"/>
                  </a:cubicBezTo>
                  <a:lnTo>
                    <a:pt x="11815" y="1095"/>
                  </a:lnTo>
                  <a:cubicBezTo>
                    <a:pt x="11669" y="1253"/>
                    <a:pt x="11511" y="1411"/>
                    <a:pt x="11353" y="1569"/>
                  </a:cubicBezTo>
                  <a:cubicBezTo>
                    <a:pt x="11195" y="1727"/>
                    <a:pt x="11048" y="1896"/>
                    <a:pt x="10913" y="2077"/>
                  </a:cubicBezTo>
                  <a:cubicBezTo>
                    <a:pt x="10901" y="2099"/>
                    <a:pt x="10890" y="2122"/>
                    <a:pt x="10890" y="2144"/>
                  </a:cubicBezTo>
                  <a:lnTo>
                    <a:pt x="10439" y="2201"/>
                  </a:lnTo>
                  <a:lnTo>
                    <a:pt x="9378" y="2347"/>
                  </a:lnTo>
                  <a:cubicBezTo>
                    <a:pt x="9762" y="1772"/>
                    <a:pt x="10123" y="1185"/>
                    <a:pt x="10450" y="576"/>
                  </a:cubicBezTo>
                  <a:lnTo>
                    <a:pt x="10450" y="576"/>
                  </a:lnTo>
                  <a:cubicBezTo>
                    <a:pt x="9942" y="1151"/>
                    <a:pt x="9457" y="1761"/>
                    <a:pt x="9017" y="2392"/>
                  </a:cubicBezTo>
                  <a:cubicBezTo>
                    <a:pt x="8193" y="2494"/>
                    <a:pt x="7381" y="2607"/>
                    <a:pt x="6602" y="2686"/>
                  </a:cubicBezTo>
                  <a:lnTo>
                    <a:pt x="6580" y="2686"/>
                  </a:lnTo>
                  <a:cubicBezTo>
                    <a:pt x="6839" y="2449"/>
                    <a:pt x="7110" y="2212"/>
                    <a:pt x="7358" y="1975"/>
                  </a:cubicBezTo>
                  <a:cubicBezTo>
                    <a:pt x="7640" y="1659"/>
                    <a:pt x="7922" y="1332"/>
                    <a:pt x="8193" y="982"/>
                  </a:cubicBezTo>
                  <a:lnTo>
                    <a:pt x="8193" y="982"/>
                  </a:lnTo>
                  <a:cubicBezTo>
                    <a:pt x="7855" y="1253"/>
                    <a:pt x="7527" y="1524"/>
                    <a:pt x="7212" y="1817"/>
                  </a:cubicBezTo>
                  <a:cubicBezTo>
                    <a:pt x="6873" y="2077"/>
                    <a:pt x="6546" y="2347"/>
                    <a:pt x="6230" y="2629"/>
                  </a:cubicBezTo>
                  <a:cubicBezTo>
                    <a:pt x="6207" y="2652"/>
                    <a:pt x="6185" y="2686"/>
                    <a:pt x="6185" y="2731"/>
                  </a:cubicBezTo>
                  <a:lnTo>
                    <a:pt x="3262" y="3081"/>
                  </a:lnTo>
                  <a:cubicBezTo>
                    <a:pt x="1310" y="3329"/>
                    <a:pt x="1" y="3510"/>
                    <a:pt x="1" y="3510"/>
                  </a:cubicBezTo>
                  <a:cubicBezTo>
                    <a:pt x="1" y="3510"/>
                    <a:pt x="1321" y="3419"/>
                    <a:pt x="3285" y="3239"/>
                  </a:cubicBezTo>
                  <a:cubicBezTo>
                    <a:pt x="4187" y="3160"/>
                    <a:pt x="5225" y="3070"/>
                    <a:pt x="6343" y="2957"/>
                  </a:cubicBezTo>
                  <a:cubicBezTo>
                    <a:pt x="6647" y="3273"/>
                    <a:pt x="6952" y="3600"/>
                    <a:pt x="7257" y="3916"/>
                  </a:cubicBezTo>
                  <a:cubicBezTo>
                    <a:pt x="7437" y="4085"/>
                    <a:pt x="7629" y="4266"/>
                    <a:pt x="7810" y="4435"/>
                  </a:cubicBezTo>
                  <a:cubicBezTo>
                    <a:pt x="8013" y="4582"/>
                    <a:pt x="8216" y="4740"/>
                    <a:pt x="8419" y="4886"/>
                  </a:cubicBezTo>
                  <a:cubicBezTo>
                    <a:pt x="8261" y="4683"/>
                    <a:pt x="8080" y="4514"/>
                    <a:pt x="7922" y="4322"/>
                  </a:cubicBezTo>
                  <a:cubicBezTo>
                    <a:pt x="7753" y="4142"/>
                    <a:pt x="7595" y="3950"/>
                    <a:pt x="7426" y="3758"/>
                  </a:cubicBezTo>
                  <a:cubicBezTo>
                    <a:pt x="7189" y="3476"/>
                    <a:pt x="6941" y="3194"/>
                    <a:pt x="6681" y="2912"/>
                  </a:cubicBezTo>
                  <a:cubicBezTo>
                    <a:pt x="7381" y="2844"/>
                    <a:pt x="8114" y="2754"/>
                    <a:pt x="8848" y="2663"/>
                  </a:cubicBezTo>
                  <a:cubicBezTo>
                    <a:pt x="8848" y="2708"/>
                    <a:pt x="8859" y="2742"/>
                    <a:pt x="8893" y="2765"/>
                  </a:cubicBezTo>
                  <a:lnTo>
                    <a:pt x="9423" y="3250"/>
                  </a:lnTo>
                  <a:cubicBezTo>
                    <a:pt x="9604" y="3397"/>
                    <a:pt x="9796" y="3543"/>
                    <a:pt x="9987" y="3679"/>
                  </a:cubicBezTo>
                  <a:cubicBezTo>
                    <a:pt x="10168" y="3803"/>
                    <a:pt x="10360" y="3961"/>
                    <a:pt x="10552" y="4085"/>
                  </a:cubicBezTo>
                  <a:cubicBezTo>
                    <a:pt x="10732" y="4209"/>
                    <a:pt x="10924" y="4367"/>
                    <a:pt x="11116" y="4514"/>
                  </a:cubicBezTo>
                  <a:cubicBezTo>
                    <a:pt x="10958" y="4322"/>
                    <a:pt x="10800" y="4153"/>
                    <a:pt x="10642" y="3984"/>
                  </a:cubicBezTo>
                  <a:cubicBezTo>
                    <a:pt x="10484" y="3803"/>
                    <a:pt x="10292" y="3656"/>
                    <a:pt x="10112" y="3498"/>
                  </a:cubicBezTo>
                  <a:cubicBezTo>
                    <a:pt x="9931" y="3340"/>
                    <a:pt x="9762" y="3194"/>
                    <a:pt x="9581" y="3036"/>
                  </a:cubicBezTo>
                  <a:cubicBezTo>
                    <a:pt x="9446" y="2912"/>
                    <a:pt x="9299" y="2776"/>
                    <a:pt x="9164" y="2641"/>
                  </a:cubicBezTo>
                  <a:cubicBezTo>
                    <a:pt x="9164" y="2629"/>
                    <a:pt x="9175" y="2629"/>
                    <a:pt x="9175" y="2618"/>
                  </a:cubicBezTo>
                  <a:lnTo>
                    <a:pt x="10473" y="2460"/>
                  </a:lnTo>
                  <a:lnTo>
                    <a:pt x="11071" y="2381"/>
                  </a:lnTo>
                  <a:lnTo>
                    <a:pt x="11500" y="2787"/>
                  </a:lnTo>
                  <a:cubicBezTo>
                    <a:pt x="11703" y="2957"/>
                    <a:pt x="11928" y="3115"/>
                    <a:pt x="12131" y="3284"/>
                  </a:cubicBezTo>
                  <a:cubicBezTo>
                    <a:pt x="12560" y="3577"/>
                    <a:pt x="12989" y="3893"/>
                    <a:pt x="13429" y="4175"/>
                  </a:cubicBezTo>
                  <a:cubicBezTo>
                    <a:pt x="13249" y="3984"/>
                    <a:pt x="13057" y="3803"/>
                    <a:pt x="12865" y="3622"/>
                  </a:cubicBezTo>
                  <a:lnTo>
                    <a:pt x="12278" y="3103"/>
                  </a:lnTo>
                  <a:cubicBezTo>
                    <a:pt x="12075" y="2923"/>
                    <a:pt x="11883" y="2754"/>
                    <a:pt x="11680" y="2584"/>
                  </a:cubicBezTo>
                  <a:lnTo>
                    <a:pt x="11409" y="2325"/>
                  </a:lnTo>
                  <a:lnTo>
                    <a:pt x="12414" y="2189"/>
                  </a:lnTo>
                  <a:cubicBezTo>
                    <a:pt x="12775" y="2133"/>
                    <a:pt x="13136" y="2088"/>
                    <a:pt x="13486" y="2020"/>
                  </a:cubicBezTo>
                  <a:cubicBezTo>
                    <a:pt x="13553" y="2110"/>
                    <a:pt x="13621" y="2189"/>
                    <a:pt x="13689" y="2268"/>
                  </a:cubicBezTo>
                  <a:cubicBezTo>
                    <a:pt x="13858" y="2438"/>
                    <a:pt x="14016" y="2596"/>
                    <a:pt x="14185" y="2754"/>
                  </a:cubicBezTo>
                  <a:cubicBezTo>
                    <a:pt x="14354" y="2900"/>
                    <a:pt x="14558" y="3036"/>
                    <a:pt x="14738" y="3171"/>
                  </a:cubicBezTo>
                  <a:cubicBezTo>
                    <a:pt x="14941" y="3284"/>
                    <a:pt x="15133" y="3397"/>
                    <a:pt x="15336" y="3498"/>
                  </a:cubicBezTo>
                  <a:cubicBezTo>
                    <a:pt x="15167" y="3340"/>
                    <a:pt x="14998" y="3205"/>
                    <a:pt x="14828" y="3058"/>
                  </a:cubicBezTo>
                  <a:cubicBezTo>
                    <a:pt x="14659" y="2912"/>
                    <a:pt x="14512" y="2742"/>
                    <a:pt x="14343" y="2584"/>
                  </a:cubicBezTo>
                  <a:cubicBezTo>
                    <a:pt x="14185" y="2438"/>
                    <a:pt x="14050" y="2257"/>
                    <a:pt x="13892" y="2099"/>
                  </a:cubicBezTo>
                  <a:lnTo>
                    <a:pt x="13790" y="1986"/>
                  </a:lnTo>
                  <a:cubicBezTo>
                    <a:pt x="13959" y="1952"/>
                    <a:pt x="14129" y="1930"/>
                    <a:pt x="14298" y="1896"/>
                  </a:cubicBezTo>
                  <a:cubicBezTo>
                    <a:pt x="14794" y="1828"/>
                    <a:pt x="15280" y="1738"/>
                    <a:pt x="15754" y="1659"/>
                  </a:cubicBezTo>
                  <a:lnTo>
                    <a:pt x="15754" y="1659"/>
                  </a:lnTo>
                  <a:cubicBezTo>
                    <a:pt x="15742" y="1670"/>
                    <a:pt x="15742" y="1670"/>
                    <a:pt x="15731" y="1682"/>
                  </a:cubicBezTo>
                  <a:lnTo>
                    <a:pt x="15720" y="1693"/>
                  </a:lnTo>
                  <a:cubicBezTo>
                    <a:pt x="15686" y="1761"/>
                    <a:pt x="15709" y="1840"/>
                    <a:pt x="15776" y="1873"/>
                  </a:cubicBezTo>
                  <a:lnTo>
                    <a:pt x="15799" y="1885"/>
                  </a:lnTo>
                  <a:cubicBezTo>
                    <a:pt x="16103" y="2054"/>
                    <a:pt x="16419" y="2212"/>
                    <a:pt x="16747" y="2370"/>
                  </a:cubicBezTo>
                  <a:cubicBezTo>
                    <a:pt x="17051" y="2550"/>
                    <a:pt x="17367" y="2731"/>
                    <a:pt x="17695" y="2889"/>
                  </a:cubicBezTo>
                  <a:cubicBezTo>
                    <a:pt x="17424" y="2641"/>
                    <a:pt x="17142" y="2404"/>
                    <a:pt x="16860" y="2178"/>
                  </a:cubicBezTo>
                  <a:cubicBezTo>
                    <a:pt x="16600" y="2009"/>
                    <a:pt x="16329" y="1862"/>
                    <a:pt x="16058" y="1704"/>
                  </a:cubicBezTo>
                  <a:cubicBezTo>
                    <a:pt x="16092" y="1659"/>
                    <a:pt x="16126" y="1614"/>
                    <a:pt x="16160" y="1569"/>
                  </a:cubicBezTo>
                  <a:lnTo>
                    <a:pt x="17604" y="1264"/>
                  </a:lnTo>
                  <a:cubicBezTo>
                    <a:pt x="18089" y="1162"/>
                    <a:pt x="18541" y="1072"/>
                    <a:pt x="18925" y="959"/>
                  </a:cubicBezTo>
                  <a:cubicBezTo>
                    <a:pt x="19308" y="847"/>
                    <a:pt x="19647" y="756"/>
                    <a:pt x="19918" y="677"/>
                  </a:cubicBezTo>
                  <a:lnTo>
                    <a:pt x="20786" y="429"/>
                  </a:lnTo>
                  <a:lnTo>
                    <a:pt x="19906" y="621"/>
                  </a:lnTo>
                  <a:lnTo>
                    <a:pt x="18891" y="847"/>
                  </a:lnTo>
                  <a:cubicBezTo>
                    <a:pt x="18507" y="948"/>
                    <a:pt x="18056" y="1016"/>
                    <a:pt x="17570" y="1106"/>
                  </a:cubicBezTo>
                  <a:lnTo>
                    <a:pt x="16329" y="1332"/>
                  </a:lnTo>
                  <a:cubicBezTo>
                    <a:pt x="16645" y="903"/>
                    <a:pt x="16938" y="463"/>
                    <a:pt x="17198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150625" y="3160600"/>
              <a:ext cx="255325" cy="336850"/>
            </a:xfrm>
            <a:custGeom>
              <a:rect b="b" l="l" r="r" t="t"/>
              <a:pathLst>
                <a:path extrusionOk="0" h="13474" w="10213">
                  <a:moveTo>
                    <a:pt x="9920" y="0"/>
                  </a:moveTo>
                  <a:lnTo>
                    <a:pt x="9446" y="418"/>
                  </a:lnTo>
                  <a:cubicBezTo>
                    <a:pt x="7381" y="2099"/>
                    <a:pt x="4187" y="2415"/>
                    <a:pt x="2438" y="4322"/>
                  </a:cubicBezTo>
                  <a:cubicBezTo>
                    <a:pt x="1" y="6793"/>
                    <a:pt x="554" y="10449"/>
                    <a:pt x="1163" y="13474"/>
                  </a:cubicBezTo>
                  <a:cubicBezTo>
                    <a:pt x="4029" y="12548"/>
                    <a:pt x="7234" y="12627"/>
                    <a:pt x="8712" y="9479"/>
                  </a:cubicBezTo>
                  <a:cubicBezTo>
                    <a:pt x="10213" y="6714"/>
                    <a:pt x="9039" y="3397"/>
                    <a:pt x="9829" y="407"/>
                  </a:cubicBezTo>
                  <a:lnTo>
                    <a:pt x="9920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181650" y="3222650"/>
              <a:ext cx="175225" cy="268875"/>
            </a:xfrm>
            <a:custGeom>
              <a:rect b="b" l="l" r="r" t="t"/>
              <a:pathLst>
                <a:path extrusionOk="0" h="10755" w="7009">
                  <a:moveTo>
                    <a:pt x="6535" y="1"/>
                  </a:moveTo>
                  <a:lnTo>
                    <a:pt x="6219" y="441"/>
                  </a:lnTo>
                  <a:cubicBezTo>
                    <a:pt x="6027" y="723"/>
                    <a:pt x="5733" y="1118"/>
                    <a:pt x="5406" y="1614"/>
                  </a:cubicBezTo>
                  <a:cubicBezTo>
                    <a:pt x="5079" y="2100"/>
                    <a:pt x="4684" y="2664"/>
                    <a:pt x="4289" y="3285"/>
                  </a:cubicBezTo>
                  <a:cubicBezTo>
                    <a:pt x="4120" y="3544"/>
                    <a:pt x="3950" y="3804"/>
                    <a:pt x="3781" y="4063"/>
                  </a:cubicBezTo>
                  <a:lnTo>
                    <a:pt x="3747" y="3781"/>
                  </a:lnTo>
                  <a:lnTo>
                    <a:pt x="3713" y="3409"/>
                  </a:lnTo>
                  <a:cubicBezTo>
                    <a:pt x="3702" y="3285"/>
                    <a:pt x="3680" y="3160"/>
                    <a:pt x="3680" y="3036"/>
                  </a:cubicBezTo>
                  <a:lnTo>
                    <a:pt x="3646" y="2675"/>
                  </a:lnTo>
                  <a:cubicBezTo>
                    <a:pt x="3646" y="2551"/>
                    <a:pt x="3623" y="2427"/>
                    <a:pt x="3623" y="2303"/>
                  </a:cubicBezTo>
                  <a:cubicBezTo>
                    <a:pt x="3623" y="2043"/>
                    <a:pt x="3623" y="1795"/>
                    <a:pt x="3601" y="1547"/>
                  </a:cubicBezTo>
                  <a:cubicBezTo>
                    <a:pt x="3555" y="1795"/>
                    <a:pt x="3510" y="2043"/>
                    <a:pt x="3465" y="2292"/>
                  </a:cubicBezTo>
                  <a:cubicBezTo>
                    <a:pt x="3443" y="2416"/>
                    <a:pt x="3431" y="2540"/>
                    <a:pt x="3431" y="2664"/>
                  </a:cubicBezTo>
                  <a:cubicBezTo>
                    <a:pt x="3420" y="2799"/>
                    <a:pt x="3420" y="2923"/>
                    <a:pt x="3409" y="3048"/>
                  </a:cubicBezTo>
                  <a:cubicBezTo>
                    <a:pt x="3409" y="3183"/>
                    <a:pt x="3409" y="3307"/>
                    <a:pt x="3409" y="3431"/>
                  </a:cubicBezTo>
                  <a:lnTo>
                    <a:pt x="3431" y="3815"/>
                  </a:lnTo>
                  <a:cubicBezTo>
                    <a:pt x="3443" y="4052"/>
                    <a:pt x="3465" y="4278"/>
                    <a:pt x="3488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3" y="6275"/>
                    <a:pt x="2382" y="6264"/>
                  </a:cubicBezTo>
                  <a:cubicBezTo>
                    <a:pt x="2348" y="6117"/>
                    <a:pt x="2325" y="5970"/>
                    <a:pt x="2292" y="5823"/>
                  </a:cubicBezTo>
                  <a:cubicBezTo>
                    <a:pt x="2269" y="5677"/>
                    <a:pt x="2269" y="5519"/>
                    <a:pt x="2258" y="5372"/>
                  </a:cubicBezTo>
                  <a:cubicBezTo>
                    <a:pt x="2247" y="5214"/>
                    <a:pt x="2258" y="5067"/>
                    <a:pt x="2258" y="4909"/>
                  </a:cubicBezTo>
                  <a:lnTo>
                    <a:pt x="2269" y="3973"/>
                  </a:lnTo>
                  <a:cubicBezTo>
                    <a:pt x="2269" y="3657"/>
                    <a:pt x="2258" y="3352"/>
                    <a:pt x="2224" y="3036"/>
                  </a:cubicBezTo>
                  <a:cubicBezTo>
                    <a:pt x="2201" y="3194"/>
                    <a:pt x="2179" y="3352"/>
                    <a:pt x="2168" y="3499"/>
                  </a:cubicBezTo>
                  <a:cubicBezTo>
                    <a:pt x="2145" y="3657"/>
                    <a:pt x="2122" y="3815"/>
                    <a:pt x="2100" y="3962"/>
                  </a:cubicBezTo>
                  <a:cubicBezTo>
                    <a:pt x="2055" y="4278"/>
                    <a:pt x="2010" y="4582"/>
                    <a:pt x="1976" y="4898"/>
                  </a:cubicBezTo>
                  <a:cubicBezTo>
                    <a:pt x="1953" y="5056"/>
                    <a:pt x="1953" y="5214"/>
                    <a:pt x="1942" y="5372"/>
                  </a:cubicBezTo>
                  <a:cubicBezTo>
                    <a:pt x="1942" y="5530"/>
                    <a:pt x="1953" y="5699"/>
                    <a:pt x="1976" y="5857"/>
                  </a:cubicBezTo>
                  <a:cubicBezTo>
                    <a:pt x="1987" y="6027"/>
                    <a:pt x="2021" y="6185"/>
                    <a:pt x="2055" y="6343"/>
                  </a:cubicBezTo>
                  <a:cubicBezTo>
                    <a:pt x="2100" y="6467"/>
                    <a:pt x="2134" y="6602"/>
                    <a:pt x="2179" y="6726"/>
                  </a:cubicBezTo>
                  <a:cubicBezTo>
                    <a:pt x="2077" y="6895"/>
                    <a:pt x="1976" y="7076"/>
                    <a:pt x="1885" y="7234"/>
                  </a:cubicBezTo>
                  <a:cubicBezTo>
                    <a:pt x="1536" y="7843"/>
                    <a:pt x="1231" y="8419"/>
                    <a:pt x="949" y="8927"/>
                  </a:cubicBezTo>
                  <a:cubicBezTo>
                    <a:pt x="926" y="8408"/>
                    <a:pt x="892" y="7888"/>
                    <a:pt x="859" y="7381"/>
                  </a:cubicBezTo>
                  <a:cubicBezTo>
                    <a:pt x="847" y="7053"/>
                    <a:pt x="836" y="6726"/>
                    <a:pt x="813" y="6410"/>
                  </a:cubicBezTo>
                  <a:cubicBezTo>
                    <a:pt x="791" y="6083"/>
                    <a:pt x="768" y="5756"/>
                    <a:pt x="734" y="5429"/>
                  </a:cubicBezTo>
                  <a:cubicBezTo>
                    <a:pt x="689" y="5756"/>
                    <a:pt x="655" y="6083"/>
                    <a:pt x="622" y="6399"/>
                  </a:cubicBezTo>
                  <a:cubicBezTo>
                    <a:pt x="599" y="6726"/>
                    <a:pt x="576" y="7053"/>
                    <a:pt x="565" y="7381"/>
                  </a:cubicBezTo>
                  <a:cubicBezTo>
                    <a:pt x="565" y="8024"/>
                    <a:pt x="588" y="8690"/>
                    <a:pt x="633" y="9344"/>
                  </a:cubicBezTo>
                  <a:lnTo>
                    <a:pt x="633" y="9355"/>
                  </a:lnTo>
                  <a:lnTo>
                    <a:pt x="633" y="9367"/>
                  </a:lnTo>
                  <a:cubicBezTo>
                    <a:pt x="633" y="9401"/>
                    <a:pt x="644" y="9423"/>
                    <a:pt x="667" y="9434"/>
                  </a:cubicBezTo>
                  <a:cubicBezTo>
                    <a:pt x="497" y="9762"/>
                    <a:pt x="351" y="10055"/>
                    <a:pt x="238" y="10269"/>
                  </a:cubicBezTo>
                  <a:lnTo>
                    <a:pt x="1" y="10755"/>
                  </a:lnTo>
                  <a:cubicBezTo>
                    <a:pt x="1" y="10755"/>
                    <a:pt x="103" y="10597"/>
                    <a:pt x="306" y="10315"/>
                  </a:cubicBezTo>
                  <a:cubicBezTo>
                    <a:pt x="441" y="10100"/>
                    <a:pt x="622" y="9818"/>
                    <a:pt x="836" y="9502"/>
                  </a:cubicBezTo>
                  <a:cubicBezTo>
                    <a:pt x="960" y="9468"/>
                    <a:pt x="1096" y="9446"/>
                    <a:pt x="1220" y="9412"/>
                  </a:cubicBezTo>
                  <a:cubicBezTo>
                    <a:pt x="1344" y="9378"/>
                    <a:pt x="1479" y="9310"/>
                    <a:pt x="1592" y="9254"/>
                  </a:cubicBezTo>
                  <a:cubicBezTo>
                    <a:pt x="1705" y="9197"/>
                    <a:pt x="1818" y="9130"/>
                    <a:pt x="1931" y="9062"/>
                  </a:cubicBezTo>
                  <a:lnTo>
                    <a:pt x="2247" y="8836"/>
                  </a:lnTo>
                  <a:cubicBezTo>
                    <a:pt x="2450" y="8678"/>
                    <a:pt x="2641" y="8509"/>
                    <a:pt x="2822" y="8340"/>
                  </a:cubicBezTo>
                  <a:cubicBezTo>
                    <a:pt x="3003" y="8159"/>
                    <a:pt x="3183" y="7979"/>
                    <a:pt x="3364" y="7798"/>
                  </a:cubicBezTo>
                  <a:lnTo>
                    <a:pt x="3364" y="7798"/>
                  </a:lnTo>
                  <a:cubicBezTo>
                    <a:pt x="3138" y="7934"/>
                    <a:pt x="2935" y="8080"/>
                    <a:pt x="2732" y="8216"/>
                  </a:cubicBezTo>
                  <a:cubicBezTo>
                    <a:pt x="2619" y="8283"/>
                    <a:pt x="2517" y="8362"/>
                    <a:pt x="2416" y="8430"/>
                  </a:cubicBezTo>
                  <a:lnTo>
                    <a:pt x="2100" y="8633"/>
                  </a:lnTo>
                  <a:lnTo>
                    <a:pt x="1784" y="8814"/>
                  </a:lnTo>
                  <a:lnTo>
                    <a:pt x="1457" y="8972"/>
                  </a:lnTo>
                  <a:cubicBezTo>
                    <a:pt x="1344" y="9017"/>
                    <a:pt x="1231" y="9051"/>
                    <a:pt x="1129" y="9096"/>
                  </a:cubicBezTo>
                  <a:lnTo>
                    <a:pt x="1084" y="9096"/>
                  </a:lnTo>
                  <a:cubicBezTo>
                    <a:pt x="1400" y="8599"/>
                    <a:pt x="1773" y="8024"/>
                    <a:pt x="2145" y="7403"/>
                  </a:cubicBezTo>
                  <a:cubicBezTo>
                    <a:pt x="2247" y="7245"/>
                    <a:pt x="2348" y="7065"/>
                    <a:pt x="2450" y="6907"/>
                  </a:cubicBezTo>
                  <a:cubicBezTo>
                    <a:pt x="2687" y="6783"/>
                    <a:pt x="2946" y="6658"/>
                    <a:pt x="3194" y="6534"/>
                  </a:cubicBezTo>
                  <a:cubicBezTo>
                    <a:pt x="3443" y="6410"/>
                    <a:pt x="3691" y="6286"/>
                    <a:pt x="3939" y="6151"/>
                  </a:cubicBezTo>
                  <a:cubicBezTo>
                    <a:pt x="4187" y="6027"/>
                    <a:pt x="4436" y="5880"/>
                    <a:pt x="4673" y="5733"/>
                  </a:cubicBezTo>
                  <a:cubicBezTo>
                    <a:pt x="4797" y="5665"/>
                    <a:pt x="4910" y="5575"/>
                    <a:pt x="5022" y="5485"/>
                  </a:cubicBezTo>
                  <a:cubicBezTo>
                    <a:pt x="5135" y="5406"/>
                    <a:pt x="5237" y="5304"/>
                    <a:pt x="5338" y="5203"/>
                  </a:cubicBezTo>
                  <a:lnTo>
                    <a:pt x="5338" y="5203"/>
                  </a:lnTo>
                  <a:cubicBezTo>
                    <a:pt x="5214" y="5271"/>
                    <a:pt x="5101" y="5350"/>
                    <a:pt x="4977" y="5406"/>
                  </a:cubicBezTo>
                  <a:cubicBezTo>
                    <a:pt x="4842" y="5474"/>
                    <a:pt x="4729" y="5541"/>
                    <a:pt x="4594" y="5586"/>
                  </a:cubicBezTo>
                  <a:cubicBezTo>
                    <a:pt x="4345" y="5699"/>
                    <a:pt x="4086" y="5801"/>
                    <a:pt x="3826" y="5914"/>
                  </a:cubicBezTo>
                  <a:cubicBezTo>
                    <a:pt x="3476" y="6060"/>
                    <a:pt x="3127" y="6218"/>
                    <a:pt x="2766" y="6376"/>
                  </a:cubicBezTo>
                  <a:cubicBezTo>
                    <a:pt x="2957" y="6060"/>
                    <a:pt x="3138" y="5744"/>
                    <a:pt x="3330" y="5417"/>
                  </a:cubicBezTo>
                  <a:cubicBezTo>
                    <a:pt x="3476" y="5180"/>
                    <a:pt x="3623" y="4943"/>
                    <a:pt x="3770" y="4706"/>
                  </a:cubicBezTo>
                  <a:lnTo>
                    <a:pt x="4142" y="4661"/>
                  </a:lnTo>
                  <a:cubicBezTo>
                    <a:pt x="4300" y="4627"/>
                    <a:pt x="4447" y="4593"/>
                    <a:pt x="4594" y="4560"/>
                  </a:cubicBezTo>
                  <a:cubicBezTo>
                    <a:pt x="4887" y="4469"/>
                    <a:pt x="5180" y="4368"/>
                    <a:pt x="5463" y="4232"/>
                  </a:cubicBezTo>
                  <a:cubicBezTo>
                    <a:pt x="5733" y="4108"/>
                    <a:pt x="6004" y="3962"/>
                    <a:pt x="6264" y="3792"/>
                  </a:cubicBezTo>
                  <a:cubicBezTo>
                    <a:pt x="6512" y="3634"/>
                    <a:pt x="6771" y="3476"/>
                    <a:pt x="7008" y="3296"/>
                  </a:cubicBezTo>
                  <a:lnTo>
                    <a:pt x="7008" y="3296"/>
                  </a:lnTo>
                  <a:cubicBezTo>
                    <a:pt x="6444" y="3510"/>
                    <a:pt x="5903" y="3758"/>
                    <a:pt x="5350" y="3973"/>
                  </a:cubicBezTo>
                  <a:cubicBezTo>
                    <a:pt x="5203" y="4018"/>
                    <a:pt x="5068" y="4074"/>
                    <a:pt x="4932" y="4108"/>
                  </a:cubicBezTo>
                  <a:cubicBezTo>
                    <a:pt x="4797" y="4153"/>
                    <a:pt x="4650" y="4199"/>
                    <a:pt x="4515" y="4232"/>
                  </a:cubicBezTo>
                  <a:cubicBezTo>
                    <a:pt x="4368" y="4266"/>
                    <a:pt x="4233" y="4289"/>
                    <a:pt x="4086" y="4311"/>
                  </a:cubicBezTo>
                  <a:lnTo>
                    <a:pt x="4007" y="4323"/>
                  </a:lnTo>
                  <a:cubicBezTo>
                    <a:pt x="4199" y="4029"/>
                    <a:pt x="4368" y="3736"/>
                    <a:pt x="4548" y="3454"/>
                  </a:cubicBezTo>
                  <a:cubicBezTo>
                    <a:pt x="4932" y="2822"/>
                    <a:pt x="5271" y="2224"/>
                    <a:pt x="5575" y="1716"/>
                  </a:cubicBezTo>
                  <a:cubicBezTo>
                    <a:pt x="5869" y="1208"/>
                    <a:pt x="6106" y="768"/>
                    <a:pt x="6275" y="475"/>
                  </a:cubicBezTo>
                  <a:lnTo>
                    <a:pt x="6535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989275" y="3404825"/>
              <a:ext cx="167875" cy="116275"/>
            </a:xfrm>
            <a:custGeom>
              <a:rect b="b" l="l" r="r" t="t"/>
              <a:pathLst>
                <a:path extrusionOk="0" h="4651" w="6715">
                  <a:moveTo>
                    <a:pt x="3464" y="1"/>
                  </a:moveTo>
                  <a:cubicBezTo>
                    <a:pt x="2887" y="1"/>
                    <a:pt x="2322" y="113"/>
                    <a:pt x="1794" y="331"/>
                  </a:cubicBezTo>
                  <a:cubicBezTo>
                    <a:pt x="745" y="737"/>
                    <a:pt x="102" y="1594"/>
                    <a:pt x="0" y="2633"/>
                  </a:cubicBezTo>
                  <a:cubicBezTo>
                    <a:pt x="316" y="3682"/>
                    <a:pt x="1681" y="4404"/>
                    <a:pt x="2663" y="4596"/>
                  </a:cubicBezTo>
                  <a:cubicBezTo>
                    <a:pt x="2896" y="4633"/>
                    <a:pt x="3129" y="4651"/>
                    <a:pt x="3361" y="4651"/>
                  </a:cubicBezTo>
                  <a:cubicBezTo>
                    <a:pt x="4625" y="4651"/>
                    <a:pt x="5847" y="4116"/>
                    <a:pt x="6714" y="3163"/>
                  </a:cubicBezTo>
                  <a:cubicBezTo>
                    <a:pt x="6714" y="2994"/>
                    <a:pt x="6703" y="2813"/>
                    <a:pt x="6658" y="2644"/>
                  </a:cubicBezTo>
                  <a:lnTo>
                    <a:pt x="6534" y="1651"/>
                  </a:lnTo>
                  <a:cubicBezTo>
                    <a:pt x="5687" y="872"/>
                    <a:pt x="4864" y="37"/>
                    <a:pt x="3622" y="3"/>
                  </a:cubicBezTo>
                  <a:cubicBezTo>
                    <a:pt x="3570" y="2"/>
                    <a:pt x="3517" y="1"/>
                    <a:pt x="346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050200" y="3413825"/>
              <a:ext cx="114000" cy="110725"/>
            </a:xfrm>
            <a:custGeom>
              <a:rect b="b" l="l" r="r" t="t"/>
              <a:pathLst>
                <a:path extrusionOk="0" h="4429" w="4560">
                  <a:moveTo>
                    <a:pt x="1371" y="1"/>
                  </a:moveTo>
                  <a:cubicBezTo>
                    <a:pt x="1011" y="1"/>
                    <a:pt x="360" y="339"/>
                    <a:pt x="892" y="648"/>
                  </a:cubicBezTo>
                  <a:cubicBezTo>
                    <a:pt x="820" y="631"/>
                    <a:pt x="735" y="621"/>
                    <a:pt x="647" y="621"/>
                  </a:cubicBezTo>
                  <a:cubicBezTo>
                    <a:pt x="377" y="621"/>
                    <a:pt x="80" y="714"/>
                    <a:pt x="46" y="986"/>
                  </a:cubicBezTo>
                  <a:cubicBezTo>
                    <a:pt x="1" y="1302"/>
                    <a:pt x="373" y="1675"/>
                    <a:pt x="678" y="1697"/>
                  </a:cubicBezTo>
                  <a:cubicBezTo>
                    <a:pt x="166" y="1921"/>
                    <a:pt x="77" y="2618"/>
                    <a:pt x="678" y="2618"/>
                  </a:cubicBezTo>
                  <a:cubicBezTo>
                    <a:pt x="713" y="2618"/>
                    <a:pt x="751" y="2616"/>
                    <a:pt x="790" y="2611"/>
                  </a:cubicBezTo>
                  <a:lnTo>
                    <a:pt x="790" y="2611"/>
                  </a:lnTo>
                  <a:cubicBezTo>
                    <a:pt x="565" y="2713"/>
                    <a:pt x="170" y="2972"/>
                    <a:pt x="260" y="3277"/>
                  </a:cubicBezTo>
                  <a:cubicBezTo>
                    <a:pt x="350" y="3548"/>
                    <a:pt x="689" y="3514"/>
                    <a:pt x="915" y="3525"/>
                  </a:cubicBezTo>
                  <a:cubicBezTo>
                    <a:pt x="820" y="4207"/>
                    <a:pt x="1219" y="4429"/>
                    <a:pt x="1706" y="4429"/>
                  </a:cubicBezTo>
                  <a:cubicBezTo>
                    <a:pt x="2034" y="4429"/>
                    <a:pt x="2401" y="4329"/>
                    <a:pt x="2686" y="4202"/>
                  </a:cubicBezTo>
                  <a:cubicBezTo>
                    <a:pt x="3205" y="3977"/>
                    <a:pt x="3668" y="3638"/>
                    <a:pt x="4040" y="3198"/>
                  </a:cubicBezTo>
                  <a:cubicBezTo>
                    <a:pt x="4401" y="2758"/>
                    <a:pt x="4559" y="2239"/>
                    <a:pt x="4243" y="1708"/>
                  </a:cubicBezTo>
                  <a:cubicBezTo>
                    <a:pt x="4097" y="1460"/>
                    <a:pt x="3905" y="1246"/>
                    <a:pt x="3657" y="1076"/>
                  </a:cubicBezTo>
                  <a:cubicBezTo>
                    <a:pt x="3453" y="941"/>
                    <a:pt x="3228" y="941"/>
                    <a:pt x="3002" y="840"/>
                  </a:cubicBezTo>
                  <a:cubicBezTo>
                    <a:pt x="2449" y="591"/>
                    <a:pt x="2066" y="83"/>
                    <a:pt x="1434" y="4"/>
                  </a:cubicBezTo>
                  <a:cubicBezTo>
                    <a:pt x="1414" y="2"/>
                    <a:pt x="1393" y="1"/>
                    <a:pt x="137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988425" y="3470625"/>
              <a:ext cx="168725" cy="66875"/>
            </a:xfrm>
            <a:custGeom>
              <a:rect b="b" l="l" r="r" t="t"/>
              <a:pathLst>
                <a:path extrusionOk="0" h="2675" w="6749">
                  <a:moveTo>
                    <a:pt x="34" y="1"/>
                  </a:moveTo>
                  <a:cubicBezTo>
                    <a:pt x="0" y="260"/>
                    <a:pt x="12" y="520"/>
                    <a:pt x="45" y="779"/>
                  </a:cubicBezTo>
                  <a:cubicBezTo>
                    <a:pt x="237" y="2111"/>
                    <a:pt x="1930" y="2652"/>
                    <a:pt x="3092" y="2675"/>
                  </a:cubicBezTo>
                  <a:cubicBezTo>
                    <a:pt x="3916" y="2652"/>
                    <a:pt x="4728" y="2415"/>
                    <a:pt x="5428" y="1975"/>
                  </a:cubicBezTo>
                  <a:cubicBezTo>
                    <a:pt x="5744" y="1817"/>
                    <a:pt x="6037" y="1614"/>
                    <a:pt x="6308" y="1377"/>
                  </a:cubicBezTo>
                  <a:cubicBezTo>
                    <a:pt x="6500" y="1163"/>
                    <a:pt x="6647" y="915"/>
                    <a:pt x="6726" y="644"/>
                  </a:cubicBezTo>
                  <a:cubicBezTo>
                    <a:pt x="6726" y="633"/>
                    <a:pt x="6737" y="610"/>
                    <a:pt x="6737" y="587"/>
                  </a:cubicBezTo>
                  <a:cubicBezTo>
                    <a:pt x="6737" y="576"/>
                    <a:pt x="6748" y="554"/>
                    <a:pt x="6748" y="531"/>
                  </a:cubicBezTo>
                  <a:lnTo>
                    <a:pt x="6748" y="531"/>
                  </a:lnTo>
                  <a:cubicBezTo>
                    <a:pt x="6173" y="1185"/>
                    <a:pt x="5405" y="1659"/>
                    <a:pt x="4559" y="1862"/>
                  </a:cubicBezTo>
                  <a:cubicBezTo>
                    <a:pt x="4178" y="1968"/>
                    <a:pt x="3789" y="2021"/>
                    <a:pt x="3398" y="2021"/>
                  </a:cubicBezTo>
                  <a:cubicBezTo>
                    <a:pt x="3164" y="2021"/>
                    <a:pt x="2930" y="2002"/>
                    <a:pt x="2697" y="1964"/>
                  </a:cubicBezTo>
                  <a:cubicBezTo>
                    <a:pt x="1715" y="1772"/>
                    <a:pt x="350" y="105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064300" y="3482475"/>
              <a:ext cx="89750" cy="22025"/>
            </a:xfrm>
            <a:custGeom>
              <a:rect b="b" l="l" r="r" t="t"/>
              <a:pathLst>
                <a:path extrusionOk="0" h="881" w="3590">
                  <a:moveTo>
                    <a:pt x="3589" y="1"/>
                  </a:moveTo>
                  <a:cubicBezTo>
                    <a:pt x="3589" y="1"/>
                    <a:pt x="3544" y="34"/>
                    <a:pt x="3476" y="102"/>
                  </a:cubicBezTo>
                  <a:cubicBezTo>
                    <a:pt x="3420" y="147"/>
                    <a:pt x="3375" y="181"/>
                    <a:pt x="3318" y="215"/>
                  </a:cubicBezTo>
                  <a:cubicBezTo>
                    <a:pt x="3262" y="260"/>
                    <a:pt x="3183" y="294"/>
                    <a:pt x="3115" y="328"/>
                  </a:cubicBezTo>
                  <a:cubicBezTo>
                    <a:pt x="3036" y="373"/>
                    <a:pt x="2957" y="418"/>
                    <a:pt x="2856" y="441"/>
                  </a:cubicBezTo>
                  <a:cubicBezTo>
                    <a:pt x="2765" y="474"/>
                    <a:pt x="2664" y="508"/>
                    <a:pt x="2562" y="542"/>
                  </a:cubicBezTo>
                  <a:lnTo>
                    <a:pt x="2393" y="576"/>
                  </a:lnTo>
                  <a:lnTo>
                    <a:pt x="2235" y="610"/>
                  </a:lnTo>
                  <a:cubicBezTo>
                    <a:pt x="2122" y="644"/>
                    <a:pt x="1998" y="655"/>
                    <a:pt x="1885" y="666"/>
                  </a:cubicBezTo>
                  <a:cubicBezTo>
                    <a:pt x="1772" y="678"/>
                    <a:pt x="1648" y="700"/>
                    <a:pt x="1535" y="711"/>
                  </a:cubicBezTo>
                  <a:cubicBezTo>
                    <a:pt x="1423" y="711"/>
                    <a:pt x="1310" y="723"/>
                    <a:pt x="1197" y="723"/>
                  </a:cubicBezTo>
                  <a:cubicBezTo>
                    <a:pt x="971" y="734"/>
                    <a:pt x="768" y="734"/>
                    <a:pt x="588" y="734"/>
                  </a:cubicBezTo>
                  <a:cubicBezTo>
                    <a:pt x="527" y="734"/>
                    <a:pt x="472" y="739"/>
                    <a:pt x="422" y="739"/>
                  </a:cubicBezTo>
                  <a:cubicBezTo>
                    <a:pt x="397" y="739"/>
                    <a:pt x="373" y="738"/>
                    <a:pt x="351" y="734"/>
                  </a:cubicBezTo>
                  <a:lnTo>
                    <a:pt x="159" y="734"/>
                  </a:lnTo>
                  <a:cubicBezTo>
                    <a:pt x="57" y="723"/>
                    <a:pt x="1" y="723"/>
                    <a:pt x="1" y="723"/>
                  </a:cubicBezTo>
                  <a:lnTo>
                    <a:pt x="1" y="723"/>
                  </a:lnTo>
                  <a:cubicBezTo>
                    <a:pt x="181" y="768"/>
                    <a:pt x="384" y="813"/>
                    <a:pt x="576" y="836"/>
                  </a:cubicBezTo>
                  <a:cubicBezTo>
                    <a:pt x="666" y="847"/>
                    <a:pt x="757" y="858"/>
                    <a:pt x="858" y="858"/>
                  </a:cubicBezTo>
                  <a:cubicBezTo>
                    <a:pt x="960" y="869"/>
                    <a:pt x="1073" y="881"/>
                    <a:pt x="1186" y="881"/>
                  </a:cubicBezTo>
                  <a:cubicBezTo>
                    <a:pt x="1298" y="881"/>
                    <a:pt x="1423" y="869"/>
                    <a:pt x="1535" y="869"/>
                  </a:cubicBezTo>
                  <a:cubicBezTo>
                    <a:pt x="1648" y="858"/>
                    <a:pt x="1772" y="858"/>
                    <a:pt x="1896" y="836"/>
                  </a:cubicBezTo>
                  <a:cubicBezTo>
                    <a:pt x="2009" y="813"/>
                    <a:pt x="2133" y="802"/>
                    <a:pt x="2246" y="768"/>
                  </a:cubicBezTo>
                  <a:cubicBezTo>
                    <a:pt x="2359" y="745"/>
                    <a:pt x="2472" y="711"/>
                    <a:pt x="2585" y="678"/>
                  </a:cubicBezTo>
                  <a:cubicBezTo>
                    <a:pt x="2686" y="644"/>
                    <a:pt x="2799" y="599"/>
                    <a:pt x="2889" y="553"/>
                  </a:cubicBezTo>
                  <a:cubicBezTo>
                    <a:pt x="2980" y="520"/>
                    <a:pt x="3070" y="474"/>
                    <a:pt x="3149" y="418"/>
                  </a:cubicBezTo>
                  <a:cubicBezTo>
                    <a:pt x="3217" y="373"/>
                    <a:pt x="3284" y="317"/>
                    <a:pt x="3352" y="260"/>
                  </a:cubicBezTo>
                  <a:cubicBezTo>
                    <a:pt x="3397" y="226"/>
                    <a:pt x="3442" y="181"/>
                    <a:pt x="3488" y="125"/>
                  </a:cubicBezTo>
                  <a:cubicBezTo>
                    <a:pt x="3555" y="46"/>
                    <a:pt x="3589" y="1"/>
                    <a:pt x="358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082925" y="3488125"/>
              <a:ext cx="51075" cy="9900"/>
            </a:xfrm>
            <a:custGeom>
              <a:rect b="b" l="l" r="r" t="t"/>
              <a:pathLst>
                <a:path extrusionOk="0" h="396" w="2043">
                  <a:moveTo>
                    <a:pt x="2043" y="0"/>
                  </a:moveTo>
                  <a:cubicBezTo>
                    <a:pt x="2043" y="0"/>
                    <a:pt x="1907" y="0"/>
                    <a:pt x="1716" y="23"/>
                  </a:cubicBezTo>
                  <a:cubicBezTo>
                    <a:pt x="1614" y="23"/>
                    <a:pt x="1501" y="23"/>
                    <a:pt x="1388" y="45"/>
                  </a:cubicBezTo>
                  <a:cubicBezTo>
                    <a:pt x="1264" y="57"/>
                    <a:pt x="1140" y="68"/>
                    <a:pt x="1016" y="68"/>
                  </a:cubicBezTo>
                  <a:cubicBezTo>
                    <a:pt x="933" y="68"/>
                    <a:pt x="846" y="73"/>
                    <a:pt x="763" y="73"/>
                  </a:cubicBezTo>
                  <a:cubicBezTo>
                    <a:pt x="721" y="73"/>
                    <a:pt x="681" y="72"/>
                    <a:pt x="644" y="68"/>
                  </a:cubicBezTo>
                  <a:cubicBezTo>
                    <a:pt x="606" y="68"/>
                    <a:pt x="568" y="73"/>
                    <a:pt x="531" y="73"/>
                  </a:cubicBezTo>
                  <a:cubicBezTo>
                    <a:pt x="512" y="73"/>
                    <a:pt x="493" y="72"/>
                    <a:pt x="474" y="68"/>
                  </a:cubicBezTo>
                  <a:cubicBezTo>
                    <a:pt x="418" y="57"/>
                    <a:pt x="373" y="57"/>
                    <a:pt x="328" y="57"/>
                  </a:cubicBezTo>
                  <a:cubicBezTo>
                    <a:pt x="283" y="45"/>
                    <a:pt x="237" y="45"/>
                    <a:pt x="192" y="34"/>
                  </a:cubicBezTo>
                  <a:lnTo>
                    <a:pt x="91" y="12"/>
                  </a:lnTo>
                  <a:cubicBezTo>
                    <a:pt x="34" y="12"/>
                    <a:pt x="1" y="0"/>
                    <a:pt x="0" y="0"/>
                  </a:cubicBezTo>
                  <a:lnTo>
                    <a:pt x="0" y="0"/>
                  </a:lnTo>
                  <a:cubicBezTo>
                    <a:pt x="23" y="12"/>
                    <a:pt x="57" y="34"/>
                    <a:pt x="79" y="45"/>
                  </a:cubicBezTo>
                  <a:cubicBezTo>
                    <a:pt x="113" y="57"/>
                    <a:pt x="136" y="79"/>
                    <a:pt x="170" y="102"/>
                  </a:cubicBezTo>
                  <a:cubicBezTo>
                    <a:pt x="215" y="124"/>
                    <a:pt x="249" y="147"/>
                    <a:pt x="294" y="158"/>
                  </a:cubicBezTo>
                  <a:cubicBezTo>
                    <a:pt x="350" y="169"/>
                    <a:pt x="395" y="215"/>
                    <a:pt x="452" y="226"/>
                  </a:cubicBezTo>
                  <a:cubicBezTo>
                    <a:pt x="508" y="237"/>
                    <a:pt x="565" y="294"/>
                    <a:pt x="632" y="294"/>
                  </a:cubicBezTo>
                  <a:cubicBezTo>
                    <a:pt x="689" y="305"/>
                    <a:pt x="757" y="395"/>
                    <a:pt x="824" y="395"/>
                  </a:cubicBezTo>
                  <a:lnTo>
                    <a:pt x="1016" y="395"/>
                  </a:lnTo>
                  <a:cubicBezTo>
                    <a:pt x="1084" y="395"/>
                    <a:pt x="1151" y="294"/>
                    <a:pt x="1219" y="294"/>
                  </a:cubicBezTo>
                  <a:cubicBezTo>
                    <a:pt x="1276" y="294"/>
                    <a:pt x="1343" y="192"/>
                    <a:pt x="1400" y="181"/>
                  </a:cubicBezTo>
                  <a:cubicBezTo>
                    <a:pt x="1513" y="169"/>
                    <a:pt x="1625" y="136"/>
                    <a:pt x="1727" y="113"/>
                  </a:cubicBezTo>
                  <a:cubicBezTo>
                    <a:pt x="1829" y="79"/>
                    <a:pt x="1941" y="45"/>
                    <a:pt x="20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091400" y="3480775"/>
              <a:ext cx="42600" cy="7850"/>
            </a:xfrm>
            <a:custGeom>
              <a:rect b="b" l="l" r="r" t="t"/>
              <a:pathLst>
                <a:path extrusionOk="0" h="314" w="1704">
                  <a:moveTo>
                    <a:pt x="0" y="1"/>
                  </a:moveTo>
                  <a:cubicBezTo>
                    <a:pt x="0" y="1"/>
                    <a:pt x="23" y="23"/>
                    <a:pt x="68" y="23"/>
                  </a:cubicBezTo>
                  <a:cubicBezTo>
                    <a:pt x="113" y="69"/>
                    <a:pt x="181" y="102"/>
                    <a:pt x="237" y="125"/>
                  </a:cubicBezTo>
                  <a:cubicBezTo>
                    <a:pt x="282" y="148"/>
                    <a:pt x="316" y="170"/>
                    <a:pt x="361" y="181"/>
                  </a:cubicBezTo>
                  <a:cubicBezTo>
                    <a:pt x="406" y="204"/>
                    <a:pt x="451" y="215"/>
                    <a:pt x="508" y="238"/>
                  </a:cubicBezTo>
                  <a:cubicBezTo>
                    <a:pt x="553" y="249"/>
                    <a:pt x="609" y="260"/>
                    <a:pt x="666" y="272"/>
                  </a:cubicBezTo>
                  <a:lnTo>
                    <a:pt x="824" y="294"/>
                  </a:lnTo>
                  <a:cubicBezTo>
                    <a:pt x="880" y="306"/>
                    <a:pt x="937" y="306"/>
                    <a:pt x="993" y="306"/>
                  </a:cubicBezTo>
                  <a:cubicBezTo>
                    <a:pt x="1021" y="311"/>
                    <a:pt x="1049" y="314"/>
                    <a:pt x="1078" y="314"/>
                  </a:cubicBezTo>
                  <a:cubicBezTo>
                    <a:pt x="1106" y="314"/>
                    <a:pt x="1134" y="311"/>
                    <a:pt x="1162" y="306"/>
                  </a:cubicBezTo>
                  <a:cubicBezTo>
                    <a:pt x="1253" y="306"/>
                    <a:pt x="1343" y="283"/>
                    <a:pt x="1444" y="260"/>
                  </a:cubicBezTo>
                  <a:cubicBezTo>
                    <a:pt x="1501" y="249"/>
                    <a:pt x="1569" y="227"/>
                    <a:pt x="1636" y="204"/>
                  </a:cubicBezTo>
                  <a:lnTo>
                    <a:pt x="1704" y="181"/>
                  </a:lnTo>
                  <a:lnTo>
                    <a:pt x="1433" y="181"/>
                  </a:lnTo>
                  <a:cubicBezTo>
                    <a:pt x="1411" y="176"/>
                    <a:pt x="1388" y="173"/>
                    <a:pt x="1365" y="173"/>
                  </a:cubicBezTo>
                  <a:cubicBezTo>
                    <a:pt x="1343" y="173"/>
                    <a:pt x="1320" y="176"/>
                    <a:pt x="1298" y="181"/>
                  </a:cubicBezTo>
                  <a:lnTo>
                    <a:pt x="1162" y="181"/>
                  </a:lnTo>
                  <a:cubicBezTo>
                    <a:pt x="1061" y="181"/>
                    <a:pt x="948" y="170"/>
                    <a:pt x="846" y="159"/>
                  </a:cubicBezTo>
                  <a:cubicBezTo>
                    <a:pt x="745" y="136"/>
                    <a:pt x="632" y="136"/>
                    <a:pt x="542" y="114"/>
                  </a:cubicBezTo>
                  <a:cubicBezTo>
                    <a:pt x="485" y="102"/>
                    <a:pt x="440" y="102"/>
                    <a:pt x="395" y="91"/>
                  </a:cubicBezTo>
                  <a:cubicBezTo>
                    <a:pt x="350" y="80"/>
                    <a:pt x="316" y="69"/>
                    <a:pt x="271" y="69"/>
                  </a:cubicBezTo>
                  <a:cubicBezTo>
                    <a:pt x="192" y="46"/>
                    <a:pt x="124" y="23"/>
                    <a:pt x="7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097875" y="3300850"/>
              <a:ext cx="117100" cy="192375"/>
            </a:xfrm>
            <a:custGeom>
              <a:rect b="b" l="l" r="r" t="t"/>
              <a:pathLst>
                <a:path extrusionOk="0" h="7695" w="4684">
                  <a:moveTo>
                    <a:pt x="1736" y="1"/>
                  </a:moveTo>
                  <a:cubicBezTo>
                    <a:pt x="1625" y="1"/>
                    <a:pt x="1513" y="11"/>
                    <a:pt x="1400" y="32"/>
                  </a:cubicBezTo>
                  <a:lnTo>
                    <a:pt x="1276" y="66"/>
                  </a:lnTo>
                  <a:cubicBezTo>
                    <a:pt x="1140" y="179"/>
                    <a:pt x="1005" y="303"/>
                    <a:pt x="881" y="450"/>
                  </a:cubicBezTo>
                  <a:cubicBezTo>
                    <a:pt x="192" y="1251"/>
                    <a:pt x="1" y="2323"/>
                    <a:pt x="1" y="3373"/>
                  </a:cubicBezTo>
                  <a:cubicBezTo>
                    <a:pt x="1" y="4004"/>
                    <a:pt x="238" y="4715"/>
                    <a:pt x="474" y="5302"/>
                  </a:cubicBezTo>
                  <a:cubicBezTo>
                    <a:pt x="858" y="6216"/>
                    <a:pt x="1422" y="7288"/>
                    <a:pt x="2336" y="7694"/>
                  </a:cubicBezTo>
                  <a:lnTo>
                    <a:pt x="2404" y="7694"/>
                  </a:lnTo>
                  <a:cubicBezTo>
                    <a:pt x="2754" y="7299"/>
                    <a:pt x="3047" y="6859"/>
                    <a:pt x="3284" y="6397"/>
                  </a:cubicBezTo>
                  <a:cubicBezTo>
                    <a:pt x="4063" y="4873"/>
                    <a:pt x="4683" y="2921"/>
                    <a:pt x="3758" y="1330"/>
                  </a:cubicBezTo>
                  <a:cubicBezTo>
                    <a:pt x="3311" y="565"/>
                    <a:pt x="2557" y="1"/>
                    <a:pt x="173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104075" y="3387125"/>
              <a:ext cx="97350" cy="107800"/>
            </a:xfrm>
            <a:custGeom>
              <a:rect b="b" l="l" r="r" t="t"/>
              <a:pathLst>
                <a:path extrusionOk="0" h="4312" w="3894">
                  <a:moveTo>
                    <a:pt x="1140" y="1"/>
                  </a:moveTo>
                  <a:cubicBezTo>
                    <a:pt x="937" y="12"/>
                    <a:pt x="915" y="215"/>
                    <a:pt x="971" y="395"/>
                  </a:cubicBezTo>
                  <a:cubicBezTo>
                    <a:pt x="915" y="256"/>
                    <a:pt x="782" y="177"/>
                    <a:pt x="645" y="177"/>
                  </a:cubicBezTo>
                  <a:cubicBezTo>
                    <a:pt x="561" y="177"/>
                    <a:pt x="476" y="207"/>
                    <a:pt x="407" y="271"/>
                  </a:cubicBezTo>
                  <a:cubicBezTo>
                    <a:pt x="1" y="576"/>
                    <a:pt x="46" y="1524"/>
                    <a:pt x="114" y="1953"/>
                  </a:cubicBezTo>
                  <a:cubicBezTo>
                    <a:pt x="272" y="2901"/>
                    <a:pt x="1298" y="3657"/>
                    <a:pt x="1863" y="4311"/>
                  </a:cubicBezTo>
                  <a:lnTo>
                    <a:pt x="2551" y="3961"/>
                  </a:lnTo>
                  <a:cubicBezTo>
                    <a:pt x="2811" y="3374"/>
                    <a:pt x="3194" y="2833"/>
                    <a:pt x="3476" y="2269"/>
                  </a:cubicBezTo>
                  <a:cubicBezTo>
                    <a:pt x="3623" y="1930"/>
                    <a:pt x="3894" y="1479"/>
                    <a:pt x="3713" y="1118"/>
                  </a:cubicBezTo>
                  <a:cubicBezTo>
                    <a:pt x="3606" y="857"/>
                    <a:pt x="3329" y="723"/>
                    <a:pt x="3052" y="723"/>
                  </a:cubicBezTo>
                  <a:cubicBezTo>
                    <a:pt x="2862" y="723"/>
                    <a:pt x="2673" y="786"/>
                    <a:pt x="2540" y="915"/>
                  </a:cubicBezTo>
                  <a:cubicBezTo>
                    <a:pt x="2596" y="700"/>
                    <a:pt x="2630" y="294"/>
                    <a:pt x="2393" y="181"/>
                  </a:cubicBezTo>
                  <a:cubicBezTo>
                    <a:pt x="2335" y="148"/>
                    <a:pt x="2277" y="133"/>
                    <a:pt x="2220" y="133"/>
                  </a:cubicBezTo>
                  <a:cubicBezTo>
                    <a:pt x="1991" y="133"/>
                    <a:pt x="1775" y="364"/>
                    <a:pt x="1603" y="463"/>
                  </a:cubicBezTo>
                  <a:cubicBezTo>
                    <a:pt x="1513" y="339"/>
                    <a:pt x="1344" y="1"/>
                    <a:pt x="114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075300" y="3302500"/>
              <a:ext cx="80725" cy="191050"/>
            </a:xfrm>
            <a:custGeom>
              <a:rect b="b" l="l" r="r" t="t"/>
              <a:pathLst>
                <a:path extrusionOk="0" h="7642" w="3229">
                  <a:moveTo>
                    <a:pt x="2179" y="0"/>
                  </a:moveTo>
                  <a:cubicBezTo>
                    <a:pt x="1524" y="181"/>
                    <a:pt x="847" y="598"/>
                    <a:pt x="565" y="1196"/>
                  </a:cubicBezTo>
                  <a:cubicBezTo>
                    <a:pt x="125" y="2088"/>
                    <a:pt x="12" y="2675"/>
                    <a:pt x="1" y="3701"/>
                  </a:cubicBezTo>
                  <a:cubicBezTo>
                    <a:pt x="1" y="4379"/>
                    <a:pt x="430" y="5462"/>
                    <a:pt x="870" y="6037"/>
                  </a:cubicBezTo>
                  <a:cubicBezTo>
                    <a:pt x="1311" y="6645"/>
                    <a:pt x="2402" y="7641"/>
                    <a:pt x="3178" y="7641"/>
                  </a:cubicBezTo>
                  <a:cubicBezTo>
                    <a:pt x="3195" y="7641"/>
                    <a:pt x="3211" y="7641"/>
                    <a:pt x="3228" y="7640"/>
                  </a:cubicBezTo>
                  <a:cubicBezTo>
                    <a:pt x="2337" y="7222"/>
                    <a:pt x="1761" y="6150"/>
                    <a:pt x="1377" y="5236"/>
                  </a:cubicBezTo>
                  <a:cubicBezTo>
                    <a:pt x="1141" y="4661"/>
                    <a:pt x="904" y="3938"/>
                    <a:pt x="904" y="3307"/>
                  </a:cubicBezTo>
                  <a:cubicBezTo>
                    <a:pt x="904" y="2268"/>
                    <a:pt x="1095" y="1185"/>
                    <a:pt x="1784" y="384"/>
                  </a:cubicBezTo>
                  <a:cubicBezTo>
                    <a:pt x="1908" y="249"/>
                    <a:pt x="2043" y="113"/>
                    <a:pt x="2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122975" y="3434225"/>
              <a:ext cx="43750" cy="64650"/>
            </a:xfrm>
            <a:custGeom>
              <a:rect b="b" l="l" r="r" t="t"/>
              <a:pathLst>
                <a:path extrusionOk="0" h="2586" w="1750">
                  <a:moveTo>
                    <a:pt x="12" y="1"/>
                  </a:moveTo>
                  <a:cubicBezTo>
                    <a:pt x="12" y="1"/>
                    <a:pt x="1" y="57"/>
                    <a:pt x="23" y="136"/>
                  </a:cubicBezTo>
                  <a:cubicBezTo>
                    <a:pt x="23" y="193"/>
                    <a:pt x="23" y="249"/>
                    <a:pt x="35" y="294"/>
                  </a:cubicBezTo>
                  <a:cubicBezTo>
                    <a:pt x="46" y="362"/>
                    <a:pt x="69" y="430"/>
                    <a:pt x="91" y="497"/>
                  </a:cubicBezTo>
                  <a:cubicBezTo>
                    <a:pt x="102" y="576"/>
                    <a:pt x="136" y="655"/>
                    <a:pt x="170" y="734"/>
                  </a:cubicBezTo>
                  <a:cubicBezTo>
                    <a:pt x="204" y="813"/>
                    <a:pt x="249" y="892"/>
                    <a:pt x="283" y="983"/>
                  </a:cubicBezTo>
                  <a:cubicBezTo>
                    <a:pt x="328" y="1062"/>
                    <a:pt x="373" y="1152"/>
                    <a:pt x="430" y="1231"/>
                  </a:cubicBezTo>
                  <a:cubicBezTo>
                    <a:pt x="475" y="1321"/>
                    <a:pt x="542" y="1400"/>
                    <a:pt x="599" y="1479"/>
                  </a:cubicBezTo>
                  <a:cubicBezTo>
                    <a:pt x="712" y="1637"/>
                    <a:pt x="836" y="1795"/>
                    <a:pt x="971" y="1931"/>
                  </a:cubicBezTo>
                  <a:cubicBezTo>
                    <a:pt x="1095" y="2055"/>
                    <a:pt x="1220" y="2179"/>
                    <a:pt x="1344" y="2292"/>
                  </a:cubicBezTo>
                  <a:cubicBezTo>
                    <a:pt x="1479" y="2393"/>
                    <a:pt x="1614" y="2495"/>
                    <a:pt x="1750" y="2585"/>
                  </a:cubicBezTo>
                  <a:cubicBezTo>
                    <a:pt x="1727" y="2551"/>
                    <a:pt x="1693" y="2517"/>
                    <a:pt x="1660" y="2483"/>
                  </a:cubicBezTo>
                  <a:cubicBezTo>
                    <a:pt x="1592" y="2427"/>
                    <a:pt x="1513" y="2325"/>
                    <a:pt x="1411" y="2224"/>
                  </a:cubicBezTo>
                  <a:cubicBezTo>
                    <a:pt x="1321" y="2122"/>
                    <a:pt x="1197" y="1976"/>
                    <a:pt x="1084" y="1840"/>
                  </a:cubicBezTo>
                  <a:cubicBezTo>
                    <a:pt x="1028" y="1773"/>
                    <a:pt x="971" y="1694"/>
                    <a:pt x="904" y="1615"/>
                  </a:cubicBezTo>
                  <a:cubicBezTo>
                    <a:pt x="847" y="1547"/>
                    <a:pt x="791" y="1468"/>
                    <a:pt x="723" y="1389"/>
                  </a:cubicBezTo>
                  <a:cubicBezTo>
                    <a:pt x="667" y="1299"/>
                    <a:pt x="610" y="1220"/>
                    <a:pt x="565" y="1141"/>
                  </a:cubicBezTo>
                  <a:cubicBezTo>
                    <a:pt x="509" y="1062"/>
                    <a:pt x="463" y="983"/>
                    <a:pt x="407" y="904"/>
                  </a:cubicBezTo>
                  <a:cubicBezTo>
                    <a:pt x="351" y="836"/>
                    <a:pt x="294" y="757"/>
                    <a:pt x="260" y="678"/>
                  </a:cubicBezTo>
                  <a:cubicBezTo>
                    <a:pt x="238" y="610"/>
                    <a:pt x="193" y="531"/>
                    <a:pt x="159" y="464"/>
                  </a:cubicBezTo>
                  <a:cubicBezTo>
                    <a:pt x="136" y="407"/>
                    <a:pt x="114" y="351"/>
                    <a:pt x="91" y="283"/>
                  </a:cubicBezTo>
                  <a:cubicBezTo>
                    <a:pt x="69" y="238"/>
                    <a:pt x="57" y="182"/>
                    <a:pt x="46" y="1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37650" y="3438750"/>
              <a:ext cx="24300" cy="54200"/>
            </a:xfrm>
            <a:custGeom>
              <a:rect b="b" l="l" r="r" t="t"/>
              <a:pathLst>
                <a:path extrusionOk="0" h="2168" w="972">
                  <a:moveTo>
                    <a:pt x="1" y="1"/>
                  </a:moveTo>
                  <a:cubicBezTo>
                    <a:pt x="1" y="1"/>
                    <a:pt x="1" y="34"/>
                    <a:pt x="1" y="91"/>
                  </a:cubicBezTo>
                  <a:cubicBezTo>
                    <a:pt x="12" y="192"/>
                    <a:pt x="23" y="283"/>
                    <a:pt x="46" y="373"/>
                  </a:cubicBezTo>
                  <a:cubicBezTo>
                    <a:pt x="68" y="474"/>
                    <a:pt x="102" y="610"/>
                    <a:pt x="136" y="745"/>
                  </a:cubicBezTo>
                  <a:cubicBezTo>
                    <a:pt x="181" y="892"/>
                    <a:pt x="226" y="1027"/>
                    <a:pt x="283" y="1174"/>
                  </a:cubicBezTo>
                  <a:cubicBezTo>
                    <a:pt x="317" y="1230"/>
                    <a:pt x="350" y="1309"/>
                    <a:pt x="384" y="1377"/>
                  </a:cubicBezTo>
                  <a:cubicBezTo>
                    <a:pt x="418" y="1445"/>
                    <a:pt x="452" y="1513"/>
                    <a:pt x="497" y="1569"/>
                  </a:cubicBezTo>
                  <a:cubicBezTo>
                    <a:pt x="531" y="1625"/>
                    <a:pt x="565" y="1693"/>
                    <a:pt x="599" y="1738"/>
                  </a:cubicBezTo>
                  <a:lnTo>
                    <a:pt x="712" y="1896"/>
                  </a:lnTo>
                  <a:cubicBezTo>
                    <a:pt x="768" y="1964"/>
                    <a:pt x="836" y="2032"/>
                    <a:pt x="892" y="2099"/>
                  </a:cubicBezTo>
                  <a:lnTo>
                    <a:pt x="971" y="2167"/>
                  </a:lnTo>
                  <a:cubicBezTo>
                    <a:pt x="971" y="2167"/>
                    <a:pt x="948" y="2133"/>
                    <a:pt x="926" y="2077"/>
                  </a:cubicBezTo>
                  <a:cubicBezTo>
                    <a:pt x="892" y="2020"/>
                    <a:pt x="836" y="1941"/>
                    <a:pt x="791" y="1840"/>
                  </a:cubicBezTo>
                  <a:cubicBezTo>
                    <a:pt x="768" y="1783"/>
                    <a:pt x="734" y="1738"/>
                    <a:pt x="700" y="1682"/>
                  </a:cubicBezTo>
                  <a:cubicBezTo>
                    <a:pt x="678" y="1625"/>
                    <a:pt x="655" y="1558"/>
                    <a:pt x="621" y="1501"/>
                  </a:cubicBezTo>
                  <a:cubicBezTo>
                    <a:pt x="554" y="1377"/>
                    <a:pt x="497" y="1242"/>
                    <a:pt x="441" y="1106"/>
                  </a:cubicBezTo>
                  <a:cubicBezTo>
                    <a:pt x="384" y="971"/>
                    <a:pt x="328" y="836"/>
                    <a:pt x="283" y="700"/>
                  </a:cubicBezTo>
                  <a:cubicBezTo>
                    <a:pt x="226" y="576"/>
                    <a:pt x="181" y="452"/>
                    <a:pt x="136" y="350"/>
                  </a:cubicBezTo>
                  <a:cubicBezTo>
                    <a:pt x="91" y="237"/>
                    <a:pt x="57" y="158"/>
                    <a:pt x="34" y="91"/>
                  </a:cubicBezTo>
                  <a:cubicBezTo>
                    <a:pt x="12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4150900" y="3446375"/>
              <a:ext cx="13025" cy="50800"/>
            </a:xfrm>
            <a:custGeom>
              <a:rect b="b" l="l" r="r" t="t"/>
              <a:pathLst>
                <a:path extrusionOk="0" h="2032" w="521">
                  <a:moveTo>
                    <a:pt x="12" y="0"/>
                  </a:moveTo>
                  <a:cubicBezTo>
                    <a:pt x="1" y="113"/>
                    <a:pt x="1" y="226"/>
                    <a:pt x="12" y="327"/>
                  </a:cubicBezTo>
                  <a:cubicBezTo>
                    <a:pt x="12" y="384"/>
                    <a:pt x="12" y="440"/>
                    <a:pt x="12" y="497"/>
                  </a:cubicBezTo>
                  <a:cubicBezTo>
                    <a:pt x="24" y="553"/>
                    <a:pt x="35" y="610"/>
                    <a:pt x="35" y="666"/>
                  </a:cubicBezTo>
                  <a:cubicBezTo>
                    <a:pt x="57" y="790"/>
                    <a:pt x="80" y="925"/>
                    <a:pt x="114" y="1050"/>
                  </a:cubicBezTo>
                  <a:cubicBezTo>
                    <a:pt x="159" y="1185"/>
                    <a:pt x="193" y="1309"/>
                    <a:pt x="238" y="1422"/>
                  </a:cubicBezTo>
                  <a:cubicBezTo>
                    <a:pt x="272" y="1524"/>
                    <a:pt x="317" y="1636"/>
                    <a:pt x="362" y="1738"/>
                  </a:cubicBezTo>
                  <a:cubicBezTo>
                    <a:pt x="418" y="1839"/>
                    <a:pt x="464" y="1930"/>
                    <a:pt x="520" y="2031"/>
                  </a:cubicBezTo>
                  <a:cubicBezTo>
                    <a:pt x="520" y="2031"/>
                    <a:pt x="497" y="1896"/>
                    <a:pt x="452" y="1704"/>
                  </a:cubicBezTo>
                  <a:cubicBezTo>
                    <a:pt x="441" y="1659"/>
                    <a:pt x="430" y="1603"/>
                    <a:pt x="418" y="1546"/>
                  </a:cubicBezTo>
                  <a:cubicBezTo>
                    <a:pt x="396" y="1501"/>
                    <a:pt x="396" y="1445"/>
                    <a:pt x="373" y="1377"/>
                  </a:cubicBezTo>
                  <a:cubicBezTo>
                    <a:pt x="351" y="1264"/>
                    <a:pt x="306" y="1140"/>
                    <a:pt x="272" y="1016"/>
                  </a:cubicBezTo>
                  <a:cubicBezTo>
                    <a:pt x="249" y="892"/>
                    <a:pt x="215" y="756"/>
                    <a:pt x="182" y="643"/>
                  </a:cubicBezTo>
                  <a:cubicBezTo>
                    <a:pt x="170" y="587"/>
                    <a:pt x="148" y="531"/>
                    <a:pt x="136" y="474"/>
                  </a:cubicBezTo>
                  <a:cubicBezTo>
                    <a:pt x="125" y="418"/>
                    <a:pt x="114" y="373"/>
                    <a:pt x="103" y="316"/>
                  </a:cubicBezTo>
                  <a:cubicBezTo>
                    <a:pt x="57" y="12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4154575" y="3406050"/>
              <a:ext cx="162525" cy="95925"/>
            </a:xfrm>
            <a:custGeom>
              <a:rect b="b" l="l" r="r" t="t"/>
              <a:pathLst>
                <a:path extrusionOk="0" h="3837" w="6501">
                  <a:moveTo>
                    <a:pt x="4121" y="1"/>
                  </a:moveTo>
                  <a:cubicBezTo>
                    <a:pt x="3976" y="1"/>
                    <a:pt x="3828" y="8"/>
                    <a:pt x="3679" y="22"/>
                  </a:cubicBezTo>
                  <a:cubicBezTo>
                    <a:pt x="2709" y="101"/>
                    <a:pt x="1851" y="620"/>
                    <a:pt x="1197" y="1320"/>
                  </a:cubicBezTo>
                  <a:cubicBezTo>
                    <a:pt x="937" y="1613"/>
                    <a:pt x="700" y="1929"/>
                    <a:pt x="497" y="2268"/>
                  </a:cubicBezTo>
                  <a:cubicBezTo>
                    <a:pt x="260" y="2651"/>
                    <a:pt x="102" y="3080"/>
                    <a:pt x="1" y="3520"/>
                  </a:cubicBezTo>
                  <a:lnTo>
                    <a:pt x="396" y="3610"/>
                  </a:lnTo>
                  <a:cubicBezTo>
                    <a:pt x="881" y="3723"/>
                    <a:pt x="1377" y="3802"/>
                    <a:pt x="1874" y="3825"/>
                  </a:cubicBezTo>
                  <a:cubicBezTo>
                    <a:pt x="2017" y="3832"/>
                    <a:pt x="2165" y="3837"/>
                    <a:pt x="2316" y="3837"/>
                  </a:cubicBezTo>
                  <a:cubicBezTo>
                    <a:pt x="3735" y="3837"/>
                    <a:pt x="5474" y="3473"/>
                    <a:pt x="6218" y="2189"/>
                  </a:cubicBezTo>
                  <a:cubicBezTo>
                    <a:pt x="6433" y="1816"/>
                    <a:pt x="6500" y="1387"/>
                    <a:pt x="6421" y="959"/>
                  </a:cubicBezTo>
                  <a:cubicBezTo>
                    <a:pt x="6320" y="801"/>
                    <a:pt x="6184" y="654"/>
                    <a:pt x="6026" y="541"/>
                  </a:cubicBezTo>
                  <a:cubicBezTo>
                    <a:pt x="5441" y="160"/>
                    <a:pt x="4801" y="1"/>
                    <a:pt x="41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148375" y="3430750"/>
              <a:ext cx="95925" cy="76650"/>
            </a:xfrm>
            <a:custGeom>
              <a:rect b="b" l="l" r="r" t="t"/>
              <a:pathLst>
                <a:path extrusionOk="0" h="3066" w="3837">
                  <a:moveTo>
                    <a:pt x="0" y="2668"/>
                  </a:moveTo>
                  <a:lnTo>
                    <a:pt x="0" y="2668"/>
                  </a:lnTo>
                  <a:cubicBezTo>
                    <a:pt x="0" y="2668"/>
                    <a:pt x="0" y="2668"/>
                    <a:pt x="0" y="2668"/>
                  </a:cubicBezTo>
                  <a:cubicBezTo>
                    <a:pt x="0" y="2668"/>
                    <a:pt x="0" y="2668"/>
                    <a:pt x="0" y="2668"/>
                  </a:cubicBezTo>
                  <a:close/>
                  <a:moveTo>
                    <a:pt x="2063" y="1"/>
                  </a:moveTo>
                  <a:cubicBezTo>
                    <a:pt x="1902" y="1"/>
                    <a:pt x="1746" y="27"/>
                    <a:pt x="1648" y="72"/>
                  </a:cubicBezTo>
                  <a:cubicBezTo>
                    <a:pt x="655" y="546"/>
                    <a:pt x="362" y="1720"/>
                    <a:pt x="0" y="2668"/>
                  </a:cubicBezTo>
                  <a:lnTo>
                    <a:pt x="0" y="2668"/>
                  </a:lnTo>
                  <a:cubicBezTo>
                    <a:pt x="4" y="2657"/>
                    <a:pt x="24" y="2653"/>
                    <a:pt x="57" y="2653"/>
                  </a:cubicBezTo>
                  <a:cubicBezTo>
                    <a:pt x="311" y="2653"/>
                    <a:pt x="1326" y="2928"/>
                    <a:pt x="1456" y="2938"/>
                  </a:cubicBezTo>
                  <a:cubicBezTo>
                    <a:pt x="1817" y="2984"/>
                    <a:pt x="2167" y="3065"/>
                    <a:pt x="2500" y="3065"/>
                  </a:cubicBezTo>
                  <a:cubicBezTo>
                    <a:pt x="2833" y="3065"/>
                    <a:pt x="3149" y="2984"/>
                    <a:pt x="3442" y="2701"/>
                  </a:cubicBezTo>
                  <a:cubicBezTo>
                    <a:pt x="3649" y="2495"/>
                    <a:pt x="3813" y="1943"/>
                    <a:pt x="3381" y="1943"/>
                  </a:cubicBezTo>
                  <a:cubicBezTo>
                    <a:pt x="3365" y="1943"/>
                    <a:pt x="3348" y="1944"/>
                    <a:pt x="3329" y="1945"/>
                  </a:cubicBezTo>
                  <a:cubicBezTo>
                    <a:pt x="3529" y="1757"/>
                    <a:pt x="3837" y="1177"/>
                    <a:pt x="3357" y="1177"/>
                  </a:cubicBezTo>
                  <a:cubicBezTo>
                    <a:pt x="3348" y="1177"/>
                    <a:pt x="3339" y="1178"/>
                    <a:pt x="3329" y="1178"/>
                  </a:cubicBezTo>
                  <a:cubicBezTo>
                    <a:pt x="3515" y="781"/>
                    <a:pt x="3302" y="428"/>
                    <a:pt x="2960" y="428"/>
                  </a:cubicBezTo>
                  <a:cubicBezTo>
                    <a:pt x="2846" y="428"/>
                    <a:pt x="2717" y="467"/>
                    <a:pt x="2584" y="557"/>
                  </a:cubicBezTo>
                  <a:cubicBezTo>
                    <a:pt x="2889" y="157"/>
                    <a:pt x="2459" y="1"/>
                    <a:pt x="206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48925" y="3386050"/>
              <a:ext cx="166475" cy="108025"/>
            </a:xfrm>
            <a:custGeom>
              <a:rect b="b" l="l" r="r" t="t"/>
              <a:pathLst>
                <a:path extrusionOk="0" h="4321" w="6659">
                  <a:moveTo>
                    <a:pt x="4151" y="1"/>
                  </a:moveTo>
                  <a:cubicBezTo>
                    <a:pt x="3342" y="1"/>
                    <a:pt x="2521" y="267"/>
                    <a:pt x="1976" y="732"/>
                  </a:cubicBezTo>
                  <a:cubicBezTo>
                    <a:pt x="892" y="1601"/>
                    <a:pt x="1" y="2831"/>
                    <a:pt x="204" y="4320"/>
                  </a:cubicBezTo>
                  <a:lnTo>
                    <a:pt x="238" y="4320"/>
                  </a:lnTo>
                  <a:cubicBezTo>
                    <a:pt x="328" y="3880"/>
                    <a:pt x="497" y="3451"/>
                    <a:pt x="734" y="3068"/>
                  </a:cubicBezTo>
                  <a:cubicBezTo>
                    <a:pt x="938" y="2729"/>
                    <a:pt x="1175" y="2413"/>
                    <a:pt x="1434" y="2120"/>
                  </a:cubicBezTo>
                  <a:cubicBezTo>
                    <a:pt x="2089" y="1420"/>
                    <a:pt x="2946" y="901"/>
                    <a:pt x="3917" y="822"/>
                  </a:cubicBezTo>
                  <a:cubicBezTo>
                    <a:pt x="4066" y="808"/>
                    <a:pt x="4212" y="801"/>
                    <a:pt x="4357" y="801"/>
                  </a:cubicBezTo>
                  <a:cubicBezTo>
                    <a:pt x="5035" y="801"/>
                    <a:pt x="5667" y="960"/>
                    <a:pt x="6252" y="1341"/>
                  </a:cubicBezTo>
                  <a:cubicBezTo>
                    <a:pt x="6410" y="1454"/>
                    <a:pt x="6557" y="1601"/>
                    <a:pt x="6659" y="1770"/>
                  </a:cubicBezTo>
                  <a:cubicBezTo>
                    <a:pt x="6602" y="1409"/>
                    <a:pt x="6433" y="1082"/>
                    <a:pt x="6196" y="811"/>
                  </a:cubicBezTo>
                  <a:cubicBezTo>
                    <a:pt x="5702" y="250"/>
                    <a:pt x="4933" y="1"/>
                    <a:pt x="4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153450" y="3431700"/>
              <a:ext cx="54200" cy="63225"/>
            </a:xfrm>
            <a:custGeom>
              <a:rect b="b" l="l" r="r" t="t"/>
              <a:pathLst>
                <a:path extrusionOk="0" h="2529" w="2168">
                  <a:moveTo>
                    <a:pt x="2167" y="0"/>
                  </a:moveTo>
                  <a:cubicBezTo>
                    <a:pt x="2167" y="0"/>
                    <a:pt x="1986" y="113"/>
                    <a:pt x="1716" y="305"/>
                  </a:cubicBezTo>
                  <a:cubicBezTo>
                    <a:pt x="1592" y="395"/>
                    <a:pt x="1445" y="508"/>
                    <a:pt x="1287" y="632"/>
                  </a:cubicBezTo>
                  <a:cubicBezTo>
                    <a:pt x="1140" y="756"/>
                    <a:pt x="982" y="903"/>
                    <a:pt x="824" y="1061"/>
                  </a:cubicBezTo>
                  <a:cubicBezTo>
                    <a:pt x="757" y="1140"/>
                    <a:pt x="678" y="1219"/>
                    <a:pt x="610" y="1298"/>
                  </a:cubicBezTo>
                  <a:cubicBezTo>
                    <a:pt x="542" y="1377"/>
                    <a:pt x="486" y="1467"/>
                    <a:pt x="429" y="1546"/>
                  </a:cubicBezTo>
                  <a:cubicBezTo>
                    <a:pt x="362" y="1625"/>
                    <a:pt x="305" y="1704"/>
                    <a:pt x="260" y="1783"/>
                  </a:cubicBezTo>
                  <a:cubicBezTo>
                    <a:pt x="226" y="1874"/>
                    <a:pt x="170" y="1941"/>
                    <a:pt x="147" y="2020"/>
                  </a:cubicBezTo>
                  <a:cubicBezTo>
                    <a:pt x="113" y="2088"/>
                    <a:pt x="80" y="2156"/>
                    <a:pt x="68" y="2235"/>
                  </a:cubicBezTo>
                  <a:cubicBezTo>
                    <a:pt x="46" y="2280"/>
                    <a:pt x="34" y="2336"/>
                    <a:pt x="23" y="2393"/>
                  </a:cubicBezTo>
                  <a:cubicBezTo>
                    <a:pt x="1" y="2483"/>
                    <a:pt x="1" y="2528"/>
                    <a:pt x="1" y="2528"/>
                  </a:cubicBezTo>
                  <a:lnTo>
                    <a:pt x="46" y="2404"/>
                  </a:lnTo>
                  <a:cubicBezTo>
                    <a:pt x="68" y="2359"/>
                    <a:pt x="91" y="2314"/>
                    <a:pt x="113" y="2257"/>
                  </a:cubicBezTo>
                  <a:cubicBezTo>
                    <a:pt x="147" y="2201"/>
                    <a:pt x="181" y="2144"/>
                    <a:pt x="226" y="2065"/>
                  </a:cubicBezTo>
                  <a:cubicBezTo>
                    <a:pt x="260" y="1998"/>
                    <a:pt x="305" y="1930"/>
                    <a:pt x="362" y="1862"/>
                  </a:cubicBezTo>
                  <a:cubicBezTo>
                    <a:pt x="418" y="1783"/>
                    <a:pt x="486" y="1704"/>
                    <a:pt x="531" y="1637"/>
                  </a:cubicBezTo>
                  <a:cubicBezTo>
                    <a:pt x="587" y="1558"/>
                    <a:pt x="666" y="1490"/>
                    <a:pt x="734" y="1411"/>
                  </a:cubicBezTo>
                  <a:cubicBezTo>
                    <a:pt x="802" y="1332"/>
                    <a:pt x="869" y="1253"/>
                    <a:pt x="948" y="1174"/>
                  </a:cubicBezTo>
                  <a:cubicBezTo>
                    <a:pt x="1095" y="1027"/>
                    <a:pt x="1242" y="881"/>
                    <a:pt x="1388" y="745"/>
                  </a:cubicBezTo>
                  <a:cubicBezTo>
                    <a:pt x="1524" y="610"/>
                    <a:pt x="1659" y="486"/>
                    <a:pt x="1772" y="373"/>
                  </a:cubicBezTo>
                  <a:lnTo>
                    <a:pt x="2054" y="113"/>
                  </a:lnTo>
                  <a:cubicBezTo>
                    <a:pt x="2133" y="46"/>
                    <a:pt x="2167" y="0"/>
                    <a:pt x="216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4157400" y="3441000"/>
              <a:ext cx="62375" cy="51375"/>
            </a:xfrm>
            <a:custGeom>
              <a:rect b="b" l="l" r="r" t="t"/>
              <a:pathLst>
                <a:path extrusionOk="0" h="2055" w="2495">
                  <a:moveTo>
                    <a:pt x="2494" y="1"/>
                  </a:moveTo>
                  <a:cubicBezTo>
                    <a:pt x="2494" y="1"/>
                    <a:pt x="2302" y="69"/>
                    <a:pt x="2020" y="204"/>
                  </a:cubicBezTo>
                  <a:cubicBezTo>
                    <a:pt x="1885" y="272"/>
                    <a:pt x="1727" y="351"/>
                    <a:pt x="1558" y="452"/>
                  </a:cubicBezTo>
                  <a:cubicBezTo>
                    <a:pt x="1388" y="554"/>
                    <a:pt x="1219" y="667"/>
                    <a:pt x="1050" y="779"/>
                  </a:cubicBezTo>
                  <a:cubicBezTo>
                    <a:pt x="960" y="847"/>
                    <a:pt x="881" y="915"/>
                    <a:pt x="802" y="971"/>
                  </a:cubicBezTo>
                  <a:cubicBezTo>
                    <a:pt x="723" y="1039"/>
                    <a:pt x="644" y="1107"/>
                    <a:pt x="576" y="1186"/>
                  </a:cubicBezTo>
                  <a:cubicBezTo>
                    <a:pt x="508" y="1242"/>
                    <a:pt x="441" y="1321"/>
                    <a:pt x="384" y="1389"/>
                  </a:cubicBezTo>
                  <a:cubicBezTo>
                    <a:pt x="328" y="1456"/>
                    <a:pt x="283" y="1524"/>
                    <a:pt x="226" y="1592"/>
                  </a:cubicBezTo>
                  <a:cubicBezTo>
                    <a:pt x="192" y="1648"/>
                    <a:pt x="158" y="1716"/>
                    <a:pt x="125" y="1772"/>
                  </a:cubicBezTo>
                  <a:cubicBezTo>
                    <a:pt x="91" y="1818"/>
                    <a:pt x="68" y="1874"/>
                    <a:pt x="57" y="1919"/>
                  </a:cubicBezTo>
                  <a:cubicBezTo>
                    <a:pt x="23" y="2009"/>
                    <a:pt x="1" y="2054"/>
                    <a:pt x="1" y="2054"/>
                  </a:cubicBezTo>
                  <a:cubicBezTo>
                    <a:pt x="1" y="2054"/>
                    <a:pt x="34" y="2021"/>
                    <a:pt x="79" y="1942"/>
                  </a:cubicBezTo>
                  <a:cubicBezTo>
                    <a:pt x="113" y="1897"/>
                    <a:pt x="136" y="1851"/>
                    <a:pt x="170" y="1806"/>
                  </a:cubicBezTo>
                  <a:cubicBezTo>
                    <a:pt x="215" y="1761"/>
                    <a:pt x="260" y="1705"/>
                    <a:pt x="305" y="1648"/>
                  </a:cubicBezTo>
                  <a:cubicBezTo>
                    <a:pt x="350" y="1592"/>
                    <a:pt x="418" y="1524"/>
                    <a:pt x="474" y="1468"/>
                  </a:cubicBezTo>
                  <a:cubicBezTo>
                    <a:pt x="531" y="1411"/>
                    <a:pt x="599" y="1344"/>
                    <a:pt x="678" y="1287"/>
                  </a:cubicBezTo>
                  <a:cubicBezTo>
                    <a:pt x="745" y="1219"/>
                    <a:pt x="824" y="1163"/>
                    <a:pt x="903" y="1095"/>
                  </a:cubicBezTo>
                  <a:cubicBezTo>
                    <a:pt x="982" y="1039"/>
                    <a:pt x="1061" y="971"/>
                    <a:pt x="1140" y="915"/>
                  </a:cubicBezTo>
                  <a:cubicBezTo>
                    <a:pt x="1309" y="802"/>
                    <a:pt x="1479" y="678"/>
                    <a:pt x="1637" y="576"/>
                  </a:cubicBezTo>
                  <a:cubicBezTo>
                    <a:pt x="1795" y="475"/>
                    <a:pt x="1941" y="373"/>
                    <a:pt x="2077" y="283"/>
                  </a:cubicBezTo>
                  <a:cubicBezTo>
                    <a:pt x="2201" y="204"/>
                    <a:pt x="2302" y="125"/>
                    <a:pt x="2381" y="80"/>
                  </a:cubicBezTo>
                  <a:cubicBezTo>
                    <a:pt x="2460" y="23"/>
                    <a:pt x="2494" y="1"/>
                    <a:pt x="249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159375" y="3466125"/>
              <a:ext cx="44025" cy="24850"/>
            </a:xfrm>
            <a:custGeom>
              <a:rect b="b" l="l" r="r" t="t"/>
              <a:pathLst>
                <a:path extrusionOk="0" h="994" w="1761">
                  <a:moveTo>
                    <a:pt x="1671" y="0"/>
                  </a:moveTo>
                  <a:cubicBezTo>
                    <a:pt x="1592" y="11"/>
                    <a:pt x="1513" y="23"/>
                    <a:pt x="1434" y="34"/>
                  </a:cubicBezTo>
                  <a:cubicBezTo>
                    <a:pt x="1388" y="56"/>
                    <a:pt x="1321" y="45"/>
                    <a:pt x="1264" y="56"/>
                  </a:cubicBezTo>
                  <a:cubicBezTo>
                    <a:pt x="1254" y="59"/>
                    <a:pt x="1242" y="60"/>
                    <a:pt x="1228" y="60"/>
                  </a:cubicBezTo>
                  <a:cubicBezTo>
                    <a:pt x="1203" y="60"/>
                    <a:pt x="1173" y="57"/>
                    <a:pt x="1145" y="57"/>
                  </a:cubicBezTo>
                  <a:cubicBezTo>
                    <a:pt x="1119" y="57"/>
                    <a:pt x="1093" y="59"/>
                    <a:pt x="1072" y="68"/>
                  </a:cubicBezTo>
                  <a:cubicBezTo>
                    <a:pt x="1065" y="71"/>
                    <a:pt x="1057" y="72"/>
                    <a:pt x="1048" y="72"/>
                  </a:cubicBezTo>
                  <a:cubicBezTo>
                    <a:pt x="998" y="72"/>
                    <a:pt x="926" y="37"/>
                    <a:pt x="878" y="37"/>
                  </a:cubicBezTo>
                  <a:cubicBezTo>
                    <a:pt x="866" y="37"/>
                    <a:pt x="855" y="39"/>
                    <a:pt x="847" y="45"/>
                  </a:cubicBezTo>
                  <a:lnTo>
                    <a:pt x="678" y="135"/>
                  </a:lnTo>
                  <a:cubicBezTo>
                    <a:pt x="565" y="203"/>
                    <a:pt x="520" y="384"/>
                    <a:pt x="429" y="463"/>
                  </a:cubicBezTo>
                  <a:cubicBezTo>
                    <a:pt x="328" y="530"/>
                    <a:pt x="305" y="711"/>
                    <a:pt x="237" y="779"/>
                  </a:cubicBezTo>
                  <a:cubicBezTo>
                    <a:pt x="91" y="903"/>
                    <a:pt x="0" y="993"/>
                    <a:pt x="0" y="993"/>
                  </a:cubicBezTo>
                  <a:cubicBezTo>
                    <a:pt x="102" y="948"/>
                    <a:pt x="192" y="903"/>
                    <a:pt x="283" y="858"/>
                  </a:cubicBezTo>
                  <a:cubicBezTo>
                    <a:pt x="463" y="767"/>
                    <a:pt x="678" y="632"/>
                    <a:pt x="881" y="508"/>
                  </a:cubicBezTo>
                  <a:cubicBezTo>
                    <a:pt x="994" y="440"/>
                    <a:pt x="1095" y="372"/>
                    <a:pt x="1197" y="316"/>
                  </a:cubicBezTo>
                  <a:cubicBezTo>
                    <a:pt x="1242" y="282"/>
                    <a:pt x="1287" y="260"/>
                    <a:pt x="1343" y="226"/>
                  </a:cubicBezTo>
                  <a:cubicBezTo>
                    <a:pt x="1400" y="203"/>
                    <a:pt x="1445" y="181"/>
                    <a:pt x="1479" y="158"/>
                  </a:cubicBezTo>
                  <a:cubicBezTo>
                    <a:pt x="1558" y="102"/>
                    <a:pt x="1637" y="79"/>
                    <a:pt x="1682" y="56"/>
                  </a:cubicBezTo>
                  <a:cubicBezTo>
                    <a:pt x="1716" y="34"/>
                    <a:pt x="1738" y="23"/>
                    <a:pt x="176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4170375" y="3478875"/>
              <a:ext cx="35575" cy="7850"/>
            </a:xfrm>
            <a:custGeom>
              <a:rect b="b" l="l" r="r" t="t"/>
              <a:pathLst>
                <a:path extrusionOk="0" h="314" w="1423">
                  <a:moveTo>
                    <a:pt x="1068" y="1"/>
                  </a:moveTo>
                  <a:cubicBezTo>
                    <a:pt x="1027" y="1"/>
                    <a:pt x="988" y="3"/>
                    <a:pt x="948" y="9"/>
                  </a:cubicBezTo>
                  <a:cubicBezTo>
                    <a:pt x="869" y="9"/>
                    <a:pt x="779" y="32"/>
                    <a:pt x="689" y="43"/>
                  </a:cubicBezTo>
                  <a:cubicBezTo>
                    <a:pt x="520" y="77"/>
                    <a:pt x="362" y="122"/>
                    <a:pt x="204" y="201"/>
                  </a:cubicBezTo>
                  <a:cubicBezTo>
                    <a:pt x="136" y="235"/>
                    <a:pt x="68" y="269"/>
                    <a:pt x="1" y="314"/>
                  </a:cubicBezTo>
                  <a:cubicBezTo>
                    <a:pt x="80" y="303"/>
                    <a:pt x="159" y="303"/>
                    <a:pt x="226" y="291"/>
                  </a:cubicBezTo>
                  <a:cubicBezTo>
                    <a:pt x="294" y="280"/>
                    <a:pt x="373" y="269"/>
                    <a:pt x="463" y="257"/>
                  </a:cubicBezTo>
                  <a:cubicBezTo>
                    <a:pt x="542" y="246"/>
                    <a:pt x="632" y="224"/>
                    <a:pt x="723" y="212"/>
                  </a:cubicBezTo>
                  <a:cubicBezTo>
                    <a:pt x="802" y="190"/>
                    <a:pt x="892" y="178"/>
                    <a:pt x="982" y="156"/>
                  </a:cubicBezTo>
                  <a:cubicBezTo>
                    <a:pt x="1016" y="145"/>
                    <a:pt x="1061" y="133"/>
                    <a:pt x="1095" y="122"/>
                  </a:cubicBezTo>
                  <a:cubicBezTo>
                    <a:pt x="1129" y="122"/>
                    <a:pt x="1163" y="111"/>
                    <a:pt x="1197" y="99"/>
                  </a:cubicBezTo>
                  <a:cubicBezTo>
                    <a:pt x="1276" y="77"/>
                    <a:pt x="1355" y="54"/>
                    <a:pt x="1422" y="32"/>
                  </a:cubicBezTo>
                  <a:cubicBezTo>
                    <a:pt x="1343" y="20"/>
                    <a:pt x="1264" y="9"/>
                    <a:pt x="1197" y="9"/>
                  </a:cubicBezTo>
                  <a:cubicBezTo>
                    <a:pt x="1152" y="3"/>
                    <a:pt x="1109" y="1"/>
                    <a:pt x="10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150900" y="3492075"/>
              <a:ext cx="145875" cy="125925"/>
            </a:xfrm>
            <a:custGeom>
              <a:rect b="b" l="l" r="r" t="t"/>
              <a:pathLst>
                <a:path extrusionOk="0" h="5037" w="5835">
                  <a:moveTo>
                    <a:pt x="1" y="0"/>
                  </a:moveTo>
                  <a:lnTo>
                    <a:pt x="339" y="1546"/>
                  </a:lnTo>
                  <a:cubicBezTo>
                    <a:pt x="757" y="3160"/>
                    <a:pt x="1502" y="4288"/>
                    <a:pt x="3161" y="4886"/>
                  </a:cubicBezTo>
                  <a:cubicBezTo>
                    <a:pt x="3448" y="4988"/>
                    <a:pt x="3723" y="5037"/>
                    <a:pt x="3986" y="5037"/>
                  </a:cubicBezTo>
                  <a:cubicBezTo>
                    <a:pt x="4712" y="5037"/>
                    <a:pt x="5337" y="4664"/>
                    <a:pt x="5835" y="4017"/>
                  </a:cubicBezTo>
                  <a:cubicBezTo>
                    <a:pt x="5790" y="3329"/>
                    <a:pt x="5587" y="2675"/>
                    <a:pt x="5237" y="2088"/>
                  </a:cubicBezTo>
                  <a:cubicBezTo>
                    <a:pt x="4616" y="1117"/>
                    <a:pt x="3578" y="474"/>
                    <a:pt x="2427" y="361"/>
                  </a:cubicBezTo>
                  <a:cubicBezTo>
                    <a:pt x="2100" y="327"/>
                    <a:pt x="667" y="339"/>
                    <a:pt x="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50900" y="3492075"/>
              <a:ext cx="94400" cy="85375"/>
            </a:xfrm>
            <a:custGeom>
              <a:rect b="b" l="l" r="r" t="t"/>
              <a:pathLst>
                <a:path extrusionOk="0" h="3415" w="3776">
                  <a:moveTo>
                    <a:pt x="1" y="0"/>
                  </a:moveTo>
                  <a:lnTo>
                    <a:pt x="170" y="474"/>
                  </a:lnTo>
                  <a:cubicBezTo>
                    <a:pt x="339" y="1208"/>
                    <a:pt x="238" y="1794"/>
                    <a:pt x="622" y="2426"/>
                  </a:cubicBezTo>
                  <a:cubicBezTo>
                    <a:pt x="802" y="2754"/>
                    <a:pt x="1310" y="3103"/>
                    <a:pt x="1637" y="3306"/>
                  </a:cubicBezTo>
                  <a:cubicBezTo>
                    <a:pt x="1750" y="3382"/>
                    <a:pt x="1846" y="3415"/>
                    <a:pt x="1924" y="3415"/>
                  </a:cubicBezTo>
                  <a:cubicBezTo>
                    <a:pt x="2151" y="3415"/>
                    <a:pt x="2238" y="3140"/>
                    <a:pt x="2213" y="2821"/>
                  </a:cubicBezTo>
                  <a:lnTo>
                    <a:pt x="2213" y="2821"/>
                  </a:lnTo>
                  <a:cubicBezTo>
                    <a:pt x="2388" y="3000"/>
                    <a:pt x="2550" y="3080"/>
                    <a:pt x="2682" y="3080"/>
                  </a:cubicBezTo>
                  <a:cubicBezTo>
                    <a:pt x="2932" y="3080"/>
                    <a:pt x="3068" y="2791"/>
                    <a:pt x="2957" y="2347"/>
                  </a:cubicBezTo>
                  <a:lnTo>
                    <a:pt x="2957" y="2347"/>
                  </a:lnTo>
                  <a:cubicBezTo>
                    <a:pt x="2965" y="2348"/>
                    <a:pt x="2972" y="2348"/>
                    <a:pt x="2980" y="2348"/>
                  </a:cubicBezTo>
                  <a:cubicBezTo>
                    <a:pt x="3775" y="2348"/>
                    <a:pt x="3460" y="1139"/>
                    <a:pt x="2845" y="1095"/>
                  </a:cubicBezTo>
                  <a:cubicBezTo>
                    <a:pt x="3375" y="892"/>
                    <a:pt x="2743" y="406"/>
                    <a:pt x="2495" y="327"/>
                  </a:cubicBezTo>
                  <a:cubicBezTo>
                    <a:pt x="2309" y="270"/>
                    <a:pt x="2117" y="252"/>
                    <a:pt x="1922" y="252"/>
                  </a:cubicBezTo>
                  <a:cubicBezTo>
                    <a:pt x="1591" y="252"/>
                    <a:pt x="1254" y="304"/>
                    <a:pt x="934" y="304"/>
                  </a:cubicBezTo>
                  <a:cubicBezTo>
                    <a:pt x="593" y="304"/>
                    <a:pt x="273" y="245"/>
                    <a:pt x="1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4150625" y="3490650"/>
              <a:ext cx="166750" cy="101875"/>
            </a:xfrm>
            <a:custGeom>
              <a:rect b="b" l="l" r="r" t="t"/>
              <a:pathLst>
                <a:path extrusionOk="0" h="4075" w="6670">
                  <a:moveTo>
                    <a:pt x="1" y="1"/>
                  </a:moveTo>
                  <a:lnTo>
                    <a:pt x="12" y="57"/>
                  </a:lnTo>
                  <a:cubicBezTo>
                    <a:pt x="678" y="384"/>
                    <a:pt x="2111" y="384"/>
                    <a:pt x="2438" y="418"/>
                  </a:cubicBezTo>
                  <a:cubicBezTo>
                    <a:pt x="3578" y="542"/>
                    <a:pt x="4616" y="1174"/>
                    <a:pt x="5237" y="2145"/>
                  </a:cubicBezTo>
                  <a:cubicBezTo>
                    <a:pt x="5586" y="2732"/>
                    <a:pt x="5789" y="3397"/>
                    <a:pt x="5835" y="4074"/>
                  </a:cubicBezTo>
                  <a:cubicBezTo>
                    <a:pt x="5846" y="4052"/>
                    <a:pt x="5868" y="4041"/>
                    <a:pt x="5880" y="4018"/>
                  </a:cubicBezTo>
                  <a:cubicBezTo>
                    <a:pt x="6670" y="2969"/>
                    <a:pt x="5733" y="1163"/>
                    <a:pt x="4785" y="554"/>
                  </a:cubicBezTo>
                  <a:cubicBezTo>
                    <a:pt x="4052" y="80"/>
                    <a:pt x="3262" y="68"/>
                    <a:pt x="2427" y="35"/>
                  </a:cubicBezTo>
                  <a:cubicBezTo>
                    <a:pt x="2179" y="18"/>
                    <a:pt x="1933" y="9"/>
                    <a:pt x="1689" y="9"/>
                  </a:cubicBezTo>
                  <a:cubicBezTo>
                    <a:pt x="1445" y="9"/>
                    <a:pt x="1202" y="18"/>
                    <a:pt x="960" y="35"/>
                  </a:cubicBezTo>
                  <a:cubicBezTo>
                    <a:pt x="841" y="47"/>
                    <a:pt x="721" y="54"/>
                    <a:pt x="601" y="54"/>
                  </a:cubicBezTo>
                  <a:cubicBezTo>
                    <a:pt x="400" y="54"/>
                    <a:pt x="198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4157975" y="3492075"/>
              <a:ext cx="87750" cy="57850"/>
            </a:xfrm>
            <a:custGeom>
              <a:rect b="b" l="l" r="r" t="t"/>
              <a:pathLst>
                <a:path extrusionOk="0" h="2314" w="3510">
                  <a:moveTo>
                    <a:pt x="203" y="0"/>
                  </a:moveTo>
                  <a:lnTo>
                    <a:pt x="203" y="0"/>
                  </a:lnTo>
                  <a:cubicBezTo>
                    <a:pt x="158" y="11"/>
                    <a:pt x="124" y="23"/>
                    <a:pt x="90" y="57"/>
                  </a:cubicBezTo>
                  <a:cubicBezTo>
                    <a:pt x="90" y="57"/>
                    <a:pt x="82" y="73"/>
                    <a:pt x="72" y="85"/>
                  </a:cubicBezTo>
                  <a:lnTo>
                    <a:pt x="72" y="85"/>
                  </a:lnTo>
                  <a:cubicBezTo>
                    <a:pt x="59" y="73"/>
                    <a:pt x="47" y="63"/>
                    <a:pt x="34" y="57"/>
                  </a:cubicBezTo>
                  <a:cubicBezTo>
                    <a:pt x="31" y="53"/>
                    <a:pt x="28" y="52"/>
                    <a:pt x="27" y="52"/>
                  </a:cubicBezTo>
                  <a:cubicBezTo>
                    <a:pt x="23" y="52"/>
                    <a:pt x="23" y="60"/>
                    <a:pt x="23" y="68"/>
                  </a:cubicBezTo>
                  <a:cubicBezTo>
                    <a:pt x="23" y="74"/>
                    <a:pt x="28" y="74"/>
                    <a:pt x="34" y="74"/>
                  </a:cubicBezTo>
                  <a:cubicBezTo>
                    <a:pt x="40" y="74"/>
                    <a:pt x="45" y="74"/>
                    <a:pt x="45" y="79"/>
                  </a:cubicBezTo>
                  <a:cubicBezTo>
                    <a:pt x="48" y="90"/>
                    <a:pt x="52" y="95"/>
                    <a:pt x="57" y="95"/>
                  </a:cubicBezTo>
                  <a:cubicBezTo>
                    <a:pt x="62" y="95"/>
                    <a:pt x="67" y="90"/>
                    <a:pt x="72" y="85"/>
                  </a:cubicBezTo>
                  <a:lnTo>
                    <a:pt x="72" y="85"/>
                  </a:lnTo>
                  <a:cubicBezTo>
                    <a:pt x="73" y="85"/>
                    <a:pt x="73" y="86"/>
                    <a:pt x="74" y="86"/>
                  </a:cubicBezTo>
                  <a:lnTo>
                    <a:pt x="74" y="86"/>
                  </a:lnTo>
                  <a:cubicBezTo>
                    <a:pt x="90" y="76"/>
                    <a:pt x="102" y="68"/>
                    <a:pt x="102" y="68"/>
                  </a:cubicBezTo>
                  <a:cubicBezTo>
                    <a:pt x="135" y="45"/>
                    <a:pt x="169" y="23"/>
                    <a:pt x="203" y="0"/>
                  </a:cubicBezTo>
                  <a:close/>
                  <a:moveTo>
                    <a:pt x="74" y="86"/>
                  </a:moveTo>
                  <a:cubicBezTo>
                    <a:pt x="62" y="93"/>
                    <a:pt x="49" y="102"/>
                    <a:pt x="36" y="109"/>
                  </a:cubicBezTo>
                  <a:lnTo>
                    <a:pt x="36" y="109"/>
                  </a:lnTo>
                  <a:cubicBezTo>
                    <a:pt x="31" y="104"/>
                    <a:pt x="26" y="98"/>
                    <a:pt x="23" y="90"/>
                  </a:cubicBezTo>
                  <a:cubicBezTo>
                    <a:pt x="19" y="89"/>
                    <a:pt x="17" y="88"/>
                    <a:pt x="14" y="88"/>
                  </a:cubicBezTo>
                  <a:cubicBezTo>
                    <a:pt x="0" y="88"/>
                    <a:pt x="0" y="115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6" y="126"/>
                    <a:pt x="20" y="118"/>
                    <a:pt x="36" y="109"/>
                  </a:cubicBezTo>
                  <a:lnTo>
                    <a:pt x="36" y="109"/>
                  </a:lnTo>
                  <a:cubicBezTo>
                    <a:pt x="48" y="121"/>
                    <a:pt x="64" y="131"/>
                    <a:pt x="79" y="147"/>
                  </a:cubicBezTo>
                  <a:cubicBezTo>
                    <a:pt x="124" y="192"/>
                    <a:pt x="181" y="237"/>
                    <a:pt x="237" y="282"/>
                  </a:cubicBezTo>
                  <a:cubicBezTo>
                    <a:pt x="305" y="339"/>
                    <a:pt x="384" y="395"/>
                    <a:pt x="474" y="440"/>
                  </a:cubicBezTo>
                  <a:cubicBezTo>
                    <a:pt x="677" y="553"/>
                    <a:pt x="892" y="643"/>
                    <a:pt x="1106" y="722"/>
                  </a:cubicBezTo>
                  <a:cubicBezTo>
                    <a:pt x="1354" y="813"/>
                    <a:pt x="1614" y="892"/>
                    <a:pt x="1851" y="982"/>
                  </a:cubicBezTo>
                  <a:cubicBezTo>
                    <a:pt x="1975" y="1027"/>
                    <a:pt x="2099" y="1083"/>
                    <a:pt x="2212" y="1151"/>
                  </a:cubicBezTo>
                  <a:cubicBezTo>
                    <a:pt x="2336" y="1208"/>
                    <a:pt x="2437" y="1275"/>
                    <a:pt x="2550" y="1332"/>
                  </a:cubicBezTo>
                  <a:cubicBezTo>
                    <a:pt x="2742" y="1445"/>
                    <a:pt x="2934" y="1569"/>
                    <a:pt x="3103" y="1727"/>
                  </a:cubicBezTo>
                  <a:cubicBezTo>
                    <a:pt x="3171" y="1783"/>
                    <a:pt x="3227" y="1851"/>
                    <a:pt x="3284" y="1919"/>
                  </a:cubicBezTo>
                  <a:cubicBezTo>
                    <a:pt x="3340" y="1986"/>
                    <a:pt x="3340" y="2065"/>
                    <a:pt x="3374" y="2110"/>
                  </a:cubicBezTo>
                  <a:cubicBezTo>
                    <a:pt x="3408" y="2155"/>
                    <a:pt x="3340" y="2246"/>
                    <a:pt x="3363" y="2268"/>
                  </a:cubicBezTo>
                  <a:lnTo>
                    <a:pt x="3385" y="2313"/>
                  </a:lnTo>
                  <a:cubicBezTo>
                    <a:pt x="3385" y="2313"/>
                    <a:pt x="3464" y="2257"/>
                    <a:pt x="3453" y="2223"/>
                  </a:cubicBezTo>
                  <a:cubicBezTo>
                    <a:pt x="3442" y="2178"/>
                    <a:pt x="3509" y="2099"/>
                    <a:pt x="3487" y="2043"/>
                  </a:cubicBezTo>
                  <a:cubicBezTo>
                    <a:pt x="3453" y="1975"/>
                    <a:pt x="3408" y="1919"/>
                    <a:pt x="3374" y="1862"/>
                  </a:cubicBezTo>
                  <a:cubicBezTo>
                    <a:pt x="3318" y="1783"/>
                    <a:pt x="3261" y="1704"/>
                    <a:pt x="3194" y="1636"/>
                  </a:cubicBezTo>
                  <a:cubicBezTo>
                    <a:pt x="3024" y="1478"/>
                    <a:pt x="2832" y="1332"/>
                    <a:pt x="2641" y="1208"/>
                  </a:cubicBezTo>
                  <a:cubicBezTo>
                    <a:pt x="2528" y="1129"/>
                    <a:pt x="2415" y="1072"/>
                    <a:pt x="2291" y="1004"/>
                  </a:cubicBezTo>
                  <a:cubicBezTo>
                    <a:pt x="2178" y="937"/>
                    <a:pt x="2043" y="880"/>
                    <a:pt x="1918" y="835"/>
                  </a:cubicBezTo>
                  <a:cubicBezTo>
                    <a:pt x="1659" y="734"/>
                    <a:pt x="1399" y="655"/>
                    <a:pt x="1162" y="587"/>
                  </a:cubicBezTo>
                  <a:cubicBezTo>
                    <a:pt x="1038" y="553"/>
                    <a:pt x="914" y="508"/>
                    <a:pt x="813" y="474"/>
                  </a:cubicBezTo>
                  <a:cubicBezTo>
                    <a:pt x="700" y="440"/>
                    <a:pt x="598" y="395"/>
                    <a:pt x="508" y="350"/>
                  </a:cubicBezTo>
                  <a:cubicBezTo>
                    <a:pt x="429" y="316"/>
                    <a:pt x="350" y="271"/>
                    <a:pt x="271" y="226"/>
                  </a:cubicBezTo>
                  <a:cubicBezTo>
                    <a:pt x="214" y="192"/>
                    <a:pt x="147" y="158"/>
                    <a:pt x="102" y="113"/>
                  </a:cubicBezTo>
                  <a:cubicBezTo>
                    <a:pt x="92" y="104"/>
                    <a:pt x="83" y="94"/>
                    <a:pt x="74" y="86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4161625" y="3498550"/>
              <a:ext cx="43200" cy="39800"/>
            </a:xfrm>
            <a:custGeom>
              <a:rect b="b" l="l" r="r" t="t"/>
              <a:pathLst>
                <a:path extrusionOk="0" h="1592" w="1728">
                  <a:moveTo>
                    <a:pt x="1" y="1"/>
                  </a:moveTo>
                  <a:lnTo>
                    <a:pt x="57" y="80"/>
                  </a:lnTo>
                  <a:cubicBezTo>
                    <a:pt x="102" y="136"/>
                    <a:pt x="159" y="215"/>
                    <a:pt x="238" y="283"/>
                  </a:cubicBezTo>
                  <a:cubicBezTo>
                    <a:pt x="317" y="362"/>
                    <a:pt x="418" y="463"/>
                    <a:pt x="520" y="554"/>
                  </a:cubicBezTo>
                  <a:cubicBezTo>
                    <a:pt x="633" y="633"/>
                    <a:pt x="746" y="723"/>
                    <a:pt x="870" y="813"/>
                  </a:cubicBezTo>
                  <a:cubicBezTo>
                    <a:pt x="982" y="903"/>
                    <a:pt x="1107" y="994"/>
                    <a:pt x="1208" y="1084"/>
                  </a:cubicBezTo>
                  <a:cubicBezTo>
                    <a:pt x="1253" y="1118"/>
                    <a:pt x="1310" y="1163"/>
                    <a:pt x="1355" y="1208"/>
                  </a:cubicBezTo>
                  <a:lnTo>
                    <a:pt x="1490" y="1321"/>
                  </a:lnTo>
                  <a:cubicBezTo>
                    <a:pt x="1524" y="1355"/>
                    <a:pt x="1558" y="1389"/>
                    <a:pt x="1592" y="1434"/>
                  </a:cubicBezTo>
                  <a:cubicBezTo>
                    <a:pt x="1626" y="1456"/>
                    <a:pt x="1648" y="1490"/>
                    <a:pt x="1671" y="1513"/>
                  </a:cubicBezTo>
                  <a:cubicBezTo>
                    <a:pt x="1691" y="1533"/>
                    <a:pt x="1711" y="1553"/>
                    <a:pt x="1723" y="1580"/>
                  </a:cubicBezTo>
                  <a:lnTo>
                    <a:pt x="1723" y="1580"/>
                  </a:lnTo>
                  <a:cubicBezTo>
                    <a:pt x="1717" y="1566"/>
                    <a:pt x="1704" y="1538"/>
                    <a:pt x="1682" y="1502"/>
                  </a:cubicBezTo>
                  <a:cubicBezTo>
                    <a:pt x="1671" y="1468"/>
                    <a:pt x="1648" y="1434"/>
                    <a:pt x="1637" y="1400"/>
                  </a:cubicBezTo>
                  <a:cubicBezTo>
                    <a:pt x="1614" y="1344"/>
                    <a:pt x="1592" y="1298"/>
                    <a:pt x="1558" y="1253"/>
                  </a:cubicBezTo>
                  <a:cubicBezTo>
                    <a:pt x="1479" y="1152"/>
                    <a:pt x="1400" y="1061"/>
                    <a:pt x="1298" y="971"/>
                  </a:cubicBezTo>
                  <a:cubicBezTo>
                    <a:pt x="1253" y="926"/>
                    <a:pt x="1197" y="870"/>
                    <a:pt x="1140" y="824"/>
                  </a:cubicBezTo>
                  <a:lnTo>
                    <a:pt x="971" y="689"/>
                  </a:lnTo>
                  <a:cubicBezTo>
                    <a:pt x="847" y="599"/>
                    <a:pt x="723" y="509"/>
                    <a:pt x="610" y="430"/>
                  </a:cubicBezTo>
                  <a:lnTo>
                    <a:pt x="305" y="215"/>
                  </a:lnTo>
                  <a:cubicBezTo>
                    <a:pt x="215" y="147"/>
                    <a:pt x="136" y="91"/>
                    <a:pt x="80" y="57"/>
                  </a:cubicBezTo>
                  <a:lnTo>
                    <a:pt x="1" y="1"/>
                  </a:lnTo>
                  <a:close/>
                  <a:moveTo>
                    <a:pt x="1723" y="1580"/>
                  </a:moveTo>
                  <a:cubicBezTo>
                    <a:pt x="1726" y="1588"/>
                    <a:pt x="1727" y="1592"/>
                    <a:pt x="1727" y="1592"/>
                  </a:cubicBezTo>
                  <a:lnTo>
                    <a:pt x="1727" y="1592"/>
                  </a:lnTo>
                  <a:cubicBezTo>
                    <a:pt x="1726" y="1588"/>
                    <a:pt x="1724" y="1584"/>
                    <a:pt x="1723" y="158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4161925" y="3501375"/>
              <a:ext cx="36975" cy="45725"/>
            </a:xfrm>
            <a:custGeom>
              <a:rect b="b" l="l" r="r" t="t"/>
              <a:pathLst>
                <a:path extrusionOk="0" h="1829" w="1479">
                  <a:moveTo>
                    <a:pt x="0" y="1"/>
                  </a:moveTo>
                  <a:cubicBezTo>
                    <a:pt x="0" y="1"/>
                    <a:pt x="79" y="125"/>
                    <a:pt x="214" y="305"/>
                  </a:cubicBezTo>
                  <a:cubicBezTo>
                    <a:pt x="248" y="350"/>
                    <a:pt x="282" y="396"/>
                    <a:pt x="327" y="452"/>
                  </a:cubicBezTo>
                  <a:cubicBezTo>
                    <a:pt x="372" y="497"/>
                    <a:pt x="406" y="554"/>
                    <a:pt x="440" y="599"/>
                  </a:cubicBezTo>
                  <a:cubicBezTo>
                    <a:pt x="530" y="711"/>
                    <a:pt x="621" y="813"/>
                    <a:pt x="711" y="937"/>
                  </a:cubicBezTo>
                  <a:cubicBezTo>
                    <a:pt x="801" y="1050"/>
                    <a:pt x="903" y="1163"/>
                    <a:pt x="982" y="1264"/>
                  </a:cubicBezTo>
                  <a:cubicBezTo>
                    <a:pt x="1072" y="1366"/>
                    <a:pt x="1151" y="1468"/>
                    <a:pt x="1230" y="1547"/>
                  </a:cubicBezTo>
                  <a:cubicBezTo>
                    <a:pt x="1365" y="1716"/>
                    <a:pt x="1478" y="1829"/>
                    <a:pt x="1478" y="1829"/>
                  </a:cubicBezTo>
                  <a:cubicBezTo>
                    <a:pt x="1478" y="1829"/>
                    <a:pt x="1411" y="1693"/>
                    <a:pt x="1309" y="1501"/>
                  </a:cubicBezTo>
                  <a:cubicBezTo>
                    <a:pt x="1162" y="1264"/>
                    <a:pt x="1016" y="1039"/>
                    <a:pt x="846" y="824"/>
                  </a:cubicBezTo>
                  <a:cubicBezTo>
                    <a:pt x="745" y="711"/>
                    <a:pt x="643" y="610"/>
                    <a:pt x="553" y="497"/>
                  </a:cubicBezTo>
                  <a:cubicBezTo>
                    <a:pt x="474" y="407"/>
                    <a:pt x="384" y="317"/>
                    <a:pt x="282" y="238"/>
                  </a:cubicBezTo>
                  <a:cubicBezTo>
                    <a:pt x="124" y="9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4045400" y="3490100"/>
              <a:ext cx="118800" cy="150150"/>
            </a:xfrm>
            <a:custGeom>
              <a:rect b="b" l="l" r="r" t="t"/>
              <a:pathLst>
                <a:path extrusionOk="0" h="6006" w="4752">
                  <a:moveTo>
                    <a:pt x="4334" y="0"/>
                  </a:moveTo>
                  <a:cubicBezTo>
                    <a:pt x="3668" y="790"/>
                    <a:pt x="3386" y="880"/>
                    <a:pt x="2551" y="1354"/>
                  </a:cubicBezTo>
                  <a:cubicBezTo>
                    <a:pt x="2269" y="1512"/>
                    <a:pt x="1592" y="1659"/>
                    <a:pt x="1332" y="1828"/>
                  </a:cubicBezTo>
                  <a:cubicBezTo>
                    <a:pt x="1073" y="1964"/>
                    <a:pt x="971" y="2122"/>
                    <a:pt x="757" y="2325"/>
                  </a:cubicBezTo>
                  <a:cubicBezTo>
                    <a:pt x="1" y="3070"/>
                    <a:pt x="114" y="4424"/>
                    <a:pt x="429" y="5315"/>
                  </a:cubicBezTo>
                  <a:cubicBezTo>
                    <a:pt x="508" y="5541"/>
                    <a:pt x="610" y="5755"/>
                    <a:pt x="734" y="5958"/>
                  </a:cubicBezTo>
                  <a:cubicBezTo>
                    <a:pt x="989" y="5987"/>
                    <a:pt x="1241" y="6006"/>
                    <a:pt x="1488" y="6006"/>
                  </a:cubicBezTo>
                  <a:cubicBezTo>
                    <a:pt x="2402" y="6006"/>
                    <a:pt x="3242" y="5751"/>
                    <a:pt x="3837" y="4819"/>
                  </a:cubicBezTo>
                  <a:cubicBezTo>
                    <a:pt x="4323" y="4029"/>
                    <a:pt x="4537" y="3589"/>
                    <a:pt x="4593" y="2686"/>
                  </a:cubicBezTo>
                  <a:cubicBezTo>
                    <a:pt x="4627" y="2155"/>
                    <a:pt x="4751" y="914"/>
                    <a:pt x="4492" y="203"/>
                  </a:cubicBezTo>
                  <a:cubicBezTo>
                    <a:pt x="4435" y="136"/>
                    <a:pt x="4390" y="68"/>
                    <a:pt x="433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4150075" y="3476550"/>
              <a:ext cx="2275" cy="3700"/>
            </a:xfrm>
            <a:custGeom>
              <a:rect b="b" l="l" r="r" t="t"/>
              <a:pathLst>
                <a:path extrusionOk="0" h="148" w="91">
                  <a:moveTo>
                    <a:pt x="90" y="1"/>
                  </a:moveTo>
                  <a:lnTo>
                    <a:pt x="0" y="80"/>
                  </a:lnTo>
                  <a:cubicBezTo>
                    <a:pt x="34" y="102"/>
                    <a:pt x="57" y="125"/>
                    <a:pt x="79" y="147"/>
                  </a:cubicBezTo>
                  <a:cubicBezTo>
                    <a:pt x="79" y="102"/>
                    <a:pt x="90" y="57"/>
                    <a:pt x="9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4086025" y="3490100"/>
              <a:ext cx="78175" cy="105825"/>
            </a:xfrm>
            <a:custGeom>
              <a:rect b="b" l="l" r="r" t="t"/>
              <a:pathLst>
                <a:path extrusionOk="0" h="4233" w="3127">
                  <a:moveTo>
                    <a:pt x="2709" y="0"/>
                  </a:moveTo>
                  <a:cubicBezTo>
                    <a:pt x="2043" y="790"/>
                    <a:pt x="1761" y="880"/>
                    <a:pt x="926" y="1354"/>
                  </a:cubicBezTo>
                  <a:cubicBezTo>
                    <a:pt x="757" y="1433"/>
                    <a:pt x="587" y="1501"/>
                    <a:pt x="418" y="1557"/>
                  </a:cubicBezTo>
                  <a:cubicBezTo>
                    <a:pt x="271" y="1648"/>
                    <a:pt x="170" y="1794"/>
                    <a:pt x="113" y="1964"/>
                  </a:cubicBezTo>
                  <a:cubicBezTo>
                    <a:pt x="68" y="2302"/>
                    <a:pt x="396" y="2268"/>
                    <a:pt x="655" y="2302"/>
                  </a:cubicBezTo>
                  <a:cubicBezTo>
                    <a:pt x="497" y="2539"/>
                    <a:pt x="1" y="2945"/>
                    <a:pt x="125" y="3273"/>
                  </a:cubicBezTo>
                  <a:cubicBezTo>
                    <a:pt x="171" y="3411"/>
                    <a:pt x="281" y="3455"/>
                    <a:pt x="411" y="3455"/>
                  </a:cubicBezTo>
                  <a:cubicBezTo>
                    <a:pt x="600" y="3455"/>
                    <a:pt x="831" y="3362"/>
                    <a:pt x="971" y="3329"/>
                  </a:cubicBezTo>
                  <a:lnTo>
                    <a:pt x="971" y="3329"/>
                  </a:lnTo>
                  <a:cubicBezTo>
                    <a:pt x="1016" y="3521"/>
                    <a:pt x="960" y="4017"/>
                    <a:pt x="1152" y="4153"/>
                  </a:cubicBezTo>
                  <a:cubicBezTo>
                    <a:pt x="1198" y="4182"/>
                    <a:pt x="1240" y="4195"/>
                    <a:pt x="1279" y="4195"/>
                  </a:cubicBezTo>
                  <a:cubicBezTo>
                    <a:pt x="1451" y="4195"/>
                    <a:pt x="1567" y="3954"/>
                    <a:pt x="1705" y="3826"/>
                  </a:cubicBezTo>
                  <a:cubicBezTo>
                    <a:pt x="1735" y="4074"/>
                    <a:pt x="1820" y="4233"/>
                    <a:pt x="1978" y="4233"/>
                  </a:cubicBezTo>
                  <a:cubicBezTo>
                    <a:pt x="2057" y="4233"/>
                    <a:pt x="2153" y="4194"/>
                    <a:pt x="2269" y="4108"/>
                  </a:cubicBezTo>
                  <a:cubicBezTo>
                    <a:pt x="2517" y="3916"/>
                    <a:pt x="2720" y="3668"/>
                    <a:pt x="2867" y="3374"/>
                  </a:cubicBezTo>
                  <a:cubicBezTo>
                    <a:pt x="2923" y="3148"/>
                    <a:pt x="2957" y="2923"/>
                    <a:pt x="2968" y="2686"/>
                  </a:cubicBezTo>
                  <a:cubicBezTo>
                    <a:pt x="3002" y="2155"/>
                    <a:pt x="3126" y="914"/>
                    <a:pt x="2867" y="203"/>
                  </a:cubicBezTo>
                  <a:cubicBezTo>
                    <a:pt x="2810" y="136"/>
                    <a:pt x="2765" y="68"/>
                    <a:pt x="270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4063750" y="3495175"/>
              <a:ext cx="113975" cy="165800"/>
            </a:xfrm>
            <a:custGeom>
              <a:rect b="b" l="l" r="r" t="t"/>
              <a:pathLst>
                <a:path extrusionOk="0" h="6632" w="4559">
                  <a:moveTo>
                    <a:pt x="3758" y="0"/>
                  </a:moveTo>
                  <a:lnTo>
                    <a:pt x="3758" y="0"/>
                  </a:lnTo>
                  <a:cubicBezTo>
                    <a:pt x="4017" y="711"/>
                    <a:pt x="3893" y="1952"/>
                    <a:pt x="3859" y="2483"/>
                  </a:cubicBezTo>
                  <a:cubicBezTo>
                    <a:pt x="3803" y="3386"/>
                    <a:pt x="3577" y="3826"/>
                    <a:pt x="3103" y="4616"/>
                  </a:cubicBezTo>
                  <a:cubicBezTo>
                    <a:pt x="2508" y="5548"/>
                    <a:pt x="1668" y="5803"/>
                    <a:pt x="754" y="5803"/>
                  </a:cubicBezTo>
                  <a:cubicBezTo>
                    <a:pt x="507" y="5803"/>
                    <a:pt x="255" y="5784"/>
                    <a:pt x="0" y="5755"/>
                  </a:cubicBezTo>
                  <a:lnTo>
                    <a:pt x="0" y="5755"/>
                  </a:lnTo>
                  <a:cubicBezTo>
                    <a:pt x="364" y="6336"/>
                    <a:pt x="880" y="6632"/>
                    <a:pt x="1476" y="6632"/>
                  </a:cubicBezTo>
                  <a:cubicBezTo>
                    <a:pt x="1933" y="6632"/>
                    <a:pt x="2437" y="6458"/>
                    <a:pt x="2957" y="6105"/>
                  </a:cubicBezTo>
                  <a:cubicBezTo>
                    <a:pt x="4277" y="5202"/>
                    <a:pt x="4559" y="4142"/>
                    <a:pt x="4435" y="2381"/>
                  </a:cubicBezTo>
                  <a:cubicBezTo>
                    <a:pt x="4424" y="2223"/>
                    <a:pt x="4412" y="97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4127225" y="3503625"/>
              <a:ext cx="26525" cy="80725"/>
            </a:xfrm>
            <a:custGeom>
              <a:rect b="b" l="l" r="r" t="t"/>
              <a:pathLst>
                <a:path extrusionOk="0" h="3229" w="1061">
                  <a:moveTo>
                    <a:pt x="1038" y="1"/>
                  </a:moveTo>
                  <a:cubicBezTo>
                    <a:pt x="1038" y="1"/>
                    <a:pt x="1027" y="57"/>
                    <a:pt x="1016" y="148"/>
                  </a:cubicBezTo>
                  <a:cubicBezTo>
                    <a:pt x="1004" y="238"/>
                    <a:pt x="993" y="373"/>
                    <a:pt x="959" y="531"/>
                  </a:cubicBezTo>
                  <a:cubicBezTo>
                    <a:pt x="948" y="610"/>
                    <a:pt x="937" y="700"/>
                    <a:pt x="914" y="791"/>
                  </a:cubicBezTo>
                  <a:cubicBezTo>
                    <a:pt x="903" y="881"/>
                    <a:pt x="880" y="971"/>
                    <a:pt x="858" y="1073"/>
                  </a:cubicBezTo>
                  <a:cubicBezTo>
                    <a:pt x="835" y="1174"/>
                    <a:pt x="813" y="1276"/>
                    <a:pt x="790" y="1366"/>
                  </a:cubicBezTo>
                  <a:cubicBezTo>
                    <a:pt x="756" y="1468"/>
                    <a:pt x="734" y="1581"/>
                    <a:pt x="700" y="1682"/>
                  </a:cubicBezTo>
                  <a:cubicBezTo>
                    <a:pt x="666" y="1772"/>
                    <a:pt x="632" y="1874"/>
                    <a:pt x="598" y="1976"/>
                  </a:cubicBezTo>
                  <a:cubicBezTo>
                    <a:pt x="564" y="2077"/>
                    <a:pt x="530" y="2167"/>
                    <a:pt x="485" y="2258"/>
                  </a:cubicBezTo>
                  <a:cubicBezTo>
                    <a:pt x="451" y="2348"/>
                    <a:pt x="418" y="2438"/>
                    <a:pt x="372" y="2517"/>
                  </a:cubicBezTo>
                  <a:lnTo>
                    <a:pt x="260" y="2754"/>
                  </a:lnTo>
                  <a:cubicBezTo>
                    <a:pt x="192" y="2901"/>
                    <a:pt x="113" y="3014"/>
                    <a:pt x="68" y="3093"/>
                  </a:cubicBezTo>
                  <a:lnTo>
                    <a:pt x="0" y="3228"/>
                  </a:lnTo>
                  <a:cubicBezTo>
                    <a:pt x="0" y="3228"/>
                    <a:pt x="34" y="3183"/>
                    <a:pt x="102" y="3115"/>
                  </a:cubicBezTo>
                  <a:cubicBezTo>
                    <a:pt x="124" y="3070"/>
                    <a:pt x="169" y="3025"/>
                    <a:pt x="203" y="2980"/>
                  </a:cubicBezTo>
                  <a:cubicBezTo>
                    <a:pt x="260" y="2923"/>
                    <a:pt x="305" y="2867"/>
                    <a:pt x="339" y="2799"/>
                  </a:cubicBezTo>
                  <a:lnTo>
                    <a:pt x="485" y="2574"/>
                  </a:lnTo>
                  <a:cubicBezTo>
                    <a:pt x="530" y="2495"/>
                    <a:pt x="587" y="2404"/>
                    <a:pt x="621" y="2314"/>
                  </a:cubicBezTo>
                  <a:cubicBezTo>
                    <a:pt x="677" y="2224"/>
                    <a:pt x="722" y="2122"/>
                    <a:pt x="756" y="2032"/>
                  </a:cubicBezTo>
                  <a:cubicBezTo>
                    <a:pt x="790" y="1930"/>
                    <a:pt x="835" y="1829"/>
                    <a:pt x="869" y="1716"/>
                  </a:cubicBezTo>
                  <a:cubicBezTo>
                    <a:pt x="892" y="1614"/>
                    <a:pt x="914" y="1513"/>
                    <a:pt x="948" y="1400"/>
                  </a:cubicBezTo>
                  <a:cubicBezTo>
                    <a:pt x="971" y="1299"/>
                    <a:pt x="993" y="1197"/>
                    <a:pt x="1004" y="1095"/>
                  </a:cubicBezTo>
                  <a:cubicBezTo>
                    <a:pt x="1016" y="994"/>
                    <a:pt x="1038" y="904"/>
                    <a:pt x="1050" y="802"/>
                  </a:cubicBezTo>
                  <a:cubicBezTo>
                    <a:pt x="1050" y="712"/>
                    <a:pt x="1061" y="621"/>
                    <a:pt x="1061" y="542"/>
                  </a:cubicBezTo>
                  <a:cubicBezTo>
                    <a:pt x="1061" y="464"/>
                    <a:pt x="1061" y="385"/>
                    <a:pt x="1061" y="317"/>
                  </a:cubicBezTo>
                  <a:cubicBezTo>
                    <a:pt x="1050" y="249"/>
                    <a:pt x="1050" y="193"/>
                    <a:pt x="1050" y="148"/>
                  </a:cubicBezTo>
                  <a:cubicBezTo>
                    <a:pt x="1038" y="57"/>
                    <a:pt x="1038" y="1"/>
                    <a:pt x="103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4097600" y="3494050"/>
              <a:ext cx="57275" cy="93400"/>
            </a:xfrm>
            <a:custGeom>
              <a:rect b="b" l="l" r="r" t="t"/>
              <a:pathLst>
                <a:path extrusionOk="0" h="3736" w="2291">
                  <a:moveTo>
                    <a:pt x="2291" y="0"/>
                  </a:moveTo>
                  <a:cubicBezTo>
                    <a:pt x="2291" y="0"/>
                    <a:pt x="2246" y="68"/>
                    <a:pt x="2212" y="192"/>
                  </a:cubicBezTo>
                  <a:cubicBezTo>
                    <a:pt x="2178" y="305"/>
                    <a:pt x="2110" y="474"/>
                    <a:pt x="2043" y="666"/>
                  </a:cubicBezTo>
                  <a:cubicBezTo>
                    <a:pt x="1964" y="858"/>
                    <a:pt x="1873" y="1072"/>
                    <a:pt x="1761" y="1309"/>
                  </a:cubicBezTo>
                  <a:cubicBezTo>
                    <a:pt x="1704" y="1422"/>
                    <a:pt x="1636" y="1546"/>
                    <a:pt x="1580" y="1670"/>
                  </a:cubicBezTo>
                  <a:cubicBezTo>
                    <a:pt x="1524" y="1783"/>
                    <a:pt x="1456" y="1907"/>
                    <a:pt x="1377" y="2031"/>
                  </a:cubicBezTo>
                  <a:cubicBezTo>
                    <a:pt x="1309" y="2144"/>
                    <a:pt x="1242" y="2268"/>
                    <a:pt x="1163" y="2381"/>
                  </a:cubicBezTo>
                  <a:cubicBezTo>
                    <a:pt x="1095" y="2494"/>
                    <a:pt x="1027" y="2607"/>
                    <a:pt x="948" y="2708"/>
                  </a:cubicBezTo>
                  <a:cubicBezTo>
                    <a:pt x="858" y="2821"/>
                    <a:pt x="801" y="2923"/>
                    <a:pt x="722" y="3013"/>
                  </a:cubicBezTo>
                  <a:cubicBezTo>
                    <a:pt x="643" y="3103"/>
                    <a:pt x="564" y="3194"/>
                    <a:pt x="497" y="3261"/>
                  </a:cubicBezTo>
                  <a:cubicBezTo>
                    <a:pt x="429" y="3340"/>
                    <a:pt x="361" y="3408"/>
                    <a:pt x="305" y="3464"/>
                  </a:cubicBezTo>
                  <a:cubicBezTo>
                    <a:pt x="249" y="3521"/>
                    <a:pt x="192" y="3577"/>
                    <a:pt x="147" y="3611"/>
                  </a:cubicBezTo>
                  <a:lnTo>
                    <a:pt x="0" y="3735"/>
                  </a:lnTo>
                  <a:cubicBezTo>
                    <a:pt x="0" y="3735"/>
                    <a:pt x="68" y="3701"/>
                    <a:pt x="170" y="3634"/>
                  </a:cubicBezTo>
                  <a:cubicBezTo>
                    <a:pt x="226" y="3600"/>
                    <a:pt x="294" y="3555"/>
                    <a:pt x="350" y="3510"/>
                  </a:cubicBezTo>
                  <a:cubicBezTo>
                    <a:pt x="429" y="3453"/>
                    <a:pt x="497" y="3397"/>
                    <a:pt x="576" y="3329"/>
                  </a:cubicBezTo>
                  <a:cubicBezTo>
                    <a:pt x="655" y="3261"/>
                    <a:pt x="734" y="3182"/>
                    <a:pt x="813" y="3092"/>
                  </a:cubicBezTo>
                  <a:cubicBezTo>
                    <a:pt x="892" y="3002"/>
                    <a:pt x="982" y="2900"/>
                    <a:pt x="1061" y="2799"/>
                  </a:cubicBezTo>
                  <a:cubicBezTo>
                    <a:pt x="1140" y="2697"/>
                    <a:pt x="1219" y="2584"/>
                    <a:pt x="1309" y="2471"/>
                  </a:cubicBezTo>
                  <a:cubicBezTo>
                    <a:pt x="1388" y="2359"/>
                    <a:pt x="1467" y="2234"/>
                    <a:pt x="1535" y="2110"/>
                  </a:cubicBezTo>
                  <a:cubicBezTo>
                    <a:pt x="1591" y="1986"/>
                    <a:pt x="1659" y="1862"/>
                    <a:pt x="1727" y="1738"/>
                  </a:cubicBezTo>
                  <a:cubicBezTo>
                    <a:pt x="1794" y="1614"/>
                    <a:pt x="1840" y="1490"/>
                    <a:pt x="1896" y="1377"/>
                  </a:cubicBezTo>
                  <a:cubicBezTo>
                    <a:pt x="1952" y="1253"/>
                    <a:pt x="1998" y="1129"/>
                    <a:pt x="2031" y="1016"/>
                  </a:cubicBezTo>
                  <a:cubicBezTo>
                    <a:pt x="2077" y="903"/>
                    <a:pt x="2110" y="790"/>
                    <a:pt x="2144" y="689"/>
                  </a:cubicBezTo>
                  <a:cubicBezTo>
                    <a:pt x="2167" y="598"/>
                    <a:pt x="2189" y="508"/>
                    <a:pt x="2212" y="406"/>
                  </a:cubicBezTo>
                  <a:cubicBezTo>
                    <a:pt x="2235" y="327"/>
                    <a:pt x="2246" y="248"/>
                    <a:pt x="2257" y="192"/>
                  </a:cubicBezTo>
                  <a:cubicBezTo>
                    <a:pt x="2280" y="68"/>
                    <a:pt x="2291" y="0"/>
                    <a:pt x="229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4108325" y="3494050"/>
              <a:ext cx="45725" cy="62925"/>
            </a:xfrm>
            <a:custGeom>
              <a:rect b="b" l="l" r="r" t="t"/>
              <a:pathLst>
                <a:path extrusionOk="0" h="2517" w="1829">
                  <a:moveTo>
                    <a:pt x="1828" y="0"/>
                  </a:moveTo>
                  <a:cubicBezTo>
                    <a:pt x="1828" y="0"/>
                    <a:pt x="1794" y="34"/>
                    <a:pt x="1749" y="102"/>
                  </a:cubicBezTo>
                  <a:lnTo>
                    <a:pt x="1670" y="237"/>
                  </a:lnTo>
                  <a:cubicBezTo>
                    <a:pt x="1636" y="294"/>
                    <a:pt x="1602" y="350"/>
                    <a:pt x="1557" y="406"/>
                  </a:cubicBezTo>
                  <a:cubicBezTo>
                    <a:pt x="1523" y="463"/>
                    <a:pt x="1478" y="542"/>
                    <a:pt x="1433" y="610"/>
                  </a:cubicBezTo>
                  <a:cubicBezTo>
                    <a:pt x="1388" y="677"/>
                    <a:pt x="1343" y="756"/>
                    <a:pt x="1286" y="824"/>
                  </a:cubicBezTo>
                  <a:cubicBezTo>
                    <a:pt x="1196" y="982"/>
                    <a:pt x="1083" y="1140"/>
                    <a:pt x="970" y="1309"/>
                  </a:cubicBezTo>
                  <a:cubicBezTo>
                    <a:pt x="914" y="1388"/>
                    <a:pt x="858" y="1456"/>
                    <a:pt x="801" y="1535"/>
                  </a:cubicBezTo>
                  <a:cubicBezTo>
                    <a:pt x="745" y="1614"/>
                    <a:pt x="688" y="1693"/>
                    <a:pt x="643" y="1761"/>
                  </a:cubicBezTo>
                  <a:cubicBezTo>
                    <a:pt x="587" y="1840"/>
                    <a:pt x="530" y="1919"/>
                    <a:pt x="485" y="1975"/>
                  </a:cubicBezTo>
                  <a:cubicBezTo>
                    <a:pt x="429" y="2043"/>
                    <a:pt x="384" y="2099"/>
                    <a:pt x="339" y="2155"/>
                  </a:cubicBezTo>
                  <a:cubicBezTo>
                    <a:pt x="282" y="2212"/>
                    <a:pt x="248" y="2268"/>
                    <a:pt x="203" y="2313"/>
                  </a:cubicBezTo>
                  <a:cubicBezTo>
                    <a:pt x="158" y="2347"/>
                    <a:pt x="124" y="2392"/>
                    <a:pt x="90" y="2415"/>
                  </a:cubicBezTo>
                  <a:cubicBezTo>
                    <a:pt x="34" y="2483"/>
                    <a:pt x="0" y="2517"/>
                    <a:pt x="0" y="2517"/>
                  </a:cubicBezTo>
                  <a:cubicBezTo>
                    <a:pt x="0" y="2517"/>
                    <a:pt x="45" y="2494"/>
                    <a:pt x="113" y="2449"/>
                  </a:cubicBezTo>
                  <a:lnTo>
                    <a:pt x="248" y="2359"/>
                  </a:lnTo>
                  <a:cubicBezTo>
                    <a:pt x="293" y="2313"/>
                    <a:pt x="350" y="2268"/>
                    <a:pt x="395" y="2223"/>
                  </a:cubicBezTo>
                  <a:cubicBezTo>
                    <a:pt x="451" y="2167"/>
                    <a:pt x="519" y="2122"/>
                    <a:pt x="576" y="2054"/>
                  </a:cubicBezTo>
                  <a:lnTo>
                    <a:pt x="756" y="1862"/>
                  </a:lnTo>
                  <a:cubicBezTo>
                    <a:pt x="813" y="1783"/>
                    <a:pt x="880" y="1715"/>
                    <a:pt x="937" y="1636"/>
                  </a:cubicBezTo>
                  <a:cubicBezTo>
                    <a:pt x="993" y="1557"/>
                    <a:pt x="1049" y="1478"/>
                    <a:pt x="1106" y="1399"/>
                  </a:cubicBezTo>
                  <a:cubicBezTo>
                    <a:pt x="1162" y="1309"/>
                    <a:pt x="1219" y="1230"/>
                    <a:pt x="1264" y="1151"/>
                  </a:cubicBezTo>
                  <a:cubicBezTo>
                    <a:pt x="1320" y="1072"/>
                    <a:pt x="1365" y="982"/>
                    <a:pt x="1411" y="903"/>
                  </a:cubicBezTo>
                  <a:cubicBezTo>
                    <a:pt x="1501" y="745"/>
                    <a:pt x="1580" y="598"/>
                    <a:pt x="1636" y="452"/>
                  </a:cubicBezTo>
                  <a:cubicBezTo>
                    <a:pt x="1693" y="350"/>
                    <a:pt x="1738" y="237"/>
                    <a:pt x="1783" y="124"/>
                  </a:cubicBezTo>
                  <a:cubicBezTo>
                    <a:pt x="1794" y="79"/>
                    <a:pt x="1817" y="34"/>
                    <a:pt x="18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109150" y="3494050"/>
              <a:ext cx="44900" cy="44300"/>
            </a:xfrm>
            <a:custGeom>
              <a:rect b="b" l="l" r="r" t="t"/>
              <a:pathLst>
                <a:path extrusionOk="0" h="1772" w="1796">
                  <a:moveTo>
                    <a:pt x="1795" y="0"/>
                  </a:moveTo>
                  <a:lnTo>
                    <a:pt x="1705" y="79"/>
                  </a:lnTo>
                  <a:lnTo>
                    <a:pt x="1626" y="169"/>
                  </a:lnTo>
                  <a:cubicBezTo>
                    <a:pt x="1592" y="203"/>
                    <a:pt x="1547" y="237"/>
                    <a:pt x="1502" y="282"/>
                  </a:cubicBezTo>
                  <a:cubicBezTo>
                    <a:pt x="1423" y="373"/>
                    <a:pt x="1332" y="463"/>
                    <a:pt x="1220" y="564"/>
                  </a:cubicBezTo>
                  <a:cubicBezTo>
                    <a:pt x="1118" y="666"/>
                    <a:pt x="994" y="768"/>
                    <a:pt x="881" y="880"/>
                  </a:cubicBezTo>
                  <a:cubicBezTo>
                    <a:pt x="780" y="993"/>
                    <a:pt x="655" y="1106"/>
                    <a:pt x="554" y="1208"/>
                  </a:cubicBezTo>
                  <a:cubicBezTo>
                    <a:pt x="452" y="1309"/>
                    <a:pt x="362" y="1411"/>
                    <a:pt x="272" y="1490"/>
                  </a:cubicBezTo>
                  <a:cubicBezTo>
                    <a:pt x="193" y="1569"/>
                    <a:pt x="125" y="1648"/>
                    <a:pt x="69" y="1693"/>
                  </a:cubicBezTo>
                  <a:cubicBezTo>
                    <a:pt x="46" y="1715"/>
                    <a:pt x="23" y="1749"/>
                    <a:pt x="1" y="1772"/>
                  </a:cubicBezTo>
                  <a:lnTo>
                    <a:pt x="91" y="1715"/>
                  </a:lnTo>
                  <a:cubicBezTo>
                    <a:pt x="170" y="1670"/>
                    <a:pt x="260" y="1614"/>
                    <a:pt x="339" y="1557"/>
                  </a:cubicBezTo>
                  <a:cubicBezTo>
                    <a:pt x="430" y="1490"/>
                    <a:pt x="543" y="1411"/>
                    <a:pt x="655" y="1309"/>
                  </a:cubicBezTo>
                  <a:cubicBezTo>
                    <a:pt x="780" y="1219"/>
                    <a:pt x="892" y="1117"/>
                    <a:pt x="1005" y="993"/>
                  </a:cubicBezTo>
                  <a:cubicBezTo>
                    <a:pt x="1118" y="880"/>
                    <a:pt x="1231" y="779"/>
                    <a:pt x="1332" y="655"/>
                  </a:cubicBezTo>
                  <a:cubicBezTo>
                    <a:pt x="1389" y="598"/>
                    <a:pt x="1423" y="542"/>
                    <a:pt x="1468" y="497"/>
                  </a:cubicBezTo>
                  <a:cubicBezTo>
                    <a:pt x="1513" y="440"/>
                    <a:pt x="1558" y="384"/>
                    <a:pt x="1592" y="339"/>
                  </a:cubicBezTo>
                  <a:cubicBezTo>
                    <a:pt x="1648" y="260"/>
                    <a:pt x="1705" y="181"/>
                    <a:pt x="1750" y="90"/>
                  </a:cubicBezTo>
                  <a:cubicBezTo>
                    <a:pt x="1773" y="34"/>
                    <a:pt x="1795" y="0"/>
                    <a:pt x="17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5473975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5618975" y="1566700"/>
              <a:ext cx="15000" cy="47150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5581750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4461500" y="2560850"/>
              <a:ext cx="488650" cy="46287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1" y="98"/>
                    <a:pt x="5913" y="161"/>
                    <a:pt x="5908" y="161"/>
                  </a:cubicBezTo>
                  <a:cubicBezTo>
                    <a:pt x="5907" y="161"/>
                    <a:pt x="5905" y="156"/>
                    <a:pt x="5903" y="147"/>
                  </a:cubicBezTo>
                  <a:cubicBezTo>
                    <a:pt x="5901" y="142"/>
                    <a:pt x="5897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4441750" y="2557750"/>
              <a:ext cx="511775" cy="597500"/>
            </a:xfrm>
            <a:custGeom>
              <a:rect b="b" l="l" r="r" t="t"/>
              <a:pathLst>
                <a:path extrusionOk="0" h="23900" w="20471">
                  <a:moveTo>
                    <a:pt x="20335" y="17592"/>
                  </a:moveTo>
                  <a:cubicBezTo>
                    <a:pt x="17728" y="18472"/>
                    <a:pt x="9942" y="20470"/>
                    <a:pt x="5767" y="14568"/>
                  </a:cubicBezTo>
                  <a:cubicBezTo>
                    <a:pt x="701" y="7414"/>
                    <a:pt x="6602" y="0"/>
                    <a:pt x="6693" y="271"/>
                  </a:cubicBezTo>
                  <a:cubicBezTo>
                    <a:pt x="6704" y="316"/>
                    <a:pt x="6704" y="248"/>
                    <a:pt x="6693" y="124"/>
                  </a:cubicBezTo>
                  <a:cubicBezTo>
                    <a:pt x="6647" y="68"/>
                    <a:pt x="6625" y="23"/>
                    <a:pt x="6602" y="0"/>
                  </a:cubicBezTo>
                  <a:cubicBezTo>
                    <a:pt x="6602" y="0"/>
                    <a:pt x="1" y="6804"/>
                    <a:pt x="4233" y="13586"/>
                  </a:cubicBezTo>
                  <a:cubicBezTo>
                    <a:pt x="10665" y="23900"/>
                    <a:pt x="20471" y="17761"/>
                    <a:pt x="20471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4763075" y="2794425"/>
              <a:ext cx="89450" cy="108625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cubicBezTo>
                    <a:pt x="125" y="271"/>
                    <a:pt x="260" y="531"/>
                    <a:pt x="418" y="790"/>
                  </a:cubicBezTo>
                  <a:cubicBezTo>
                    <a:pt x="565" y="1050"/>
                    <a:pt x="734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54" y="2867"/>
                    <a:pt x="2291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1" y="3544"/>
                    <a:pt x="2833" y="3645"/>
                    <a:pt x="2923" y="3736"/>
                  </a:cubicBezTo>
                  <a:cubicBezTo>
                    <a:pt x="3126" y="3950"/>
                    <a:pt x="3341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58" y="768"/>
                    <a:pt x="666" y="587"/>
                  </a:cubicBezTo>
                  <a:cubicBezTo>
                    <a:pt x="452" y="384"/>
                    <a:pt x="226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4828525" y="2899075"/>
              <a:ext cx="33600" cy="37000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12" y="227"/>
                    <a:pt x="57" y="339"/>
                  </a:cubicBezTo>
                  <a:cubicBezTo>
                    <a:pt x="91" y="543"/>
                    <a:pt x="260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19" y="1445"/>
                    <a:pt x="1343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6" y="407"/>
                    <a:pt x="576" y="339"/>
                  </a:cubicBezTo>
                  <a:cubicBezTo>
                    <a:pt x="486" y="283"/>
                    <a:pt x="396" y="215"/>
                    <a:pt x="305" y="159"/>
                  </a:cubicBezTo>
                  <a:cubicBezTo>
                    <a:pt x="215" y="91"/>
                    <a:pt x="102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263125" y="2635025"/>
              <a:ext cx="238400" cy="193275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378225" y="2645475"/>
              <a:ext cx="683275" cy="439825"/>
            </a:xfrm>
            <a:custGeom>
              <a:rect b="b" l="l" r="r" t="t"/>
              <a:pathLst>
                <a:path extrusionOk="0" h="17593" w="27331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378225" y="2645475"/>
              <a:ext cx="309225" cy="242625"/>
            </a:xfrm>
            <a:custGeom>
              <a:rect b="b" l="l" r="r" t="t"/>
              <a:pathLst>
                <a:path extrusionOk="0" h="9705" w="12369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396275" y="2379325"/>
              <a:ext cx="743100" cy="702875"/>
            </a:xfrm>
            <a:custGeom>
              <a:rect b="b" l="l" r="r" t="t"/>
              <a:pathLst>
                <a:path extrusionOk="0" h="28115" w="29724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280900" y="2281850"/>
              <a:ext cx="869200" cy="491150"/>
            </a:xfrm>
            <a:custGeom>
              <a:rect b="b" l="l" r="r" t="t"/>
              <a:pathLst>
                <a:path extrusionOk="0" h="19646" w="34768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396275" y="2379325"/>
              <a:ext cx="743100" cy="469850"/>
            </a:xfrm>
            <a:custGeom>
              <a:rect b="b" l="l" r="r" t="t"/>
              <a:pathLst>
                <a:path extrusionOk="0" h="18794" w="29724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280625" y="2280725"/>
              <a:ext cx="869475" cy="438675"/>
            </a:xfrm>
            <a:custGeom>
              <a:rect b="b" l="l" r="r" t="t"/>
              <a:pathLst>
                <a:path extrusionOk="0" h="17547" w="34779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780500" y="2896825"/>
              <a:ext cx="64625" cy="50525"/>
            </a:xfrm>
            <a:custGeom>
              <a:rect b="b" l="l" r="r" t="t"/>
              <a:pathLst>
                <a:path extrusionOk="0" h="2021" w="2585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616600" y="2844350"/>
              <a:ext cx="179725" cy="89750"/>
            </a:xfrm>
            <a:custGeom>
              <a:rect b="b" l="l" r="r" t="t"/>
              <a:pathLst>
                <a:path extrusionOk="0" h="3590" w="7189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83325" y="2726450"/>
              <a:ext cx="98200" cy="149250"/>
            </a:xfrm>
            <a:custGeom>
              <a:rect b="b" l="l" r="r" t="t"/>
              <a:pathLst>
                <a:path extrusionOk="0" h="5970" w="3928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4055275" y="2597525"/>
              <a:ext cx="14125" cy="220350"/>
            </a:xfrm>
            <a:custGeom>
              <a:rect b="b" l="l" r="r" t="t"/>
              <a:pathLst>
                <a:path extrusionOk="0" h="8814" w="565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518725" y="2652525"/>
              <a:ext cx="119625" cy="100750"/>
            </a:xfrm>
            <a:custGeom>
              <a:rect b="b" l="l" r="r" t="t"/>
              <a:pathLst>
                <a:path extrusionOk="0" h="4030" w="4785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857250" y="2462950"/>
              <a:ext cx="58125" cy="238975"/>
            </a:xfrm>
            <a:custGeom>
              <a:rect b="b" l="l" r="r" t="t"/>
              <a:pathLst>
                <a:path extrusionOk="0" h="9559" w="2325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4065425" y="2394675"/>
              <a:ext cx="21750" cy="159975"/>
            </a:xfrm>
            <a:custGeom>
              <a:rect b="b" l="l" r="r" t="t"/>
              <a:pathLst>
                <a:path extrusionOk="0" h="6399" w="87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877575" y="2749600"/>
              <a:ext cx="28900" cy="25775"/>
            </a:xfrm>
            <a:custGeom>
              <a:rect b="b" l="l" r="r" t="t"/>
              <a:pathLst>
                <a:path extrusionOk="0" h="1031" w="1156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958950" y="2790900"/>
              <a:ext cx="28875" cy="25425"/>
            </a:xfrm>
            <a:custGeom>
              <a:rect b="b" l="l" r="r" t="t"/>
              <a:pathLst>
                <a:path extrusionOk="0" h="1017" w="1155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4070375" y="2652425"/>
              <a:ext cx="27750" cy="27225"/>
            </a:xfrm>
            <a:custGeom>
              <a:rect b="b" l="l" r="r" t="t"/>
              <a:pathLst>
                <a:path extrusionOk="0" h="1089" w="111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964400" y="2983475"/>
              <a:ext cx="28600" cy="23200"/>
            </a:xfrm>
            <a:custGeom>
              <a:rect b="b" l="l" r="r" t="t"/>
              <a:pathLst>
                <a:path extrusionOk="0" h="928" w="1144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971200" y="2700950"/>
              <a:ext cx="35725" cy="25675"/>
            </a:xfrm>
            <a:custGeom>
              <a:rect b="b" l="l" r="r" t="t"/>
              <a:pathLst>
                <a:path extrusionOk="0" h="1027" w="1429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716450" y="2810150"/>
              <a:ext cx="28800" cy="23025"/>
            </a:xfrm>
            <a:custGeom>
              <a:rect b="b" l="l" r="r" t="t"/>
              <a:pathLst>
                <a:path extrusionOk="0" h="921" w="1152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3972600" y="2869325"/>
              <a:ext cx="29000" cy="22275"/>
            </a:xfrm>
            <a:custGeom>
              <a:rect b="b" l="l" r="r" t="t"/>
              <a:pathLst>
                <a:path extrusionOk="0" h="891" w="116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784900" y="2664300"/>
              <a:ext cx="28975" cy="22125"/>
            </a:xfrm>
            <a:custGeom>
              <a:rect b="b" l="l" r="r" t="t"/>
              <a:pathLst>
                <a:path extrusionOk="0" h="885" w="1159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4044600" y="2895900"/>
              <a:ext cx="27975" cy="27325"/>
            </a:xfrm>
            <a:custGeom>
              <a:rect b="b" l="l" r="r" t="t"/>
              <a:pathLst>
                <a:path extrusionOk="0" h="1093" w="1119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925875" y="2901400"/>
              <a:ext cx="27700" cy="27425"/>
            </a:xfrm>
            <a:custGeom>
              <a:rect b="b" l="l" r="r" t="t"/>
              <a:pathLst>
                <a:path extrusionOk="0" h="1097" w="1108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3989975" y="2929200"/>
              <a:ext cx="40100" cy="23475"/>
            </a:xfrm>
            <a:custGeom>
              <a:rect b="b" l="l" r="r" t="t"/>
              <a:pathLst>
                <a:path extrusionOk="0" h="939" w="1604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4011300" y="2997500"/>
              <a:ext cx="39975" cy="23600"/>
            </a:xfrm>
            <a:custGeom>
              <a:rect b="b" l="l" r="r" t="t"/>
              <a:pathLst>
                <a:path extrusionOk="0" h="944" w="1599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461375" y="2752750"/>
              <a:ext cx="28375" cy="23425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857350" y="2950325"/>
              <a:ext cx="35750" cy="25625"/>
            </a:xfrm>
            <a:custGeom>
              <a:rect b="b" l="l" r="r" t="t"/>
              <a:pathLst>
                <a:path extrusionOk="0" h="1025" w="143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808125" y="2871275"/>
              <a:ext cx="28575" cy="23275"/>
            </a:xfrm>
            <a:custGeom>
              <a:rect b="b" l="l" r="r" t="t"/>
              <a:pathLst>
                <a:path extrusionOk="0" h="931" w="1143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3647925" y="2639900"/>
              <a:ext cx="34950" cy="25650"/>
            </a:xfrm>
            <a:custGeom>
              <a:rect b="b" l="l" r="r" t="t"/>
              <a:pathLst>
                <a:path extrusionOk="0" h="1026" w="1398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900975" y="2857225"/>
              <a:ext cx="28975" cy="25575"/>
            </a:xfrm>
            <a:custGeom>
              <a:rect b="b" l="l" r="r" t="t"/>
              <a:pathLst>
                <a:path extrusionOk="0" h="1023" w="1159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914725" y="2952550"/>
              <a:ext cx="28800" cy="25475"/>
            </a:xfrm>
            <a:custGeom>
              <a:rect b="b" l="l" r="r" t="t"/>
              <a:pathLst>
                <a:path extrusionOk="0" h="1019" w="1152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3963825" y="2470975"/>
              <a:ext cx="28600" cy="23200"/>
            </a:xfrm>
            <a:custGeom>
              <a:rect b="b" l="l" r="r" t="t"/>
              <a:pathLst>
                <a:path extrusionOk="0" h="928" w="1144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4013800" y="3029025"/>
              <a:ext cx="35675" cy="25400"/>
            </a:xfrm>
            <a:custGeom>
              <a:rect b="b" l="l" r="r" t="t"/>
              <a:pathLst>
                <a:path extrusionOk="0" h="1016" w="1427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4036350" y="2820325"/>
              <a:ext cx="28625" cy="22800"/>
            </a:xfrm>
            <a:custGeom>
              <a:rect b="b" l="l" r="r" t="t"/>
              <a:pathLst>
                <a:path extrusionOk="0" h="912" w="1145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357250" y="2912675"/>
              <a:ext cx="372975" cy="258875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4" y="10340"/>
                    <a:pt x="599" y="10354"/>
                    <a:pt x="912" y="10354"/>
                  </a:cubicBezTo>
                  <a:cubicBezTo>
                    <a:pt x="6143" y="10354"/>
                    <a:pt x="13801" y="6483"/>
                    <a:pt x="14918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370225" y="2870025"/>
              <a:ext cx="433075" cy="297925"/>
            </a:xfrm>
            <a:custGeom>
              <a:rect b="b" l="l" r="r" t="t"/>
              <a:pathLst>
                <a:path extrusionOk="0" h="11917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82"/>
                  </a:cubicBezTo>
                  <a:cubicBezTo>
                    <a:pt x="13722" y="2156"/>
                    <a:pt x="12831" y="2686"/>
                    <a:pt x="11883" y="3284"/>
                  </a:cubicBezTo>
                  <a:cubicBezTo>
                    <a:pt x="11466" y="3126"/>
                    <a:pt x="11048" y="2980"/>
                    <a:pt x="10631" y="2822"/>
                  </a:cubicBezTo>
                  <a:cubicBezTo>
                    <a:pt x="10394" y="2754"/>
                    <a:pt x="10145" y="2675"/>
                    <a:pt x="9908" y="2607"/>
                  </a:cubicBezTo>
                  <a:cubicBezTo>
                    <a:pt x="9660" y="2540"/>
                    <a:pt x="9412" y="2506"/>
                    <a:pt x="9164" y="2472"/>
                  </a:cubicBezTo>
                  <a:lnTo>
                    <a:pt x="9164" y="2472"/>
                  </a:lnTo>
                  <a:cubicBezTo>
                    <a:pt x="9389" y="2573"/>
                    <a:pt x="9626" y="2652"/>
                    <a:pt x="9863" y="2754"/>
                  </a:cubicBezTo>
                  <a:cubicBezTo>
                    <a:pt x="10100" y="2844"/>
                    <a:pt x="10326" y="2946"/>
                    <a:pt x="10552" y="3047"/>
                  </a:cubicBezTo>
                  <a:cubicBezTo>
                    <a:pt x="10901" y="3194"/>
                    <a:pt x="11251" y="3341"/>
                    <a:pt x="11601" y="3465"/>
                  </a:cubicBezTo>
                  <a:cubicBezTo>
                    <a:pt x="11003" y="3837"/>
                    <a:pt x="10382" y="4243"/>
                    <a:pt x="9750" y="4650"/>
                  </a:cubicBezTo>
                  <a:cubicBezTo>
                    <a:pt x="9739" y="4616"/>
                    <a:pt x="9717" y="4582"/>
                    <a:pt x="9683" y="4571"/>
                  </a:cubicBezTo>
                  <a:lnTo>
                    <a:pt x="8983" y="4368"/>
                  </a:lnTo>
                  <a:cubicBezTo>
                    <a:pt x="8757" y="4322"/>
                    <a:pt x="8520" y="4277"/>
                    <a:pt x="8295" y="4232"/>
                  </a:cubicBezTo>
                  <a:cubicBezTo>
                    <a:pt x="8058" y="4187"/>
                    <a:pt x="7832" y="4153"/>
                    <a:pt x="7595" y="4108"/>
                  </a:cubicBezTo>
                  <a:cubicBezTo>
                    <a:pt x="7369" y="4074"/>
                    <a:pt x="7144" y="4018"/>
                    <a:pt x="6895" y="3984"/>
                  </a:cubicBezTo>
                  <a:lnTo>
                    <a:pt x="6895" y="3984"/>
                  </a:lnTo>
                  <a:cubicBezTo>
                    <a:pt x="7121" y="4074"/>
                    <a:pt x="7336" y="4153"/>
                    <a:pt x="7561" y="4243"/>
                  </a:cubicBezTo>
                  <a:cubicBezTo>
                    <a:pt x="7787" y="4334"/>
                    <a:pt x="8013" y="4390"/>
                    <a:pt x="8250" y="4447"/>
                  </a:cubicBezTo>
                  <a:cubicBezTo>
                    <a:pt x="8475" y="4514"/>
                    <a:pt x="8701" y="4571"/>
                    <a:pt x="8927" y="4627"/>
                  </a:cubicBezTo>
                  <a:cubicBezTo>
                    <a:pt x="9107" y="4684"/>
                    <a:pt x="9288" y="4740"/>
                    <a:pt x="9480" y="4796"/>
                  </a:cubicBezTo>
                  <a:cubicBezTo>
                    <a:pt x="9480" y="4808"/>
                    <a:pt x="9480" y="4819"/>
                    <a:pt x="9480" y="4819"/>
                  </a:cubicBezTo>
                  <a:cubicBezTo>
                    <a:pt x="9118" y="5056"/>
                    <a:pt x="8746" y="5293"/>
                    <a:pt x="8385" y="5530"/>
                  </a:cubicBezTo>
                  <a:lnTo>
                    <a:pt x="7889" y="5868"/>
                  </a:lnTo>
                  <a:lnTo>
                    <a:pt x="7324" y="5688"/>
                  </a:lnTo>
                  <a:cubicBezTo>
                    <a:pt x="7065" y="5631"/>
                    <a:pt x="6805" y="5575"/>
                    <a:pt x="6546" y="5530"/>
                  </a:cubicBezTo>
                  <a:cubicBezTo>
                    <a:pt x="6015" y="5440"/>
                    <a:pt x="5508" y="5361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74" y="5462"/>
                    <a:pt x="5733" y="5541"/>
                  </a:cubicBezTo>
                  <a:lnTo>
                    <a:pt x="6501" y="5756"/>
                  </a:lnTo>
                  <a:cubicBezTo>
                    <a:pt x="6749" y="5823"/>
                    <a:pt x="6997" y="5891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42"/>
                    <a:pt x="5880" y="7245"/>
                  </a:cubicBezTo>
                  <a:cubicBezTo>
                    <a:pt x="5778" y="7200"/>
                    <a:pt x="5688" y="7155"/>
                    <a:pt x="5587" y="7121"/>
                  </a:cubicBezTo>
                  <a:cubicBezTo>
                    <a:pt x="5372" y="7042"/>
                    <a:pt x="5146" y="6974"/>
                    <a:pt x="4932" y="6907"/>
                  </a:cubicBezTo>
                  <a:cubicBezTo>
                    <a:pt x="4706" y="6839"/>
                    <a:pt x="4481" y="6816"/>
                    <a:pt x="4255" y="6771"/>
                  </a:cubicBezTo>
                  <a:cubicBezTo>
                    <a:pt x="4018" y="6760"/>
                    <a:pt x="3792" y="6749"/>
                    <a:pt x="3567" y="6737"/>
                  </a:cubicBezTo>
                  <a:lnTo>
                    <a:pt x="3567" y="6737"/>
                  </a:lnTo>
                  <a:cubicBezTo>
                    <a:pt x="3792" y="6805"/>
                    <a:pt x="4007" y="6861"/>
                    <a:pt x="4221" y="6918"/>
                  </a:cubicBezTo>
                  <a:cubicBezTo>
                    <a:pt x="4436" y="6963"/>
                    <a:pt x="4650" y="7053"/>
                    <a:pt x="4864" y="7121"/>
                  </a:cubicBezTo>
                  <a:cubicBezTo>
                    <a:pt x="5079" y="7189"/>
                    <a:pt x="5282" y="7290"/>
                    <a:pt x="5485" y="7369"/>
                  </a:cubicBezTo>
                  <a:lnTo>
                    <a:pt x="5632" y="7426"/>
                  </a:lnTo>
                  <a:cubicBezTo>
                    <a:pt x="5485" y="7527"/>
                    <a:pt x="5350" y="7629"/>
                    <a:pt x="5214" y="7719"/>
                  </a:cubicBezTo>
                  <a:cubicBezTo>
                    <a:pt x="4774" y="8035"/>
                    <a:pt x="4379" y="8328"/>
                    <a:pt x="3995" y="8610"/>
                  </a:cubicBezTo>
                  <a:cubicBezTo>
                    <a:pt x="3995" y="8610"/>
                    <a:pt x="3995" y="8588"/>
                    <a:pt x="4007" y="8588"/>
                  </a:cubicBezTo>
                  <a:lnTo>
                    <a:pt x="4007" y="8565"/>
                  </a:lnTo>
                  <a:cubicBezTo>
                    <a:pt x="4007" y="8486"/>
                    <a:pt x="3950" y="8430"/>
                    <a:pt x="3883" y="8419"/>
                  </a:cubicBezTo>
                  <a:lnTo>
                    <a:pt x="3860" y="8419"/>
                  </a:lnTo>
                  <a:cubicBezTo>
                    <a:pt x="3499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5" y="8464"/>
                    <a:pt x="2416" y="8543"/>
                    <a:pt x="2765" y="8622"/>
                  </a:cubicBezTo>
                  <a:cubicBezTo>
                    <a:pt x="3070" y="8656"/>
                    <a:pt x="3386" y="8667"/>
                    <a:pt x="3691" y="8689"/>
                  </a:cubicBezTo>
                  <a:cubicBezTo>
                    <a:pt x="3679" y="8746"/>
                    <a:pt x="3668" y="8802"/>
                    <a:pt x="3668" y="8847"/>
                  </a:cubicBezTo>
                  <a:cubicBezTo>
                    <a:pt x="3251" y="9175"/>
                    <a:pt x="2856" y="9479"/>
                    <a:pt x="2495" y="9773"/>
                  </a:cubicBezTo>
                  <a:cubicBezTo>
                    <a:pt x="2111" y="10077"/>
                    <a:pt x="1750" y="10348"/>
                    <a:pt x="1457" y="10619"/>
                  </a:cubicBezTo>
                  <a:cubicBezTo>
                    <a:pt x="1163" y="10890"/>
                    <a:pt x="892" y="11116"/>
                    <a:pt x="678" y="11307"/>
                  </a:cubicBezTo>
                  <a:cubicBezTo>
                    <a:pt x="249" y="11691"/>
                    <a:pt x="1" y="11917"/>
                    <a:pt x="1" y="11917"/>
                  </a:cubicBezTo>
                  <a:lnTo>
                    <a:pt x="712" y="11353"/>
                  </a:lnTo>
                  <a:cubicBezTo>
                    <a:pt x="937" y="11172"/>
                    <a:pt x="1208" y="10946"/>
                    <a:pt x="1513" y="10698"/>
                  </a:cubicBezTo>
                  <a:cubicBezTo>
                    <a:pt x="1829" y="10450"/>
                    <a:pt x="2201" y="10190"/>
                    <a:pt x="2596" y="9886"/>
                  </a:cubicBezTo>
                  <a:lnTo>
                    <a:pt x="3612" y="9141"/>
                  </a:lnTo>
                  <a:lnTo>
                    <a:pt x="3612" y="9141"/>
                  </a:lnTo>
                  <a:cubicBezTo>
                    <a:pt x="3510" y="9660"/>
                    <a:pt x="3443" y="10179"/>
                    <a:pt x="3420" y="10709"/>
                  </a:cubicBezTo>
                  <a:cubicBezTo>
                    <a:pt x="3623" y="10123"/>
                    <a:pt x="3792" y="9513"/>
                    <a:pt x="3928" y="8904"/>
                  </a:cubicBezTo>
                  <a:cubicBezTo>
                    <a:pt x="4368" y="8599"/>
                    <a:pt x="4842" y="8272"/>
                    <a:pt x="5327" y="7933"/>
                  </a:cubicBezTo>
                  <a:cubicBezTo>
                    <a:pt x="5508" y="7798"/>
                    <a:pt x="5688" y="7674"/>
                    <a:pt x="5869" y="7550"/>
                  </a:cubicBezTo>
                  <a:lnTo>
                    <a:pt x="5970" y="7595"/>
                  </a:lnTo>
                  <a:cubicBezTo>
                    <a:pt x="5756" y="8283"/>
                    <a:pt x="5587" y="8972"/>
                    <a:pt x="5451" y="9682"/>
                  </a:cubicBezTo>
                  <a:cubicBezTo>
                    <a:pt x="5767" y="8994"/>
                    <a:pt x="6038" y="8283"/>
                    <a:pt x="6264" y="7561"/>
                  </a:cubicBezTo>
                  <a:cubicBezTo>
                    <a:pt x="6286" y="7493"/>
                    <a:pt x="6252" y="7426"/>
                    <a:pt x="6185" y="7392"/>
                  </a:cubicBezTo>
                  <a:lnTo>
                    <a:pt x="6128" y="7369"/>
                  </a:lnTo>
                  <a:cubicBezTo>
                    <a:pt x="6376" y="7200"/>
                    <a:pt x="6625" y="7019"/>
                    <a:pt x="6895" y="6850"/>
                  </a:cubicBezTo>
                  <a:cubicBezTo>
                    <a:pt x="7200" y="6647"/>
                    <a:pt x="7516" y="6433"/>
                    <a:pt x="7832" y="6218"/>
                  </a:cubicBezTo>
                  <a:lnTo>
                    <a:pt x="7832" y="6218"/>
                  </a:lnTo>
                  <a:cubicBezTo>
                    <a:pt x="7798" y="6365"/>
                    <a:pt x="7764" y="6512"/>
                    <a:pt x="7731" y="6670"/>
                  </a:cubicBezTo>
                  <a:cubicBezTo>
                    <a:pt x="7674" y="6873"/>
                    <a:pt x="7618" y="7087"/>
                    <a:pt x="7573" y="7313"/>
                  </a:cubicBezTo>
                  <a:cubicBezTo>
                    <a:pt x="7516" y="7527"/>
                    <a:pt x="7482" y="7753"/>
                    <a:pt x="7460" y="7979"/>
                  </a:cubicBezTo>
                  <a:cubicBezTo>
                    <a:pt x="7460" y="8091"/>
                    <a:pt x="7460" y="8204"/>
                    <a:pt x="7448" y="8317"/>
                  </a:cubicBezTo>
                  <a:cubicBezTo>
                    <a:pt x="7437" y="8430"/>
                    <a:pt x="7471" y="8531"/>
                    <a:pt x="7482" y="8644"/>
                  </a:cubicBezTo>
                  <a:lnTo>
                    <a:pt x="7516" y="8317"/>
                  </a:lnTo>
                  <a:cubicBezTo>
                    <a:pt x="7539" y="8204"/>
                    <a:pt x="7561" y="8103"/>
                    <a:pt x="7584" y="7990"/>
                  </a:cubicBezTo>
                  <a:cubicBezTo>
                    <a:pt x="7606" y="7888"/>
                    <a:pt x="7640" y="7787"/>
                    <a:pt x="7663" y="7674"/>
                  </a:cubicBezTo>
                  <a:lnTo>
                    <a:pt x="7764" y="7358"/>
                  </a:lnTo>
                  <a:cubicBezTo>
                    <a:pt x="7832" y="7155"/>
                    <a:pt x="7900" y="6940"/>
                    <a:pt x="7967" y="6737"/>
                  </a:cubicBezTo>
                  <a:cubicBezTo>
                    <a:pt x="8046" y="6534"/>
                    <a:pt x="8103" y="6308"/>
                    <a:pt x="8148" y="6083"/>
                  </a:cubicBezTo>
                  <a:cubicBezTo>
                    <a:pt x="8159" y="6060"/>
                    <a:pt x="8148" y="6038"/>
                    <a:pt x="8137" y="6015"/>
                  </a:cubicBezTo>
                  <a:cubicBezTo>
                    <a:pt x="8272" y="5936"/>
                    <a:pt x="8396" y="5846"/>
                    <a:pt x="8520" y="5756"/>
                  </a:cubicBezTo>
                  <a:cubicBezTo>
                    <a:pt x="8814" y="5564"/>
                    <a:pt x="9118" y="5372"/>
                    <a:pt x="9412" y="5169"/>
                  </a:cubicBezTo>
                  <a:lnTo>
                    <a:pt x="9412" y="5169"/>
                  </a:lnTo>
                  <a:cubicBezTo>
                    <a:pt x="9322" y="5857"/>
                    <a:pt x="9254" y="6545"/>
                    <a:pt x="9231" y="7234"/>
                  </a:cubicBezTo>
                  <a:cubicBezTo>
                    <a:pt x="9434" y="6489"/>
                    <a:pt x="9592" y="5733"/>
                    <a:pt x="9705" y="4977"/>
                  </a:cubicBezTo>
                  <a:cubicBezTo>
                    <a:pt x="10405" y="4526"/>
                    <a:pt x="11082" y="4063"/>
                    <a:pt x="11748" y="3645"/>
                  </a:cubicBezTo>
                  <a:lnTo>
                    <a:pt x="11770" y="3634"/>
                  </a:lnTo>
                  <a:lnTo>
                    <a:pt x="11770" y="3634"/>
                  </a:lnTo>
                  <a:cubicBezTo>
                    <a:pt x="11646" y="3961"/>
                    <a:pt x="11511" y="4289"/>
                    <a:pt x="11387" y="4616"/>
                  </a:cubicBezTo>
                  <a:cubicBezTo>
                    <a:pt x="11274" y="5033"/>
                    <a:pt x="11161" y="5440"/>
                    <a:pt x="11071" y="5868"/>
                  </a:cubicBezTo>
                  <a:cubicBezTo>
                    <a:pt x="11251" y="5473"/>
                    <a:pt x="11420" y="5090"/>
                    <a:pt x="11590" y="4684"/>
                  </a:cubicBezTo>
                  <a:cubicBezTo>
                    <a:pt x="11770" y="4300"/>
                    <a:pt x="11940" y="3916"/>
                    <a:pt x="12109" y="3521"/>
                  </a:cubicBezTo>
                  <a:cubicBezTo>
                    <a:pt x="12120" y="3487"/>
                    <a:pt x="12120" y="3454"/>
                    <a:pt x="12109" y="3420"/>
                  </a:cubicBezTo>
                  <a:lnTo>
                    <a:pt x="14580" y="1817"/>
                  </a:ln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541475" y="2937725"/>
              <a:ext cx="228525" cy="398925"/>
            </a:xfrm>
            <a:custGeom>
              <a:rect b="b" l="l" r="r" t="t"/>
              <a:pathLst>
                <a:path extrusionOk="0" h="15957" w="9141">
                  <a:moveTo>
                    <a:pt x="5157" y="1"/>
                  </a:moveTo>
                  <a:cubicBezTo>
                    <a:pt x="2991" y="2088"/>
                    <a:pt x="79" y="3420"/>
                    <a:pt x="136" y="6907"/>
                  </a:cubicBezTo>
                  <a:cubicBezTo>
                    <a:pt x="0" y="10055"/>
                    <a:pt x="2517" y="12526"/>
                    <a:pt x="3115" y="15550"/>
                  </a:cubicBezTo>
                  <a:lnTo>
                    <a:pt x="3228" y="15957"/>
                  </a:lnTo>
                  <a:lnTo>
                    <a:pt x="3465" y="15370"/>
                  </a:lnTo>
                  <a:cubicBezTo>
                    <a:pt x="4582" y="12944"/>
                    <a:pt x="7313" y="11262"/>
                    <a:pt x="8046" y="8780"/>
                  </a:cubicBezTo>
                  <a:cubicBezTo>
                    <a:pt x="9141" y="5485"/>
                    <a:pt x="7042" y="2450"/>
                    <a:pt x="5157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595925" y="2943950"/>
              <a:ext cx="117375" cy="313425"/>
            </a:xfrm>
            <a:custGeom>
              <a:rect b="b" l="l" r="r" t="t"/>
              <a:pathLst>
                <a:path extrusionOk="0" h="12537" w="4695">
                  <a:moveTo>
                    <a:pt x="3013" y="0"/>
                  </a:moveTo>
                  <a:cubicBezTo>
                    <a:pt x="3013" y="0"/>
                    <a:pt x="2991" y="192"/>
                    <a:pt x="2945" y="530"/>
                  </a:cubicBezTo>
                  <a:cubicBezTo>
                    <a:pt x="2912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05" y="1738"/>
                  </a:cubicBezTo>
                  <a:cubicBezTo>
                    <a:pt x="2415" y="1828"/>
                    <a:pt x="2325" y="1941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40" y="2708"/>
                  </a:lnTo>
                  <a:cubicBezTo>
                    <a:pt x="1727" y="2945"/>
                    <a:pt x="1625" y="3171"/>
                    <a:pt x="1546" y="3419"/>
                  </a:cubicBezTo>
                  <a:cubicBezTo>
                    <a:pt x="1456" y="3656"/>
                    <a:pt x="1377" y="3893"/>
                    <a:pt x="1298" y="4130"/>
                  </a:cubicBezTo>
                  <a:cubicBezTo>
                    <a:pt x="1445" y="3916"/>
                    <a:pt x="1557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52" y="2076"/>
                    <a:pt x="2742" y="1986"/>
                  </a:cubicBezTo>
                  <a:lnTo>
                    <a:pt x="2765" y="1964"/>
                  </a:lnTo>
                  <a:lnTo>
                    <a:pt x="2765" y="1964"/>
                  </a:lnTo>
                  <a:cubicBezTo>
                    <a:pt x="2708" y="2550"/>
                    <a:pt x="2629" y="3239"/>
                    <a:pt x="2562" y="3961"/>
                  </a:cubicBezTo>
                  <a:cubicBezTo>
                    <a:pt x="2539" y="4141"/>
                    <a:pt x="2528" y="4344"/>
                    <a:pt x="2505" y="4536"/>
                  </a:cubicBezTo>
                  <a:cubicBezTo>
                    <a:pt x="2347" y="4751"/>
                    <a:pt x="2167" y="4965"/>
                    <a:pt x="2009" y="5191"/>
                  </a:cubicBezTo>
                  <a:cubicBezTo>
                    <a:pt x="1840" y="5416"/>
                    <a:pt x="1659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48" y="6692"/>
                    <a:pt x="880" y="6816"/>
                    <a:pt x="824" y="6940"/>
                  </a:cubicBezTo>
                  <a:cubicBezTo>
                    <a:pt x="756" y="7064"/>
                    <a:pt x="700" y="7199"/>
                    <a:pt x="655" y="7335"/>
                  </a:cubicBezTo>
                  <a:cubicBezTo>
                    <a:pt x="745" y="7211"/>
                    <a:pt x="801" y="7098"/>
                    <a:pt x="903" y="6985"/>
                  </a:cubicBezTo>
                  <a:cubicBezTo>
                    <a:pt x="993" y="6883"/>
                    <a:pt x="1061" y="6759"/>
                    <a:pt x="1162" y="6658"/>
                  </a:cubicBezTo>
                  <a:cubicBezTo>
                    <a:pt x="1332" y="6455"/>
                    <a:pt x="1524" y="6240"/>
                    <a:pt x="1704" y="6026"/>
                  </a:cubicBezTo>
                  <a:cubicBezTo>
                    <a:pt x="1952" y="5744"/>
                    <a:pt x="2212" y="5450"/>
                    <a:pt x="2460" y="5146"/>
                  </a:cubicBezTo>
                  <a:lnTo>
                    <a:pt x="2460" y="5146"/>
                  </a:lnTo>
                  <a:cubicBezTo>
                    <a:pt x="2426" y="5518"/>
                    <a:pt x="2392" y="5890"/>
                    <a:pt x="2370" y="6263"/>
                  </a:cubicBezTo>
                  <a:cubicBezTo>
                    <a:pt x="2336" y="6545"/>
                    <a:pt x="2313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27" y="7493"/>
                    <a:pt x="1614" y="7594"/>
                  </a:cubicBezTo>
                  <a:cubicBezTo>
                    <a:pt x="1377" y="7797"/>
                    <a:pt x="1162" y="8023"/>
                    <a:pt x="971" y="8260"/>
                  </a:cubicBezTo>
                  <a:cubicBezTo>
                    <a:pt x="779" y="8497"/>
                    <a:pt x="610" y="8745"/>
                    <a:pt x="452" y="9005"/>
                  </a:cubicBezTo>
                  <a:cubicBezTo>
                    <a:pt x="282" y="9264"/>
                    <a:pt x="136" y="9524"/>
                    <a:pt x="0" y="9783"/>
                  </a:cubicBezTo>
                  <a:cubicBezTo>
                    <a:pt x="406" y="9343"/>
                    <a:pt x="790" y="8869"/>
                    <a:pt x="1185" y="8452"/>
                  </a:cubicBezTo>
                  <a:cubicBezTo>
                    <a:pt x="1298" y="8350"/>
                    <a:pt x="1399" y="8238"/>
                    <a:pt x="1501" y="8136"/>
                  </a:cubicBezTo>
                  <a:cubicBezTo>
                    <a:pt x="1603" y="8034"/>
                    <a:pt x="1715" y="7933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lnTo>
                    <a:pt x="2234" y="7538"/>
                  </a:lnTo>
                  <a:lnTo>
                    <a:pt x="2234" y="7538"/>
                  </a:lnTo>
                  <a:cubicBezTo>
                    <a:pt x="2201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19" y="11645"/>
                    <a:pt x="1896" y="11995"/>
                  </a:cubicBezTo>
                  <a:cubicBezTo>
                    <a:pt x="1873" y="12345"/>
                    <a:pt x="1873" y="12537"/>
                    <a:pt x="1873" y="12537"/>
                  </a:cubicBezTo>
                  <a:cubicBezTo>
                    <a:pt x="1873" y="12537"/>
                    <a:pt x="1907" y="12345"/>
                    <a:pt x="1964" y="12006"/>
                  </a:cubicBezTo>
                  <a:cubicBezTo>
                    <a:pt x="2020" y="11668"/>
                    <a:pt x="2110" y="11171"/>
                    <a:pt x="2178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17" y="7989"/>
                    <a:pt x="2562" y="7673"/>
                  </a:cubicBezTo>
                  <a:cubicBezTo>
                    <a:pt x="2607" y="7752"/>
                    <a:pt x="2663" y="7843"/>
                    <a:pt x="2708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03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76" y="9185"/>
                  </a:cubicBezTo>
                  <a:cubicBezTo>
                    <a:pt x="3600" y="9411"/>
                    <a:pt x="3701" y="9637"/>
                    <a:pt x="3826" y="9862"/>
                  </a:cubicBezTo>
                  <a:cubicBezTo>
                    <a:pt x="3769" y="9614"/>
                    <a:pt x="3690" y="9377"/>
                    <a:pt x="3622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31" y="8655"/>
                    <a:pt x="3385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41" y="6861"/>
                    <a:pt x="2675" y="6579"/>
                    <a:pt x="2708" y="6297"/>
                  </a:cubicBezTo>
                  <a:cubicBezTo>
                    <a:pt x="2742" y="5879"/>
                    <a:pt x="2765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19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56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22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06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4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14" y="4830"/>
                    <a:pt x="4694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1" y="2708"/>
                    <a:pt x="3385" y="2122"/>
                    <a:pt x="3070" y="1557"/>
                  </a:cubicBezTo>
                  <a:lnTo>
                    <a:pt x="3070" y="1546"/>
                  </a:lnTo>
                  <a:lnTo>
                    <a:pt x="3058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13" y="790"/>
                    <a:pt x="3013" y="553"/>
                  </a:cubicBezTo>
                  <a:cubicBezTo>
                    <a:pt x="3013" y="192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696625" y="2859800"/>
              <a:ext cx="165900" cy="123200"/>
            </a:xfrm>
            <a:custGeom>
              <a:rect b="b" l="l" r="r" t="t"/>
              <a:pathLst>
                <a:path extrusionOk="0" h="4928" w="6636">
                  <a:moveTo>
                    <a:pt x="4161" y="1"/>
                  </a:moveTo>
                  <a:cubicBezTo>
                    <a:pt x="3746" y="1"/>
                    <a:pt x="3345" y="57"/>
                    <a:pt x="3014" y="150"/>
                  </a:cubicBezTo>
                  <a:cubicBezTo>
                    <a:pt x="1558" y="590"/>
                    <a:pt x="429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cubicBezTo>
                    <a:pt x="475" y="3930"/>
                    <a:pt x="655" y="4201"/>
                    <a:pt x="836" y="4483"/>
                  </a:cubicBez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51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47" y="1"/>
                    <a:pt x="416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694375" y="2872225"/>
              <a:ext cx="120475" cy="101475"/>
            </a:xfrm>
            <a:custGeom>
              <a:rect b="b" l="l" r="r" t="t"/>
              <a:pathLst>
                <a:path extrusionOk="0" h="4059" w="4819">
                  <a:moveTo>
                    <a:pt x="2146" y="1"/>
                  </a:moveTo>
                  <a:cubicBezTo>
                    <a:pt x="1718" y="1"/>
                    <a:pt x="1214" y="389"/>
                    <a:pt x="903" y="748"/>
                  </a:cubicBezTo>
                  <a:cubicBezTo>
                    <a:pt x="542" y="1188"/>
                    <a:pt x="271" y="1696"/>
                    <a:pt x="125" y="2248"/>
                  </a:cubicBezTo>
                  <a:cubicBezTo>
                    <a:pt x="0" y="2801"/>
                    <a:pt x="91" y="3343"/>
                    <a:pt x="598" y="3682"/>
                  </a:cubicBezTo>
                  <a:cubicBezTo>
                    <a:pt x="835" y="3840"/>
                    <a:pt x="1106" y="3952"/>
                    <a:pt x="1400" y="3998"/>
                  </a:cubicBezTo>
                  <a:cubicBezTo>
                    <a:pt x="1436" y="4002"/>
                    <a:pt x="1472" y="4004"/>
                    <a:pt x="1506" y="4004"/>
                  </a:cubicBezTo>
                  <a:cubicBezTo>
                    <a:pt x="1715" y="4004"/>
                    <a:pt x="1886" y="3928"/>
                    <a:pt x="2099" y="3919"/>
                  </a:cubicBezTo>
                  <a:cubicBezTo>
                    <a:pt x="2122" y="3918"/>
                    <a:pt x="2144" y="3917"/>
                    <a:pt x="2166" y="3917"/>
                  </a:cubicBezTo>
                  <a:cubicBezTo>
                    <a:pt x="2586" y="3917"/>
                    <a:pt x="2994" y="4058"/>
                    <a:pt x="3409" y="4058"/>
                  </a:cubicBezTo>
                  <a:cubicBezTo>
                    <a:pt x="3562" y="4058"/>
                    <a:pt x="3716" y="4039"/>
                    <a:pt x="3871" y="3986"/>
                  </a:cubicBezTo>
                  <a:cubicBezTo>
                    <a:pt x="4198" y="3873"/>
                    <a:pt x="4728" y="3208"/>
                    <a:pt x="4085" y="3162"/>
                  </a:cubicBezTo>
                  <a:cubicBezTo>
                    <a:pt x="4379" y="3083"/>
                    <a:pt x="4819" y="2824"/>
                    <a:pt x="4695" y="2485"/>
                  </a:cubicBezTo>
                  <a:cubicBezTo>
                    <a:pt x="4615" y="2245"/>
                    <a:pt x="4289" y="2089"/>
                    <a:pt x="4017" y="2089"/>
                  </a:cubicBezTo>
                  <a:cubicBezTo>
                    <a:pt x="3943" y="2089"/>
                    <a:pt x="3874" y="2100"/>
                    <a:pt x="3814" y="2124"/>
                  </a:cubicBezTo>
                  <a:cubicBezTo>
                    <a:pt x="4109" y="1758"/>
                    <a:pt x="4008" y="1236"/>
                    <a:pt x="3645" y="1236"/>
                  </a:cubicBezTo>
                  <a:cubicBezTo>
                    <a:pt x="3550" y="1236"/>
                    <a:pt x="3436" y="1272"/>
                    <a:pt x="3307" y="1357"/>
                  </a:cubicBezTo>
                  <a:cubicBezTo>
                    <a:pt x="3465" y="1154"/>
                    <a:pt x="3713" y="759"/>
                    <a:pt x="3487" y="522"/>
                  </a:cubicBezTo>
                  <a:cubicBezTo>
                    <a:pt x="3423" y="454"/>
                    <a:pt x="3347" y="429"/>
                    <a:pt x="3267" y="429"/>
                  </a:cubicBezTo>
                  <a:cubicBezTo>
                    <a:pt x="3108" y="429"/>
                    <a:pt x="2934" y="526"/>
                    <a:pt x="2799" y="578"/>
                  </a:cubicBezTo>
                  <a:cubicBezTo>
                    <a:pt x="2659" y="157"/>
                    <a:pt x="2418" y="1"/>
                    <a:pt x="21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694925" y="2841175"/>
              <a:ext cx="158575" cy="98850"/>
            </a:xfrm>
            <a:custGeom>
              <a:rect b="b" l="l" r="r" t="t"/>
              <a:pathLst>
                <a:path extrusionOk="0" h="3954" w="6343">
                  <a:moveTo>
                    <a:pt x="4237" y="0"/>
                  </a:moveTo>
                  <a:cubicBezTo>
                    <a:pt x="3593" y="0"/>
                    <a:pt x="2922" y="182"/>
                    <a:pt x="2416" y="421"/>
                  </a:cubicBezTo>
                  <a:cubicBezTo>
                    <a:pt x="1671" y="771"/>
                    <a:pt x="1062" y="1392"/>
                    <a:pt x="622" y="2080"/>
                  </a:cubicBezTo>
                  <a:cubicBezTo>
                    <a:pt x="407" y="2362"/>
                    <a:pt x="227" y="2667"/>
                    <a:pt x="91" y="3005"/>
                  </a:cubicBezTo>
                  <a:cubicBezTo>
                    <a:pt x="12" y="3276"/>
                    <a:pt x="1" y="3558"/>
                    <a:pt x="46" y="3840"/>
                  </a:cubicBezTo>
                  <a:cubicBezTo>
                    <a:pt x="46" y="3863"/>
                    <a:pt x="46" y="3874"/>
                    <a:pt x="57" y="3897"/>
                  </a:cubicBezTo>
                  <a:cubicBezTo>
                    <a:pt x="57" y="3908"/>
                    <a:pt x="69" y="3931"/>
                    <a:pt x="69" y="3953"/>
                  </a:cubicBezTo>
                  <a:cubicBezTo>
                    <a:pt x="294" y="3107"/>
                    <a:pt x="780" y="2351"/>
                    <a:pt x="1445" y="1798"/>
                  </a:cubicBezTo>
                  <a:cubicBezTo>
                    <a:pt x="1919" y="1380"/>
                    <a:pt x="2472" y="1064"/>
                    <a:pt x="3082" y="895"/>
                  </a:cubicBezTo>
                  <a:cubicBezTo>
                    <a:pt x="3412" y="802"/>
                    <a:pt x="3811" y="746"/>
                    <a:pt x="4224" y="746"/>
                  </a:cubicBezTo>
                  <a:cubicBezTo>
                    <a:pt x="5011" y="746"/>
                    <a:pt x="5847" y="949"/>
                    <a:pt x="6343" y="1482"/>
                  </a:cubicBezTo>
                  <a:cubicBezTo>
                    <a:pt x="6241" y="1234"/>
                    <a:pt x="6128" y="997"/>
                    <a:pt x="5982" y="782"/>
                  </a:cubicBezTo>
                  <a:cubicBezTo>
                    <a:pt x="5590" y="210"/>
                    <a:pt x="4929" y="0"/>
                    <a:pt x="4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700300" y="2884125"/>
              <a:ext cx="72800" cy="55900"/>
            </a:xfrm>
            <a:custGeom>
              <a:rect b="b" l="l" r="r" t="t"/>
              <a:pathLst>
                <a:path extrusionOk="0" h="2236" w="2912">
                  <a:moveTo>
                    <a:pt x="2912" y="1"/>
                  </a:moveTo>
                  <a:lnTo>
                    <a:pt x="2912" y="1"/>
                  </a:lnTo>
                  <a:cubicBezTo>
                    <a:pt x="2709" y="46"/>
                    <a:pt x="2517" y="91"/>
                    <a:pt x="2325" y="159"/>
                  </a:cubicBezTo>
                  <a:cubicBezTo>
                    <a:pt x="2246" y="181"/>
                    <a:pt x="2156" y="215"/>
                    <a:pt x="2054" y="260"/>
                  </a:cubicBezTo>
                  <a:cubicBezTo>
                    <a:pt x="1964" y="294"/>
                    <a:pt x="1862" y="339"/>
                    <a:pt x="1761" y="385"/>
                  </a:cubicBezTo>
                  <a:cubicBezTo>
                    <a:pt x="1659" y="441"/>
                    <a:pt x="1558" y="497"/>
                    <a:pt x="1456" y="554"/>
                  </a:cubicBezTo>
                  <a:cubicBezTo>
                    <a:pt x="1343" y="610"/>
                    <a:pt x="1242" y="667"/>
                    <a:pt x="1140" y="734"/>
                  </a:cubicBezTo>
                  <a:cubicBezTo>
                    <a:pt x="1039" y="813"/>
                    <a:pt x="948" y="870"/>
                    <a:pt x="847" y="949"/>
                  </a:cubicBezTo>
                  <a:cubicBezTo>
                    <a:pt x="756" y="1016"/>
                    <a:pt x="666" y="1095"/>
                    <a:pt x="587" y="1186"/>
                  </a:cubicBezTo>
                  <a:cubicBezTo>
                    <a:pt x="508" y="1265"/>
                    <a:pt x="440" y="1344"/>
                    <a:pt x="361" y="1423"/>
                  </a:cubicBezTo>
                  <a:cubicBezTo>
                    <a:pt x="305" y="1502"/>
                    <a:pt x="249" y="1581"/>
                    <a:pt x="203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79" y="2032"/>
                    <a:pt x="102" y="1976"/>
                    <a:pt x="136" y="1919"/>
                  </a:cubicBezTo>
                  <a:cubicBezTo>
                    <a:pt x="181" y="1851"/>
                    <a:pt x="226" y="1784"/>
                    <a:pt x="282" y="1727"/>
                  </a:cubicBezTo>
                  <a:cubicBezTo>
                    <a:pt x="328" y="1648"/>
                    <a:pt x="384" y="1581"/>
                    <a:pt x="463" y="1513"/>
                  </a:cubicBezTo>
                  <a:cubicBezTo>
                    <a:pt x="531" y="1434"/>
                    <a:pt x="598" y="1366"/>
                    <a:pt x="689" y="1299"/>
                  </a:cubicBezTo>
                  <a:cubicBezTo>
                    <a:pt x="734" y="1265"/>
                    <a:pt x="768" y="1220"/>
                    <a:pt x="813" y="1186"/>
                  </a:cubicBezTo>
                  <a:lnTo>
                    <a:pt x="948" y="1084"/>
                  </a:lnTo>
                  <a:cubicBezTo>
                    <a:pt x="1039" y="1005"/>
                    <a:pt x="1140" y="949"/>
                    <a:pt x="1230" y="881"/>
                  </a:cubicBezTo>
                  <a:cubicBezTo>
                    <a:pt x="1332" y="813"/>
                    <a:pt x="1433" y="746"/>
                    <a:pt x="1535" y="689"/>
                  </a:cubicBezTo>
                  <a:cubicBezTo>
                    <a:pt x="1625" y="633"/>
                    <a:pt x="1727" y="576"/>
                    <a:pt x="1828" y="520"/>
                  </a:cubicBezTo>
                  <a:cubicBezTo>
                    <a:pt x="2020" y="407"/>
                    <a:pt x="2201" y="317"/>
                    <a:pt x="2370" y="238"/>
                  </a:cubicBezTo>
                  <a:cubicBezTo>
                    <a:pt x="2449" y="204"/>
                    <a:pt x="2517" y="170"/>
                    <a:pt x="2584" y="136"/>
                  </a:cubicBezTo>
                  <a:cubicBezTo>
                    <a:pt x="2652" y="114"/>
                    <a:pt x="2709" y="91"/>
                    <a:pt x="2754" y="69"/>
                  </a:cubicBezTo>
                  <a:cubicBezTo>
                    <a:pt x="2855" y="23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715825" y="2902900"/>
              <a:ext cx="45725" cy="23000"/>
            </a:xfrm>
            <a:custGeom>
              <a:rect b="b" l="l" r="r" t="t"/>
              <a:pathLst>
                <a:path extrusionOk="0" h="920" w="1829">
                  <a:moveTo>
                    <a:pt x="1390" y="1"/>
                  </a:moveTo>
                  <a:cubicBezTo>
                    <a:pt x="1370" y="1"/>
                    <a:pt x="1350" y="2"/>
                    <a:pt x="1332" y="6"/>
                  </a:cubicBezTo>
                  <a:cubicBezTo>
                    <a:pt x="1264" y="6"/>
                    <a:pt x="1207" y="17"/>
                    <a:pt x="1140" y="28"/>
                  </a:cubicBezTo>
                  <a:cubicBezTo>
                    <a:pt x="1130" y="32"/>
                    <a:pt x="1118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56" y="107"/>
                  </a:lnTo>
                  <a:cubicBezTo>
                    <a:pt x="677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61" y="717"/>
                    <a:pt x="463" y="660"/>
                    <a:pt x="564" y="593"/>
                  </a:cubicBezTo>
                  <a:cubicBezTo>
                    <a:pt x="666" y="525"/>
                    <a:pt x="779" y="457"/>
                    <a:pt x="891" y="401"/>
                  </a:cubicBezTo>
                  <a:cubicBezTo>
                    <a:pt x="1004" y="344"/>
                    <a:pt x="1106" y="288"/>
                    <a:pt x="1219" y="243"/>
                  </a:cubicBezTo>
                  <a:cubicBezTo>
                    <a:pt x="1275" y="220"/>
                    <a:pt x="1320" y="186"/>
                    <a:pt x="1377" y="175"/>
                  </a:cubicBezTo>
                  <a:cubicBezTo>
                    <a:pt x="1422" y="153"/>
                    <a:pt x="1467" y="141"/>
                    <a:pt x="1512" y="119"/>
                  </a:cubicBezTo>
                  <a:cubicBezTo>
                    <a:pt x="1557" y="107"/>
                    <a:pt x="1591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42" y="10"/>
                    <a:pt x="1731" y="11"/>
                    <a:pt x="1720" y="11"/>
                  </a:cubicBezTo>
                  <a:cubicBezTo>
                    <a:pt x="1698" y="11"/>
                    <a:pt x="1670" y="6"/>
                    <a:pt x="1647" y="6"/>
                  </a:cubicBezTo>
                  <a:lnTo>
                    <a:pt x="1501" y="6"/>
                  </a:lnTo>
                  <a:cubicBezTo>
                    <a:pt x="1471" y="6"/>
                    <a:pt x="1431" y="1"/>
                    <a:pt x="139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716650" y="2912975"/>
              <a:ext cx="40375" cy="15475"/>
            </a:xfrm>
            <a:custGeom>
              <a:rect b="b" l="l" r="r" t="t"/>
              <a:pathLst>
                <a:path extrusionOk="0" h="619" w="1615">
                  <a:moveTo>
                    <a:pt x="1266" y="1"/>
                  </a:moveTo>
                  <a:cubicBezTo>
                    <a:pt x="1242" y="1"/>
                    <a:pt x="1220" y="3"/>
                    <a:pt x="1197" y="9"/>
                  </a:cubicBezTo>
                  <a:cubicBezTo>
                    <a:pt x="1152" y="9"/>
                    <a:pt x="1095" y="9"/>
                    <a:pt x="1050" y="20"/>
                  </a:cubicBezTo>
                  <a:cubicBezTo>
                    <a:pt x="994" y="32"/>
                    <a:pt x="937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20" y="201"/>
                    <a:pt x="475" y="224"/>
                    <a:pt x="430" y="257"/>
                  </a:cubicBezTo>
                  <a:cubicBezTo>
                    <a:pt x="351" y="303"/>
                    <a:pt x="272" y="359"/>
                    <a:pt x="193" y="415"/>
                  </a:cubicBezTo>
                  <a:cubicBezTo>
                    <a:pt x="148" y="460"/>
                    <a:pt x="102" y="506"/>
                    <a:pt x="57" y="562"/>
                  </a:cubicBezTo>
                  <a:cubicBezTo>
                    <a:pt x="23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49" y="494"/>
                  </a:cubicBezTo>
                  <a:cubicBezTo>
                    <a:pt x="294" y="483"/>
                    <a:pt x="328" y="460"/>
                    <a:pt x="373" y="449"/>
                  </a:cubicBezTo>
                  <a:cubicBezTo>
                    <a:pt x="407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81" y="235"/>
                    <a:pt x="983" y="201"/>
                    <a:pt x="1084" y="167"/>
                  </a:cubicBezTo>
                  <a:cubicBezTo>
                    <a:pt x="1129" y="156"/>
                    <a:pt x="1186" y="145"/>
                    <a:pt x="1220" y="133"/>
                  </a:cubicBezTo>
                  <a:lnTo>
                    <a:pt x="1344" y="99"/>
                  </a:lnTo>
                  <a:cubicBezTo>
                    <a:pt x="1423" y="77"/>
                    <a:pt x="1490" y="66"/>
                    <a:pt x="1536" y="54"/>
                  </a:cubicBezTo>
                  <a:lnTo>
                    <a:pt x="1614" y="32"/>
                  </a:lnTo>
                  <a:cubicBezTo>
                    <a:pt x="1592" y="32"/>
                    <a:pt x="1569" y="20"/>
                    <a:pt x="1536" y="20"/>
                  </a:cubicBezTo>
                  <a:cubicBezTo>
                    <a:pt x="1496" y="12"/>
                    <a:pt x="1450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15" y="3"/>
                    <a:pt x="1290" y="1"/>
                    <a:pt x="126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685625" y="2930925"/>
              <a:ext cx="126700" cy="171425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1" y="25"/>
                    <a:pt x="249" y="47"/>
                  </a:cubicBezTo>
                  <a:cubicBezTo>
                    <a:pt x="113" y="555"/>
                    <a:pt x="34" y="1074"/>
                    <a:pt x="34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2" y="6671"/>
                    <a:pt x="2846" y="6857"/>
                    <a:pt x="3369" y="6857"/>
                  </a:cubicBezTo>
                  <a:cubicBezTo>
                    <a:pt x="3779" y="6857"/>
                    <a:pt x="4177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51" y="6062"/>
                    <a:pt x="4808" y="5881"/>
                  </a:cubicBezTo>
                  <a:cubicBezTo>
                    <a:pt x="5067" y="4854"/>
                    <a:pt x="4763" y="3805"/>
                    <a:pt x="4311" y="2868"/>
                  </a:cubicBezTo>
                  <a:cubicBezTo>
                    <a:pt x="4029" y="2304"/>
                    <a:pt x="3499" y="1762"/>
                    <a:pt x="3036" y="1345"/>
                  </a:cubicBezTo>
                  <a:cubicBezTo>
                    <a:pt x="2308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683375" y="2927300"/>
              <a:ext cx="97350" cy="98775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5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05" y="3407"/>
                    <a:pt x="2838" y="3569"/>
                    <a:pt x="3018" y="3569"/>
                  </a:cubicBezTo>
                  <a:cubicBezTo>
                    <a:pt x="3057" y="3569"/>
                    <a:pt x="3094" y="3562"/>
                    <a:pt x="3126" y="3544"/>
                  </a:cubicBezTo>
                  <a:cubicBezTo>
                    <a:pt x="3295" y="3453"/>
                    <a:pt x="3228" y="3261"/>
                    <a:pt x="3103" y="3126"/>
                  </a:cubicBezTo>
                  <a:lnTo>
                    <a:pt x="3103" y="3126"/>
                  </a:lnTo>
                  <a:cubicBezTo>
                    <a:pt x="3170" y="3184"/>
                    <a:pt x="3250" y="3212"/>
                    <a:pt x="3329" y="3212"/>
                  </a:cubicBezTo>
                  <a:cubicBezTo>
                    <a:pt x="3465" y="3212"/>
                    <a:pt x="3599" y="3129"/>
                    <a:pt x="3656" y="2979"/>
                  </a:cubicBezTo>
                  <a:cubicBezTo>
                    <a:pt x="3893" y="2539"/>
                    <a:pt x="3442" y="1704"/>
                    <a:pt x="3182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693250" y="2927200"/>
              <a:ext cx="131200" cy="163750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8" y="44"/>
                    <a:pt x="0" y="151"/>
                  </a:cubicBezTo>
                  <a:cubicBezTo>
                    <a:pt x="16" y="151"/>
                    <a:pt x="31" y="151"/>
                    <a:pt x="46" y="151"/>
                  </a:cubicBezTo>
                  <a:cubicBezTo>
                    <a:pt x="1024" y="151"/>
                    <a:pt x="1998" y="850"/>
                    <a:pt x="2731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79" y="6380"/>
                    <a:pt x="4311" y="6549"/>
                  </a:cubicBezTo>
                  <a:cubicBezTo>
                    <a:pt x="4819" y="6098"/>
                    <a:pt x="5247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681675" y="2930975"/>
              <a:ext cx="67450" cy="38650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63" y="181"/>
                  </a:cubicBezTo>
                  <a:cubicBezTo>
                    <a:pt x="599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5" y="508"/>
                  </a:cubicBezTo>
                  <a:cubicBezTo>
                    <a:pt x="1276" y="542"/>
                    <a:pt x="1366" y="587"/>
                    <a:pt x="1445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63" y="869"/>
                    <a:pt x="1953" y="914"/>
                  </a:cubicBezTo>
                  <a:cubicBezTo>
                    <a:pt x="2032" y="959"/>
                    <a:pt x="2111" y="1004"/>
                    <a:pt x="2167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49" y="1286"/>
                    <a:pt x="2494" y="1332"/>
                  </a:cubicBezTo>
                  <a:cubicBezTo>
                    <a:pt x="2540" y="1365"/>
                    <a:pt x="2573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03" y="1016"/>
                    <a:pt x="2246" y="959"/>
                  </a:cubicBezTo>
                  <a:cubicBezTo>
                    <a:pt x="2178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24" y="485"/>
                  </a:cubicBezTo>
                  <a:cubicBezTo>
                    <a:pt x="1355" y="395"/>
                    <a:pt x="1174" y="316"/>
                    <a:pt x="982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688450" y="2933775"/>
              <a:ext cx="45725" cy="38125"/>
            </a:xfrm>
            <a:custGeom>
              <a:rect b="b" l="l" r="r" t="t"/>
              <a:pathLst>
                <a:path extrusionOk="0" h="1525" w="1829">
                  <a:moveTo>
                    <a:pt x="0" y="1"/>
                  </a:moveTo>
                  <a:lnTo>
                    <a:pt x="91" y="69"/>
                  </a:lnTo>
                  <a:cubicBezTo>
                    <a:pt x="136" y="102"/>
                    <a:pt x="226" y="148"/>
                    <a:pt x="305" y="215"/>
                  </a:cubicBezTo>
                  <a:cubicBezTo>
                    <a:pt x="350" y="249"/>
                    <a:pt x="395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5" y="633"/>
                    <a:pt x="948" y="723"/>
                  </a:cubicBezTo>
                  <a:cubicBezTo>
                    <a:pt x="1050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49" y="1457"/>
                  </a:cubicBezTo>
                  <a:cubicBezTo>
                    <a:pt x="1795" y="1502"/>
                    <a:pt x="1828" y="1524"/>
                    <a:pt x="1828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27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76" y="802"/>
                    <a:pt x="1163" y="700"/>
                    <a:pt x="1061" y="599"/>
                  </a:cubicBezTo>
                  <a:cubicBezTo>
                    <a:pt x="993" y="554"/>
                    <a:pt x="937" y="509"/>
                    <a:pt x="881" y="452"/>
                  </a:cubicBezTo>
                  <a:cubicBezTo>
                    <a:pt x="824" y="407"/>
                    <a:pt x="756" y="362"/>
                    <a:pt x="700" y="328"/>
                  </a:cubicBezTo>
                  <a:cubicBezTo>
                    <a:pt x="632" y="294"/>
                    <a:pt x="576" y="249"/>
                    <a:pt x="520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684775" y="2931250"/>
              <a:ext cx="33875" cy="39800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5" y="373"/>
                  </a:cubicBezTo>
                  <a:cubicBezTo>
                    <a:pt x="339" y="429"/>
                    <a:pt x="373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45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1" y="1264"/>
                    <a:pt x="1095" y="1309"/>
                    <a:pt x="1129" y="1343"/>
                  </a:cubicBezTo>
                  <a:cubicBezTo>
                    <a:pt x="1253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61" y="1061"/>
                    <a:pt x="1028" y="1005"/>
                  </a:cubicBezTo>
                  <a:cubicBezTo>
                    <a:pt x="960" y="903"/>
                    <a:pt x="881" y="801"/>
                    <a:pt x="791" y="700"/>
                  </a:cubicBezTo>
                  <a:cubicBezTo>
                    <a:pt x="700" y="598"/>
                    <a:pt x="610" y="497"/>
                    <a:pt x="531" y="418"/>
                  </a:cubicBezTo>
                  <a:cubicBezTo>
                    <a:pt x="441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568550" y="2929825"/>
              <a:ext cx="129525" cy="133600"/>
            </a:xfrm>
            <a:custGeom>
              <a:rect b="b" l="l" r="r" t="t"/>
              <a:pathLst>
                <a:path extrusionOk="0" h="5344" w="5181">
                  <a:moveTo>
                    <a:pt x="5033" y="1"/>
                  </a:moveTo>
                  <a:lnTo>
                    <a:pt x="4638" y="91"/>
                  </a:lnTo>
                  <a:cubicBezTo>
                    <a:pt x="4153" y="204"/>
                    <a:pt x="3679" y="351"/>
                    <a:pt x="3217" y="543"/>
                  </a:cubicBezTo>
                  <a:cubicBezTo>
                    <a:pt x="1851" y="1129"/>
                    <a:pt x="147" y="2280"/>
                    <a:pt x="34" y="3928"/>
                  </a:cubicBezTo>
                  <a:cubicBezTo>
                    <a:pt x="1" y="4357"/>
                    <a:pt x="136" y="4785"/>
                    <a:pt x="396" y="5124"/>
                  </a:cubicBezTo>
                  <a:cubicBezTo>
                    <a:pt x="565" y="5225"/>
                    <a:pt x="745" y="5293"/>
                    <a:pt x="937" y="5316"/>
                  </a:cubicBezTo>
                  <a:cubicBezTo>
                    <a:pt x="1079" y="5335"/>
                    <a:pt x="1219" y="5344"/>
                    <a:pt x="1356" y="5344"/>
                  </a:cubicBezTo>
                  <a:cubicBezTo>
                    <a:pt x="2040" y="5344"/>
                    <a:pt x="2672" y="5120"/>
                    <a:pt x="3273" y="4763"/>
                  </a:cubicBezTo>
                  <a:cubicBezTo>
                    <a:pt x="4108" y="4266"/>
                    <a:pt x="4650" y="3420"/>
                    <a:pt x="4932" y="2495"/>
                  </a:cubicBezTo>
                  <a:cubicBezTo>
                    <a:pt x="5033" y="2122"/>
                    <a:pt x="5101" y="1739"/>
                    <a:pt x="5146" y="1344"/>
                  </a:cubicBezTo>
                  <a:cubicBezTo>
                    <a:pt x="5180" y="892"/>
                    <a:pt x="5135" y="441"/>
                    <a:pt x="503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618900" y="2923900"/>
              <a:ext cx="88475" cy="85725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4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28" y="2334"/>
                    <a:pt x="399" y="2864"/>
                    <a:pt x="677" y="2864"/>
                  </a:cubicBezTo>
                  <a:cubicBezTo>
                    <a:pt x="726" y="2864"/>
                    <a:pt x="784" y="2848"/>
                    <a:pt x="853" y="2811"/>
                  </a:cubicBezTo>
                  <a:cubicBezTo>
                    <a:pt x="866" y="3152"/>
                    <a:pt x="1082" y="3366"/>
                    <a:pt x="1322" y="3366"/>
                  </a:cubicBezTo>
                  <a:cubicBezTo>
                    <a:pt x="1486" y="3366"/>
                    <a:pt x="1661" y="3266"/>
                    <a:pt x="1789" y="3036"/>
                  </a:cubicBezTo>
                  <a:lnTo>
                    <a:pt x="1789" y="3036"/>
                  </a:lnTo>
                  <a:cubicBezTo>
                    <a:pt x="1738" y="3326"/>
                    <a:pt x="1871" y="3428"/>
                    <a:pt x="2060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78150" y="2929550"/>
              <a:ext cx="137975" cy="148575"/>
            </a:xfrm>
            <a:custGeom>
              <a:rect b="b" l="l" r="r" t="t"/>
              <a:pathLst>
                <a:path extrusionOk="0" h="5943" w="5519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17" y="1738"/>
                    <a:pt x="4649" y="2122"/>
                    <a:pt x="4537" y="2506"/>
                  </a:cubicBezTo>
                  <a:cubicBezTo>
                    <a:pt x="4254" y="3420"/>
                    <a:pt x="3724" y="4266"/>
                    <a:pt x="2889" y="4763"/>
                  </a:cubicBezTo>
                  <a:cubicBezTo>
                    <a:pt x="2282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3" y="5315"/>
                  </a:cubicBezTo>
                  <a:cubicBezTo>
                    <a:pt x="361" y="5293"/>
                    <a:pt x="170" y="5225"/>
                    <a:pt x="0" y="5124"/>
                  </a:cubicBezTo>
                  <a:lnTo>
                    <a:pt x="0" y="5124"/>
                  </a:lnTo>
                  <a:cubicBezTo>
                    <a:pt x="215" y="5417"/>
                    <a:pt x="508" y="5643"/>
                    <a:pt x="847" y="5778"/>
                  </a:cubicBezTo>
                  <a:cubicBezTo>
                    <a:pt x="1117" y="5891"/>
                    <a:pt x="1404" y="5943"/>
                    <a:pt x="1696" y="5943"/>
                  </a:cubicBezTo>
                  <a:cubicBezTo>
                    <a:pt x="2916" y="5943"/>
                    <a:pt x="4217" y="5042"/>
                    <a:pt x="4672" y="3995"/>
                  </a:cubicBezTo>
                  <a:cubicBezTo>
                    <a:pt x="5247" y="2743"/>
                    <a:pt x="5518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674625" y="2928425"/>
              <a:ext cx="22875" cy="80700"/>
            </a:xfrm>
            <a:custGeom>
              <a:rect b="b" l="l" r="r" t="t"/>
              <a:pathLst>
                <a:path extrusionOk="0" h="3228" w="915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13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689" y="1230"/>
                    <a:pt x="666" y="1332"/>
                  </a:cubicBezTo>
                  <a:cubicBezTo>
                    <a:pt x="632" y="1434"/>
                    <a:pt x="610" y="1535"/>
                    <a:pt x="576" y="1637"/>
                  </a:cubicBezTo>
                  <a:cubicBezTo>
                    <a:pt x="508" y="1840"/>
                    <a:pt x="429" y="2032"/>
                    <a:pt x="373" y="2223"/>
                  </a:cubicBezTo>
                  <a:cubicBezTo>
                    <a:pt x="305" y="2404"/>
                    <a:pt x="237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18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57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81" y="1072"/>
                  </a:cubicBezTo>
                  <a:cubicBezTo>
                    <a:pt x="903" y="982"/>
                    <a:pt x="915" y="881"/>
                    <a:pt x="915" y="790"/>
                  </a:cubicBezTo>
                  <a:lnTo>
                    <a:pt x="915" y="520"/>
                  </a:lnTo>
                  <a:cubicBezTo>
                    <a:pt x="915" y="452"/>
                    <a:pt x="915" y="373"/>
                    <a:pt x="892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36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659100" y="2932375"/>
              <a:ext cx="34175" cy="73650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2" y="57"/>
                    <a:pt x="1321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65" y="429"/>
                    <a:pt x="1253" y="497"/>
                  </a:cubicBezTo>
                  <a:cubicBezTo>
                    <a:pt x="1231" y="565"/>
                    <a:pt x="1208" y="655"/>
                    <a:pt x="1174" y="734"/>
                  </a:cubicBezTo>
                  <a:cubicBezTo>
                    <a:pt x="1152" y="813"/>
                    <a:pt x="1118" y="892"/>
                    <a:pt x="1073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04" y="1343"/>
                    <a:pt x="858" y="1434"/>
                    <a:pt x="813" y="1524"/>
                  </a:cubicBezTo>
                  <a:cubicBezTo>
                    <a:pt x="723" y="1704"/>
                    <a:pt x="622" y="1874"/>
                    <a:pt x="520" y="2043"/>
                  </a:cubicBezTo>
                  <a:cubicBezTo>
                    <a:pt x="430" y="2212"/>
                    <a:pt x="339" y="2370"/>
                    <a:pt x="260" y="2494"/>
                  </a:cubicBezTo>
                  <a:cubicBezTo>
                    <a:pt x="181" y="2630"/>
                    <a:pt x="114" y="2742"/>
                    <a:pt x="69" y="2821"/>
                  </a:cubicBezTo>
                  <a:cubicBezTo>
                    <a:pt x="23" y="2900"/>
                    <a:pt x="1" y="2946"/>
                    <a:pt x="1" y="2946"/>
                  </a:cubicBezTo>
                  <a:cubicBezTo>
                    <a:pt x="1" y="2946"/>
                    <a:pt x="136" y="2788"/>
                    <a:pt x="339" y="2551"/>
                  </a:cubicBezTo>
                  <a:cubicBezTo>
                    <a:pt x="430" y="2438"/>
                    <a:pt x="531" y="2291"/>
                    <a:pt x="644" y="2122"/>
                  </a:cubicBezTo>
                  <a:cubicBezTo>
                    <a:pt x="757" y="1964"/>
                    <a:pt x="858" y="1795"/>
                    <a:pt x="960" y="1603"/>
                  </a:cubicBezTo>
                  <a:cubicBezTo>
                    <a:pt x="1005" y="1513"/>
                    <a:pt x="1062" y="1422"/>
                    <a:pt x="1095" y="1321"/>
                  </a:cubicBezTo>
                  <a:cubicBezTo>
                    <a:pt x="1141" y="1230"/>
                    <a:pt x="1174" y="1140"/>
                    <a:pt x="1208" y="1039"/>
                  </a:cubicBezTo>
                  <a:cubicBezTo>
                    <a:pt x="1242" y="948"/>
                    <a:pt x="1265" y="858"/>
                    <a:pt x="1287" y="779"/>
                  </a:cubicBezTo>
                  <a:cubicBezTo>
                    <a:pt x="1310" y="689"/>
                    <a:pt x="1332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44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663050" y="2934625"/>
              <a:ext cx="28525" cy="41775"/>
            </a:xfrm>
            <a:custGeom>
              <a:rect b="b" l="l" r="r" t="t"/>
              <a:pathLst>
                <a:path extrusionOk="0" h="1671" w="1141">
                  <a:moveTo>
                    <a:pt x="1141" y="1"/>
                  </a:moveTo>
                  <a:cubicBezTo>
                    <a:pt x="1073" y="80"/>
                    <a:pt x="1005" y="159"/>
                    <a:pt x="949" y="249"/>
                  </a:cubicBezTo>
                  <a:cubicBezTo>
                    <a:pt x="836" y="407"/>
                    <a:pt x="700" y="621"/>
                    <a:pt x="565" y="836"/>
                  </a:cubicBezTo>
                  <a:cubicBezTo>
                    <a:pt x="497" y="937"/>
                    <a:pt x="430" y="1039"/>
                    <a:pt x="362" y="1140"/>
                  </a:cubicBezTo>
                  <a:cubicBezTo>
                    <a:pt x="328" y="1186"/>
                    <a:pt x="306" y="1242"/>
                    <a:pt x="272" y="1287"/>
                  </a:cubicBezTo>
                  <a:cubicBezTo>
                    <a:pt x="238" y="1321"/>
                    <a:pt x="215" y="1366"/>
                    <a:pt x="181" y="1411"/>
                  </a:cubicBezTo>
                  <a:cubicBezTo>
                    <a:pt x="125" y="1490"/>
                    <a:pt x="80" y="1547"/>
                    <a:pt x="46" y="1592"/>
                  </a:cubicBezTo>
                  <a:cubicBezTo>
                    <a:pt x="23" y="1614"/>
                    <a:pt x="12" y="1637"/>
                    <a:pt x="1" y="1671"/>
                  </a:cubicBezTo>
                  <a:cubicBezTo>
                    <a:pt x="23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72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2" y="1344"/>
                    <a:pt x="588" y="1298"/>
                  </a:cubicBezTo>
                  <a:cubicBezTo>
                    <a:pt x="621" y="1253"/>
                    <a:pt x="768" y="1276"/>
                    <a:pt x="802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7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4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654875" y="2943375"/>
              <a:ext cx="28800" cy="22025"/>
            </a:xfrm>
            <a:custGeom>
              <a:rect b="b" l="l" r="r" t="t"/>
              <a:pathLst>
                <a:path extrusionOk="0" h="881" w="1152">
                  <a:moveTo>
                    <a:pt x="1152" y="1"/>
                  </a:moveTo>
                  <a:lnTo>
                    <a:pt x="1152" y="1"/>
                  </a:lnTo>
                  <a:cubicBezTo>
                    <a:pt x="1084" y="34"/>
                    <a:pt x="1016" y="68"/>
                    <a:pt x="948" y="113"/>
                  </a:cubicBezTo>
                  <a:cubicBezTo>
                    <a:pt x="903" y="159"/>
                    <a:pt x="824" y="204"/>
                    <a:pt x="757" y="249"/>
                  </a:cubicBezTo>
                  <a:cubicBezTo>
                    <a:pt x="689" y="294"/>
                    <a:pt x="621" y="350"/>
                    <a:pt x="554" y="407"/>
                  </a:cubicBezTo>
                  <a:cubicBezTo>
                    <a:pt x="486" y="463"/>
                    <a:pt x="407" y="508"/>
                    <a:pt x="339" y="565"/>
                  </a:cubicBezTo>
                  <a:cubicBezTo>
                    <a:pt x="317" y="587"/>
                    <a:pt x="283" y="621"/>
                    <a:pt x="249" y="644"/>
                  </a:cubicBezTo>
                  <a:cubicBezTo>
                    <a:pt x="215" y="666"/>
                    <a:pt x="192" y="689"/>
                    <a:pt x="170" y="711"/>
                  </a:cubicBezTo>
                  <a:cubicBezTo>
                    <a:pt x="102" y="768"/>
                    <a:pt x="46" y="813"/>
                    <a:pt x="1" y="881"/>
                  </a:cubicBezTo>
                  <a:cubicBezTo>
                    <a:pt x="68" y="858"/>
                    <a:pt x="147" y="824"/>
                    <a:pt x="215" y="790"/>
                  </a:cubicBezTo>
                  <a:cubicBezTo>
                    <a:pt x="294" y="768"/>
                    <a:pt x="362" y="723"/>
                    <a:pt x="429" y="689"/>
                  </a:cubicBezTo>
                  <a:cubicBezTo>
                    <a:pt x="497" y="644"/>
                    <a:pt x="576" y="587"/>
                    <a:pt x="655" y="531"/>
                  </a:cubicBezTo>
                  <a:cubicBezTo>
                    <a:pt x="791" y="429"/>
                    <a:pt x="915" y="316"/>
                    <a:pt x="1016" y="181"/>
                  </a:cubicBezTo>
                  <a:cubicBezTo>
                    <a:pt x="1061" y="125"/>
                    <a:pt x="1106" y="57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523700" y="2854200"/>
              <a:ext cx="174925" cy="100050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2" y="12"/>
                    <a:pt x="2020" y="36"/>
                  </a:cubicBezTo>
                  <a:cubicBezTo>
                    <a:pt x="869" y="160"/>
                    <a:pt x="204" y="893"/>
                    <a:pt x="0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7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29" y="3037"/>
                    <a:pt x="6977" y="3037"/>
                  </a:cubicBezTo>
                  <a:cubicBezTo>
                    <a:pt x="6983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589750" y="2873500"/>
              <a:ext cx="108875" cy="76575"/>
            </a:xfrm>
            <a:custGeom>
              <a:rect b="b" l="l" r="r" t="t"/>
              <a:pathLst>
                <a:path extrusionOk="0" h="3063" w="4355">
                  <a:moveTo>
                    <a:pt x="1318" y="1"/>
                  </a:moveTo>
                  <a:cubicBezTo>
                    <a:pt x="905" y="1"/>
                    <a:pt x="930" y="353"/>
                    <a:pt x="1127" y="697"/>
                  </a:cubicBezTo>
                  <a:cubicBezTo>
                    <a:pt x="998" y="652"/>
                    <a:pt x="886" y="632"/>
                    <a:pt x="791" y="632"/>
                  </a:cubicBezTo>
                  <a:cubicBezTo>
                    <a:pt x="382" y="632"/>
                    <a:pt x="309" y="1011"/>
                    <a:pt x="676" y="1441"/>
                  </a:cubicBezTo>
                  <a:cubicBezTo>
                    <a:pt x="1" y="1754"/>
                    <a:pt x="595" y="2562"/>
                    <a:pt x="1140" y="2562"/>
                  </a:cubicBezTo>
                  <a:cubicBezTo>
                    <a:pt x="1205" y="2562"/>
                    <a:pt x="1269" y="2550"/>
                    <a:pt x="1330" y="2525"/>
                  </a:cubicBezTo>
                  <a:lnTo>
                    <a:pt x="1330" y="2525"/>
                  </a:lnTo>
                  <a:cubicBezTo>
                    <a:pt x="979" y="2897"/>
                    <a:pt x="1558" y="3063"/>
                    <a:pt x="1880" y="3063"/>
                  </a:cubicBezTo>
                  <a:cubicBezTo>
                    <a:pt x="1920" y="3063"/>
                    <a:pt x="1955" y="3060"/>
                    <a:pt x="1985" y="3055"/>
                  </a:cubicBezTo>
                  <a:cubicBezTo>
                    <a:pt x="2738" y="2946"/>
                    <a:pt x="3317" y="2219"/>
                    <a:pt x="4043" y="2219"/>
                  </a:cubicBezTo>
                  <a:cubicBezTo>
                    <a:pt x="4144" y="2219"/>
                    <a:pt x="4247" y="2234"/>
                    <a:pt x="4355" y="2265"/>
                  </a:cubicBezTo>
                  <a:lnTo>
                    <a:pt x="3994" y="1915"/>
                  </a:lnTo>
                  <a:cubicBezTo>
                    <a:pt x="3520" y="1329"/>
                    <a:pt x="3350" y="753"/>
                    <a:pt x="2741" y="358"/>
                  </a:cubicBezTo>
                  <a:cubicBezTo>
                    <a:pt x="2425" y="132"/>
                    <a:pt x="1816" y="42"/>
                    <a:pt x="1432" y="8"/>
                  </a:cubicBezTo>
                  <a:cubicBezTo>
                    <a:pt x="1391" y="3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517200" y="2903875"/>
              <a:ext cx="182275" cy="67900"/>
            </a:xfrm>
            <a:custGeom>
              <a:rect b="b" l="l" r="r" t="t"/>
              <a:pathLst>
                <a:path extrusionOk="0" h="2716" w="7291">
                  <a:moveTo>
                    <a:pt x="260" y="1"/>
                  </a:moveTo>
                  <a:cubicBezTo>
                    <a:pt x="260" y="23"/>
                    <a:pt x="249" y="35"/>
                    <a:pt x="249" y="57"/>
                  </a:cubicBezTo>
                  <a:cubicBezTo>
                    <a:pt x="1" y="1355"/>
                    <a:pt x="1626" y="2562"/>
                    <a:pt x="2754" y="2698"/>
                  </a:cubicBezTo>
                  <a:cubicBezTo>
                    <a:pt x="2861" y="2710"/>
                    <a:pt x="2966" y="2716"/>
                    <a:pt x="3069" y="2716"/>
                  </a:cubicBezTo>
                  <a:cubicBezTo>
                    <a:pt x="3802" y="2716"/>
                    <a:pt x="4438" y="2420"/>
                    <a:pt x="5101" y="2133"/>
                  </a:cubicBezTo>
                  <a:cubicBezTo>
                    <a:pt x="5553" y="1942"/>
                    <a:pt x="5993" y="1727"/>
                    <a:pt x="6422" y="1479"/>
                  </a:cubicBezTo>
                  <a:cubicBezTo>
                    <a:pt x="6692" y="1310"/>
                    <a:pt x="6986" y="1174"/>
                    <a:pt x="7291" y="1084"/>
                  </a:cubicBezTo>
                  <a:lnTo>
                    <a:pt x="7257" y="1050"/>
                  </a:lnTo>
                  <a:cubicBezTo>
                    <a:pt x="7250" y="1050"/>
                    <a:pt x="7243" y="1050"/>
                    <a:pt x="7237" y="1050"/>
                  </a:cubicBezTo>
                  <a:cubicBezTo>
                    <a:pt x="6489" y="1050"/>
                    <a:pt x="5234" y="1672"/>
                    <a:pt x="4932" y="1784"/>
                  </a:cubicBezTo>
                  <a:cubicBezTo>
                    <a:pt x="4505" y="1938"/>
                    <a:pt x="4060" y="2015"/>
                    <a:pt x="3618" y="2015"/>
                  </a:cubicBezTo>
                  <a:cubicBezTo>
                    <a:pt x="2929" y="2015"/>
                    <a:pt x="2247" y="1828"/>
                    <a:pt x="1648" y="1456"/>
                  </a:cubicBezTo>
                  <a:cubicBezTo>
                    <a:pt x="1073" y="1084"/>
                    <a:pt x="59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589700" y="2918275"/>
              <a:ext cx="101875" cy="17500"/>
            </a:xfrm>
            <a:custGeom>
              <a:rect b="b" l="l" r="r" t="t"/>
              <a:pathLst>
                <a:path extrusionOk="0" h="700" w="4075">
                  <a:moveTo>
                    <a:pt x="4007" y="573"/>
                  </a:moveTo>
                  <a:cubicBezTo>
                    <a:pt x="4001" y="582"/>
                    <a:pt x="3997" y="588"/>
                    <a:pt x="3996" y="588"/>
                  </a:cubicBezTo>
                  <a:cubicBezTo>
                    <a:pt x="3996" y="588"/>
                    <a:pt x="3996" y="588"/>
                    <a:pt x="3996" y="587"/>
                  </a:cubicBezTo>
                  <a:cubicBezTo>
                    <a:pt x="3973" y="621"/>
                    <a:pt x="3950" y="655"/>
                    <a:pt x="3939" y="689"/>
                  </a:cubicBezTo>
                  <a:cubicBezTo>
                    <a:pt x="3939" y="689"/>
                    <a:pt x="4007" y="576"/>
                    <a:pt x="4007" y="576"/>
                  </a:cubicBezTo>
                  <a:cubicBezTo>
                    <a:pt x="4007" y="576"/>
                    <a:pt x="4007" y="577"/>
                    <a:pt x="4007" y="577"/>
                  </a:cubicBezTo>
                  <a:cubicBezTo>
                    <a:pt x="4007" y="577"/>
                    <a:pt x="4007" y="575"/>
                    <a:pt x="4007" y="573"/>
                  </a:cubicBezTo>
                  <a:close/>
                  <a:moveTo>
                    <a:pt x="46" y="0"/>
                  </a:moveTo>
                  <a:cubicBezTo>
                    <a:pt x="46" y="0"/>
                    <a:pt x="1" y="91"/>
                    <a:pt x="35" y="124"/>
                  </a:cubicBezTo>
                  <a:cubicBezTo>
                    <a:pt x="57" y="147"/>
                    <a:pt x="35" y="260"/>
                    <a:pt x="80" y="294"/>
                  </a:cubicBezTo>
                  <a:cubicBezTo>
                    <a:pt x="136" y="339"/>
                    <a:pt x="193" y="373"/>
                    <a:pt x="260" y="406"/>
                  </a:cubicBezTo>
                  <a:cubicBezTo>
                    <a:pt x="339" y="452"/>
                    <a:pt x="430" y="497"/>
                    <a:pt x="520" y="531"/>
                  </a:cubicBezTo>
                  <a:cubicBezTo>
                    <a:pt x="746" y="598"/>
                    <a:pt x="971" y="643"/>
                    <a:pt x="1208" y="666"/>
                  </a:cubicBezTo>
                  <a:cubicBezTo>
                    <a:pt x="1344" y="677"/>
                    <a:pt x="1468" y="700"/>
                    <a:pt x="1603" y="700"/>
                  </a:cubicBezTo>
                  <a:cubicBezTo>
                    <a:pt x="1739" y="700"/>
                    <a:pt x="1874" y="700"/>
                    <a:pt x="2021" y="689"/>
                  </a:cubicBezTo>
                  <a:cubicBezTo>
                    <a:pt x="2292" y="655"/>
                    <a:pt x="2562" y="610"/>
                    <a:pt x="2811" y="576"/>
                  </a:cubicBezTo>
                  <a:cubicBezTo>
                    <a:pt x="2935" y="553"/>
                    <a:pt x="3048" y="531"/>
                    <a:pt x="3172" y="519"/>
                  </a:cubicBezTo>
                  <a:cubicBezTo>
                    <a:pt x="3273" y="508"/>
                    <a:pt x="3386" y="497"/>
                    <a:pt x="3488" y="497"/>
                  </a:cubicBezTo>
                  <a:cubicBezTo>
                    <a:pt x="3578" y="497"/>
                    <a:pt x="3668" y="497"/>
                    <a:pt x="3759" y="508"/>
                  </a:cubicBezTo>
                  <a:cubicBezTo>
                    <a:pt x="3826" y="508"/>
                    <a:pt x="3905" y="519"/>
                    <a:pt x="3973" y="531"/>
                  </a:cubicBezTo>
                  <a:cubicBezTo>
                    <a:pt x="3984" y="536"/>
                    <a:pt x="3996" y="541"/>
                    <a:pt x="4010" y="545"/>
                  </a:cubicBezTo>
                  <a:lnTo>
                    <a:pt x="4010" y="545"/>
                  </a:lnTo>
                  <a:cubicBezTo>
                    <a:pt x="4008" y="556"/>
                    <a:pt x="4007" y="568"/>
                    <a:pt x="4007" y="573"/>
                  </a:cubicBezTo>
                  <a:lnTo>
                    <a:pt x="4007" y="573"/>
                  </a:lnTo>
                  <a:cubicBezTo>
                    <a:pt x="4011" y="566"/>
                    <a:pt x="4017" y="558"/>
                    <a:pt x="4022" y="549"/>
                  </a:cubicBezTo>
                  <a:lnTo>
                    <a:pt x="4022" y="549"/>
                  </a:lnTo>
                  <a:cubicBezTo>
                    <a:pt x="4033" y="552"/>
                    <a:pt x="4043" y="553"/>
                    <a:pt x="4052" y="553"/>
                  </a:cubicBezTo>
                  <a:cubicBezTo>
                    <a:pt x="4063" y="553"/>
                    <a:pt x="4063" y="553"/>
                    <a:pt x="4063" y="531"/>
                  </a:cubicBezTo>
                  <a:cubicBezTo>
                    <a:pt x="4058" y="529"/>
                    <a:pt x="4053" y="527"/>
                    <a:pt x="4049" y="526"/>
                  </a:cubicBezTo>
                  <a:lnTo>
                    <a:pt x="4049" y="526"/>
                  </a:lnTo>
                  <a:cubicBezTo>
                    <a:pt x="4044" y="526"/>
                    <a:pt x="4039" y="527"/>
                    <a:pt x="4035" y="528"/>
                  </a:cubicBezTo>
                  <a:lnTo>
                    <a:pt x="4035" y="528"/>
                  </a:lnTo>
                  <a:cubicBezTo>
                    <a:pt x="4037" y="526"/>
                    <a:pt x="4038" y="524"/>
                    <a:pt x="4039" y="522"/>
                  </a:cubicBezTo>
                  <a:lnTo>
                    <a:pt x="4039" y="522"/>
                  </a:lnTo>
                  <a:cubicBezTo>
                    <a:pt x="4042" y="523"/>
                    <a:pt x="4046" y="524"/>
                    <a:pt x="4049" y="526"/>
                  </a:cubicBezTo>
                  <a:lnTo>
                    <a:pt x="4049" y="526"/>
                  </a:lnTo>
                  <a:cubicBezTo>
                    <a:pt x="4049" y="526"/>
                    <a:pt x="4049" y="526"/>
                    <a:pt x="4049" y="526"/>
                  </a:cubicBezTo>
                  <a:cubicBezTo>
                    <a:pt x="4054" y="526"/>
                    <a:pt x="4060" y="527"/>
                    <a:pt x="4063" y="531"/>
                  </a:cubicBezTo>
                  <a:cubicBezTo>
                    <a:pt x="4075" y="531"/>
                    <a:pt x="4063" y="508"/>
                    <a:pt x="4063" y="497"/>
                  </a:cubicBezTo>
                  <a:cubicBezTo>
                    <a:pt x="4063" y="495"/>
                    <a:pt x="4063" y="494"/>
                    <a:pt x="4062" y="494"/>
                  </a:cubicBezTo>
                  <a:cubicBezTo>
                    <a:pt x="4059" y="494"/>
                    <a:pt x="4050" y="506"/>
                    <a:pt x="4039" y="522"/>
                  </a:cubicBezTo>
                  <a:lnTo>
                    <a:pt x="4039" y="522"/>
                  </a:lnTo>
                  <a:cubicBezTo>
                    <a:pt x="4018" y="514"/>
                    <a:pt x="4001" y="508"/>
                    <a:pt x="3984" y="508"/>
                  </a:cubicBezTo>
                  <a:cubicBezTo>
                    <a:pt x="3917" y="485"/>
                    <a:pt x="3849" y="463"/>
                    <a:pt x="3781" y="440"/>
                  </a:cubicBezTo>
                  <a:cubicBezTo>
                    <a:pt x="3691" y="429"/>
                    <a:pt x="3589" y="418"/>
                    <a:pt x="3499" y="406"/>
                  </a:cubicBezTo>
                  <a:cubicBezTo>
                    <a:pt x="3436" y="403"/>
                    <a:pt x="3372" y="402"/>
                    <a:pt x="3309" y="402"/>
                  </a:cubicBezTo>
                  <a:cubicBezTo>
                    <a:pt x="3135" y="402"/>
                    <a:pt x="2962" y="413"/>
                    <a:pt x="2788" y="429"/>
                  </a:cubicBezTo>
                  <a:cubicBezTo>
                    <a:pt x="2540" y="463"/>
                    <a:pt x="2269" y="508"/>
                    <a:pt x="2010" y="531"/>
                  </a:cubicBezTo>
                  <a:cubicBezTo>
                    <a:pt x="1874" y="542"/>
                    <a:pt x="1739" y="542"/>
                    <a:pt x="1615" y="542"/>
                  </a:cubicBezTo>
                  <a:cubicBezTo>
                    <a:pt x="1479" y="542"/>
                    <a:pt x="1355" y="531"/>
                    <a:pt x="1231" y="519"/>
                  </a:cubicBezTo>
                  <a:cubicBezTo>
                    <a:pt x="1005" y="508"/>
                    <a:pt x="780" y="474"/>
                    <a:pt x="565" y="418"/>
                  </a:cubicBezTo>
                  <a:cubicBezTo>
                    <a:pt x="475" y="384"/>
                    <a:pt x="396" y="350"/>
                    <a:pt x="317" y="316"/>
                  </a:cubicBezTo>
                  <a:cubicBezTo>
                    <a:pt x="238" y="282"/>
                    <a:pt x="204" y="215"/>
                    <a:pt x="148" y="181"/>
                  </a:cubicBezTo>
                  <a:cubicBezTo>
                    <a:pt x="103" y="158"/>
                    <a:pt x="114" y="45"/>
                    <a:pt x="91" y="3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630050" y="2912050"/>
              <a:ext cx="56175" cy="16675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19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3" y="80"/>
                    <a:pt x="136" y="114"/>
                    <a:pt x="170" y="136"/>
                  </a:cubicBezTo>
                  <a:cubicBezTo>
                    <a:pt x="215" y="170"/>
                    <a:pt x="260" y="204"/>
                    <a:pt x="294" y="238"/>
                  </a:cubicBezTo>
                  <a:cubicBezTo>
                    <a:pt x="418" y="283"/>
                    <a:pt x="531" y="340"/>
                    <a:pt x="655" y="373"/>
                  </a:cubicBezTo>
                  <a:cubicBezTo>
                    <a:pt x="723" y="396"/>
                    <a:pt x="790" y="419"/>
                    <a:pt x="869" y="430"/>
                  </a:cubicBezTo>
                  <a:lnTo>
                    <a:pt x="1084" y="486"/>
                  </a:lnTo>
                  <a:cubicBezTo>
                    <a:pt x="1219" y="509"/>
                    <a:pt x="1366" y="531"/>
                    <a:pt x="1501" y="554"/>
                  </a:cubicBezTo>
                  <a:lnTo>
                    <a:pt x="1874" y="610"/>
                  </a:lnTo>
                  <a:cubicBezTo>
                    <a:pt x="1987" y="622"/>
                    <a:pt x="2077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98" y="554"/>
                    <a:pt x="1908" y="520"/>
                  </a:cubicBezTo>
                  <a:cubicBezTo>
                    <a:pt x="1806" y="486"/>
                    <a:pt x="1671" y="441"/>
                    <a:pt x="1535" y="407"/>
                  </a:cubicBezTo>
                  <a:cubicBezTo>
                    <a:pt x="1411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33" y="227"/>
                    <a:pt x="565" y="204"/>
                    <a:pt x="508" y="193"/>
                  </a:cubicBezTo>
                  <a:lnTo>
                    <a:pt x="339" y="136"/>
                  </a:lnTo>
                  <a:cubicBezTo>
                    <a:pt x="283" y="125"/>
                    <a:pt x="238" y="114"/>
                    <a:pt x="192" y="91"/>
                  </a:cubicBezTo>
                  <a:cubicBezTo>
                    <a:pt x="159" y="80"/>
                    <a:pt x="125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631750" y="2901625"/>
              <a:ext cx="53050" cy="24850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29" y="678"/>
                    <a:pt x="1275" y="734"/>
                    <a:pt x="1400" y="779"/>
                  </a:cubicBezTo>
                  <a:cubicBezTo>
                    <a:pt x="1512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4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01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652900" y="2759725"/>
              <a:ext cx="107800" cy="173250"/>
            </a:xfrm>
            <a:custGeom>
              <a:rect b="b" l="l" r="r" t="t"/>
              <a:pathLst>
                <a:path extrusionOk="0" h="6930" w="4312">
                  <a:moveTo>
                    <a:pt x="2382" y="1"/>
                  </a:moveTo>
                  <a:cubicBezTo>
                    <a:pt x="1253" y="395"/>
                    <a:pt x="249" y="994"/>
                    <a:pt x="91" y="2382"/>
                  </a:cubicBezTo>
                  <a:cubicBezTo>
                    <a:pt x="1" y="3307"/>
                    <a:pt x="12" y="3792"/>
                    <a:pt x="350" y="4627"/>
                  </a:cubicBezTo>
                  <a:cubicBezTo>
                    <a:pt x="554" y="5124"/>
                    <a:pt x="994" y="6297"/>
                    <a:pt x="1535" y="6816"/>
                  </a:cubicBezTo>
                  <a:cubicBezTo>
                    <a:pt x="1614" y="6850"/>
                    <a:pt x="1682" y="6895"/>
                    <a:pt x="1761" y="6929"/>
                  </a:cubicBezTo>
                  <a:cubicBezTo>
                    <a:pt x="2020" y="5925"/>
                    <a:pt x="2224" y="5722"/>
                    <a:pt x="2777" y="4920"/>
                  </a:cubicBezTo>
                  <a:cubicBezTo>
                    <a:pt x="2957" y="4661"/>
                    <a:pt x="3499" y="4232"/>
                    <a:pt x="3657" y="3973"/>
                  </a:cubicBezTo>
                  <a:cubicBezTo>
                    <a:pt x="3826" y="3736"/>
                    <a:pt x="3849" y="3544"/>
                    <a:pt x="3961" y="3262"/>
                  </a:cubicBezTo>
                  <a:cubicBezTo>
                    <a:pt x="4311" y="2280"/>
                    <a:pt x="3612" y="1095"/>
                    <a:pt x="2935" y="441"/>
                  </a:cubicBezTo>
                  <a:cubicBezTo>
                    <a:pt x="2765" y="271"/>
                    <a:pt x="2585" y="125"/>
                    <a:pt x="2382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703125" y="2941125"/>
              <a:ext cx="2275" cy="3125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cubicBezTo>
                    <a:pt x="11" y="34"/>
                    <a:pt x="34" y="79"/>
                    <a:pt x="45" y="124"/>
                  </a:cubicBezTo>
                  <a:lnTo>
                    <a:pt x="90" y="23"/>
                  </a:lnTo>
                  <a:cubicBezTo>
                    <a:pt x="57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656300" y="2822325"/>
              <a:ext cx="78150" cy="11065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6"/>
                    <a:pt x="846" y="543"/>
                  </a:cubicBezTo>
                  <a:cubicBezTo>
                    <a:pt x="738" y="381"/>
                    <a:pt x="621" y="280"/>
                    <a:pt x="505" y="280"/>
                  </a:cubicBezTo>
                  <a:cubicBezTo>
                    <a:pt x="404" y="280"/>
                    <a:pt x="304" y="358"/>
                    <a:pt x="214" y="543"/>
                  </a:cubicBezTo>
                  <a:cubicBezTo>
                    <a:pt x="79" y="825"/>
                    <a:pt x="11" y="1141"/>
                    <a:pt x="0" y="1457"/>
                  </a:cubicBezTo>
                  <a:cubicBezTo>
                    <a:pt x="56" y="1694"/>
                    <a:pt x="124" y="1920"/>
                    <a:pt x="214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46" y="4391"/>
                    <a:pt x="1636" y="4425"/>
                  </a:cubicBezTo>
                  <a:cubicBezTo>
                    <a:pt x="1884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94"/>
                    <a:pt x="3092" y="1514"/>
                  </a:cubicBezTo>
                  <a:cubicBezTo>
                    <a:pt x="3042" y="1374"/>
                    <a:pt x="2962" y="1329"/>
                    <a:pt x="2866" y="1329"/>
                  </a:cubicBezTo>
                  <a:cubicBezTo>
                    <a:pt x="2745" y="1329"/>
                    <a:pt x="2599" y="1402"/>
                    <a:pt x="2460" y="1446"/>
                  </a:cubicBezTo>
                  <a:cubicBezTo>
                    <a:pt x="2494" y="1164"/>
                    <a:pt x="2765" y="588"/>
                    <a:pt x="2505" y="351"/>
                  </a:cubicBezTo>
                  <a:cubicBezTo>
                    <a:pt x="2450" y="303"/>
                    <a:pt x="2391" y="283"/>
                    <a:pt x="2330" y="283"/>
                  </a:cubicBezTo>
                  <a:cubicBezTo>
                    <a:pt x="2108" y="283"/>
                    <a:pt x="1868" y="552"/>
                    <a:pt x="1727" y="667"/>
                  </a:cubicBezTo>
                  <a:cubicBezTo>
                    <a:pt x="1602" y="521"/>
                    <a:pt x="1433" y="47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622425" y="2751925"/>
              <a:ext cx="90025" cy="178225"/>
            </a:xfrm>
            <a:custGeom>
              <a:rect b="b" l="l" r="r" t="t"/>
              <a:pathLst>
                <a:path extrusionOk="0" h="7129" w="3601">
                  <a:moveTo>
                    <a:pt x="2597" y="0"/>
                  </a:moveTo>
                  <a:cubicBezTo>
                    <a:pt x="1914" y="0"/>
                    <a:pt x="1270" y="442"/>
                    <a:pt x="791" y="1294"/>
                  </a:cubicBezTo>
                  <a:cubicBezTo>
                    <a:pt x="1" y="2682"/>
                    <a:pt x="215" y="3765"/>
                    <a:pt x="1095" y="5289"/>
                  </a:cubicBezTo>
                  <a:cubicBezTo>
                    <a:pt x="1174" y="5424"/>
                    <a:pt x="1739" y="6553"/>
                    <a:pt x="2754" y="7128"/>
                  </a:cubicBezTo>
                  <a:cubicBezTo>
                    <a:pt x="2213" y="6609"/>
                    <a:pt x="1761" y="5436"/>
                    <a:pt x="1569" y="4939"/>
                  </a:cubicBezTo>
                  <a:cubicBezTo>
                    <a:pt x="1231" y="4104"/>
                    <a:pt x="1220" y="3619"/>
                    <a:pt x="1310" y="2705"/>
                  </a:cubicBezTo>
                  <a:cubicBezTo>
                    <a:pt x="1468" y="1306"/>
                    <a:pt x="2461" y="707"/>
                    <a:pt x="3601" y="313"/>
                  </a:cubicBezTo>
                  <a:cubicBezTo>
                    <a:pt x="3266" y="103"/>
                    <a:pt x="2927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674900" y="2836750"/>
              <a:ext cx="16400" cy="83800"/>
            </a:xfrm>
            <a:custGeom>
              <a:rect b="b" l="l" r="r" t="t"/>
              <a:pathLst>
                <a:path extrusionOk="0" h="3352" w="656">
                  <a:moveTo>
                    <a:pt x="170" y="0"/>
                  </a:moveTo>
                  <a:cubicBezTo>
                    <a:pt x="170" y="0"/>
                    <a:pt x="147" y="45"/>
                    <a:pt x="125" y="136"/>
                  </a:cubicBezTo>
                  <a:cubicBezTo>
                    <a:pt x="114" y="192"/>
                    <a:pt x="102" y="237"/>
                    <a:pt x="80" y="305"/>
                  </a:cubicBezTo>
                  <a:cubicBezTo>
                    <a:pt x="68" y="372"/>
                    <a:pt x="46" y="451"/>
                    <a:pt x="46" y="519"/>
                  </a:cubicBezTo>
                  <a:cubicBezTo>
                    <a:pt x="35" y="609"/>
                    <a:pt x="23" y="700"/>
                    <a:pt x="12" y="790"/>
                  </a:cubicBezTo>
                  <a:cubicBezTo>
                    <a:pt x="1" y="880"/>
                    <a:pt x="1" y="982"/>
                    <a:pt x="12" y="1083"/>
                  </a:cubicBezTo>
                  <a:cubicBezTo>
                    <a:pt x="12" y="1185"/>
                    <a:pt x="12" y="1298"/>
                    <a:pt x="23" y="1399"/>
                  </a:cubicBezTo>
                  <a:cubicBezTo>
                    <a:pt x="35" y="1512"/>
                    <a:pt x="35" y="1614"/>
                    <a:pt x="57" y="1727"/>
                  </a:cubicBezTo>
                  <a:cubicBezTo>
                    <a:pt x="80" y="1828"/>
                    <a:pt x="102" y="1941"/>
                    <a:pt x="125" y="2043"/>
                  </a:cubicBezTo>
                  <a:cubicBezTo>
                    <a:pt x="147" y="2155"/>
                    <a:pt x="181" y="2246"/>
                    <a:pt x="204" y="2347"/>
                  </a:cubicBezTo>
                  <a:cubicBezTo>
                    <a:pt x="238" y="2449"/>
                    <a:pt x="260" y="2539"/>
                    <a:pt x="305" y="2629"/>
                  </a:cubicBezTo>
                  <a:cubicBezTo>
                    <a:pt x="339" y="2720"/>
                    <a:pt x="373" y="2799"/>
                    <a:pt x="407" y="2878"/>
                  </a:cubicBezTo>
                  <a:cubicBezTo>
                    <a:pt x="430" y="2945"/>
                    <a:pt x="463" y="3013"/>
                    <a:pt x="497" y="3069"/>
                  </a:cubicBezTo>
                  <a:lnTo>
                    <a:pt x="588" y="3227"/>
                  </a:lnTo>
                  <a:cubicBezTo>
                    <a:pt x="633" y="3306"/>
                    <a:pt x="655" y="3352"/>
                    <a:pt x="655" y="3352"/>
                  </a:cubicBezTo>
                  <a:cubicBezTo>
                    <a:pt x="655" y="3352"/>
                    <a:pt x="633" y="3306"/>
                    <a:pt x="610" y="3216"/>
                  </a:cubicBezTo>
                  <a:cubicBezTo>
                    <a:pt x="576" y="3126"/>
                    <a:pt x="531" y="3002"/>
                    <a:pt x="486" y="2844"/>
                  </a:cubicBezTo>
                  <a:cubicBezTo>
                    <a:pt x="463" y="2765"/>
                    <a:pt x="441" y="2686"/>
                    <a:pt x="418" y="2595"/>
                  </a:cubicBezTo>
                  <a:cubicBezTo>
                    <a:pt x="384" y="2505"/>
                    <a:pt x="373" y="2404"/>
                    <a:pt x="351" y="2313"/>
                  </a:cubicBezTo>
                  <a:cubicBezTo>
                    <a:pt x="317" y="2212"/>
                    <a:pt x="294" y="2110"/>
                    <a:pt x="272" y="2009"/>
                  </a:cubicBezTo>
                  <a:cubicBezTo>
                    <a:pt x="260" y="1907"/>
                    <a:pt x="226" y="1806"/>
                    <a:pt x="215" y="1704"/>
                  </a:cubicBezTo>
                  <a:cubicBezTo>
                    <a:pt x="204" y="1591"/>
                    <a:pt x="193" y="1490"/>
                    <a:pt x="181" y="1388"/>
                  </a:cubicBezTo>
                  <a:cubicBezTo>
                    <a:pt x="159" y="1287"/>
                    <a:pt x="159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36" y="372"/>
                    <a:pt x="147" y="248"/>
                    <a:pt x="159" y="147"/>
                  </a:cubicBezTo>
                  <a:cubicBezTo>
                    <a:pt x="170" y="57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687600" y="2820650"/>
              <a:ext cx="16950" cy="109200"/>
            </a:xfrm>
            <a:custGeom>
              <a:rect b="b" l="l" r="r" t="t"/>
              <a:pathLst>
                <a:path extrusionOk="0" h="4368" w="678">
                  <a:moveTo>
                    <a:pt x="678" y="1"/>
                  </a:moveTo>
                  <a:cubicBezTo>
                    <a:pt x="678" y="1"/>
                    <a:pt x="644" y="57"/>
                    <a:pt x="576" y="159"/>
                  </a:cubicBezTo>
                  <a:cubicBezTo>
                    <a:pt x="531" y="227"/>
                    <a:pt x="497" y="294"/>
                    <a:pt x="463" y="362"/>
                  </a:cubicBezTo>
                  <a:cubicBezTo>
                    <a:pt x="418" y="441"/>
                    <a:pt x="384" y="531"/>
                    <a:pt x="350" y="622"/>
                  </a:cubicBezTo>
                  <a:cubicBezTo>
                    <a:pt x="305" y="712"/>
                    <a:pt x="271" y="825"/>
                    <a:pt x="238" y="938"/>
                  </a:cubicBezTo>
                  <a:cubicBezTo>
                    <a:pt x="204" y="1062"/>
                    <a:pt x="159" y="1186"/>
                    <a:pt x="136" y="1310"/>
                  </a:cubicBezTo>
                  <a:cubicBezTo>
                    <a:pt x="113" y="1445"/>
                    <a:pt x="91" y="1569"/>
                    <a:pt x="68" y="1716"/>
                  </a:cubicBezTo>
                  <a:cubicBezTo>
                    <a:pt x="46" y="1852"/>
                    <a:pt x="34" y="1998"/>
                    <a:pt x="23" y="2134"/>
                  </a:cubicBezTo>
                  <a:cubicBezTo>
                    <a:pt x="12" y="2280"/>
                    <a:pt x="12" y="2416"/>
                    <a:pt x="12" y="2562"/>
                  </a:cubicBezTo>
                  <a:cubicBezTo>
                    <a:pt x="1" y="2698"/>
                    <a:pt x="12" y="2833"/>
                    <a:pt x="23" y="2969"/>
                  </a:cubicBezTo>
                  <a:cubicBezTo>
                    <a:pt x="23" y="3104"/>
                    <a:pt x="34" y="3228"/>
                    <a:pt x="57" y="3341"/>
                  </a:cubicBezTo>
                  <a:cubicBezTo>
                    <a:pt x="68" y="3465"/>
                    <a:pt x="80" y="3578"/>
                    <a:pt x="102" y="3680"/>
                  </a:cubicBezTo>
                  <a:cubicBezTo>
                    <a:pt x="113" y="3781"/>
                    <a:pt x="136" y="3871"/>
                    <a:pt x="159" y="3962"/>
                  </a:cubicBezTo>
                  <a:cubicBezTo>
                    <a:pt x="170" y="4041"/>
                    <a:pt x="192" y="4108"/>
                    <a:pt x="215" y="4187"/>
                  </a:cubicBezTo>
                  <a:cubicBezTo>
                    <a:pt x="249" y="4300"/>
                    <a:pt x="271" y="4368"/>
                    <a:pt x="271" y="4368"/>
                  </a:cubicBezTo>
                  <a:cubicBezTo>
                    <a:pt x="271" y="4368"/>
                    <a:pt x="271" y="4289"/>
                    <a:pt x="249" y="4165"/>
                  </a:cubicBezTo>
                  <a:cubicBezTo>
                    <a:pt x="226" y="4041"/>
                    <a:pt x="215" y="3871"/>
                    <a:pt x="192" y="3657"/>
                  </a:cubicBezTo>
                  <a:cubicBezTo>
                    <a:pt x="181" y="3454"/>
                    <a:pt x="170" y="3217"/>
                    <a:pt x="170" y="2957"/>
                  </a:cubicBezTo>
                  <a:cubicBezTo>
                    <a:pt x="170" y="2822"/>
                    <a:pt x="170" y="2687"/>
                    <a:pt x="170" y="2551"/>
                  </a:cubicBezTo>
                  <a:cubicBezTo>
                    <a:pt x="170" y="2427"/>
                    <a:pt x="170" y="2280"/>
                    <a:pt x="181" y="2145"/>
                  </a:cubicBezTo>
                  <a:cubicBezTo>
                    <a:pt x="192" y="2010"/>
                    <a:pt x="204" y="1863"/>
                    <a:pt x="226" y="1739"/>
                  </a:cubicBezTo>
                  <a:cubicBezTo>
                    <a:pt x="238" y="1603"/>
                    <a:pt x="260" y="1468"/>
                    <a:pt x="283" y="1344"/>
                  </a:cubicBezTo>
                  <a:cubicBezTo>
                    <a:pt x="305" y="1208"/>
                    <a:pt x="317" y="1084"/>
                    <a:pt x="350" y="971"/>
                  </a:cubicBezTo>
                  <a:cubicBezTo>
                    <a:pt x="384" y="859"/>
                    <a:pt x="407" y="746"/>
                    <a:pt x="429" y="655"/>
                  </a:cubicBezTo>
                  <a:cubicBezTo>
                    <a:pt x="463" y="554"/>
                    <a:pt x="497" y="464"/>
                    <a:pt x="520" y="385"/>
                  </a:cubicBezTo>
                  <a:cubicBezTo>
                    <a:pt x="554" y="306"/>
                    <a:pt x="576" y="238"/>
                    <a:pt x="599" y="181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694100" y="2852825"/>
              <a:ext cx="14400" cy="76750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542" y="34"/>
                    <a:pt x="508" y="113"/>
                  </a:cubicBezTo>
                  <a:cubicBezTo>
                    <a:pt x="485" y="158"/>
                    <a:pt x="451" y="203"/>
                    <a:pt x="429" y="260"/>
                  </a:cubicBezTo>
                  <a:cubicBezTo>
                    <a:pt x="395" y="316"/>
                    <a:pt x="372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58" y="1016"/>
                    <a:pt x="136" y="1117"/>
                    <a:pt x="124" y="1208"/>
                  </a:cubicBezTo>
                  <a:cubicBezTo>
                    <a:pt x="102" y="1309"/>
                    <a:pt x="79" y="1400"/>
                    <a:pt x="68" y="1501"/>
                  </a:cubicBezTo>
                  <a:cubicBezTo>
                    <a:pt x="57" y="1591"/>
                    <a:pt x="45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23" y="2934"/>
                  </a:cubicBezTo>
                  <a:cubicBezTo>
                    <a:pt x="23" y="2979"/>
                    <a:pt x="34" y="3024"/>
                    <a:pt x="45" y="3070"/>
                  </a:cubicBezTo>
                  <a:cubicBezTo>
                    <a:pt x="45" y="3070"/>
                    <a:pt x="45" y="3024"/>
                    <a:pt x="57" y="2923"/>
                  </a:cubicBezTo>
                  <a:cubicBezTo>
                    <a:pt x="57" y="2889"/>
                    <a:pt x="68" y="2833"/>
                    <a:pt x="68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02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27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395" y="610"/>
                    <a:pt x="418" y="531"/>
                    <a:pt x="429" y="463"/>
                  </a:cubicBezTo>
                  <a:cubicBezTo>
                    <a:pt x="451" y="395"/>
                    <a:pt x="463" y="316"/>
                    <a:pt x="485" y="271"/>
                  </a:cubicBezTo>
                  <a:cubicBezTo>
                    <a:pt x="508" y="215"/>
                    <a:pt x="519" y="170"/>
                    <a:pt x="530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695225" y="2870025"/>
              <a:ext cx="20600" cy="59550"/>
            </a:xfrm>
            <a:custGeom>
              <a:rect b="b" l="l" r="r" t="t"/>
              <a:pathLst>
                <a:path extrusionOk="0" h="2382" w="824">
                  <a:moveTo>
                    <a:pt x="824" y="1"/>
                  </a:moveTo>
                  <a:lnTo>
                    <a:pt x="768" y="91"/>
                  </a:lnTo>
                  <a:cubicBezTo>
                    <a:pt x="711" y="170"/>
                    <a:pt x="655" y="260"/>
                    <a:pt x="621" y="339"/>
                  </a:cubicBezTo>
                  <a:cubicBezTo>
                    <a:pt x="553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79" y="1727"/>
                    <a:pt x="68" y="1795"/>
                  </a:cubicBezTo>
                  <a:cubicBezTo>
                    <a:pt x="45" y="1863"/>
                    <a:pt x="34" y="1930"/>
                    <a:pt x="23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lnTo>
                    <a:pt x="23" y="2291"/>
                  </a:lnTo>
                  <a:cubicBezTo>
                    <a:pt x="34" y="2246"/>
                    <a:pt x="34" y="2212"/>
                    <a:pt x="57" y="2167"/>
                  </a:cubicBezTo>
                  <a:cubicBezTo>
                    <a:pt x="79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60" y="1637"/>
                  </a:cubicBezTo>
                  <a:cubicBezTo>
                    <a:pt x="305" y="1490"/>
                    <a:pt x="373" y="1355"/>
                    <a:pt x="418" y="1197"/>
                  </a:cubicBezTo>
                  <a:cubicBezTo>
                    <a:pt x="463" y="1050"/>
                    <a:pt x="519" y="903"/>
                    <a:pt x="576" y="768"/>
                  </a:cubicBezTo>
                  <a:cubicBezTo>
                    <a:pt x="621" y="621"/>
                    <a:pt x="666" y="486"/>
                    <a:pt x="700" y="373"/>
                  </a:cubicBezTo>
                  <a:cubicBezTo>
                    <a:pt x="745" y="271"/>
                    <a:pt x="768" y="170"/>
                    <a:pt x="790" y="102"/>
                  </a:cubicBezTo>
                  <a:cubicBezTo>
                    <a:pt x="801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032775" y="2125000"/>
              <a:ext cx="516900" cy="383775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59" y="11239"/>
                  </a:cubicBezTo>
                  <a:cubicBezTo>
                    <a:pt x="206" y="11239"/>
                    <a:pt x="262" y="11239"/>
                    <a:pt x="217" y="11251"/>
                  </a:cubicBezTo>
                  <a:cubicBezTo>
                    <a:pt x="0" y="11294"/>
                    <a:pt x="3850" y="15351"/>
                    <a:pt x="9176" y="15351"/>
                  </a:cubicBezTo>
                  <a:cubicBezTo>
                    <a:pt x="10768" y="15351"/>
                    <a:pt x="12491" y="14989"/>
                    <a:pt x="14277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031150" y="2122450"/>
              <a:ext cx="605700" cy="471425"/>
            </a:xfrm>
            <a:custGeom>
              <a:rect b="b" l="l" r="r" t="t"/>
              <a:pathLst>
                <a:path extrusionOk="0" h="18857" w="24228">
                  <a:moveTo>
                    <a:pt x="19240" y="113"/>
                  </a:moveTo>
                  <a:cubicBezTo>
                    <a:pt x="19770" y="2799"/>
                    <a:pt x="20741" y="10777"/>
                    <a:pt x="14342" y="14151"/>
                  </a:cubicBezTo>
                  <a:cubicBezTo>
                    <a:pt x="6579" y="18247"/>
                    <a:pt x="0" y="11420"/>
                    <a:pt x="282" y="11364"/>
                  </a:cubicBezTo>
                  <a:cubicBezTo>
                    <a:pt x="327" y="11353"/>
                    <a:pt x="271" y="11353"/>
                    <a:pt x="124" y="11341"/>
                  </a:cubicBezTo>
                  <a:lnTo>
                    <a:pt x="0" y="11420"/>
                  </a:lnTo>
                  <a:cubicBezTo>
                    <a:pt x="0" y="11420"/>
                    <a:pt x="5879" y="18856"/>
                    <a:pt x="13158" y="15550"/>
                  </a:cubicBezTo>
                  <a:cubicBezTo>
                    <a:pt x="24227" y="10517"/>
                    <a:pt x="19420" y="1"/>
                    <a:pt x="19420" y="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286175" y="2209350"/>
              <a:ext cx="119625" cy="74500"/>
            </a:xfrm>
            <a:custGeom>
              <a:rect b="b" l="l" r="r" t="t"/>
              <a:pathLst>
                <a:path extrusionOk="0" h="2980" w="4785">
                  <a:moveTo>
                    <a:pt x="4785" y="0"/>
                  </a:moveTo>
                  <a:cubicBezTo>
                    <a:pt x="4491" y="79"/>
                    <a:pt x="4209" y="181"/>
                    <a:pt x="3938" y="305"/>
                  </a:cubicBezTo>
                  <a:cubicBezTo>
                    <a:pt x="3645" y="406"/>
                    <a:pt x="3374" y="542"/>
                    <a:pt x="3115" y="700"/>
                  </a:cubicBezTo>
                  <a:cubicBezTo>
                    <a:pt x="2821" y="869"/>
                    <a:pt x="2517" y="1050"/>
                    <a:pt x="2223" y="1241"/>
                  </a:cubicBezTo>
                  <a:cubicBezTo>
                    <a:pt x="1941" y="1445"/>
                    <a:pt x="1648" y="1636"/>
                    <a:pt x="1399" y="1839"/>
                  </a:cubicBezTo>
                  <a:cubicBezTo>
                    <a:pt x="1140" y="2043"/>
                    <a:pt x="880" y="2223"/>
                    <a:pt x="677" y="2392"/>
                  </a:cubicBezTo>
                  <a:cubicBezTo>
                    <a:pt x="440" y="2573"/>
                    <a:pt x="215" y="2765"/>
                    <a:pt x="0" y="2979"/>
                  </a:cubicBezTo>
                  <a:cubicBezTo>
                    <a:pt x="282" y="2889"/>
                    <a:pt x="564" y="2787"/>
                    <a:pt x="835" y="2663"/>
                  </a:cubicBezTo>
                  <a:cubicBezTo>
                    <a:pt x="1117" y="2550"/>
                    <a:pt x="1388" y="2415"/>
                    <a:pt x="1648" y="2257"/>
                  </a:cubicBezTo>
                  <a:cubicBezTo>
                    <a:pt x="1941" y="2099"/>
                    <a:pt x="2234" y="1907"/>
                    <a:pt x="2539" y="1704"/>
                  </a:cubicBezTo>
                  <a:cubicBezTo>
                    <a:pt x="2832" y="1512"/>
                    <a:pt x="3115" y="1320"/>
                    <a:pt x="3385" y="1117"/>
                  </a:cubicBezTo>
                  <a:cubicBezTo>
                    <a:pt x="3510" y="1016"/>
                    <a:pt x="3634" y="914"/>
                    <a:pt x="3758" y="824"/>
                  </a:cubicBezTo>
                  <a:cubicBezTo>
                    <a:pt x="3882" y="745"/>
                    <a:pt x="3995" y="655"/>
                    <a:pt x="4096" y="576"/>
                  </a:cubicBezTo>
                  <a:cubicBezTo>
                    <a:pt x="4333" y="395"/>
                    <a:pt x="4559" y="203"/>
                    <a:pt x="4785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398725" y="2204275"/>
              <a:ext cx="40925" cy="28700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0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1235075" y="1951775"/>
              <a:ext cx="646600" cy="731175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96" y="12063"/>
                  </a:cubicBezTo>
                  <a:cubicBezTo>
                    <a:pt x="22332" y="14027"/>
                    <a:pt x="21384" y="15697"/>
                    <a:pt x="20639" y="17548"/>
                  </a:cubicBezTo>
                  <a:cubicBezTo>
                    <a:pt x="19951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17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80" y="29246"/>
                    <a:pt x="8288" y="29246"/>
                  </a:cubicBezTo>
                  <a:cubicBezTo>
                    <a:pt x="9903" y="29246"/>
                    <a:pt x="11556" y="28984"/>
                    <a:pt x="13192" y="28448"/>
                  </a:cubicBezTo>
                  <a:cubicBezTo>
                    <a:pt x="15223" y="27782"/>
                    <a:pt x="17581" y="26868"/>
                    <a:pt x="19330" y="25650"/>
                  </a:cubicBezTo>
                  <a:cubicBezTo>
                    <a:pt x="24408" y="22118"/>
                    <a:pt x="25695" y="17198"/>
                    <a:pt x="25796" y="11285"/>
                  </a:cubicBezTo>
                  <a:cubicBezTo>
                    <a:pt x="25864" y="7606"/>
                    <a:pt x="24623" y="3781"/>
                    <a:pt x="22174" y="870"/>
                  </a:cubicBezTo>
                  <a:cubicBezTo>
                    <a:pt x="21914" y="565"/>
                    <a:pt x="21655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1066950" y="1862650"/>
              <a:ext cx="769325" cy="765950"/>
            </a:xfrm>
            <a:custGeom>
              <a:rect b="b" l="l" r="r" t="t"/>
              <a:pathLst>
                <a:path extrusionOk="0" h="30638" w="30773">
                  <a:moveTo>
                    <a:pt x="19203" y="0"/>
                  </a:moveTo>
                  <a:cubicBezTo>
                    <a:pt x="16365" y="0"/>
                    <a:pt x="13463" y="827"/>
                    <a:pt x="10934" y="2313"/>
                  </a:cubicBezTo>
                  <a:cubicBezTo>
                    <a:pt x="9129" y="3374"/>
                    <a:pt x="7402" y="4649"/>
                    <a:pt x="6082" y="6296"/>
                  </a:cubicBezTo>
                  <a:cubicBezTo>
                    <a:pt x="5055" y="7594"/>
                    <a:pt x="4096" y="8734"/>
                    <a:pt x="3464" y="10043"/>
                  </a:cubicBezTo>
                  <a:cubicBezTo>
                    <a:pt x="1230" y="14590"/>
                    <a:pt x="0" y="20909"/>
                    <a:pt x="2641" y="25547"/>
                  </a:cubicBezTo>
                  <a:cubicBezTo>
                    <a:pt x="3656" y="27364"/>
                    <a:pt x="5044" y="28933"/>
                    <a:pt x="6725" y="30162"/>
                  </a:cubicBezTo>
                  <a:cubicBezTo>
                    <a:pt x="8129" y="30488"/>
                    <a:pt x="9536" y="30638"/>
                    <a:pt x="10968" y="30638"/>
                  </a:cubicBezTo>
                  <a:cubicBezTo>
                    <a:pt x="12413" y="30638"/>
                    <a:pt x="13884" y="30485"/>
                    <a:pt x="15403" y="30208"/>
                  </a:cubicBezTo>
                  <a:cubicBezTo>
                    <a:pt x="17152" y="29858"/>
                    <a:pt x="18642" y="29418"/>
                    <a:pt x="20154" y="28425"/>
                  </a:cubicBezTo>
                  <a:cubicBezTo>
                    <a:pt x="21508" y="27454"/>
                    <a:pt x="23178" y="27127"/>
                    <a:pt x="24419" y="26032"/>
                  </a:cubicBezTo>
                  <a:cubicBezTo>
                    <a:pt x="25852" y="24735"/>
                    <a:pt x="26676" y="22862"/>
                    <a:pt x="27364" y="21113"/>
                  </a:cubicBezTo>
                  <a:cubicBezTo>
                    <a:pt x="28109" y="19262"/>
                    <a:pt x="29057" y="17592"/>
                    <a:pt x="29621" y="15628"/>
                  </a:cubicBezTo>
                  <a:cubicBezTo>
                    <a:pt x="30772" y="11792"/>
                    <a:pt x="30400" y="6985"/>
                    <a:pt x="28109" y="3566"/>
                  </a:cubicBezTo>
                  <a:cubicBezTo>
                    <a:pt x="25677" y="1104"/>
                    <a:pt x="22483" y="0"/>
                    <a:pt x="19203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1110375" y="1891075"/>
              <a:ext cx="701350" cy="708125"/>
            </a:xfrm>
            <a:custGeom>
              <a:rect b="b" l="l" r="r" t="t"/>
              <a:pathLst>
                <a:path extrusionOk="0" h="28325" w="28054">
                  <a:moveTo>
                    <a:pt x="17685" y="1"/>
                  </a:moveTo>
                  <a:cubicBezTo>
                    <a:pt x="17609" y="1"/>
                    <a:pt x="17534" y="1"/>
                    <a:pt x="17457" y="3"/>
                  </a:cubicBezTo>
                  <a:cubicBezTo>
                    <a:pt x="10484" y="104"/>
                    <a:pt x="3318" y="5656"/>
                    <a:pt x="1186" y="12291"/>
                  </a:cubicBezTo>
                  <a:cubicBezTo>
                    <a:pt x="746" y="13747"/>
                    <a:pt x="91" y="15654"/>
                    <a:pt x="1" y="17267"/>
                  </a:cubicBezTo>
                  <a:cubicBezTo>
                    <a:pt x="12" y="18621"/>
                    <a:pt x="588" y="19987"/>
                    <a:pt x="915" y="21341"/>
                  </a:cubicBezTo>
                  <a:cubicBezTo>
                    <a:pt x="1569" y="24049"/>
                    <a:pt x="2483" y="25178"/>
                    <a:pt x="4605" y="26735"/>
                  </a:cubicBezTo>
                  <a:lnTo>
                    <a:pt x="5180" y="27152"/>
                  </a:lnTo>
                  <a:cubicBezTo>
                    <a:pt x="7290" y="27987"/>
                    <a:pt x="8938" y="28224"/>
                    <a:pt x="11195" y="28315"/>
                  </a:cubicBezTo>
                  <a:cubicBezTo>
                    <a:pt x="11320" y="28321"/>
                    <a:pt x="11445" y="28324"/>
                    <a:pt x="11569" y="28324"/>
                  </a:cubicBezTo>
                  <a:cubicBezTo>
                    <a:pt x="14924" y="28324"/>
                    <a:pt x="17595" y="26018"/>
                    <a:pt x="20403" y="24343"/>
                  </a:cubicBezTo>
                  <a:cubicBezTo>
                    <a:pt x="23810" y="22323"/>
                    <a:pt x="25040" y="18520"/>
                    <a:pt x="26417" y="15011"/>
                  </a:cubicBezTo>
                  <a:cubicBezTo>
                    <a:pt x="27196" y="13307"/>
                    <a:pt x="28053" y="11591"/>
                    <a:pt x="27771" y="9752"/>
                  </a:cubicBezTo>
                  <a:cubicBezTo>
                    <a:pt x="27523" y="8105"/>
                    <a:pt x="27004" y="6514"/>
                    <a:pt x="26225" y="5035"/>
                  </a:cubicBezTo>
                  <a:cubicBezTo>
                    <a:pt x="24400" y="1661"/>
                    <a:pt x="21457" y="1"/>
                    <a:pt x="17685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229700" y="2001350"/>
              <a:ext cx="453650" cy="494625"/>
            </a:xfrm>
            <a:custGeom>
              <a:rect b="b" l="l" r="r" t="t"/>
              <a:pathLst>
                <a:path extrusionOk="0" h="19785" w="18146">
                  <a:moveTo>
                    <a:pt x="11535" y="1"/>
                  </a:moveTo>
                  <a:cubicBezTo>
                    <a:pt x="10802" y="1"/>
                    <a:pt x="10072" y="196"/>
                    <a:pt x="8949" y="545"/>
                  </a:cubicBezTo>
                  <a:cubicBezTo>
                    <a:pt x="8216" y="805"/>
                    <a:pt x="7234" y="726"/>
                    <a:pt x="6523" y="1053"/>
                  </a:cubicBezTo>
                  <a:cubicBezTo>
                    <a:pt x="5654" y="1426"/>
                    <a:pt x="5259" y="2396"/>
                    <a:pt x="4650" y="3186"/>
                  </a:cubicBezTo>
                  <a:cubicBezTo>
                    <a:pt x="3612" y="4461"/>
                    <a:pt x="1254" y="5589"/>
                    <a:pt x="1129" y="7372"/>
                  </a:cubicBezTo>
                  <a:cubicBezTo>
                    <a:pt x="1028" y="8275"/>
                    <a:pt x="1197" y="8952"/>
                    <a:pt x="949" y="9877"/>
                  </a:cubicBezTo>
                  <a:cubicBezTo>
                    <a:pt x="734" y="10645"/>
                    <a:pt x="215" y="11491"/>
                    <a:pt x="182" y="12292"/>
                  </a:cubicBezTo>
                  <a:cubicBezTo>
                    <a:pt x="1" y="13849"/>
                    <a:pt x="1163" y="15395"/>
                    <a:pt x="1682" y="16862"/>
                  </a:cubicBezTo>
                  <a:cubicBezTo>
                    <a:pt x="2371" y="18690"/>
                    <a:pt x="5417" y="19458"/>
                    <a:pt x="7324" y="19785"/>
                  </a:cubicBezTo>
                  <a:lnTo>
                    <a:pt x="8374" y="18893"/>
                  </a:lnTo>
                  <a:cubicBezTo>
                    <a:pt x="8385" y="18912"/>
                    <a:pt x="8397" y="18921"/>
                    <a:pt x="8410" y="18921"/>
                  </a:cubicBezTo>
                  <a:cubicBezTo>
                    <a:pt x="8550" y="18921"/>
                    <a:pt x="8826" y="17972"/>
                    <a:pt x="9186" y="17663"/>
                  </a:cubicBezTo>
                  <a:cubicBezTo>
                    <a:pt x="9717" y="17223"/>
                    <a:pt x="10766" y="17280"/>
                    <a:pt x="11308" y="16919"/>
                  </a:cubicBezTo>
                  <a:cubicBezTo>
                    <a:pt x="12086" y="16490"/>
                    <a:pt x="12515" y="15666"/>
                    <a:pt x="13181" y="15113"/>
                  </a:cubicBezTo>
                  <a:cubicBezTo>
                    <a:pt x="13914" y="14538"/>
                    <a:pt x="14467" y="14165"/>
                    <a:pt x="15065" y="13375"/>
                  </a:cubicBezTo>
                  <a:cubicBezTo>
                    <a:pt x="15889" y="12473"/>
                    <a:pt x="16284" y="12134"/>
                    <a:pt x="16476" y="10972"/>
                  </a:cubicBezTo>
                  <a:cubicBezTo>
                    <a:pt x="16600" y="10464"/>
                    <a:pt x="16442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32" y="6481"/>
                  </a:cubicBezTo>
                  <a:cubicBezTo>
                    <a:pt x="18135" y="5319"/>
                    <a:pt x="18146" y="5082"/>
                    <a:pt x="17649" y="4010"/>
                  </a:cubicBezTo>
                  <a:cubicBezTo>
                    <a:pt x="17311" y="3220"/>
                    <a:pt x="16961" y="2114"/>
                    <a:pt x="16318" y="1471"/>
                  </a:cubicBezTo>
                  <a:cubicBezTo>
                    <a:pt x="15618" y="839"/>
                    <a:pt x="14907" y="861"/>
                    <a:pt x="14039" y="591"/>
                  </a:cubicBezTo>
                  <a:cubicBezTo>
                    <a:pt x="12960" y="185"/>
                    <a:pt x="12246" y="1"/>
                    <a:pt x="11535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1319150" y="2105225"/>
              <a:ext cx="378025" cy="416350"/>
            </a:xfrm>
            <a:custGeom>
              <a:rect b="b" l="l" r="r" t="t"/>
              <a:pathLst>
                <a:path extrusionOk="0" h="16654" w="15121">
                  <a:moveTo>
                    <a:pt x="13837" y="0"/>
                  </a:moveTo>
                  <a:cubicBezTo>
                    <a:pt x="12889" y="0"/>
                    <a:pt x="11830" y="1238"/>
                    <a:pt x="11408" y="1931"/>
                  </a:cubicBezTo>
                  <a:lnTo>
                    <a:pt x="11408" y="1931"/>
                  </a:lnTo>
                  <a:cubicBezTo>
                    <a:pt x="11839" y="741"/>
                    <a:pt x="10890" y="83"/>
                    <a:pt x="9782" y="83"/>
                  </a:cubicBezTo>
                  <a:cubicBezTo>
                    <a:pt x="9671" y="83"/>
                    <a:pt x="9558" y="89"/>
                    <a:pt x="9445" y="103"/>
                  </a:cubicBezTo>
                  <a:cubicBezTo>
                    <a:pt x="8113" y="182"/>
                    <a:pt x="6658" y="1412"/>
                    <a:pt x="5665" y="2213"/>
                  </a:cubicBezTo>
                  <a:cubicBezTo>
                    <a:pt x="4085" y="3556"/>
                    <a:pt x="0" y="9390"/>
                    <a:pt x="3521" y="10766"/>
                  </a:cubicBezTo>
                  <a:cubicBezTo>
                    <a:pt x="2934" y="12256"/>
                    <a:pt x="790" y="15562"/>
                    <a:pt x="3329" y="16533"/>
                  </a:cubicBezTo>
                  <a:cubicBezTo>
                    <a:pt x="3562" y="16616"/>
                    <a:pt x="3803" y="16653"/>
                    <a:pt x="4049" y="16653"/>
                  </a:cubicBezTo>
                  <a:cubicBezTo>
                    <a:pt x="5906" y="16653"/>
                    <a:pt x="8029" y="14498"/>
                    <a:pt x="9185" y="13452"/>
                  </a:cubicBezTo>
                  <a:cubicBezTo>
                    <a:pt x="12582" y="10405"/>
                    <a:pt x="15121" y="6129"/>
                    <a:pt x="15031" y="1457"/>
                  </a:cubicBezTo>
                  <a:cubicBezTo>
                    <a:pt x="15065" y="1389"/>
                    <a:pt x="15076" y="1299"/>
                    <a:pt x="15042" y="1220"/>
                  </a:cubicBezTo>
                  <a:lnTo>
                    <a:pt x="14399" y="171"/>
                  </a:lnTo>
                  <a:cubicBezTo>
                    <a:pt x="14221" y="52"/>
                    <a:pt x="14031" y="0"/>
                    <a:pt x="13837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1703650" y="2441525"/>
              <a:ext cx="69975" cy="108350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cubicBezTo>
                    <a:pt x="0" y="0"/>
                    <a:pt x="57" y="68"/>
                    <a:pt x="170" y="169"/>
                  </a:cubicBezTo>
                  <a:lnTo>
                    <a:pt x="362" y="350"/>
                  </a:lnTo>
                  <a:cubicBezTo>
                    <a:pt x="452" y="418"/>
                    <a:pt x="531" y="497"/>
                    <a:pt x="599" y="587"/>
                  </a:cubicBezTo>
                  <a:cubicBezTo>
                    <a:pt x="678" y="677"/>
                    <a:pt x="757" y="767"/>
                    <a:pt x="858" y="869"/>
                  </a:cubicBezTo>
                  <a:cubicBezTo>
                    <a:pt x="948" y="959"/>
                    <a:pt x="1016" y="1095"/>
                    <a:pt x="1118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33" y="2968"/>
                    <a:pt x="2212" y="3092"/>
                    <a:pt x="2269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30" y="3995"/>
                    <a:pt x="2697" y="4130"/>
                  </a:cubicBezTo>
                  <a:cubicBezTo>
                    <a:pt x="2765" y="4254"/>
                    <a:pt x="2799" y="4333"/>
                    <a:pt x="2799" y="4333"/>
                  </a:cubicBezTo>
                  <a:cubicBezTo>
                    <a:pt x="2799" y="4333"/>
                    <a:pt x="2799" y="4243"/>
                    <a:pt x="2788" y="4096"/>
                  </a:cubicBezTo>
                  <a:cubicBezTo>
                    <a:pt x="2765" y="3893"/>
                    <a:pt x="2743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15" y="2505"/>
                    <a:pt x="2348" y="2347"/>
                    <a:pt x="2280" y="2200"/>
                  </a:cubicBezTo>
                  <a:lnTo>
                    <a:pt x="2043" y="1749"/>
                  </a:lnTo>
                  <a:lnTo>
                    <a:pt x="1761" y="1320"/>
                  </a:lnTo>
                  <a:cubicBezTo>
                    <a:pt x="1671" y="1185"/>
                    <a:pt x="1558" y="1061"/>
                    <a:pt x="1445" y="937"/>
                  </a:cubicBezTo>
                  <a:cubicBezTo>
                    <a:pt x="1343" y="824"/>
                    <a:pt x="1230" y="711"/>
                    <a:pt x="1106" y="609"/>
                  </a:cubicBezTo>
                  <a:cubicBezTo>
                    <a:pt x="993" y="519"/>
                    <a:pt x="869" y="440"/>
                    <a:pt x="768" y="361"/>
                  </a:cubicBezTo>
                  <a:cubicBezTo>
                    <a:pt x="678" y="293"/>
                    <a:pt x="576" y="226"/>
                    <a:pt x="463" y="192"/>
                  </a:cubicBezTo>
                  <a:lnTo>
                    <a:pt x="226" y="79"/>
                  </a:lnTo>
                  <a:cubicBezTo>
                    <a:pt x="9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1773050" y="2474225"/>
              <a:ext cx="18075" cy="34175"/>
            </a:xfrm>
            <a:custGeom>
              <a:rect b="b" l="l" r="r" t="t"/>
              <a:pathLst>
                <a:path extrusionOk="0" h="1367" w="723">
                  <a:moveTo>
                    <a:pt x="12" y="1"/>
                  </a:moveTo>
                  <a:cubicBezTo>
                    <a:pt x="0" y="91"/>
                    <a:pt x="0" y="193"/>
                    <a:pt x="12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03" y="847"/>
                    <a:pt x="249" y="926"/>
                    <a:pt x="305" y="994"/>
                  </a:cubicBezTo>
                  <a:cubicBezTo>
                    <a:pt x="361" y="1062"/>
                    <a:pt x="407" y="1129"/>
                    <a:pt x="452" y="1186"/>
                  </a:cubicBezTo>
                  <a:cubicBezTo>
                    <a:pt x="519" y="1254"/>
                    <a:pt x="587" y="1310"/>
                    <a:pt x="655" y="1366"/>
                  </a:cubicBezTo>
                  <a:cubicBezTo>
                    <a:pt x="689" y="1276"/>
                    <a:pt x="711" y="1186"/>
                    <a:pt x="723" y="1096"/>
                  </a:cubicBezTo>
                  <a:cubicBezTo>
                    <a:pt x="723" y="904"/>
                    <a:pt x="689" y="723"/>
                    <a:pt x="598" y="554"/>
                  </a:cubicBezTo>
                  <a:cubicBezTo>
                    <a:pt x="519" y="385"/>
                    <a:pt x="395" y="249"/>
                    <a:pt x="249" y="136"/>
                  </a:cubicBezTo>
                  <a:cubicBezTo>
                    <a:pt x="181" y="80"/>
                    <a:pt x="102" y="35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1757525" y="2392700"/>
              <a:ext cx="38950" cy="70275"/>
            </a:xfrm>
            <a:custGeom>
              <a:rect b="b" l="l" r="r" t="t"/>
              <a:pathLst>
                <a:path extrusionOk="0" h="2811" w="1558">
                  <a:moveTo>
                    <a:pt x="1" y="1"/>
                  </a:move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94" y="712"/>
                  </a:cubicBezTo>
                  <a:cubicBezTo>
                    <a:pt x="339" y="791"/>
                    <a:pt x="362" y="870"/>
                    <a:pt x="407" y="960"/>
                  </a:cubicBezTo>
                  <a:cubicBezTo>
                    <a:pt x="475" y="1118"/>
                    <a:pt x="576" y="1287"/>
                    <a:pt x="667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32" y="2540"/>
                    <a:pt x="1434" y="2675"/>
                    <a:pt x="1558" y="2811"/>
                  </a:cubicBezTo>
                  <a:cubicBezTo>
                    <a:pt x="1547" y="2630"/>
                    <a:pt x="1524" y="2461"/>
                    <a:pt x="1490" y="2292"/>
                  </a:cubicBezTo>
                  <a:cubicBezTo>
                    <a:pt x="1400" y="1919"/>
                    <a:pt x="1265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42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1786875" y="2365900"/>
              <a:ext cx="30475" cy="58150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34" y="136"/>
                    <a:pt x="79" y="272"/>
                    <a:pt x="136" y="407"/>
                  </a:cubicBezTo>
                  <a:cubicBezTo>
                    <a:pt x="158" y="464"/>
                    <a:pt x="192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73" y="926"/>
                    <a:pt x="440" y="1062"/>
                    <a:pt x="519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19" y="2179"/>
                    <a:pt x="1219" y="2032"/>
                    <a:pt x="1208" y="1885"/>
                  </a:cubicBezTo>
                  <a:cubicBezTo>
                    <a:pt x="1208" y="1615"/>
                    <a:pt x="1072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76" y="441"/>
                    <a:pt x="474" y="328"/>
                    <a:pt x="350" y="238"/>
                  </a:cubicBezTo>
                  <a:cubicBezTo>
                    <a:pt x="249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1795325" y="2294250"/>
              <a:ext cx="43750" cy="122475"/>
            </a:xfrm>
            <a:custGeom>
              <a:rect b="b" l="l" r="r" t="t"/>
              <a:pathLst>
                <a:path extrusionOk="0" h="4899" w="1750">
                  <a:moveTo>
                    <a:pt x="1" y="1"/>
                  </a:moveTo>
                  <a:cubicBezTo>
                    <a:pt x="57" y="260"/>
                    <a:pt x="136" y="531"/>
                    <a:pt x="227" y="791"/>
                  </a:cubicBezTo>
                  <a:cubicBezTo>
                    <a:pt x="272" y="903"/>
                    <a:pt x="317" y="1028"/>
                    <a:pt x="373" y="1163"/>
                  </a:cubicBezTo>
                  <a:cubicBezTo>
                    <a:pt x="430" y="1298"/>
                    <a:pt x="452" y="1434"/>
                    <a:pt x="509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15" y="2777"/>
                    <a:pt x="1005" y="3081"/>
                    <a:pt x="1118" y="3363"/>
                  </a:cubicBezTo>
                  <a:cubicBezTo>
                    <a:pt x="1220" y="3657"/>
                    <a:pt x="1321" y="3916"/>
                    <a:pt x="1411" y="4142"/>
                  </a:cubicBezTo>
                  <a:cubicBezTo>
                    <a:pt x="1502" y="4402"/>
                    <a:pt x="1614" y="4650"/>
                    <a:pt x="1750" y="4898"/>
                  </a:cubicBezTo>
                  <a:cubicBezTo>
                    <a:pt x="1739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56" y="2946"/>
                    <a:pt x="1355" y="2630"/>
                    <a:pt x="1265" y="2314"/>
                  </a:cubicBezTo>
                  <a:cubicBezTo>
                    <a:pt x="1141" y="1998"/>
                    <a:pt x="1016" y="1682"/>
                    <a:pt x="892" y="1400"/>
                  </a:cubicBezTo>
                  <a:cubicBezTo>
                    <a:pt x="836" y="1265"/>
                    <a:pt x="768" y="1129"/>
                    <a:pt x="689" y="1005"/>
                  </a:cubicBezTo>
                  <a:cubicBezTo>
                    <a:pt x="621" y="881"/>
                    <a:pt x="554" y="768"/>
                    <a:pt x="486" y="666"/>
                  </a:cubicBezTo>
                  <a:cubicBezTo>
                    <a:pt x="339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1830875" y="2293400"/>
              <a:ext cx="30225" cy="131500"/>
            </a:xfrm>
            <a:custGeom>
              <a:rect b="b" l="l" r="r" t="t"/>
              <a:pathLst>
                <a:path extrusionOk="0" h="5260" w="1209">
                  <a:moveTo>
                    <a:pt x="1" y="1"/>
                  </a:moveTo>
                  <a:cubicBezTo>
                    <a:pt x="1" y="1"/>
                    <a:pt x="23" y="91"/>
                    <a:pt x="57" y="238"/>
                  </a:cubicBezTo>
                  <a:cubicBezTo>
                    <a:pt x="91" y="385"/>
                    <a:pt x="181" y="576"/>
                    <a:pt x="226" y="825"/>
                  </a:cubicBezTo>
                  <a:cubicBezTo>
                    <a:pt x="260" y="949"/>
                    <a:pt x="294" y="1084"/>
                    <a:pt x="339" y="1208"/>
                  </a:cubicBezTo>
                  <a:cubicBezTo>
                    <a:pt x="373" y="1344"/>
                    <a:pt x="396" y="1513"/>
                    <a:pt x="441" y="1648"/>
                  </a:cubicBezTo>
                  <a:cubicBezTo>
                    <a:pt x="520" y="1953"/>
                    <a:pt x="565" y="2280"/>
                    <a:pt x="633" y="2596"/>
                  </a:cubicBezTo>
                  <a:cubicBezTo>
                    <a:pt x="678" y="2923"/>
                    <a:pt x="745" y="3251"/>
                    <a:pt x="779" y="3567"/>
                  </a:cubicBezTo>
                  <a:cubicBezTo>
                    <a:pt x="791" y="3713"/>
                    <a:pt x="824" y="3860"/>
                    <a:pt x="836" y="4007"/>
                  </a:cubicBezTo>
                  <a:cubicBezTo>
                    <a:pt x="847" y="4153"/>
                    <a:pt x="858" y="4289"/>
                    <a:pt x="870" y="4413"/>
                  </a:cubicBezTo>
                  <a:cubicBezTo>
                    <a:pt x="903" y="4661"/>
                    <a:pt x="903" y="4876"/>
                    <a:pt x="926" y="5022"/>
                  </a:cubicBezTo>
                  <a:cubicBezTo>
                    <a:pt x="937" y="5169"/>
                    <a:pt x="949" y="5259"/>
                    <a:pt x="949" y="5259"/>
                  </a:cubicBezTo>
                  <a:cubicBezTo>
                    <a:pt x="949" y="5259"/>
                    <a:pt x="982" y="5169"/>
                    <a:pt x="1016" y="5034"/>
                  </a:cubicBezTo>
                  <a:cubicBezTo>
                    <a:pt x="1084" y="4830"/>
                    <a:pt x="1118" y="4627"/>
                    <a:pt x="1152" y="4413"/>
                  </a:cubicBezTo>
                  <a:cubicBezTo>
                    <a:pt x="1197" y="4120"/>
                    <a:pt x="1208" y="3826"/>
                    <a:pt x="1197" y="3533"/>
                  </a:cubicBezTo>
                  <a:cubicBezTo>
                    <a:pt x="1208" y="3364"/>
                    <a:pt x="1197" y="3194"/>
                    <a:pt x="1174" y="3036"/>
                  </a:cubicBezTo>
                  <a:cubicBezTo>
                    <a:pt x="1152" y="2856"/>
                    <a:pt x="1152" y="2686"/>
                    <a:pt x="1106" y="2517"/>
                  </a:cubicBezTo>
                  <a:cubicBezTo>
                    <a:pt x="1073" y="2348"/>
                    <a:pt x="1028" y="2179"/>
                    <a:pt x="994" y="2009"/>
                  </a:cubicBezTo>
                  <a:cubicBezTo>
                    <a:pt x="960" y="1851"/>
                    <a:pt x="903" y="1682"/>
                    <a:pt x="847" y="1535"/>
                  </a:cubicBezTo>
                  <a:cubicBezTo>
                    <a:pt x="745" y="1242"/>
                    <a:pt x="633" y="971"/>
                    <a:pt x="486" y="712"/>
                  </a:cubicBezTo>
                  <a:cubicBezTo>
                    <a:pt x="384" y="531"/>
                    <a:pt x="271" y="351"/>
                    <a:pt x="147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1831450" y="2221750"/>
              <a:ext cx="26525" cy="83250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45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81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3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9" y="1140"/>
                    <a:pt x="598" y="949"/>
                  </a:cubicBezTo>
                  <a:cubicBezTo>
                    <a:pt x="531" y="779"/>
                    <a:pt x="440" y="610"/>
                    <a:pt x="339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1834275" y="2167600"/>
              <a:ext cx="46275" cy="152075"/>
            </a:xfrm>
            <a:custGeom>
              <a:rect b="b" l="l" r="r" t="t"/>
              <a:pathLst>
                <a:path extrusionOk="0" h="6083" w="1851">
                  <a:moveTo>
                    <a:pt x="0" y="0"/>
                  </a:moveTo>
                  <a:lnTo>
                    <a:pt x="102" y="260"/>
                  </a:lnTo>
                  <a:cubicBezTo>
                    <a:pt x="169" y="429"/>
                    <a:pt x="305" y="643"/>
                    <a:pt x="395" y="925"/>
                  </a:cubicBezTo>
                  <a:cubicBezTo>
                    <a:pt x="440" y="1072"/>
                    <a:pt x="508" y="1219"/>
                    <a:pt x="564" y="1365"/>
                  </a:cubicBezTo>
                  <a:cubicBezTo>
                    <a:pt x="632" y="1523"/>
                    <a:pt x="677" y="1704"/>
                    <a:pt x="734" y="1873"/>
                  </a:cubicBezTo>
                  <a:cubicBezTo>
                    <a:pt x="869" y="2223"/>
                    <a:pt x="959" y="2607"/>
                    <a:pt x="1072" y="2979"/>
                  </a:cubicBezTo>
                  <a:cubicBezTo>
                    <a:pt x="1174" y="3363"/>
                    <a:pt x="1264" y="3746"/>
                    <a:pt x="1354" y="4108"/>
                  </a:cubicBezTo>
                  <a:cubicBezTo>
                    <a:pt x="1444" y="4469"/>
                    <a:pt x="1501" y="4830"/>
                    <a:pt x="1569" y="5112"/>
                  </a:cubicBezTo>
                  <a:cubicBezTo>
                    <a:pt x="1648" y="5394"/>
                    <a:pt x="1681" y="5642"/>
                    <a:pt x="1727" y="5811"/>
                  </a:cubicBezTo>
                  <a:cubicBezTo>
                    <a:pt x="1760" y="5981"/>
                    <a:pt x="1794" y="6082"/>
                    <a:pt x="1794" y="6082"/>
                  </a:cubicBezTo>
                  <a:cubicBezTo>
                    <a:pt x="1794" y="6082"/>
                    <a:pt x="1806" y="5981"/>
                    <a:pt x="1817" y="5800"/>
                  </a:cubicBezTo>
                  <a:cubicBezTo>
                    <a:pt x="1839" y="5552"/>
                    <a:pt x="1851" y="5315"/>
                    <a:pt x="1851" y="5067"/>
                  </a:cubicBezTo>
                  <a:cubicBezTo>
                    <a:pt x="1851" y="4717"/>
                    <a:pt x="1817" y="4367"/>
                    <a:pt x="1772" y="4029"/>
                  </a:cubicBezTo>
                  <a:cubicBezTo>
                    <a:pt x="1749" y="3825"/>
                    <a:pt x="1715" y="3634"/>
                    <a:pt x="1670" y="3442"/>
                  </a:cubicBezTo>
                  <a:cubicBezTo>
                    <a:pt x="1636" y="3250"/>
                    <a:pt x="1591" y="3047"/>
                    <a:pt x="1546" y="2844"/>
                  </a:cubicBezTo>
                  <a:lnTo>
                    <a:pt x="1354" y="2268"/>
                  </a:lnTo>
                  <a:cubicBezTo>
                    <a:pt x="1298" y="2076"/>
                    <a:pt x="1219" y="1896"/>
                    <a:pt x="1140" y="1715"/>
                  </a:cubicBezTo>
                  <a:cubicBezTo>
                    <a:pt x="1004" y="1388"/>
                    <a:pt x="835" y="1072"/>
                    <a:pt x="632" y="779"/>
                  </a:cubicBezTo>
                  <a:cubicBezTo>
                    <a:pt x="508" y="576"/>
                    <a:pt x="350" y="384"/>
                    <a:pt x="192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1802950" y="2071675"/>
              <a:ext cx="60675" cy="102425"/>
            </a:xfrm>
            <a:custGeom>
              <a:rect b="b" l="l" r="r" t="t"/>
              <a:pathLst>
                <a:path extrusionOk="0" h="4097" w="2427">
                  <a:moveTo>
                    <a:pt x="1" y="0"/>
                  </a:moveTo>
                  <a:lnTo>
                    <a:pt x="1" y="0"/>
                  </a:lnTo>
                  <a:cubicBezTo>
                    <a:pt x="113" y="226"/>
                    <a:pt x="226" y="452"/>
                    <a:pt x="362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77" y="2314"/>
                    <a:pt x="1524" y="2551"/>
                    <a:pt x="1671" y="2799"/>
                  </a:cubicBezTo>
                  <a:cubicBezTo>
                    <a:pt x="1727" y="2912"/>
                    <a:pt x="1817" y="3025"/>
                    <a:pt x="1874" y="3137"/>
                  </a:cubicBezTo>
                  <a:cubicBezTo>
                    <a:pt x="1930" y="3250"/>
                    <a:pt x="1998" y="3352"/>
                    <a:pt x="2054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93" y="3702"/>
                    <a:pt x="2359" y="3521"/>
                    <a:pt x="2302" y="3341"/>
                  </a:cubicBezTo>
                  <a:cubicBezTo>
                    <a:pt x="2246" y="3092"/>
                    <a:pt x="2156" y="2844"/>
                    <a:pt x="2043" y="2596"/>
                  </a:cubicBezTo>
                  <a:cubicBezTo>
                    <a:pt x="1987" y="2460"/>
                    <a:pt x="1930" y="2325"/>
                    <a:pt x="1851" y="2201"/>
                  </a:cubicBezTo>
                  <a:cubicBezTo>
                    <a:pt x="1783" y="2065"/>
                    <a:pt x="1716" y="1930"/>
                    <a:pt x="1625" y="1806"/>
                  </a:cubicBezTo>
                  <a:cubicBezTo>
                    <a:pt x="1546" y="1682"/>
                    <a:pt x="1456" y="1558"/>
                    <a:pt x="1366" y="1422"/>
                  </a:cubicBezTo>
                  <a:cubicBezTo>
                    <a:pt x="1287" y="1298"/>
                    <a:pt x="1185" y="1185"/>
                    <a:pt x="1106" y="1072"/>
                  </a:cubicBezTo>
                  <a:cubicBezTo>
                    <a:pt x="937" y="869"/>
                    <a:pt x="768" y="678"/>
                    <a:pt x="576" y="497"/>
                  </a:cubicBezTo>
                  <a:cubicBezTo>
                    <a:pt x="395" y="316"/>
                    <a:pt x="204" y="147"/>
                    <a:pt x="1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1830025" y="2060950"/>
              <a:ext cx="19500" cy="29375"/>
            </a:xfrm>
            <a:custGeom>
              <a:rect b="b" l="l" r="r" t="t"/>
              <a:pathLst>
                <a:path extrusionOk="0" h="1175" w="780">
                  <a:moveTo>
                    <a:pt x="12" y="1"/>
                  </a:moveTo>
                  <a:cubicBezTo>
                    <a:pt x="1" y="91"/>
                    <a:pt x="1" y="170"/>
                    <a:pt x="12" y="260"/>
                  </a:cubicBezTo>
                  <a:cubicBezTo>
                    <a:pt x="35" y="418"/>
                    <a:pt x="102" y="576"/>
                    <a:pt x="193" y="723"/>
                  </a:cubicBezTo>
                  <a:cubicBezTo>
                    <a:pt x="283" y="858"/>
                    <a:pt x="396" y="971"/>
                    <a:pt x="531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79" y="1084"/>
                    <a:pt x="779" y="994"/>
                    <a:pt x="768" y="915"/>
                  </a:cubicBezTo>
                  <a:cubicBezTo>
                    <a:pt x="712" y="576"/>
                    <a:pt x="531" y="283"/>
                    <a:pt x="249" y="114"/>
                  </a:cubicBezTo>
                  <a:cubicBezTo>
                    <a:pt x="170" y="57"/>
                    <a:pt x="91" y="23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1687575" y="2481300"/>
              <a:ext cx="45150" cy="56425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400" y="2009"/>
                  </a:cubicBezTo>
                  <a:cubicBezTo>
                    <a:pt x="1535" y="2110"/>
                    <a:pt x="1670" y="2189"/>
                    <a:pt x="1806" y="2257"/>
                  </a:cubicBezTo>
                  <a:cubicBezTo>
                    <a:pt x="1761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7" y="756"/>
                    <a:pt x="621" y="508"/>
                    <a:pt x="373" y="282"/>
                  </a:cubicBezTo>
                  <a:cubicBezTo>
                    <a:pt x="260" y="181"/>
                    <a:pt x="124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1665275" y="2520500"/>
              <a:ext cx="41775" cy="41500"/>
            </a:xfrm>
            <a:custGeom>
              <a:rect b="b" l="l" r="r" t="t"/>
              <a:pathLst>
                <a:path extrusionOk="0" h="1660" w="1671">
                  <a:moveTo>
                    <a:pt x="1" y="1"/>
                  </a:moveTo>
                  <a:cubicBezTo>
                    <a:pt x="35" y="125"/>
                    <a:pt x="91" y="238"/>
                    <a:pt x="159" y="350"/>
                  </a:cubicBezTo>
                  <a:cubicBezTo>
                    <a:pt x="441" y="824"/>
                    <a:pt x="836" y="1219"/>
                    <a:pt x="1310" y="1490"/>
                  </a:cubicBezTo>
                  <a:cubicBezTo>
                    <a:pt x="1423" y="1558"/>
                    <a:pt x="1547" y="1614"/>
                    <a:pt x="1671" y="1659"/>
                  </a:cubicBezTo>
                  <a:cubicBezTo>
                    <a:pt x="1637" y="1535"/>
                    <a:pt x="1581" y="1422"/>
                    <a:pt x="1513" y="1310"/>
                  </a:cubicBezTo>
                  <a:cubicBezTo>
                    <a:pt x="1366" y="1073"/>
                    <a:pt x="1197" y="858"/>
                    <a:pt x="1005" y="666"/>
                  </a:cubicBezTo>
                  <a:cubicBezTo>
                    <a:pt x="813" y="463"/>
                    <a:pt x="599" y="305"/>
                    <a:pt x="362" y="159"/>
                  </a:cubicBezTo>
                  <a:cubicBezTo>
                    <a:pt x="249" y="91"/>
                    <a:pt x="125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1635100" y="2585375"/>
              <a:ext cx="50525" cy="28075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lnTo>
                    <a:pt x="0" y="1"/>
                  </a:lnTo>
                  <a:cubicBezTo>
                    <a:pt x="57" y="114"/>
                    <a:pt x="125" y="227"/>
                    <a:pt x="204" y="328"/>
                  </a:cubicBezTo>
                  <a:cubicBezTo>
                    <a:pt x="384" y="543"/>
                    <a:pt x="598" y="723"/>
                    <a:pt x="835" y="870"/>
                  </a:cubicBezTo>
                  <a:cubicBezTo>
                    <a:pt x="971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5" y="1115"/>
                    <a:pt x="2020" y="1107"/>
                  </a:cubicBezTo>
                  <a:cubicBezTo>
                    <a:pt x="1930" y="1005"/>
                    <a:pt x="1828" y="926"/>
                    <a:pt x="1727" y="859"/>
                  </a:cubicBezTo>
                  <a:cubicBezTo>
                    <a:pt x="1682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97" y="509"/>
                    <a:pt x="1072" y="452"/>
                  </a:cubicBezTo>
                  <a:cubicBezTo>
                    <a:pt x="960" y="373"/>
                    <a:pt x="835" y="317"/>
                    <a:pt x="711" y="260"/>
                  </a:cubicBezTo>
                  <a:cubicBezTo>
                    <a:pt x="598" y="215"/>
                    <a:pt x="486" y="148"/>
                    <a:pt x="373" y="114"/>
                  </a:cubicBezTo>
                  <a:cubicBezTo>
                    <a:pt x="260" y="57"/>
                    <a:pt x="136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1628900" y="2608800"/>
              <a:ext cx="52500" cy="21050"/>
            </a:xfrm>
            <a:custGeom>
              <a:rect b="b" l="l" r="r" t="t"/>
              <a:pathLst>
                <a:path extrusionOk="0" h="842" w="210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29" y="452"/>
                    <a:pt x="531" y="520"/>
                  </a:cubicBezTo>
                  <a:cubicBezTo>
                    <a:pt x="655" y="587"/>
                    <a:pt x="790" y="666"/>
                    <a:pt x="914" y="723"/>
                  </a:cubicBezTo>
                  <a:cubicBezTo>
                    <a:pt x="1129" y="797"/>
                    <a:pt x="1360" y="841"/>
                    <a:pt x="1586" y="841"/>
                  </a:cubicBezTo>
                  <a:cubicBezTo>
                    <a:pt x="1633" y="841"/>
                    <a:pt x="1680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43" y="362"/>
                    <a:pt x="1219" y="316"/>
                    <a:pt x="1095" y="283"/>
                  </a:cubicBezTo>
                  <a:cubicBezTo>
                    <a:pt x="971" y="226"/>
                    <a:pt x="846" y="181"/>
                    <a:pt x="722" y="147"/>
                  </a:cubicBezTo>
                  <a:cubicBezTo>
                    <a:pt x="598" y="113"/>
                    <a:pt x="485" y="80"/>
                    <a:pt x="373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1579800" y="2601475"/>
              <a:ext cx="34450" cy="14625"/>
            </a:xfrm>
            <a:custGeom>
              <a:rect b="b" l="l" r="r" t="t"/>
              <a:pathLst>
                <a:path extrusionOk="0" h="585" w="1378">
                  <a:moveTo>
                    <a:pt x="260" y="0"/>
                  </a:moveTo>
                  <a:cubicBezTo>
                    <a:pt x="170" y="11"/>
                    <a:pt x="80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77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26" y="124"/>
                    <a:pt x="768" y="79"/>
                  </a:cubicBezTo>
                  <a:cubicBezTo>
                    <a:pt x="610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1538325" y="2612750"/>
              <a:ext cx="77625" cy="34275"/>
            </a:xfrm>
            <a:custGeom>
              <a:rect b="b" l="l" r="r" t="t"/>
              <a:pathLst>
                <a:path extrusionOk="0" h="1371" w="3105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38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86" y="982"/>
                    <a:pt x="1378" y="1072"/>
                  </a:cubicBezTo>
                  <a:cubicBezTo>
                    <a:pt x="1581" y="1163"/>
                    <a:pt x="1784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59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19" y="1095"/>
                  </a:cubicBezTo>
                  <a:cubicBezTo>
                    <a:pt x="2472" y="1039"/>
                    <a:pt x="2303" y="960"/>
                    <a:pt x="2134" y="881"/>
                  </a:cubicBezTo>
                  <a:cubicBezTo>
                    <a:pt x="1953" y="813"/>
                    <a:pt x="1773" y="711"/>
                    <a:pt x="1581" y="632"/>
                  </a:cubicBezTo>
                  <a:cubicBezTo>
                    <a:pt x="1208" y="463"/>
                    <a:pt x="825" y="294"/>
                    <a:pt x="531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1427475" y="2621775"/>
              <a:ext cx="58125" cy="35575"/>
            </a:xfrm>
            <a:custGeom>
              <a:rect b="b" l="l" r="r" t="t"/>
              <a:pathLst>
                <a:path extrusionOk="0" h="1423" w="2325">
                  <a:moveTo>
                    <a:pt x="0" y="1"/>
                  </a:moveTo>
                  <a:cubicBezTo>
                    <a:pt x="68" y="125"/>
                    <a:pt x="158" y="249"/>
                    <a:pt x="260" y="362"/>
                  </a:cubicBezTo>
                  <a:cubicBezTo>
                    <a:pt x="474" y="587"/>
                    <a:pt x="711" y="802"/>
                    <a:pt x="971" y="982"/>
                  </a:cubicBezTo>
                  <a:cubicBezTo>
                    <a:pt x="1264" y="1129"/>
                    <a:pt x="1569" y="1253"/>
                    <a:pt x="1885" y="1343"/>
                  </a:cubicBezTo>
                  <a:cubicBezTo>
                    <a:pt x="2020" y="1389"/>
                    <a:pt x="2167" y="1411"/>
                    <a:pt x="2325" y="1422"/>
                  </a:cubicBezTo>
                  <a:cubicBezTo>
                    <a:pt x="2223" y="1310"/>
                    <a:pt x="2122" y="1197"/>
                    <a:pt x="2009" y="1106"/>
                  </a:cubicBezTo>
                  <a:cubicBezTo>
                    <a:pt x="1772" y="903"/>
                    <a:pt x="1524" y="723"/>
                    <a:pt x="1253" y="587"/>
                  </a:cubicBezTo>
                  <a:cubicBezTo>
                    <a:pt x="993" y="407"/>
                    <a:pt x="711" y="249"/>
                    <a:pt x="418" y="136"/>
                  </a:cubicBezTo>
                  <a:cubicBezTo>
                    <a:pt x="282" y="68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390800" y="2626575"/>
              <a:ext cx="75625" cy="41500"/>
            </a:xfrm>
            <a:custGeom>
              <a:rect b="b" l="l" r="r" t="t"/>
              <a:pathLst>
                <a:path extrusionOk="0" h="1660" w="3025">
                  <a:moveTo>
                    <a:pt x="0" y="0"/>
                  </a:moveTo>
                  <a:lnTo>
                    <a:pt x="0" y="0"/>
                  </a:lnTo>
                  <a:cubicBezTo>
                    <a:pt x="124" y="147"/>
                    <a:pt x="249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57" y="1197"/>
                    <a:pt x="1749" y="1298"/>
                    <a:pt x="1930" y="1377"/>
                  </a:cubicBezTo>
                  <a:cubicBezTo>
                    <a:pt x="2110" y="1467"/>
                    <a:pt x="2291" y="1524"/>
                    <a:pt x="2472" y="1569"/>
                  </a:cubicBezTo>
                  <a:cubicBezTo>
                    <a:pt x="2652" y="1614"/>
                    <a:pt x="2833" y="1637"/>
                    <a:pt x="3024" y="1659"/>
                  </a:cubicBezTo>
                  <a:cubicBezTo>
                    <a:pt x="2889" y="1535"/>
                    <a:pt x="2742" y="1411"/>
                    <a:pt x="2584" y="1309"/>
                  </a:cubicBezTo>
                  <a:cubicBezTo>
                    <a:pt x="2449" y="1219"/>
                    <a:pt x="2302" y="1129"/>
                    <a:pt x="2133" y="1005"/>
                  </a:cubicBezTo>
                  <a:cubicBezTo>
                    <a:pt x="1975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61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1502225" y="2642825"/>
              <a:ext cx="39800" cy="17625"/>
            </a:xfrm>
            <a:custGeom>
              <a:rect b="b" l="l" r="r" t="t"/>
              <a:pathLst>
                <a:path extrusionOk="0" h="705" w="1592">
                  <a:moveTo>
                    <a:pt x="213" y="0"/>
                  </a:moveTo>
                  <a:cubicBezTo>
                    <a:pt x="139" y="0"/>
                    <a:pt x="67" y="11"/>
                    <a:pt x="1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20" y="501"/>
                    <a:pt x="711" y="580"/>
                  </a:cubicBezTo>
                  <a:cubicBezTo>
                    <a:pt x="892" y="648"/>
                    <a:pt x="1095" y="693"/>
                    <a:pt x="1287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56" y="513"/>
                    <a:pt x="1388" y="445"/>
                  </a:cubicBezTo>
                  <a:cubicBezTo>
                    <a:pt x="1231" y="310"/>
                    <a:pt x="1061" y="208"/>
                    <a:pt x="869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1344800" y="2633900"/>
              <a:ext cx="62950" cy="38400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400" y="1197"/>
                    <a:pt x="1716" y="1344"/>
                    <a:pt x="2043" y="1445"/>
                  </a:cubicBezTo>
                  <a:cubicBezTo>
                    <a:pt x="2201" y="1490"/>
                    <a:pt x="2359" y="1524"/>
                    <a:pt x="2517" y="1535"/>
                  </a:cubicBezTo>
                  <a:cubicBezTo>
                    <a:pt x="2416" y="1411"/>
                    <a:pt x="2303" y="1298"/>
                    <a:pt x="2179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80" y="249"/>
                    <a:pt x="464" y="125"/>
                  </a:cubicBezTo>
                  <a:cubicBezTo>
                    <a:pt x="306" y="69"/>
                    <a:pt x="159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1276825" y="2616425"/>
              <a:ext cx="141350" cy="82950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19" y="1230"/>
                    <a:pt x="1366" y="1343"/>
                    <a:pt x="1524" y="1456"/>
                  </a:cubicBezTo>
                  <a:cubicBezTo>
                    <a:pt x="1840" y="1682"/>
                    <a:pt x="2190" y="1919"/>
                    <a:pt x="2539" y="2155"/>
                  </a:cubicBezTo>
                  <a:cubicBezTo>
                    <a:pt x="2923" y="2336"/>
                    <a:pt x="3295" y="2528"/>
                    <a:pt x="3645" y="2686"/>
                  </a:cubicBezTo>
                  <a:cubicBezTo>
                    <a:pt x="3815" y="2776"/>
                    <a:pt x="3995" y="2844"/>
                    <a:pt x="4164" y="2912"/>
                  </a:cubicBezTo>
                  <a:cubicBezTo>
                    <a:pt x="4334" y="2968"/>
                    <a:pt x="4503" y="3013"/>
                    <a:pt x="4650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62" y="2810"/>
                  </a:cubicBezTo>
                  <a:cubicBezTo>
                    <a:pt x="4627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510" y="2110"/>
                    <a:pt x="3149" y="1930"/>
                    <a:pt x="2788" y="1738"/>
                  </a:cubicBezTo>
                  <a:cubicBezTo>
                    <a:pt x="2449" y="1524"/>
                    <a:pt x="2111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63" y="734"/>
                    <a:pt x="1016" y="643"/>
                    <a:pt x="892" y="553"/>
                  </a:cubicBezTo>
                  <a:cubicBezTo>
                    <a:pt x="373" y="2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1916650" y="3244950"/>
              <a:ext cx="577475" cy="434775"/>
            </a:xfrm>
            <a:custGeom>
              <a:rect b="b" l="l" r="r" t="t"/>
              <a:pathLst>
                <a:path extrusionOk="0" h="17391" w="23099">
                  <a:moveTo>
                    <a:pt x="1625" y="0"/>
                  </a:moveTo>
                  <a:lnTo>
                    <a:pt x="1625" y="0"/>
                  </a:lnTo>
                  <a:cubicBezTo>
                    <a:pt x="1546" y="79"/>
                    <a:pt x="1467" y="158"/>
                    <a:pt x="1388" y="237"/>
                  </a:cubicBezTo>
                  <a:cubicBezTo>
                    <a:pt x="79" y="1648"/>
                    <a:pt x="0" y="5981"/>
                    <a:pt x="576" y="8463"/>
                  </a:cubicBezTo>
                  <a:cubicBezTo>
                    <a:pt x="1467" y="12481"/>
                    <a:pt x="5766" y="16520"/>
                    <a:pt x="10099" y="17242"/>
                  </a:cubicBezTo>
                  <a:cubicBezTo>
                    <a:pt x="10690" y="17341"/>
                    <a:pt x="11295" y="17391"/>
                    <a:pt x="11905" y="17391"/>
                  </a:cubicBezTo>
                  <a:cubicBezTo>
                    <a:pt x="16163" y="17391"/>
                    <a:pt x="20710" y="14994"/>
                    <a:pt x="23099" y="10404"/>
                  </a:cubicBezTo>
                  <a:lnTo>
                    <a:pt x="23099" y="10404"/>
                  </a:lnTo>
                  <a:cubicBezTo>
                    <a:pt x="22930" y="10619"/>
                    <a:pt x="22704" y="10799"/>
                    <a:pt x="22467" y="10935"/>
                  </a:cubicBezTo>
                  <a:cubicBezTo>
                    <a:pt x="20985" y="11789"/>
                    <a:pt x="19359" y="12079"/>
                    <a:pt x="17695" y="12079"/>
                  </a:cubicBezTo>
                  <a:cubicBezTo>
                    <a:pt x="15974" y="12079"/>
                    <a:pt x="14212" y="11769"/>
                    <a:pt x="12526" y="11454"/>
                  </a:cubicBezTo>
                  <a:cubicBezTo>
                    <a:pt x="10303" y="11093"/>
                    <a:pt x="7820" y="9727"/>
                    <a:pt x="5924" y="8509"/>
                  </a:cubicBezTo>
                  <a:cubicBezTo>
                    <a:pt x="4739" y="7775"/>
                    <a:pt x="3306" y="6861"/>
                    <a:pt x="2358" y="5812"/>
                  </a:cubicBezTo>
                  <a:cubicBezTo>
                    <a:pt x="1049" y="4469"/>
                    <a:pt x="248" y="1749"/>
                    <a:pt x="1625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1922850" y="3178550"/>
              <a:ext cx="593275" cy="368350"/>
            </a:xfrm>
            <a:custGeom>
              <a:rect b="b" l="l" r="r" t="t"/>
              <a:pathLst>
                <a:path extrusionOk="0" h="14734" w="23731">
                  <a:moveTo>
                    <a:pt x="8910" y="0"/>
                  </a:moveTo>
                  <a:cubicBezTo>
                    <a:pt x="6097" y="0"/>
                    <a:pt x="3414" y="610"/>
                    <a:pt x="1377" y="2656"/>
                  </a:cubicBezTo>
                  <a:cubicBezTo>
                    <a:pt x="0" y="4405"/>
                    <a:pt x="813" y="7125"/>
                    <a:pt x="2110" y="8468"/>
                  </a:cubicBezTo>
                  <a:cubicBezTo>
                    <a:pt x="3070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89" y="14110"/>
                  </a:cubicBezTo>
                  <a:cubicBezTo>
                    <a:pt x="13965" y="14424"/>
                    <a:pt x="15720" y="14733"/>
                    <a:pt x="17436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2" y="13275"/>
                    <a:pt x="22862" y="13060"/>
                  </a:cubicBezTo>
                  <a:cubicBezTo>
                    <a:pt x="23020" y="12756"/>
                    <a:pt x="23167" y="12451"/>
                    <a:pt x="23302" y="12135"/>
                  </a:cubicBezTo>
                  <a:cubicBezTo>
                    <a:pt x="23731" y="11142"/>
                    <a:pt x="22964" y="8095"/>
                    <a:pt x="22061" y="6651"/>
                  </a:cubicBezTo>
                  <a:cubicBezTo>
                    <a:pt x="20267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933000" y="3175500"/>
              <a:ext cx="576075" cy="373750"/>
            </a:xfrm>
            <a:custGeom>
              <a:rect b="b" l="l" r="r" t="t"/>
              <a:pathLst>
                <a:path extrusionOk="0" h="14950" w="23043">
                  <a:moveTo>
                    <a:pt x="8281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69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32" y="567"/>
                    <a:pt x="3758" y="736"/>
                    <a:pt x="3296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402"/>
                    <a:pt x="2190" y="1526"/>
                    <a:pt x="1987" y="1672"/>
                  </a:cubicBezTo>
                  <a:cubicBezTo>
                    <a:pt x="1569" y="1966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07" y="3162"/>
                    <a:pt x="159" y="3771"/>
                    <a:pt x="80" y="4414"/>
                  </a:cubicBezTo>
                  <a:cubicBezTo>
                    <a:pt x="1" y="5046"/>
                    <a:pt x="46" y="5690"/>
                    <a:pt x="204" y="6310"/>
                  </a:cubicBezTo>
                  <a:cubicBezTo>
                    <a:pt x="362" y="6920"/>
                    <a:pt x="621" y="7506"/>
                    <a:pt x="960" y="8037"/>
                  </a:cubicBezTo>
                  <a:cubicBezTo>
                    <a:pt x="1140" y="8308"/>
                    <a:pt x="1332" y="8556"/>
                    <a:pt x="1558" y="8793"/>
                  </a:cubicBezTo>
                  <a:lnTo>
                    <a:pt x="2224" y="9413"/>
                  </a:lnTo>
                  <a:cubicBezTo>
                    <a:pt x="2438" y="9628"/>
                    <a:pt x="2697" y="9797"/>
                    <a:pt x="2946" y="10000"/>
                  </a:cubicBezTo>
                  <a:cubicBezTo>
                    <a:pt x="3194" y="10192"/>
                    <a:pt x="3442" y="10361"/>
                    <a:pt x="3702" y="10531"/>
                  </a:cubicBezTo>
                  <a:cubicBezTo>
                    <a:pt x="4198" y="10880"/>
                    <a:pt x="4717" y="11196"/>
                    <a:pt x="5236" y="11524"/>
                  </a:cubicBezTo>
                  <a:cubicBezTo>
                    <a:pt x="6263" y="12178"/>
                    <a:pt x="7335" y="12776"/>
                    <a:pt x="8441" y="13295"/>
                  </a:cubicBezTo>
                  <a:lnTo>
                    <a:pt x="9287" y="13656"/>
                  </a:lnTo>
                  <a:lnTo>
                    <a:pt x="10156" y="13972"/>
                  </a:lnTo>
                  <a:cubicBezTo>
                    <a:pt x="10450" y="14051"/>
                    <a:pt x="10743" y="14141"/>
                    <a:pt x="11036" y="14220"/>
                  </a:cubicBezTo>
                  <a:lnTo>
                    <a:pt x="11939" y="14401"/>
                  </a:lnTo>
                  <a:cubicBezTo>
                    <a:pt x="13135" y="14615"/>
                    <a:pt x="14343" y="14807"/>
                    <a:pt x="15550" y="14897"/>
                  </a:cubicBezTo>
                  <a:cubicBezTo>
                    <a:pt x="15987" y="14930"/>
                    <a:pt x="16427" y="14949"/>
                    <a:pt x="16867" y="14949"/>
                  </a:cubicBezTo>
                  <a:cubicBezTo>
                    <a:pt x="17653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44" y="14187"/>
                  </a:cubicBezTo>
                  <a:cubicBezTo>
                    <a:pt x="21497" y="13927"/>
                    <a:pt x="22072" y="13679"/>
                    <a:pt x="22479" y="13205"/>
                  </a:cubicBezTo>
                  <a:lnTo>
                    <a:pt x="22851" y="12438"/>
                  </a:lnTo>
                  <a:cubicBezTo>
                    <a:pt x="22919" y="12302"/>
                    <a:pt x="22964" y="12167"/>
                    <a:pt x="22998" y="12031"/>
                  </a:cubicBezTo>
                  <a:cubicBezTo>
                    <a:pt x="23020" y="11896"/>
                    <a:pt x="23043" y="11749"/>
                    <a:pt x="23043" y="11614"/>
                  </a:cubicBezTo>
                  <a:cubicBezTo>
                    <a:pt x="23043" y="11038"/>
                    <a:pt x="22975" y="10474"/>
                    <a:pt x="22840" y="9932"/>
                  </a:cubicBezTo>
                  <a:cubicBezTo>
                    <a:pt x="22727" y="9380"/>
                    <a:pt x="22569" y="8838"/>
                    <a:pt x="22377" y="8308"/>
                  </a:cubicBezTo>
                  <a:cubicBezTo>
                    <a:pt x="22185" y="7766"/>
                    <a:pt x="21948" y="7258"/>
                    <a:pt x="21655" y="6773"/>
                  </a:cubicBezTo>
                  <a:lnTo>
                    <a:pt x="21655" y="6773"/>
                  </a:lnTo>
                  <a:cubicBezTo>
                    <a:pt x="21937" y="7258"/>
                    <a:pt x="22174" y="7777"/>
                    <a:pt x="22355" y="8319"/>
                  </a:cubicBezTo>
                  <a:cubicBezTo>
                    <a:pt x="22546" y="8849"/>
                    <a:pt x="22693" y="9391"/>
                    <a:pt x="22817" y="9944"/>
                  </a:cubicBezTo>
                  <a:cubicBezTo>
                    <a:pt x="22941" y="10485"/>
                    <a:pt x="22998" y="11050"/>
                    <a:pt x="22986" y="11614"/>
                  </a:cubicBezTo>
                  <a:cubicBezTo>
                    <a:pt x="22986" y="11749"/>
                    <a:pt x="22964" y="11896"/>
                    <a:pt x="22941" y="12031"/>
                  </a:cubicBezTo>
                  <a:cubicBezTo>
                    <a:pt x="22907" y="12167"/>
                    <a:pt x="22862" y="12291"/>
                    <a:pt x="22795" y="12415"/>
                  </a:cubicBezTo>
                  <a:lnTo>
                    <a:pt x="22434" y="13182"/>
                  </a:lnTo>
                  <a:cubicBezTo>
                    <a:pt x="22039" y="13634"/>
                    <a:pt x="21463" y="13893"/>
                    <a:pt x="20910" y="14119"/>
                  </a:cubicBezTo>
                  <a:cubicBezTo>
                    <a:pt x="20357" y="14345"/>
                    <a:pt x="19770" y="14514"/>
                    <a:pt x="19172" y="14615"/>
                  </a:cubicBezTo>
                  <a:cubicBezTo>
                    <a:pt x="18488" y="14726"/>
                    <a:pt x="17796" y="14781"/>
                    <a:pt x="17100" y="14781"/>
                  </a:cubicBezTo>
                  <a:cubicBezTo>
                    <a:pt x="16592" y="14781"/>
                    <a:pt x="16083" y="14752"/>
                    <a:pt x="15573" y="14694"/>
                  </a:cubicBezTo>
                  <a:cubicBezTo>
                    <a:pt x="14377" y="14570"/>
                    <a:pt x="13192" y="14356"/>
                    <a:pt x="11996" y="14108"/>
                  </a:cubicBezTo>
                  <a:lnTo>
                    <a:pt x="11115" y="13916"/>
                  </a:lnTo>
                  <a:cubicBezTo>
                    <a:pt x="10833" y="13837"/>
                    <a:pt x="10551" y="13735"/>
                    <a:pt x="10269" y="13645"/>
                  </a:cubicBezTo>
                  <a:lnTo>
                    <a:pt x="9434" y="13318"/>
                  </a:lnTo>
                  <a:lnTo>
                    <a:pt x="8610" y="12945"/>
                  </a:lnTo>
                  <a:cubicBezTo>
                    <a:pt x="8069" y="12674"/>
                    <a:pt x="7538" y="12404"/>
                    <a:pt x="7019" y="12099"/>
                  </a:cubicBezTo>
                  <a:cubicBezTo>
                    <a:pt x="6489" y="11806"/>
                    <a:pt x="5970" y="11490"/>
                    <a:pt x="5462" y="11162"/>
                  </a:cubicBezTo>
                  <a:cubicBezTo>
                    <a:pt x="4954" y="10835"/>
                    <a:pt x="4447" y="10508"/>
                    <a:pt x="3950" y="10169"/>
                  </a:cubicBezTo>
                  <a:cubicBezTo>
                    <a:pt x="3702" y="10000"/>
                    <a:pt x="3465" y="9831"/>
                    <a:pt x="3228" y="9639"/>
                  </a:cubicBezTo>
                  <a:cubicBezTo>
                    <a:pt x="3002" y="9447"/>
                    <a:pt x="2765" y="9289"/>
                    <a:pt x="2539" y="9075"/>
                  </a:cubicBezTo>
                  <a:lnTo>
                    <a:pt x="1885" y="8443"/>
                  </a:lnTo>
                  <a:cubicBezTo>
                    <a:pt x="1693" y="8240"/>
                    <a:pt x="1513" y="8014"/>
                    <a:pt x="1355" y="7777"/>
                  </a:cubicBezTo>
                  <a:cubicBezTo>
                    <a:pt x="1039" y="7292"/>
                    <a:pt x="802" y="6750"/>
                    <a:pt x="644" y="6197"/>
                  </a:cubicBezTo>
                  <a:cubicBezTo>
                    <a:pt x="497" y="5633"/>
                    <a:pt x="452" y="5046"/>
                    <a:pt x="520" y="4471"/>
                  </a:cubicBezTo>
                  <a:cubicBezTo>
                    <a:pt x="576" y="3907"/>
                    <a:pt x="802" y="3365"/>
                    <a:pt x="1140" y="2914"/>
                  </a:cubicBezTo>
                  <a:lnTo>
                    <a:pt x="1140" y="2914"/>
                  </a:lnTo>
                  <a:lnTo>
                    <a:pt x="1129" y="2936"/>
                  </a:lnTo>
                  <a:cubicBezTo>
                    <a:pt x="1467" y="2598"/>
                    <a:pt x="1829" y="2282"/>
                    <a:pt x="2224" y="2011"/>
                  </a:cubicBezTo>
                  <a:cubicBezTo>
                    <a:pt x="2607" y="1729"/>
                    <a:pt x="3025" y="1481"/>
                    <a:pt x="3465" y="1277"/>
                  </a:cubicBezTo>
                  <a:cubicBezTo>
                    <a:pt x="3894" y="1074"/>
                    <a:pt x="4345" y="905"/>
                    <a:pt x="4808" y="758"/>
                  </a:cubicBezTo>
                  <a:cubicBezTo>
                    <a:pt x="5270" y="623"/>
                    <a:pt x="5744" y="521"/>
                    <a:pt x="6218" y="442"/>
                  </a:cubicBezTo>
                  <a:cubicBezTo>
                    <a:pt x="6692" y="363"/>
                    <a:pt x="7177" y="307"/>
                    <a:pt x="7663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96" y="318"/>
                  </a:cubicBezTo>
                  <a:cubicBezTo>
                    <a:pt x="11070" y="397"/>
                    <a:pt x="11556" y="420"/>
                    <a:pt x="12041" y="533"/>
                  </a:cubicBezTo>
                  <a:cubicBezTo>
                    <a:pt x="12515" y="657"/>
                    <a:pt x="13000" y="736"/>
                    <a:pt x="13463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53" y="3579"/>
                  </a:cubicBezTo>
                  <a:cubicBezTo>
                    <a:pt x="19060" y="3850"/>
                    <a:pt x="19398" y="4211"/>
                    <a:pt x="19770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2" y="6378"/>
                    <a:pt x="21655" y="6773"/>
                  </a:cubicBezTo>
                  <a:cubicBezTo>
                    <a:pt x="21373" y="6378"/>
                    <a:pt x="21102" y="5960"/>
                    <a:pt x="20786" y="5588"/>
                  </a:cubicBezTo>
                  <a:lnTo>
                    <a:pt x="20301" y="5035"/>
                  </a:lnTo>
                  <a:cubicBezTo>
                    <a:pt x="20143" y="4855"/>
                    <a:pt x="19962" y="4674"/>
                    <a:pt x="19782" y="4516"/>
                  </a:cubicBezTo>
                  <a:cubicBezTo>
                    <a:pt x="19409" y="4189"/>
                    <a:pt x="19071" y="3828"/>
                    <a:pt x="18676" y="3546"/>
                  </a:cubicBezTo>
                  <a:cubicBezTo>
                    <a:pt x="18292" y="3230"/>
                    <a:pt x="17886" y="2948"/>
                    <a:pt x="17480" y="2677"/>
                  </a:cubicBezTo>
                  <a:lnTo>
                    <a:pt x="16859" y="2282"/>
                  </a:lnTo>
                  <a:cubicBezTo>
                    <a:pt x="16645" y="2158"/>
                    <a:pt x="16419" y="2045"/>
                    <a:pt x="16205" y="1932"/>
                  </a:cubicBezTo>
                  <a:lnTo>
                    <a:pt x="15561" y="1582"/>
                  </a:lnTo>
                  <a:lnTo>
                    <a:pt x="14884" y="1289"/>
                  </a:lnTo>
                  <a:cubicBezTo>
                    <a:pt x="14433" y="1086"/>
                    <a:pt x="13970" y="916"/>
                    <a:pt x="13496" y="770"/>
                  </a:cubicBezTo>
                  <a:cubicBezTo>
                    <a:pt x="13034" y="600"/>
                    <a:pt x="12549" y="499"/>
                    <a:pt x="12075" y="375"/>
                  </a:cubicBezTo>
                  <a:cubicBezTo>
                    <a:pt x="11601" y="262"/>
                    <a:pt x="11104" y="217"/>
                    <a:pt x="10608" y="127"/>
                  </a:cubicBezTo>
                  <a:cubicBezTo>
                    <a:pt x="10122" y="70"/>
                    <a:pt x="9637" y="25"/>
                    <a:pt x="9141" y="14"/>
                  </a:cubicBezTo>
                  <a:cubicBezTo>
                    <a:pt x="8854" y="7"/>
                    <a:pt x="8567" y="1"/>
                    <a:pt x="8281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1940900" y="3195075"/>
              <a:ext cx="556625" cy="335600"/>
            </a:xfrm>
            <a:custGeom>
              <a:rect b="b" l="l" r="r" t="t"/>
              <a:pathLst>
                <a:path extrusionOk="0" h="13424" w="22265">
                  <a:moveTo>
                    <a:pt x="8282" y="0"/>
                  </a:moveTo>
                  <a:cubicBezTo>
                    <a:pt x="7831" y="0"/>
                    <a:pt x="7380" y="15"/>
                    <a:pt x="6929" y="43"/>
                  </a:cubicBezTo>
                  <a:cubicBezTo>
                    <a:pt x="4469" y="235"/>
                    <a:pt x="2573" y="1025"/>
                    <a:pt x="1151" y="2435"/>
                  </a:cubicBezTo>
                  <a:cubicBezTo>
                    <a:pt x="0" y="3936"/>
                    <a:pt x="824" y="6295"/>
                    <a:pt x="1862" y="7367"/>
                  </a:cubicBezTo>
                  <a:cubicBezTo>
                    <a:pt x="2799" y="8382"/>
                    <a:pt x="4243" y="9285"/>
                    <a:pt x="5304" y="9951"/>
                  </a:cubicBezTo>
                  <a:cubicBezTo>
                    <a:pt x="7820" y="11564"/>
                    <a:pt x="9953" y="12523"/>
                    <a:pt x="11680" y="12806"/>
                  </a:cubicBezTo>
                  <a:cubicBezTo>
                    <a:pt x="13421" y="13139"/>
                    <a:pt x="15130" y="13423"/>
                    <a:pt x="16759" y="13423"/>
                  </a:cubicBezTo>
                  <a:cubicBezTo>
                    <a:pt x="17063" y="13423"/>
                    <a:pt x="17363" y="13414"/>
                    <a:pt x="17660" y="13392"/>
                  </a:cubicBezTo>
                  <a:cubicBezTo>
                    <a:pt x="19003" y="13279"/>
                    <a:pt x="20154" y="12952"/>
                    <a:pt x="21170" y="12365"/>
                  </a:cubicBezTo>
                  <a:cubicBezTo>
                    <a:pt x="21328" y="12275"/>
                    <a:pt x="21463" y="12162"/>
                    <a:pt x="21587" y="12027"/>
                  </a:cubicBezTo>
                  <a:cubicBezTo>
                    <a:pt x="21734" y="11745"/>
                    <a:pt x="21858" y="11485"/>
                    <a:pt x="21971" y="11226"/>
                  </a:cubicBezTo>
                  <a:cubicBezTo>
                    <a:pt x="22264" y="10549"/>
                    <a:pt x="21666" y="7761"/>
                    <a:pt x="20786" y="6340"/>
                  </a:cubicBezTo>
                  <a:cubicBezTo>
                    <a:pt x="19184" y="3778"/>
                    <a:pt x="15900" y="1454"/>
                    <a:pt x="12605" y="562"/>
                  </a:cubicBezTo>
                  <a:cubicBezTo>
                    <a:pt x="11804" y="337"/>
                    <a:pt x="10991" y="179"/>
                    <a:pt x="10179" y="88"/>
                  </a:cubicBezTo>
                  <a:cubicBezTo>
                    <a:pt x="9546" y="29"/>
                    <a:pt x="8914" y="0"/>
                    <a:pt x="8282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992250" y="3212925"/>
              <a:ext cx="463525" cy="296025"/>
            </a:xfrm>
            <a:custGeom>
              <a:rect b="b" l="l" r="r" t="t"/>
              <a:pathLst>
                <a:path extrusionOk="0" h="11841" w="18541">
                  <a:moveTo>
                    <a:pt x="7705" y="0"/>
                  </a:moveTo>
                  <a:cubicBezTo>
                    <a:pt x="7193" y="0"/>
                    <a:pt x="6679" y="50"/>
                    <a:pt x="6173" y="153"/>
                  </a:cubicBezTo>
                  <a:cubicBezTo>
                    <a:pt x="5281" y="345"/>
                    <a:pt x="4615" y="1044"/>
                    <a:pt x="3701" y="1202"/>
                  </a:cubicBezTo>
                  <a:cubicBezTo>
                    <a:pt x="2505" y="1417"/>
                    <a:pt x="1490" y="1168"/>
                    <a:pt x="700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102" y="4294"/>
                    <a:pt x="587" y="5208"/>
                  </a:cubicBezTo>
                  <a:cubicBezTo>
                    <a:pt x="1275" y="6495"/>
                    <a:pt x="2460" y="7465"/>
                    <a:pt x="3747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13" y="11674"/>
                  </a:cubicBezTo>
                  <a:cubicBezTo>
                    <a:pt x="12863" y="11783"/>
                    <a:pt x="13388" y="11840"/>
                    <a:pt x="13932" y="11840"/>
                  </a:cubicBezTo>
                  <a:cubicBezTo>
                    <a:pt x="14971" y="11840"/>
                    <a:pt x="16077" y="11629"/>
                    <a:pt x="16848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56" y="6303"/>
                    <a:pt x="16362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66" y="2635"/>
                    <a:pt x="14342" y="2184"/>
                  </a:cubicBezTo>
                  <a:cubicBezTo>
                    <a:pt x="13395" y="1665"/>
                    <a:pt x="12277" y="1225"/>
                    <a:pt x="11262" y="774"/>
                  </a:cubicBezTo>
                  <a:cubicBezTo>
                    <a:pt x="10149" y="280"/>
                    <a:pt x="8929" y="0"/>
                    <a:pt x="770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043350" y="3343675"/>
              <a:ext cx="42100" cy="34750"/>
            </a:xfrm>
            <a:custGeom>
              <a:rect b="b" l="l" r="r" t="t"/>
              <a:pathLst>
                <a:path extrusionOk="0" h="1390" w="1684">
                  <a:moveTo>
                    <a:pt x="562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6" y="1333"/>
                    <a:pt x="924" y="1389"/>
                    <a:pt x="1101" y="1389"/>
                  </a:cubicBezTo>
                  <a:cubicBezTo>
                    <a:pt x="1410" y="1389"/>
                    <a:pt x="1683" y="1216"/>
                    <a:pt x="1590" y="813"/>
                  </a:cubicBezTo>
                  <a:cubicBezTo>
                    <a:pt x="1545" y="588"/>
                    <a:pt x="1195" y="204"/>
                    <a:pt x="868" y="68"/>
                  </a:cubicBezTo>
                  <a:cubicBezTo>
                    <a:pt x="748" y="21"/>
                    <a:pt x="647" y="0"/>
                    <a:pt x="5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031675" y="3288975"/>
              <a:ext cx="46925" cy="32525"/>
            </a:xfrm>
            <a:custGeom>
              <a:rect b="b" l="l" r="r" t="t"/>
              <a:pathLst>
                <a:path extrusionOk="0" h="1301" w="1877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500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5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016650" y="3317700"/>
              <a:ext cx="52350" cy="26500"/>
            </a:xfrm>
            <a:custGeom>
              <a:rect b="b" l="l" r="r" t="t"/>
              <a:pathLst>
                <a:path extrusionOk="0" h="1060" w="2094">
                  <a:moveTo>
                    <a:pt x="763" y="1"/>
                  </a:moveTo>
                  <a:cubicBezTo>
                    <a:pt x="421" y="1"/>
                    <a:pt x="1" y="104"/>
                    <a:pt x="107" y="532"/>
                  </a:cubicBezTo>
                  <a:cubicBezTo>
                    <a:pt x="198" y="918"/>
                    <a:pt x="702" y="1059"/>
                    <a:pt x="1125" y="1059"/>
                  </a:cubicBezTo>
                  <a:cubicBezTo>
                    <a:pt x="1283" y="1059"/>
                    <a:pt x="1430" y="1040"/>
                    <a:pt x="1541" y="1006"/>
                  </a:cubicBezTo>
                  <a:cubicBezTo>
                    <a:pt x="1845" y="916"/>
                    <a:pt x="2094" y="656"/>
                    <a:pt x="1857" y="363"/>
                  </a:cubicBezTo>
                  <a:cubicBezTo>
                    <a:pt x="1845" y="340"/>
                    <a:pt x="1834" y="329"/>
                    <a:pt x="1811" y="318"/>
                  </a:cubicBezTo>
                  <a:cubicBezTo>
                    <a:pt x="1586" y="69"/>
                    <a:pt x="1123" y="13"/>
                    <a:pt x="818" y="2"/>
                  </a:cubicBezTo>
                  <a:cubicBezTo>
                    <a:pt x="800" y="1"/>
                    <a:pt x="782" y="1"/>
                    <a:pt x="76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021300" y="3256650"/>
              <a:ext cx="52750" cy="25675"/>
            </a:xfrm>
            <a:custGeom>
              <a:rect b="b" l="l" r="r" t="t"/>
              <a:pathLst>
                <a:path extrusionOk="0" h="1027" w="2110">
                  <a:moveTo>
                    <a:pt x="1280" y="1"/>
                  </a:moveTo>
                  <a:cubicBezTo>
                    <a:pt x="1246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46" y="706"/>
                  </a:cubicBezTo>
                  <a:cubicBezTo>
                    <a:pt x="74" y="946"/>
                    <a:pt x="373" y="1026"/>
                    <a:pt x="701" y="1026"/>
                  </a:cubicBezTo>
                  <a:cubicBezTo>
                    <a:pt x="1035" y="1026"/>
                    <a:pt x="1399" y="943"/>
                    <a:pt x="1535" y="864"/>
                  </a:cubicBezTo>
                  <a:cubicBezTo>
                    <a:pt x="2110" y="513"/>
                    <a:pt x="1851" y="1"/>
                    <a:pt x="128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074050" y="3254100"/>
              <a:ext cx="33100" cy="41725"/>
            </a:xfrm>
            <a:custGeom>
              <a:rect b="b" l="l" r="r" t="t"/>
              <a:pathLst>
                <a:path extrusionOk="0" h="1669" w="1324">
                  <a:moveTo>
                    <a:pt x="599" y="1"/>
                  </a:moveTo>
                  <a:cubicBezTo>
                    <a:pt x="507" y="1"/>
                    <a:pt x="408" y="40"/>
                    <a:pt x="305" y="131"/>
                  </a:cubicBezTo>
                  <a:cubicBezTo>
                    <a:pt x="294" y="142"/>
                    <a:pt x="283" y="153"/>
                    <a:pt x="283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9" y="1668"/>
                  </a:cubicBezTo>
                  <a:cubicBezTo>
                    <a:pt x="812" y="1668"/>
                    <a:pt x="986" y="1544"/>
                    <a:pt x="1118" y="1304"/>
                  </a:cubicBezTo>
                  <a:cubicBezTo>
                    <a:pt x="1323" y="912"/>
                    <a:pt x="1041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069250" y="3317100"/>
              <a:ext cx="47100" cy="32200"/>
            </a:xfrm>
            <a:custGeom>
              <a:rect b="b" l="l" r="r" t="t"/>
              <a:pathLst>
                <a:path extrusionOk="0" h="1288" w="1884">
                  <a:moveTo>
                    <a:pt x="607" y="1"/>
                  </a:moveTo>
                  <a:cubicBezTo>
                    <a:pt x="585" y="1"/>
                    <a:pt x="563" y="1"/>
                    <a:pt x="542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52" y="985"/>
                  </a:cubicBezTo>
                  <a:cubicBezTo>
                    <a:pt x="615" y="1136"/>
                    <a:pt x="1022" y="1287"/>
                    <a:pt x="1357" y="1287"/>
                  </a:cubicBezTo>
                  <a:cubicBezTo>
                    <a:pt x="1647" y="1287"/>
                    <a:pt x="1884" y="1174"/>
                    <a:pt x="1863" y="849"/>
                  </a:cubicBezTo>
                  <a:cubicBezTo>
                    <a:pt x="1820" y="333"/>
                    <a:pt x="1068" y="1"/>
                    <a:pt x="60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26250" y="3360750"/>
              <a:ext cx="53350" cy="26100"/>
            </a:xfrm>
            <a:custGeom>
              <a:rect b="b" l="l" r="r" t="t"/>
              <a:pathLst>
                <a:path extrusionOk="0" h="1044" w="2134">
                  <a:moveTo>
                    <a:pt x="996" y="0"/>
                  </a:moveTo>
                  <a:cubicBezTo>
                    <a:pt x="912" y="0"/>
                    <a:pt x="829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5" y="1043"/>
                  </a:cubicBezTo>
                  <a:cubicBezTo>
                    <a:pt x="1748" y="1043"/>
                    <a:pt x="2073" y="935"/>
                    <a:pt x="2111" y="638"/>
                  </a:cubicBezTo>
                  <a:cubicBezTo>
                    <a:pt x="2133" y="412"/>
                    <a:pt x="1896" y="232"/>
                    <a:pt x="1716" y="141"/>
                  </a:cubicBezTo>
                  <a:cubicBezTo>
                    <a:pt x="1489" y="49"/>
                    <a:pt x="1243" y="0"/>
                    <a:pt x="99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222450" y="3329025"/>
              <a:ext cx="62600" cy="25950"/>
            </a:xfrm>
            <a:custGeom>
              <a:rect b="b" l="l" r="r" t="t"/>
              <a:pathLst>
                <a:path extrusionOk="0" h="1038" w="2504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7" y="1019"/>
                    <a:pt x="1344" y="1037"/>
                    <a:pt x="1503" y="1037"/>
                  </a:cubicBezTo>
                  <a:cubicBezTo>
                    <a:pt x="1958" y="1037"/>
                    <a:pt x="2503" y="889"/>
                    <a:pt x="2302" y="361"/>
                  </a:cubicBezTo>
                  <a:cubicBezTo>
                    <a:pt x="2246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098025" y="3401650"/>
              <a:ext cx="64050" cy="30750"/>
            </a:xfrm>
            <a:custGeom>
              <a:rect b="b" l="l" r="r" t="t"/>
              <a:pathLst>
                <a:path extrusionOk="0" h="1230" w="2562">
                  <a:moveTo>
                    <a:pt x="576" y="0"/>
                  </a:moveTo>
                  <a:cubicBezTo>
                    <a:pt x="486" y="0"/>
                    <a:pt x="409" y="16"/>
                    <a:pt x="351" y="51"/>
                  </a:cubicBezTo>
                  <a:cubicBezTo>
                    <a:pt x="1" y="266"/>
                    <a:pt x="226" y="627"/>
                    <a:pt x="475" y="819"/>
                  </a:cubicBezTo>
                  <a:cubicBezTo>
                    <a:pt x="644" y="943"/>
                    <a:pt x="836" y="1044"/>
                    <a:pt x="1039" y="1101"/>
                  </a:cubicBezTo>
                  <a:cubicBezTo>
                    <a:pt x="1250" y="1178"/>
                    <a:pt x="1479" y="1229"/>
                    <a:pt x="1674" y="1229"/>
                  </a:cubicBezTo>
                  <a:cubicBezTo>
                    <a:pt x="1791" y="1229"/>
                    <a:pt x="1895" y="1211"/>
                    <a:pt x="1976" y="1169"/>
                  </a:cubicBezTo>
                  <a:cubicBezTo>
                    <a:pt x="2561" y="851"/>
                    <a:pt x="1234" y="0"/>
                    <a:pt x="57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103100" y="3361425"/>
              <a:ext cx="53675" cy="30925"/>
            </a:xfrm>
            <a:custGeom>
              <a:rect b="b" l="l" r="r" t="t"/>
              <a:pathLst>
                <a:path extrusionOk="0" h="1237" w="2147">
                  <a:moveTo>
                    <a:pt x="717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159250" y="3405875"/>
              <a:ext cx="64350" cy="33400"/>
            </a:xfrm>
            <a:custGeom>
              <a:rect b="b" l="l" r="r" t="t"/>
              <a:pathLst>
                <a:path extrusionOk="0" h="1336" w="2574">
                  <a:moveTo>
                    <a:pt x="429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28" y="1056"/>
                    <a:pt x="734" y="1214"/>
                  </a:cubicBezTo>
                  <a:cubicBezTo>
                    <a:pt x="930" y="1295"/>
                    <a:pt x="1135" y="1336"/>
                    <a:pt x="1340" y="1336"/>
                  </a:cubicBezTo>
                  <a:cubicBezTo>
                    <a:pt x="1477" y="1336"/>
                    <a:pt x="1614" y="1318"/>
                    <a:pt x="1750" y="1282"/>
                  </a:cubicBezTo>
                  <a:cubicBezTo>
                    <a:pt x="2573" y="1004"/>
                    <a:pt x="1159" y="1"/>
                    <a:pt x="42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76600" y="3358900"/>
              <a:ext cx="43975" cy="42525"/>
            </a:xfrm>
            <a:custGeom>
              <a:rect b="b" l="l" r="r" t="t"/>
              <a:pathLst>
                <a:path extrusionOk="0" h="1701" w="1759">
                  <a:moveTo>
                    <a:pt x="530" y="1"/>
                  </a:moveTo>
                  <a:cubicBezTo>
                    <a:pt x="492" y="1"/>
                    <a:pt x="454" y="8"/>
                    <a:pt x="418" y="24"/>
                  </a:cubicBezTo>
                  <a:cubicBezTo>
                    <a:pt x="102" y="159"/>
                    <a:pt x="0" y="814"/>
                    <a:pt x="113" y="1186"/>
                  </a:cubicBezTo>
                  <a:cubicBezTo>
                    <a:pt x="169" y="1493"/>
                    <a:pt x="440" y="1700"/>
                    <a:pt x="735" y="1700"/>
                  </a:cubicBezTo>
                  <a:cubicBezTo>
                    <a:pt x="798" y="1700"/>
                    <a:pt x="862" y="1691"/>
                    <a:pt x="925" y="1671"/>
                  </a:cubicBezTo>
                  <a:cubicBezTo>
                    <a:pt x="1758" y="1471"/>
                    <a:pt x="1075" y="1"/>
                    <a:pt x="5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087725" y="3293175"/>
              <a:ext cx="55900" cy="33250"/>
            </a:xfrm>
            <a:custGeom>
              <a:rect b="b" l="l" r="r" t="t"/>
              <a:pathLst>
                <a:path extrusionOk="0" h="1330" w="2236">
                  <a:moveTo>
                    <a:pt x="940" y="0"/>
                  </a:moveTo>
                  <a:cubicBezTo>
                    <a:pt x="787" y="0"/>
                    <a:pt x="642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30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8" y="0"/>
                    <a:pt x="940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359250" y="3386400"/>
              <a:ext cx="59000" cy="28600"/>
            </a:xfrm>
            <a:custGeom>
              <a:rect b="b" l="l" r="r" t="t"/>
              <a:pathLst>
                <a:path extrusionOk="0" h="1144" w="2360">
                  <a:moveTo>
                    <a:pt x="1100" y="0"/>
                  </a:moveTo>
                  <a:cubicBezTo>
                    <a:pt x="772" y="0"/>
                    <a:pt x="454" y="104"/>
                    <a:pt x="283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4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353825" y="3338025"/>
              <a:ext cx="42325" cy="35025"/>
            </a:xfrm>
            <a:custGeom>
              <a:rect b="b" l="l" r="r" t="t"/>
              <a:pathLst>
                <a:path extrusionOk="0" h="1401" w="1693">
                  <a:moveTo>
                    <a:pt x="588" y="0"/>
                  </a:moveTo>
                  <a:cubicBezTo>
                    <a:pt x="278" y="0"/>
                    <a:pt x="0" y="174"/>
                    <a:pt x="94" y="577"/>
                  </a:cubicBezTo>
                  <a:cubicBezTo>
                    <a:pt x="150" y="814"/>
                    <a:pt x="500" y="1197"/>
                    <a:pt x="827" y="1333"/>
                  </a:cubicBezTo>
                  <a:cubicBezTo>
                    <a:pt x="946" y="1379"/>
                    <a:pt x="1046" y="1400"/>
                    <a:pt x="1130" y="1400"/>
                  </a:cubicBezTo>
                  <a:cubicBezTo>
                    <a:pt x="1692" y="1400"/>
                    <a:pt x="1509" y="463"/>
                    <a:pt x="1087" y="159"/>
                  </a:cubicBezTo>
                  <a:cubicBezTo>
                    <a:pt x="952" y="57"/>
                    <a:pt x="765" y="0"/>
                    <a:pt x="588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362650" y="3419675"/>
              <a:ext cx="46900" cy="32400"/>
            </a:xfrm>
            <a:custGeom>
              <a:rect b="b" l="l" r="r" t="t"/>
              <a:pathLst>
                <a:path extrusionOk="0" h="1296" w="1876">
                  <a:moveTo>
                    <a:pt x="1130" y="0"/>
                  </a:moveTo>
                  <a:cubicBezTo>
                    <a:pt x="1039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3" y="1295"/>
                  </a:cubicBezTo>
                  <a:cubicBezTo>
                    <a:pt x="795" y="1295"/>
                    <a:pt x="906" y="1278"/>
                    <a:pt x="1016" y="1249"/>
                  </a:cubicBezTo>
                  <a:cubicBezTo>
                    <a:pt x="1377" y="1136"/>
                    <a:pt x="1738" y="876"/>
                    <a:pt x="1795" y="617"/>
                  </a:cubicBezTo>
                  <a:cubicBezTo>
                    <a:pt x="1876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305950" y="3385550"/>
              <a:ext cx="52350" cy="26725"/>
            </a:xfrm>
            <a:custGeom>
              <a:rect b="b" l="l" r="r" t="t"/>
              <a:pathLst>
                <a:path extrusionOk="0" h="1069" w="2094">
                  <a:moveTo>
                    <a:pt x="956" y="1"/>
                  </a:moveTo>
                  <a:cubicBezTo>
                    <a:pt x="803" y="1"/>
                    <a:pt x="661" y="19"/>
                    <a:pt x="553" y="52"/>
                  </a:cubicBezTo>
                  <a:cubicBezTo>
                    <a:pt x="249" y="154"/>
                    <a:pt x="0" y="402"/>
                    <a:pt x="237" y="707"/>
                  </a:cubicBezTo>
                  <a:cubicBezTo>
                    <a:pt x="249" y="718"/>
                    <a:pt x="260" y="741"/>
                    <a:pt x="282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4" y="1068"/>
                    <a:pt x="1312" y="1069"/>
                    <a:pt x="1331" y="1069"/>
                  </a:cubicBezTo>
                  <a:cubicBezTo>
                    <a:pt x="1673" y="1069"/>
                    <a:pt x="2093" y="965"/>
                    <a:pt x="1986" y="526"/>
                  </a:cubicBezTo>
                  <a:cubicBezTo>
                    <a:pt x="1895" y="144"/>
                    <a:pt x="1383" y="1"/>
                    <a:pt x="95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56775" y="3303525"/>
              <a:ext cx="52850" cy="25625"/>
            </a:xfrm>
            <a:custGeom>
              <a:rect b="b" l="l" r="r" t="t"/>
              <a:pathLst>
                <a:path extrusionOk="0" h="1025" w="2114">
                  <a:moveTo>
                    <a:pt x="1412" y="0"/>
                  </a:moveTo>
                  <a:cubicBezTo>
                    <a:pt x="1079" y="0"/>
                    <a:pt x="721" y="83"/>
                    <a:pt x="591" y="162"/>
                  </a:cubicBezTo>
                  <a:cubicBezTo>
                    <a:pt x="0" y="517"/>
                    <a:pt x="278" y="1024"/>
                    <a:pt x="850" y="1024"/>
                  </a:cubicBezTo>
                  <a:cubicBezTo>
                    <a:pt x="880" y="1024"/>
                    <a:pt x="910" y="1023"/>
                    <a:pt x="940" y="1020"/>
                  </a:cubicBezTo>
                  <a:cubicBezTo>
                    <a:pt x="1087" y="997"/>
                    <a:pt x="1245" y="964"/>
                    <a:pt x="1392" y="930"/>
                  </a:cubicBezTo>
                  <a:cubicBezTo>
                    <a:pt x="1742" y="828"/>
                    <a:pt x="2114" y="636"/>
                    <a:pt x="2080" y="320"/>
                  </a:cubicBezTo>
                  <a:cubicBezTo>
                    <a:pt x="2041" y="80"/>
                    <a:pt x="1738" y="0"/>
                    <a:pt x="141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412575" y="3398325"/>
              <a:ext cx="33025" cy="41725"/>
            </a:xfrm>
            <a:custGeom>
              <a:rect b="b" l="l" r="r" t="t"/>
              <a:pathLst>
                <a:path extrusionOk="0" h="1669" w="1321">
                  <a:moveTo>
                    <a:pt x="684" y="1"/>
                  </a:moveTo>
                  <a:cubicBezTo>
                    <a:pt x="512" y="1"/>
                    <a:pt x="341" y="125"/>
                    <a:pt x="215" y="365"/>
                  </a:cubicBezTo>
                  <a:cubicBezTo>
                    <a:pt x="0" y="758"/>
                    <a:pt x="288" y="1669"/>
                    <a:pt x="727" y="1669"/>
                  </a:cubicBezTo>
                  <a:cubicBezTo>
                    <a:pt x="818" y="1669"/>
                    <a:pt x="915" y="1630"/>
                    <a:pt x="1016" y="1539"/>
                  </a:cubicBezTo>
                  <a:cubicBezTo>
                    <a:pt x="1028" y="1527"/>
                    <a:pt x="1039" y="1516"/>
                    <a:pt x="1050" y="1505"/>
                  </a:cubicBezTo>
                  <a:cubicBezTo>
                    <a:pt x="1321" y="1223"/>
                    <a:pt x="1298" y="692"/>
                    <a:pt x="1140" y="365"/>
                  </a:cubicBezTo>
                  <a:cubicBezTo>
                    <a:pt x="1018" y="120"/>
                    <a:pt x="851" y="1"/>
                    <a:pt x="68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287350" y="3329100"/>
              <a:ext cx="47100" cy="32425"/>
            </a:xfrm>
            <a:custGeom>
              <a:rect b="b" l="l" r="r" t="t"/>
              <a:pathLst>
                <a:path extrusionOk="0" h="1297" w="1884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92" y="1204"/>
                    <a:pt x="1749" y="1103"/>
                  </a:cubicBezTo>
                  <a:cubicBezTo>
                    <a:pt x="1884" y="855"/>
                    <a:pt x="1613" y="471"/>
                    <a:pt x="1433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42050" y="3224975"/>
              <a:ext cx="53325" cy="26075"/>
            </a:xfrm>
            <a:custGeom>
              <a:rect b="b" l="l" r="r" t="t"/>
              <a:pathLst>
                <a:path extrusionOk="0" h="1043" w="2133">
                  <a:moveTo>
                    <a:pt x="756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1" y="1042"/>
                    <a:pt x="1294" y="1036"/>
                    <a:pt x="1377" y="1025"/>
                  </a:cubicBezTo>
                  <a:cubicBezTo>
                    <a:pt x="1760" y="935"/>
                    <a:pt x="2133" y="641"/>
                    <a:pt x="1749" y="280"/>
                  </a:cubicBezTo>
                  <a:cubicBezTo>
                    <a:pt x="1586" y="128"/>
                    <a:pt x="1149" y="0"/>
                    <a:pt x="756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204050" y="3259475"/>
              <a:ext cx="62425" cy="26100"/>
            </a:xfrm>
            <a:custGeom>
              <a:rect b="b" l="l" r="r" t="t"/>
              <a:pathLst>
                <a:path extrusionOk="0" h="1044" w="2497">
                  <a:moveTo>
                    <a:pt x="1002" y="1"/>
                  </a:moveTo>
                  <a:cubicBezTo>
                    <a:pt x="548" y="1"/>
                    <a:pt x="1" y="142"/>
                    <a:pt x="194" y="672"/>
                  </a:cubicBezTo>
                  <a:cubicBezTo>
                    <a:pt x="262" y="841"/>
                    <a:pt x="431" y="943"/>
                    <a:pt x="668" y="999"/>
                  </a:cubicBezTo>
                  <a:cubicBezTo>
                    <a:pt x="797" y="1030"/>
                    <a:pt x="942" y="1044"/>
                    <a:pt x="1089" y="1044"/>
                  </a:cubicBezTo>
                  <a:cubicBezTo>
                    <a:pt x="1483" y="1044"/>
                    <a:pt x="1892" y="944"/>
                    <a:pt x="2056" y="796"/>
                  </a:cubicBezTo>
                  <a:cubicBezTo>
                    <a:pt x="2496" y="412"/>
                    <a:pt x="1673" y="108"/>
                    <a:pt x="1402" y="40"/>
                  </a:cubicBezTo>
                  <a:cubicBezTo>
                    <a:pt x="1301" y="17"/>
                    <a:pt x="1157" y="1"/>
                    <a:pt x="100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308800" y="3265425"/>
              <a:ext cx="64300" cy="30750"/>
            </a:xfrm>
            <a:custGeom>
              <a:rect b="b" l="l" r="r" t="t"/>
              <a:pathLst>
                <a:path extrusionOk="0" h="1230" w="2572">
                  <a:moveTo>
                    <a:pt x="888" y="1"/>
                  </a:moveTo>
                  <a:cubicBezTo>
                    <a:pt x="771" y="1"/>
                    <a:pt x="666" y="19"/>
                    <a:pt x="586" y="61"/>
                  </a:cubicBezTo>
                  <a:cubicBezTo>
                    <a:pt x="0" y="379"/>
                    <a:pt x="1327" y="1230"/>
                    <a:pt x="1985" y="1230"/>
                  </a:cubicBezTo>
                  <a:cubicBezTo>
                    <a:pt x="2075" y="1230"/>
                    <a:pt x="2152" y="1214"/>
                    <a:pt x="2211" y="1179"/>
                  </a:cubicBezTo>
                  <a:cubicBezTo>
                    <a:pt x="2572" y="964"/>
                    <a:pt x="2335" y="603"/>
                    <a:pt x="2087" y="411"/>
                  </a:cubicBezTo>
                  <a:cubicBezTo>
                    <a:pt x="1917" y="287"/>
                    <a:pt x="1726" y="186"/>
                    <a:pt x="1522" y="129"/>
                  </a:cubicBezTo>
                  <a:cubicBezTo>
                    <a:pt x="1311" y="52"/>
                    <a:pt x="1082" y="1"/>
                    <a:pt x="8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314100" y="3305475"/>
              <a:ext cx="53650" cy="30950"/>
            </a:xfrm>
            <a:custGeom>
              <a:rect b="b" l="l" r="r" t="t"/>
              <a:pathLst>
                <a:path extrusionOk="0" h="1238" w="2146">
                  <a:moveTo>
                    <a:pt x="720" y="1"/>
                  </a:moveTo>
                  <a:cubicBezTo>
                    <a:pt x="348" y="1"/>
                    <a:pt x="0" y="130"/>
                    <a:pt x="250" y="581"/>
                  </a:cubicBezTo>
                  <a:cubicBezTo>
                    <a:pt x="428" y="913"/>
                    <a:pt x="966" y="1238"/>
                    <a:pt x="1423" y="1238"/>
                  </a:cubicBezTo>
                  <a:cubicBezTo>
                    <a:pt x="1572" y="1238"/>
                    <a:pt x="1713" y="1203"/>
                    <a:pt x="1830" y="1123"/>
                  </a:cubicBezTo>
                  <a:cubicBezTo>
                    <a:pt x="1897" y="1077"/>
                    <a:pt x="1942" y="1010"/>
                    <a:pt x="1988" y="942"/>
                  </a:cubicBezTo>
                  <a:cubicBezTo>
                    <a:pt x="2145" y="570"/>
                    <a:pt x="1423" y="130"/>
                    <a:pt x="1141" y="51"/>
                  </a:cubicBezTo>
                  <a:cubicBezTo>
                    <a:pt x="1022" y="21"/>
                    <a:pt x="869" y="1"/>
                    <a:pt x="72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247050" y="3258550"/>
              <a:ext cx="64550" cy="33375"/>
            </a:xfrm>
            <a:custGeom>
              <a:rect b="b" l="l" r="r" t="t"/>
              <a:pathLst>
                <a:path extrusionOk="0" h="1335" w="2582">
                  <a:moveTo>
                    <a:pt x="1242" y="0"/>
                  </a:moveTo>
                  <a:cubicBezTo>
                    <a:pt x="1106" y="0"/>
                    <a:pt x="968" y="18"/>
                    <a:pt x="833" y="54"/>
                  </a:cubicBezTo>
                  <a:cubicBezTo>
                    <a:pt x="1" y="332"/>
                    <a:pt x="1419" y="1335"/>
                    <a:pt x="2152" y="1335"/>
                  </a:cubicBezTo>
                  <a:cubicBezTo>
                    <a:pt x="2374" y="1335"/>
                    <a:pt x="2532" y="1244"/>
                    <a:pt x="2548" y="1014"/>
                  </a:cubicBezTo>
                  <a:cubicBezTo>
                    <a:pt x="2582" y="585"/>
                    <a:pt x="2255" y="280"/>
                    <a:pt x="1848" y="122"/>
                  </a:cubicBezTo>
                  <a:cubicBezTo>
                    <a:pt x="1652" y="41"/>
                    <a:pt x="1448" y="0"/>
                    <a:pt x="124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350025" y="3296400"/>
              <a:ext cx="43950" cy="42525"/>
            </a:xfrm>
            <a:custGeom>
              <a:rect b="b" l="l" r="r" t="t"/>
              <a:pathLst>
                <a:path extrusionOk="0" h="1701" w="1758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93" y="1700"/>
                    <a:pt x="1239" y="1700"/>
                  </a:cubicBezTo>
                  <a:cubicBezTo>
                    <a:pt x="1277" y="1700"/>
                    <a:pt x="1315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1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209325" y="3224700"/>
              <a:ext cx="55900" cy="33400"/>
            </a:xfrm>
            <a:custGeom>
              <a:rect b="b" l="l" r="r" t="t"/>
              <a:pathLst>
                <a:path extrusionOk="0" h="1336" w="2236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2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108200" y="3262125"/>
              <a:ext cx="58975" cy="28550"/>
            </a:xfrm>
            <a:custGeom>
              <a:rect b="b" l="l" r="r" t="t"/>
              <a:pathLst>
                <a:path extrusionOk="0" h="1142" w="2359">
                  <a:moveTo>
                    <a:pt x="946" y="0"/>
                  </a:moveTo>
                  <a:cubicBezTo>
                    <a:pt x="810" y="0"/>
                    <a:pt x="676" y="16"/>
                    <a:pt x="564" y="69"/>
                  </a:cubicBezTo>
                  <a:cubicBezTo>
                    <a:pt x="0" y="340"/>
                    <a:pt x="135" y="904"/>
                    <a:pt x="666" y="1051"/>
                  </a:cubicBezTo>
                  <a:cubicBezTo>
                    <a:pt x="745" y="1074"/>
                    <a:pt x="812" y="1096"/>
                    <a:pt x="880" y="1107"/>
                  </a:cubicBezTo>
                  <a:cubicBezTo>
                    <a:pt x="997" y="1128"/>
                    <a:pt x="1119" y="1141"/>
                    <a:pt x="1241" y="1141"/>
                  </a:cubicBezTo>
                  <a:cubicBezTo>
                    <a:pt x="1576" y="1141"/>
                    <a:pt x="1902" y="1042"/>
                    <a:pt x="2076" y="735"/>
                  </a:cubicBezTo>
                  <a:cubicBezTo>
                    <a:pt x="2358" y="216"/>
                    <a:pt x="1681" y="58"/>
                    <a:pt x="1309" y="24"/>
                  </a:cubicBezTo>
                  <a:cubicBezTo>
                    <a:pt x="1196" y="13"/>
                    <a:pt x="1070" y="0"/>
                    <a:pt x="94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230750" y="3289475"/>
              <a:ext cx="36775" cy="36875"/>
            </a:xfrm>
            <a:custGeom>
              <a:rect b="b" l="l" r="r" t="t"/>
              <a:pathLst>
                <a:path extrusionOk="0" h="1475" w="1471">
                  <a:moveTo>
                    <a:pt x="991" y="1"/>
                  </a:moveTo>
                  <a:cubicBezTo>
                    <a:pt x="781" y="1"/>
                    <a:pt x="548" y="93"/>
                    <a:pt x="402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40" y="499"/>
                  </a:cubicBezTo>
                  <a:cubicBezTo>
                    <a:pt x="1471" y="143"/>
                    <a:pt x="1250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255600" y="3453175"/>
              <a:ext cx="49250" cy="30700"/>
            </a:xfrm>
            <a:custGeom>
              <a:rect b="b" l="l" r="r" t="t"/>
              <a:pathLst>
                <a:path extrusionOk="0" h="1228" w="1970">
                  <a:moveTo>
                    <a:pt x="862" y="0"/>
                  </a:moveTo>
                  <a:cubicBezTo>
                    <a:pt x="471" y="0"/>
                    <a:pt x="1" y="273"/>
                    <a:pt x="164" y="710"/>
                  </a:cubicBezTo>
                  <a:cubicBezTo>
                    <a:pt x="254" y="958"/>
                    <a:pt x="660" y="1161"/>
                    <a:pt x="1033" y="1218"/>
                  </a:cubicBezTo>
                  <a:cubicBezTo>
                    <a:pt x="1092" y="1224"/>
                    <a:pt x="1151" y="1228"/>
                    <a:pt x="1207" y="1228"/>
                  </a:cubicBezTo>
                  <a:cubicBezTo>
                    <a:pt x="1441" y="1228"/>
                    <a:pt x="1644" y="1167"/>
                    <a:pt x="1743" y="1003"/>
                  </a:cubicBezTo>
                  <a:cubicBezTo>
                    <a:pt x="1969" y="620"/>
                    <a:pt x="1326" y="67"/>
                    <a:pt x="987" y="10"/>
                  </a:cubicBezTo>
                  <a:cubicBezTo>
                    <a:pt x="947" y="4"/>
                    <a:pt x="905" y="0"/>
                    <a:pt x="8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17775" y="3325875"/>
              <a:ext cx="49400" cy="28575"/>
            </a:xfrm>
            <a:custGeom>
              <a:rect b="b" l="l" r="r" t="t"/>
              <a:pathLst>
                <a:path extrusionOk="0" h="1143" w="1976">
                  <a:moveTo>
                    <a:pt x="1207" y="1"/>
                  </a:moveTo>
                  <a:cubicBezTo>
                    <a:pt x="753" y="1"/>
                    <a:pt x="74" y="223"/>
                    <a:pt x="35" y="690"/>
                  </a:cubicBezTo>
                  <a:cubicBezTo>
                    <a:pt x="0" y="1049"/>
                    <a:pt x="270" y="1142"/>
                    <a:pt x="549" y="1142"/>
                  </a:cubicBezTo>
                  <a:cubicBezTo>
                    <a:pt x="640" y="1142"/>
                    <a:pt x="731" y="1133"/>
                    <a:pt x="813" y="1119"/>
                  </a:cubicBezTo>
                  <a:cubicBezTo>
                    <a:pt x="1118" y="1063"/>
                    <a:pt x="1558" y="938"/>
                    <a:pt x="1750" y="656"/>
                  </a:cubicBezTo>
                  <a:cubicBezTo>
                    <a:pt x="1761" y="634"/>
                    <a:pt x="1772" y="622"/>
                    <a:pt x="1784" y="600"/>
                  </a:cubicBezTo>
                  <a:cubicBezTo>
                    <a:pt x="1975" y="261"/>
                    <a:pt x="1693" y="58"/>
                    <a:pt x="1377" y="13"/>
                  </a:cubicBezTo>
                  <a:cubicBezTo>
                    <a:pt x="1326" y="5"/>
                    <a:pt x="1269" y="1"/>
                    <a:pt x="1207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309425" y="3480550"/>
              <a:ext cx="52975" cy="24225"/>
            </a:xfrm>
            <a:custGeom>
              <a:rect b="b" l="l" r="r" t="t"/>
              <a:pathLst>
                <a:path extrusionOk="0" h="969" w="2119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91" y="969"/>
                    <a:pt x="1238" y="969"/>
                  </a:cubicBezTo>
                  <a:cubicBezTo>
                    <a:pt x="1870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165175" y="3261825"/>
              <a:ext cx="32425" cy="41550"/>
            </a:xfrm>
            <a:custGeom>
              <a:rect b="b" l="l" r="r" t="t"/>
              <a:pathLst>
                <a:path extrusionOk="0" h="1662" w="1297">
                  <a:moveTo>
                    <a:pt x="555" y="0"/>
                  </a:moveTo>
                  <a:cubicBezTo>
                    <a:pt x="367" y="0"/>
                    <a:pt x="195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9" y="0"/>
                    <a:pt x="55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65600" y="3403075"/>
              <a:ext cx="45450" cy="35250"/>
            </a:xfrm>
            <a:custGeom>
              <a:rect b="b" l="l" r="r" t="t"/>
              <a:pathLst>
                <a:path extrusionOk="0" h="1410" w="1818">
                  <a:moveTo>
                    <a:pt x="1354" y="1"/>
                  </a:moveTo>
                  <a:cubicBezTo>
                    <a:pt x="998" y="1"/>
                    <a:pt x="522" y="251"/>
                    <a:pt x="362" y="446"/>
                  </a:cubicBezTo>
                  <a:cubicBezTo>
                    <a:pt x="215" y="638"/>
                    <a:pt x="1" y="1055"/>
                    <a:pt x="181" y="1281"/>
                  </a:cubicBezTo>
                  <a:cubicBezTo>
                    <a:pt x="239" y="1358"/>
                    <a:pt x="345" y="1410"/>
                    <a:pt x="508" y="1410"/>
                  </a:cubicBezTo>
                  <a:cubicBezTo>
                    <a:pt x="536" y="1410"/>
                    <a:pt x="567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51" y="98"/>
                    <a:pt x="1576" y="1"/>
                    <a:pt x="135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306800" y="3415875"/>
              <a:ext cx="52475" cy="28250"/>
            </a:xfrm>
            <a:custGeom>
              <a:rect b="b" l="l" r="r" t="t"/>
              <a:pathLst>
                <a:path extrusionOk="0" h="1130" w="2099">
                  <a:moveTo>
                    <a:pt x="1502" y="0"/>
                  </a:moveTo>
                  <a:cubicBezTo>
                    <a:pt x="1059" y="0"/>
                    <a:pt x="491" y="240"/>
                    <a:pt x="327" y="453"/>
                  </a:cubicBezTo>
                  <a:cubicBezTo>
                    <a:pt x="0" y="859"/>
                    <a:pt x="406" y="1096"/>
                    <a:pt x="801" y="1130"/>
                  </a:cubicBezTo>
                  <a:cubicBezTo>
                    <a:pt x="1129" y="1119"/>
                    <a:pt x="1444" y="1028"/>
                    <a:pt x="1727" y="859"/>
                  </a:cubicBezTo>
                  <a:cubicBezTo>
                    <a:pt x="1896" y="746"/>
                    <a:pt x="2099" y="521"/>
                    <a:pt x="2043" y="306"/>
                  </a:cubicBezTo>
                  <a:cubicBezTo>
                    <a:pt x="1980" y="84"/>
                    <a:pt x="1763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84200" y="3234525"/>
              <a:ext cx="60175" cy="27400"/>
            </a:xfrm>
            <a:custGeom>
              <a:rect b="b" l="l" r="r" t="t"/>
              <a:pathLst>
                <a:path extrusionOk="0" h="1096" w="2407">
                  <a:moveTo>
                    <a:pt x="1711" y="1"/>
                  </a:moveTo>
                  <a:cubicBezTo>
                    <a:pt x="1455" y="1"/>
                    <a:pt x="1182" y="63"/>
                    <a:pt x="1028" y="124"/>
                  </a:cubicBezTo>
                  <a:cubicBezTo>
                    <a:pt x="768" y="237"/>
                    <a:pt x="1" y="654"/>
                    <a:pt x="497" y="970"/>
                  </a:cubicBezTo>
                  <a:cubicBezTo>
                    <a:pt x="619" y="1053"/>
                    <a:pt x="851" y="1096"/>
                    <a:pt x="1109" y="1096"/>
                  </a:cubicBezTo>
                  <a:cubicBezTo>
                    <a:pt x="1377" y="1096"/>
                    <a:pt x="1673" y="1051"/>
                    <a:pt x="1908" y="959"/>
                  </a:cubicBezTo>
                  <a:cubicBezTo>
                    <a:pt x="2111" y="869"/>
                    <a:pt x="2269" y="745"/>
                    <a:pt x="2314" y="564"/>
                  </a:cubicBezTo>
                  <a:cubicBezTo>
                    <a:pt x="2407" y="127"/>
                    <a:pt x="2076" y="1"/>
                    <a:pt x="171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213425" y="3425425"/>
              <a:ext cx="51350" cy="24200"/>
            </a:xfrm>
            <a:custGeom>
              <a:rect b="b" l="l" r="r" t="t"/>
              <a:pathLst>
                <a:path extrusionOk="0" h="968" w="2054">
                  <a:moveTo>
                    <a:pt x="1181" y="1"/>
                  </a:moveTo>
                  <a:cubicBezTo>
                    <a:pt x="997" y="1"/>
                    <a:pt x="820" y="33"/>
                    <a:pt x="643" y="82"/>
                  </a:cubicBezTo>
                  <a:cubicBezTo>
                    <a:pt x="350" y="184"/>
                    <a:pt x="0" y="443"/>
                    <a:pt x="260" y="759"/>
                  </a:cubicBezTo>
                  <a:cubicBezTo>
                    <a:pt x="395" y="921"/>
                    <a:pt x="642" y="967"/>
                    <a:pt x="885" y="967"/>
                  </a:cubicBezTo>
                  <a:cubicBezTo>
                    <a:pt x="1066" y="967"/>
                    <a:pt x="1246" y="941"/>
                    <a:pt x="1377" y="917"/>
                  </a:cubicBezTo>
                  <a:cubicBezTo>
                    <a:pt x="1580" y="895"/>
                    <a:pt x="1806" y="883"/>
                    <a:pt x="1873" y="691"/>
                  </a:cubicBezTo>
                  <a:cubicBezTo>
                    <a:pt x="2054" y="285"/>
                    <a:pt x="1602" y="3"/>
                    <a:pt x="1264" y="3"/>
                  </a:cubicBezTo>
                  <a:cubicBezTo>
                    <a:pt x="1236" y="2"/>
                    <a:pt x="1209" y="1"/>
                    <a:pt x="118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322875" y="3442675"/>
              <a:ext cx="50425" cy="33850"/>
            </a:xfrm>
            <a:custGeom>
              <a:rect b="b" l="l" r="r" t="t"/>
              <a:pathLst>
                <a:path extrusionOk="0" h="1354" w="2017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4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221825" y="3374800"/>
              <a:ext cx="62450" cy="32000"/>
            </a:xfrm>
            <a:custGeom>
              <a:rect b="b" l="l" r="r" t="t"/>
              <a:pathLst>
                <a:path extrusionOk="0" h="1280" w="2498">
                  <a:moveTo>
                    <a:pt x="1029" y="0"/>
                  </a:moveTo>
                  <a:cubicBezTo>
                    <a:pt x="807" y="0"/>
                    <a:pt x="600" y="74"/>
                    <a:pt x="443" y="257"/>
                  </a:cubicBezTo>
                  <a:cubicBezTo>
                    <a:pt x="1" y="751"/>
                    <a:pt x="1199" y="1280"/>
                    <a:pt x="1906" y="1280"/>
                  </a:cubicBezTo>
                  <a:cubicBezTo>
                    <a:pt x="2265" y="1280"/>
                    <a:pt x="2498" y="1144"/>
                    <a:pt x="2327" y="798"/>
                  </a:cubicBezTo>
                  <a:cubicBezTo>
                    <a:pt x="2158" y="494"/>
                    <a:pt x="1887" y="257"/>
                    <a:pt x="1571" y="121"/>
                  </a:cubicBezTo>
                  <a:cubicBezTo>
                    <a:pt x="1392" y="46"/>
                    <a:pt x="1206" y="0"/>
                    <a:pt x="102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194800" y="3292500"/>
              <a:ext cx="41650" cy="43275"/>
            </a:xfrm>
            <a:custGeom>
              <a:rect b="b" l="l" r="r" t="t"/>
              <a:pathLst>
                <a:path extrusionOk="0" h="1731" w="1666">
                  <a:moveTo>
                    <a:pt x="701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203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4" y="1730"/>
                    <a:pt x="1665" y="81"/>
                    <a:pt x="779" y="5"/>
                  </a:cubicBezTo>
                  <a:cubicBezTo>
                    <a:pt x="753" y="2"/>
                    <a:pt x="726" y="1"/>
                    <a:pt x="70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378275" y="3446650"/>
              <a:ext cx="55200" cy="36850"/>
            </a:xfrm>
            <a:custGeom>
              <a:rect b="b" l="l" r="r" t="t"/>
              <a:pathLst>
                <a:path extrusionOk="0" h="1474" w="2208">
                  <a:moveTo>
                    <a:pt x="1856" y="0"/>
                  </a:moveTo>
                  <a:cubicBezTo>
                    <a:pt x="1246" y="0"/>
                    <a:pt x="0" y="983"/>
                    <a:pt x="639" y="1400"/>
                  </a:cubicBezTo>
                  <a:cubicBezTo>
                    <a:pt x="721" y="1451"/>
                    <a:pt x="820" y="1473"/>
                    <a:pt x="925" y="1473"/>
                  </a:cubicBezTo>
                  <a:cubicBezTo>
                    <a:pt x="1212" y="1473"/>
                    <a:pt x="1546" y="1308"/>
                    <a:pt x="1711" y="1118"/>
                  </a:cubicBezTo>
                  <a:cubicBezTo>
                    <a:pt x="1892" y="914"/>
                    <a:pt x="2208" y="553"/>
                    <a:pt x="2163" y="249"/>
                  </a:cubicBezTo>
                  <a:cubicBezTo>
                    <a:pt x="2141" y="73"/>
                    <a:pt x="2022" y="0"/>
                    <a:pt x="185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65875" y="3355400"/>
              <a:ext cx="58700" cy="30100"/>
            </a:xfrm>
            <a:custGeom>
              <a:rect b="b" l="l" r="r" t="t"/>
              <a:pathLst>
                <a:path extrusionOk="0" h="1204" w="2348">
                  <a:moveTo>
                    <a:pt x="1540" y="0"/>
                  </a:moveTo>
                  <a:cubicBezTo>
                    <a:pt x="1364" y="0"/>
                    <a:pt x="1176" y="48"/>
                    <a:pt x="1016" y="96"/>
                  </a:cubicBezTo>
                  <a:cubicBezTo>
                    <a:pt x="644" y="186"/>
                    <a:pt x="1" y="446"/>
                    <a:pt x="362" y="920"/>
                  </a:cubicBezTo>
                  <a:cubicBezTo>
                    <a:pt x="527" y="1130"/>
                    <a:pt x="765" y="1203"/>
                    <a:pt x="1015" y="1203"/>
                  </a:cubicBezTo>
                  <a:cubicBezTo>
                    <a:pt x="1209" y="1203"/>
                    <a:pt x="1410" y="1159"/>
                    <a:pt x="1592" y="1100"/>
                  </a:cubicBezTo>
                  <a:cubicBezTo>
                    <a:pt x="1671" y="1078"/>
                    <a:pt x="1739" y="1044"/>
                    <a:pt x="1795" y="1021"/>
                  </a:cubicBezTo>
                  <a:cubicBezTo>
                    <a:pt x="2303" y="784"/>
                    <a:pt x="2348" y="209"/>
                    <a:pt x="1750" y="28"/>
                  </a:cubicBezTo>
                  <a:cubicBezTo>
                    <a:pt x="1684" y="8"/>
                    <a:pt x="1613" y="0"/>
                    <a:pt x="154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280375" y="3440150"/>
              <a:ext cx="42050" cy="34900"/>
            </a:xfrm>
            <a:custGeom>
              <a:rect b="b" l="l" r="r" t="t"/>
              <a:pathLst>
                <a:path extrusionOk="0" h="1396" w="1682">
                  <a:moveTo>
                    <a:pt x="561" y="0"/>
                  </a:moveTo>
                  <a:cubicBezTo>
                    <a:pt x="1" y="0"/>
                    <a:pt x="182" y="928"/>
                    <a:pt x="594" y="1242"/>
                  </a:cubicBezTo>
                  <a:cubicBezTo>
                    <a:pt x="733" y="1340"/>
                    <a:pt x="921" y="1395"/>
                    <a:pt x="1097" y="1395"/>
                  </a:cubicBezTo>
                  <a:cubicBezTo>
                    <a:pt x="1407" y="1395"/>
                    <a:pt x="1681" y="1224"/>
                    <a:pt x="1587" y="813"/>
                  </a:cubicBezTo>
                  <a:cubicBezTo>
                    <a:pt x="1542" y="588"/>
                    <a:pt x="1193" y="204"/>
                    <a:pt x="865" y="69"/>
                  </a:cubicBezTo>
                  <a:cubicBezTo>
                    <a:pt x="746" y="21"/>
                    <a:pt x="645" y="0"/>
                    <a:pt x="56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129000" y="3379825"/>
              <a:ext cx="46925" cy="32500"/>
            </a:xfrm>
            <a:custGeom>
              <a:rect b="b" l="l" r="r" t="t"/>
              <a:pathLst>
                <a:path extrusionOk="0" h="1300" w="1877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500" y="168"/>
                    <a:pt x="138" y="428"/>
                    <a:pt x="82" y="687"/>
                  </a:cubicBezTo>
                  <a:cubicBezTo>
                    <a:pt x="0" y="1095"/>
                    <a:pt x="392" y="1300"/>
                    <a:pt x="755" y="1300"/>
                  </a:cubicBezTo>
                  <a:cubicBezTo>
                    <a:pt x="843" y="1300"/>
                    <a:pt x="930" y="1287"/>
                    <a:pt x="1007" y="1263"/>
                  </a:cubicBezTo>
                  <a:cubicBezTo>
                    <a:pt x="1335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9775" y="3304900"/>
              <a:ext cx="52775" cy="25650"/>
            </a:xfrm>
            <a:custGeom>
              <a:rect b="b" l="l" r="r" t="t"/>
              <a:pathLst>
                <a:path extrusionOk="0" h="1026" w="2111">
                  <a:moveTo>
                    <a:pt x="1280" y="0"/>
                  </a:moveTo>
                  <a:cubicBezTo>
                    <a:pt x="1246" y="0"/>
                    <a:pt x="1211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80" y="946"/>
                    <a:pt x="382" y="1026"/>
                    <a:pt x="710" y="1026"/>
                  </a:cubicBezTo>
                  <a:cubicBezTo>
                    <a:pt x="1044" y="1026"/>
                    <a:pt x="1405" y="943"/>
                    <a:pt x="1536" y="863"/>
                  </a:cubicBezTo>
                  <a:cubicBezTo>
                    <a:pt x="2110" y="512"/>
                    <a:pt x="1852" y="0"/>
                    <a:pt x="128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360675" y="3461600"/>
              <a:ext cx="33075" cy="41675"/>
            </a:xfrm>
            <a:custGeom>
              <a:rect b="b" l="l" r="r" t="t"/>
              <a:pathLst>
                <a:path extrusionOk="0" h="1667" w="1323">
                  <a:moveTo>
                    <a:pt x="603" y="1"/>
                  </a:moveTo>
                  <a:cubicBezTo>
                    <a:pt x="510" y="1"/>
                    <a:pt x="409" y="41"/>
                    <a:pt x="305" y="136"/>
                  </a:cubicBezTo>
                  <a:lnTo>
                    <a:pt x="282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304" y="1545"/>
                    <a:pt x="472" y="1666"/>
                    <a:pt x="642" y="1666"/>
                  </a:cubicBezTo>
                  <a:cubicBezTo>
                    <a:pt x="814" y="1666"/>
                    <a:pt x="987" y="1542"/>
                    <a:pt x="1118" y="1298"/>
                  </a:cubicBezTo>
                  <a:cubicBezTo>
                    <a:pt x="1322" y="907"/>
                    <a:pt x="1043" y="1"/>
                    <a:pt x="60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78425" y="3397850"/>
              <a:ext cx="62625" cy="26100"/>
            </a:xfrm>
            <a:custGeom>
              <a:rect b="b" l="l" r="r" t="t"/>
              <a:pathLst>
                <a:path extrusionOk="0" h="1044" w="2505">
                  <a:moveTo>
                    <a:pt x="1419" y="1"/>
                  </a:moveTo>
                  <a:cubicBezTo>
                    <a:pt x="1025" y="1"/>
                    <a:pt x="613" y="101"/>
                    <a:pt x="441" y="249"/>
                  </a:cubicBezTo>
                  <a:cubicBezTo>
                    <a:pt x="1" y="632"/>
                    <a:pt x="825" y="937"/>
                    <a:pt x="1107" y="1005"/>
                  </a:cubicBezTo>
                  <a:cubicBezTo>
                    <a:pt x="1207" y="1028"/>
                    <a:pt x="1351" y="1044"/>
                    <a:pt x="1506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6" y="1"/>
                    <a:pt x="141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143175" y="3337625"/>
              <a:ext cx="47700" cy="39275"/>
            </a:xfrm>
            <a:custGeom>
              <a:rect b="b" l="l" r="r" t="t"/>
              <a:pathLst>
                <a:path extrusionOk="0" h="1571" w="1908">
                  <a:moveTo>
                    <a:pt x="1447" y="1"/>
                  </a:moveTo>
                  <a:cubicBezTo>
                    <a:pt x="1122" y="1"/>
                    <a:pt x="664" y="351"/>
                    <a:pt x="531" y="547"/>
                  </a:cubicBezTo>
                  <a:cubicBezTo>
                    <a:pt x="296" y="867"/>
                    <a:pt x="1" y="1570"/>
                    <a:pt x="579" y="1570"/>
                  </a:cubicBezTo>
                  <a:cubicBezTo>
                    <a:pt x="612" y="1570"/>
                    <a:pt x="649" y="1568"/>
                    <a:pt x="689" y="1563"/>
                  </a:cubicBezTo>
                  <a:cubicBezTo>
                    <a:pt x="1185" y="1495"/>
                    <a:pt x="1907" y="863"/>
                    <a:pt x="1772" y="299"/>
                  </a:cubicBezTo>
                  <a:cubicBezTo>
                    <a:pt x="1761" y="209"/>
                    <a:pt x="1727" y="141"/>
                    <a:pt x="1670" y="85"/>
                  </a:cubicBezTo>
                  <a:cubicBezTo>
                    <a:pt x="1611" y="25"/>
                    <a:pt x="1534" y="1"/>
                    <a:pt x="144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175050" y="3359475"/>
              <a:ext cx="43975" cy="42500"/>
            </a:xfrm>
            <a:custGeom>
              <a:rect b="b" l="l" r="r" t="t"/>
              <a:pathLst>
                <a:path extrusionOk="0" h="1700" w="1759">
                  <a:moveTo>
                    <a:pt x="531" y="0"/>
                  </a:moveTo>
                  <a:cubicBezTo>
                    <a:pt x="492" y="0"/>
                    <a:pt x="454" y="8"/>
                    <a:pt x="418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9" y="1700"/>
                    <a:pt x="735" y="1700"/>
                  </a:cubicBezTo>
                  <a:cubicBezTo>
                    <a:pt x="798" y="1700"/>
                    <a:pt x="862" y="1691"/>
                    <a:pt x="926" y="1671"/>
                  </a:cubicBezTo>
                  <a:cubicBezTo>
                    <a:pt x="1758" y="1470"/>
                    <a:pt x="1075" y="0"/>
                    <a:pt x="53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181950" y="3343250"/>
              <a:ext cx="55825" cy="33400"/>
            </a:xfrm>
            <a:custGeom>
              <a:rect b="b" l="l" r="r" t="t"/>
              <a:pathLst>
                <a:path extrusionOk="0" h="1336" w="2233">
                  <a:moveTo>
                    <a:pt x="938" y="1"/>
                  </a:moveTo>
                  <a:cubicBezTo>
                    <a:pt x="785" y="1"/>
                    <a:pt x="642" y="38"/>
                    <a:pt x="537" y="131"/>
                  </a:cubicBezTo>
                  <a:cubicBezTo>
                    <a:pt x="0" y="608"/>
                    <a:pt x="1201" y="1335"/>
                    <a:pt x="1850" y="1335"/>
                  </a:cubicBezTo>
                  <a:cubicBezTo>
                    <a:pt x="2074" y="1335"/>
                    <a:pt x="2232" y="1248"/>
                    <a:pt x="2229" y="1033"/>
                  </a:cubicBezTo>
                  <a:cubicBezTo>
                    <a:pt x="2218" y="729"/>
                    <a:pt x="1857" y="424"/>
                    <a:pt x="1643" y="243"/>
                  </a:cubicBezTo>
                  <a:cubicBezTo>
                    <a:pt x="1480" y="109"/>
                    <a:pt x="1196" y="1"/>
                    <a:pt x="93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1944000" y="3413625"/>
              <a:ext cx="15375" cy="12850"/>
            </a:xfrm>
            <a:custGeom>
              <a:rect b="b" l="l" r="r" t="t"/>
              <a:pathLst>
                <a:path extrusionOk="0" h="514" w="615">
                  <a:moveTo>
                    <a:pt x="339" y="0"/>
                  </a:moveTo>
                  <a:cubicBezTo>
                    <a:pt x="331" y="0"/>
                    <a:pt x="324" y="1"/>
                    <a:pt x="317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6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1947950" y="3462425"/>
              <a:ext cx="15250" cy="13025"/>
            </a:xfrm>
            <a:custGeom>
              <a:rect b="b" l="l" r="r" t="t"/>
              <a:pathLst>
                <a:path extrusionOk="0" h="521" w="610">
                  <a:moveTo>
                    <a:pt x="337" y="1"/>
                  </a:moveTo>
                  <a:cubicBezTo>
                    <a:pt x="330" y="1"/>
                    <a:pt x="323" y="1"/>
                    <a:pt x="317" y="1"/>
                  </a:cubicBezTo>
                  <a:cubicBezTo>
                    <a:pt x="1" y="58"/>
                    <a:pt x="34" y="520"/>
                    <a:pt x="362" y="520"/>
                  </a:cubicBezTo>
                  <a:cubicBezTo>
                    <a:pt x="497" y="509"/>
                    <a:pt x="610" y="385"/>
                    <a:pt x="599" y="238"/>
                  </a:cubicBezTo>
                  <a:cubicBezTo>
                    <a:pt x="588" y="109"/>
                    <a:pt x="475" y="1"/>
                    <a:pt x="33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1970250" y="3436200"/>
              <a:ext cx="15450" cy="12850"/>
            </a:xfrm>
            <a:custGeom>
              <a:rect b="b" l="l" r="r" t="t"/>
              <a:pathLst>
                <a:path extrusionOk="0" h="514" w="618">
                  <a:moveTo>
                    <a:pt x="348" y="0"/>
                  </a:moveTo>
                  <a:cubicBezTo>
                    <a:pt x="341" y="0"/>
                    <a:pt x="334" y="0"/>
                    <a:pt x="327" y="1"/>
                  </a:cubicBezTo>
                  <a:cubicBezTo>
                    <a:pt x="90" y="24"/>
                    <a:pt x="0" y="306"/>
                    <a:pt x="181" y="452"/>
                  </a:cubicBezTo>
                  <a:cubicBezTo>
                    <a:pt x="233" y="495"/>
                    <a:pt x="291" y="513"/>
                    <a:pt x="348" y="513"/>
                  </a:cubicBezTo>
                  <a:cubicBezTo>
                    <a:pt x="488" y="513"/>
                    <a:pt x="617" y="399"/>
                    <a:pt x="609" y="238"/>
                  </a:cubicBezTo>
                  <a:cubicBezTo>
                    <a:pt x="599" y="99"/>
                    <a:pt x="476" y="0"/>
                    <a:pt x="34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1988000" y="3533250"/>
              <a:ext cx="13600" cy="12850"/>
            </a:xfrm>
            <a:custGeom>
              <a:rect b="b" l="l" r="r" t="t"/>
              <a:pathLst>
                <a:path extrusionOk="0" h="514" w="544">
                  <a:moveTo>
                    <a:pt x="274" y="0"/>
                  </a:moveTo>
                  <a:cubicBezTo>
                    <a:pt x="138" y="0"/>
                    <a:pt x="0" y="94"/>
                    <a:pt x="12" y="272"/>
                  </a:cubicBezTo>
                  <a:cubicBezTo>
                    <a:pt x="23" y="436"/>
                    <a:pt x="144" y="514"/>
                    <a:pt x="266" y="514"/>
                  </a:cubicBezTo>
                  <a:cubicBezTo>
                    <a:pt x="404" y="514"/>
                    <a:pt x="543" y="417"/>
                    <a:pt x="531" y="238"/>
                  </a:cubicBezTo>
                  <a:cubicBezTo>
                    <a:pt x="521" y="77"/>
                    <a:pt x="398" y="0"/>
                    <a:pt x="274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51075" y="3545075"/>
              <a:ext cx="15375" cy="13150"/>
            </a:xfrm>
            <a:custGeom>
              <a:rect b="b" l="l" r="r" t="t"/>
              <a:pathLst>
                <a:path extrusionOk="0" h="526" w="615">
                  <a:moveTo>
                    <a:pt x="336" y="1"/>
                  </a:moveTo>
                  <a:cubicBezTo>
                    <a:pt x="330" y="1"/>
                    <a:pt x="323" y="1"/>
                    <a:pt x="316" y="2"/>
                  </a:cubicBezTo>
                  <a:cubicBezTo>
                    <a:pt x="90" y="24"/>
                    <a:pt x="0" y="318"/>
                    <a:pt x="169" y="464"/>
                  </a:cubicBezTo>
                  <a:cubicBezTo>
                    <a:pt x="221" y="506"/>
                    <a:pt x="280" y="525"/>
                    <a:pt x="338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8" y="109"/>
                    <a:pt x="474" y="1"/>
                    <a:pt x="336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321075" y="3630550"/>
              <a:ext cx="15925" cy="13050"/>
            </a:xfrm>
            <a:custGeom>
              <a:rect b="b" l="l" r="r" t="t"/>
              <a:pathLst>
                <a:path extrusionOk="0" h="522" w="637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7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343475" y="3595850"/>
              <a:ext cx="15375" cy="13150"/>
            </a:xfrm>
            <a:custGeom>
              <a:rect b="b" l="l" r="r" t="t"/>
              <a:pathLst>
                <a:path extrusionOk="0" h="526" w="615">
                  <a:moveTo>
                    <a:pt x="338" y="1"/>
                  </a:moveTo>
                  <a:cubicBezTo>
                    <a:pt x="331" y="1"/>
                    <a:pt x="323" y="1"/>
                    <a:pt x="316" y="2"/>
                  </a:cubicBezTo>
                  <a:cubicBezTo>
                    <a:pt x="90" y="24"/>
                    <a:pt x="0" y="318"/>
                    <a:pt x="181" y="464"/>
                  </a:cubicBezTo>
                  <a:cubicBezTo>
                    <a:pt x="229" y="506"/>
                    <a:pt x="286" y="525"/>
                    <a:pt x="342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7" y="99"/>
                    <a:pt x="475" y="1"/>
                    <a:pt x="338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1992250" y="3213075"/>
              <a:ext cx="400050" cy="197775"/>
            </a:xfrm>
            <a:custGeom>
              <a:rect b="b" l="l" r="r" t="t"/>
              <a:pathLst>
                <a:path extrusionOk="0" h="7911" w="16002">
                  <a:moveTo>
                    <a:pt x="7709" y="1"/>
                  </a:moveTo>
                  <a:cubicBezTo>
                    <a:pt x="7195" y="1"/>
                    <a:pt x="6681" y="51"/>
                    <a:pt x="6173" y="158"/>
                  </a:cubicBezTo>
                  <a:cubicBezTo>
                    <a:pt x="5281" y="339"/>
                    <a:pt x="4615" y="1050"/>
                    <a:pt x="3701" y="1208"/>
                  </a:cubicBezTo>
                  <a:cubicBezTo>
                    <a:pt x="2505" y="1411"/>
                    <a:pt x="1490" y="1162"/>
                    <a:pt x="700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102" y="4288"/>
                    <a:pt x="587" y="5202"/>
                  </a:cubicBezTo>
                  <a:cubicBezTo>
                    <a:pt x="1208" y="6353"/>
                    <a:pt x="2234" y="7256"/>
                    <a:pt x="3363" y="7910"/>
                  </a:cubicBezTo>
                  <a:cubicBezTo>
                    <a:pt x="3318" y="7798"/>
                    <a:pt x="3273" y="7696"/>
                    <a:pt x="3216" y="7594"/>
                  </a:cubicBezTo>
                  <a:cubicBezTo>
                    <a:pt x="2107" y="5328"/>
                    <a:pt x="3605" y="4206"/>
                    <a:pt x="5506" y="4206"/>
                  </a:cubicBezTo>
                  <a:cubicBezTo>
                    <a:pt x="6256" y="4206"/>
                    <a:pt x="7068" y="4380"/>
                    <a:pt x="7809" y="4728"/>
                  </a:cubicBezTo>
                  <a:cubicBezTo>
                    <a:pt x="8761" y="5199"/>
                    <a:pt x="10224" y="6395"/>
                    <a:pt x="11470" y="6395"/>
                  </a:cubicBezTo>
                  <a:cubicBezTo>
                    <a:pt x="11715" y="6395"/>
                    <a:pt x="11953" y="6348"/>
                    <a:pt x="12176" y="6240"/>
                  </a:cubicBezTo>
                  <a:cubicBezTo>
                    <a:pt x="13237" y="5721"/>
                    <a:pt x="13237" y="4412"/>
                    <a:pt x="14399" y="3882"/>
                  </a:cubicBezTo>
                  <a:cubicBezTo>
                    <a:pt x="14818" y="3691"/>
                    <a:pt x="15277" y="3589"/>
                    <a:pt x="15743" y="3589"/>
                  </a:cubicBezTo>
                  <a:cubicBezTo>
                    <a:pt x="15829" y="3589"/>
                    <a:pt x="15915" y="3593"/>
                    <a:pt x="16001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5" y="1670"/>
                    <a:pt x="12277" y="1219"/>
                    <a:pt x="11262" y="779"/>
                  </a:cubicBezTo>
                  <a:cubicBezTo>
                    <a:pt x="10150" y="286"/>
                    <a:pt x="8932" y="1"/>
                    <a:pt x="770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324725" y="3379275"/>
              <a:ext cx="446025" cy="172500"/>
            </a:xfrm>
            <a:custGeom>
              <a:rect b="b" l="l" r="r" t="t"/>
              <a:pathLst>
                <a:path extrusionOk="0" h="6900" w="17841">
                  <a:moveTo>
                    <a:pt x="10237" y="0"/>
                  </a:moveTo>
                  <a:cubicBezTo>
                    <a:pt x="6349" y="0"/>
                    <a:pt x="2289" y="1270"/>
                    <a:pt x="0" y="4399"/>
                  </a:cubicBezTo>
                  <a:cubicBezTo>
                    <a:pt x="2380" y="6103"/>
                    <a:pt x="4950" y="6899"/>
                    <a:pt x="7480" y="6899"/>
                  </a:cubicBezTo>
                  <a:cubicBezTo>
                    <a:pt x="11286" y="6899"/>
                    <a:pt x="15001" y="5098"/>
                    <a:pt x="17841" y="1872"/>
                  </a:cubicBezTo>
                  <a:cubicBezTo>
                    <a:pt x="15937" y="706"/>
                    <a:pt x="13135" y="0"/>
                    <a:pt x="10237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38675" y="3411675"/>
              <a:ext cx="519375" cy="122175"/>
            </a:xfrm>
            <a:custGeom>
              <a:rect b="b" l="l" r="r" t="t"/>
              <a:pathLst>
                <a:path extrusionOk="0" h="4887" w="20775">
                  <a:moveTo>
                    <a:pt x="17175" y="0"/>
                  </a:moveTo>
                  <a:cubicBezTo>
                    <a:pt x="16724" y="440"/>
                    <a:pt x="16306" y="914"/>
                    <a:pt x="15923" y="1399"/>
                  </a:cubicBezTo>
                  <a:lnTo>
                    <a:pt x="14230" y="1659"/>
                  </a:lnTo>
                  <a:cubicBezTo>
                    <a:pt x="14016" y="1704"/>
                    <a:pt x="13812" y="1738"/>
                    <a:pt x="13587" y="1761"/>
                  </a:cubicBezTo>
                  <a:lnTo>
                    <a:pt x="13508" y="1682"/>
                  </a:lnTo>
                  <a:cubicBezTo>
                    <a:pt x="14004" y="1162"/>
                    <a:pt x="14467" y="610"/>
                    <a:pt x="14884" y="34"/>
                  </a:cubicBezTo>
                  <a:lnTo>
                    <a:pt x="14884" y="34"/>
                  </a:lnTo>
                  <a:cubicBezTo>
                    <a:pt x="14309" y="519"/>
                    <a:pt x="13756" y="1038"/>
                    <a:pt x="13237" y="1591"/>
                  </a:cubicBezTo>
                  <a:cubicBezTo>
                    <a:pt x="13192" y="1648"/>
                    <a:pt x="13192" y="1715"/>
                    <a:pt x="13237" y="1772"/>
                  </a:cubicBezTo>
                  <a:lnTo>
                    <a:pt x="13282" y="1828"/>
                  </a:lnTo>
                  <a:cubicBezTo>
                    <a:pt x="12977" y="1873"/>
                    <a:pt x="12673" y="1919"/>
                    <a:pt x="12368" y="1952"/>
                  </a:cubicBezTo>
                  <a:lnTo>
                    <a:pt x="11240" y="2110"/>
                  </a:lnTo>
                  <a:cubicBezTo>
                    <a:pt x="11341" y="1986"/>
                    <a:pt x="11431" y="1873"/>
                    <a:pt x="11533" y="1749"/>
                  </a:cubicBezTo>
                  <a:cubicBezTo>
                    <a:pt x="11680" y="1591"/>
                    <a:pt x="11826" y="1422"/>
                    <a:pt x="11962" y="1241"/>
                  </a:cubicBezTo>
                  <a:cubicBezTo>
                    <a:pt x="12097" y="1072"/>
                    <a:pt x="12233" y="880"/>
                    <a:pt x="12345" y="700"/>
                  </a:cubicBezTo>
                  <a:cubicBezTo>
                    <a:pt x="12402" y="598"/>
                    <a:pt x="12458" y="497"/>
                    <a:pt x="12503" y="395"/>
                  </a:cubicBezTo>
                  <a:cubicBezTo>
                    <a:pt x="12560" y="294"/>
                    <a:pt x="12582" y="192"/>
                    <a:pt x="12616" y="79"/>
                  </a:cubicBezTo>
                  <a:lnTo>
                    <a:pt x="12616" y="79"/>
                  </a:lnTo>
                  <a:lnTo>
                    <a:pt x="12447" y="361"/>
                  </a:lnTo>
                  <a:cubicBezTo>
                    <a:pt x="12379" y="452"/>
                    <a:pt x="12312" y="542"/>
                    <a:pt x="12244" y="621"/>
                  </a:cubicBezTo>
                  <a:cubicBezTo>
                    <a:pt x="12176" y="711"/>
                    <a:pt x="12109" y="790"/>
                    <a:pt x="12030" y="869"/>
                  </a:cubicBezTo>
                  <a:lnTo>
                    <a:pt x="11804" y="1106"/>
                  </a:lnTo>
                  <a:cubicBezTo>
                    <a:pt x="11646" y="1264"/>
                    <a:pt x="11499" y="1422"/>
                    <a:pt x="11341" y="1580"/>
                  </a:cubicBezTo>
                  <a:cubicBezTo>
                    <a:pt x="11183" y="1738"/>
                    <a:pt x="11037" y="1907"/>
                    <a:pt x="10901" y="2088"/>
                  </a:cubicBezTo>
                  <a:cubicBezTo>
                    <a:pt x="10879" y="2110"/>
                    <a:pt x="10879" y="2133"/>
                    <a:pt x="10879" y="2155"/>
                  </a:cubicBezTo>
                  <a:lnTo>
                    <a:pt x="10416" y="2212"/>
                  </a:lnTo>
                  <a:lnTo>
                    <a:pt x="9366" y="2359"/>
                  </a:lnTo>
                  <a:cubicBezTo>
                    <a:pt x="9750" y="1783"/>
                    <a:pt x="10100" y="1196"/>
                    <a:pt x="10427" y="587"/>
                  </a:cubicBezTo>
                  <a:lnTo>
                    <a:pt x="10427" y="587"/>
                  </a:lnTo>
                  <a:cubicBezTo>
                    <a:pt x="9919" y="1162"/>
                    <a:pt x="9445" y="1772"/>
                    <a:pt x="9005" y="2392"/>
                  </a:cubicBezTo>
                  <a:cubicBezTo>
                    <a:pt x="8182" y="2505"/>
                    <a:pt x="7369" y="2607"/>
                    <a:pt x="6591" y="2697"/>
                  </a:cubicBezTo>
                  <a:lnTo>
                    <a:pt x="6557" y="2697"/>
                  </a:lnTo>
                  <a:cubicBezTo>
                    <a:pt x="6828" y="2460"/>
                    <a:pt x="7087" y="2223"/>
                    <a:pt x="7347" y="1975"/>
                  </a:cubicBezTo>
                  <a:cubicBezTo>
                    <a:pt x="7629" y="1659"/>
                    <a:pt x="7911" y="1332"/>
                    <a:pt x="8193" y="993"/>
                  </a:cubicBezTo>
                  <a:lnTo>
                    <a:pt x="8193" y="993"/>
                  </a:lnTo>
                  <a:cubicBezTo>
                    <a:pt x="7843" y="1253"/>
                    <a:pt x="7527" y="1535"/>
                    <a:pt x="7200" y="1828"/>
                  </a:cubicBezTo>
                  <a:cubicBezTo>
                    <a:pt x="6861" y="2088"/>
                    <a:pt x="6545" y="2359"/>
                    <a:pt x="6218" y="2629"/>
                  </a:cubicBezTo>
                  <a:cubicBezTo>
                    <a:pt x="6196" y="2663"/>
                    <a:pt x="6184" y="2697"/>
                    <a:pt x="6184" y="2731"/>
                  </a:cubicBezTo>
                  <a:lnTo>
                    <a:pt x="3262" y="3092"/>
                  </a:lnTo>
                  <a:cubicBezTo>
                    <a:pt x="1298" y="3329"/>
                    <a:pt x="1" y="3510"/>
                    <a:pt x="1" y="3510"/>
                  </a:cubicBezTo>
                  <a:cubicBezTo>
                    <a:pt x="1" y="3510"/>
                    <a:pt x="1310" y="3419"/>
                    <a:pt x="3273" y="3250"/>
                  </a:cubicBezTo>
                  <a:cubicBezTo>
                    <a:pt x="4176" y="3171"/>
                    <a:pt x="5225" y="3081"/>
                    <a:pt x="6331" y="2957"/>
                  </a:cubicBezTo>
                  <a:cubicBezTo>
                    <a:pt x="6636" y="3284"/>
                    <a:pt x="6940" y="3600"/>
                    <a:pt x="7256" y="3927"/>
                  </a:cubicBezTo>
                  <a:cubicBezTo>
                    <a:pt x="7437" y="4096"/>
                    <a:pt x="7617" y="4266"/>
                    <a:pt x="7809" y="4435"/>
                  </a:cubicBezTo>
                  <a:cubicBezTo>
                    <a:pt x="8012" y="4593"/>
                    <a:pt x="8204" y="4751"/>
                    <a:pt x="8419" y="4886"/>
                  </a:cubicBezTo>
                  <a:cubicBezTo>
                    <a:pt x="8249" y="4694"/>
                    <a:pt x="8080" y="4514"/>
                    <a:pt x="7911" y="4333"/>
                  </a:cubicBezTo>
                  <a:cubicBezTo>
                    <a:pt x="7742" y="4153"/>
                    <a:pt x="7584" y="3950"/>
                    <a:pt x="7426" y="3769"/>
                  </a:cubicBezTo>
                  <a:cubicBezTo>
                    <a:pt x="7177" y="3487"/>
                    <a:pt x="6929" y="3205"/>
                    <a:pt x="6670" y="2923"/>
                  </a:cubicBezTo>
                  <a:cubicBezTo>
                    <a:pt x="7380" y="2855"/>
                    <a:pt x="8103" y="2765"/>
                    <a:pt x="8847" y="2675"/>
                  </a:cubicBezTo>
                  <a:cubicBezTo>
                    <a:pt x="8847" y="2708"/>
                    <a:pt x="8859" y="2754"/>
                    <a:pt x="8881" y="2776"/>
                  </a:cubicBezTo>
                  <a:lnTo>
                    <a:pt x="9400" y="3273"/>
                  </a:lnTo>
                  <a:cubicBezTo>
                    <a:pt x="9581" y="3408"/>
                    <a:pt x="9773" y="3555"/>
                    <a:pt x="9965" y="3690"/>
                  </a:cubicBezTo>
                  <a:cubicBezTo>
                    <a:pt x="10145" y="3826"/>
                    <a:pt x="10337" y="3972"/>
                    <a:pt x="10529" y="4096"/>
                  </a:cubicBezTo>
                  <a:cubicBezTo>
                    <a:pt x="10709" y="4232"/>
                    <a:pt x="10890" y="4378"/>
                    <a:pt x="11093" y="4525"/>
                  </a:cubicBezTo>
                  <a:cubicBezTo>
                    <a:pt x="10935" y="4345"/>
                    <a:pt x="10777" y="4175"/>
                    <a:pt x="10608" y="3995"/>
                  </a:cubicBezTo>
                  <a:cubicBezTo>
                    <a:pt x="10450" y="3814"/>
                    <a:pt x="10269" y="3668"/>
                    <a:pt x="10089" y="3510"/>
                  </a:cubicBezTo>
                  <a:cubicBezTo>
                    <a:pt x="9908" y="3352"/>
                    <a:pt x="9739" y="3205"/>
                    <a:pt x="9558" y="3047"/>
                  </a:cubicBezTo>
                  <a:cubicBezTo>
                    <a:pt x="9412" y="2923"/>
                    <a:pt x="9276" y="2787"/>
                    <a:pt x="9129" y="2652"/>
                  </a:cubicBezTo>
                  <a:cubicBezTo>
                    <a:pt x="9141" y="2652"/>
                    <a:pt x="9141" y="2641"/>
                    <a:pt x="9152" y="2641"/>
                  </a:cubicBezTo>
                  <a:lnTo>
                    <a:pt x="10438" y="2483"/>
                  </a:lnTo>
                  <a:lnTo>
                    <a:pt x="11037" y="2392"/>
                  </a:lnTo>
                  <a:lnTo>
                    <a:pt x="11477" y="2799"/>
                  </a:lnTo>
                  <a:cubicBezTo>
                    <a:pt x="11680" y="2968"/>
                    <a:pt x="11894" y="3137"/>
                    <a:pt x="12097" y="3295"/>
                  </a:cubicBezTo>
                  <a:cubicBezTo>
                    <a:pt x="12537" y="3600"/>
                    <a:pt x="12955" y="3905"/>
                    <a:pt x="13406" y="4187"/>
                  </a:cubicBezTo>
                  <a:cubicBezTo>
                    <a:pt x="13226" y="3995"/>
                    <a:pt x="13034" y="3826"/>
                    <a:pt x="12842" y="3634"/>
                  </a:cubicBezTo>
                  <a:lnTo>
                    <a:pt x="12255" y="3126"/>
                  </a:lnTo>
                  <a:cubicBezTo>
                    <a:pt x="12052" y="2957"/>
                    <a:pt x="11860" y="2776"/>
                    <a:pt x="11657" y="2607"/>
                  </a:cubicBezTo>
                  <a:lnTo>
                    <a:pt x="11386" y="2359"/>
                  </a:lnTo>
                  <a:lnTo>
                    <a:pt x="12391" y="2212"/>
                  </a:lnTo>
                  <a:cubicBezTo>
                    <a:pt x="12752" y="2167"/>
                    <a:pt x="13113" y="2110"/>
                    <a:pt x="13463" y="2054"/>
                  </a:cubicBezTo>
                  <a:cubicBezTo>
                    <a:pt x="13530" y="2133"/>
                    <a:pt x="13598" y="2223"/>
                    <a:pt x="13666" y="2302"/>
                  </a:cubicBezTo>
                  <a:cubicBezTo>
                    <a:pt x="13835" y="2460"/>
                    <a:pt x="13993" y="2618"/>
                    <a:pt x="14162" y="2776"/>
                  </a:cubicBezTo>
                  <a:cubicBezTo>
                    <a:pt x="14332" y="2934"/>
                    <a:pt x="14535" y="3058"/>
                    <a:pt x="14715" y="3205"/>
                  </a:cubicBezTo>
                  <a:cubicBezTo>
                    <a:pt x="14918" y="3306"/>
                    <a:pt x="15110" y="3431"/>
                    <a:pt x="15313" y="3532"/>
                  </a:cubicBezTo>
                  <a:cubicBezTo>
                    <a:pt x="15144" y="3374"/>
                    <a:pt x="14975" y="3227"/>
                    <a:pt x="14805" y="3081"/>
                  </a:cubicBezTo>
                  <a:cubicBezTo>
                    <a:pt x="14636" y="2945"/>
                    <a:pt x="14489" y="2765"/>
                    <a:pt x="14320" y="2618"/>
                  </a:cubicBezTo>
                  <a:cubicBezTo>
                    <a:pt x="14162" y="2471"/>
                    <a:pt x="14027" y="2280"/>
                    <a:pt x="13869" y="2110"/>
                  </a:cubicBezTo>
                  <a:lnTo>
                    <a:pt x="13779" y="1998"/>
                  </a:lnTo>
                  <a:cubicBezTo>
                    <a:pt x="13937" y="1964"/>
                    <a:pt x="14117" y="1941"/>
                    <a:pt x="14275" y="1907"/>
                  </a:cubicBezTo>
                  <a:cubicBezTo>
                    <a:pt x="14783" y="1828"/>
                    <a:pt x="15268" y="1738"/>
                    <a:pt x="15731" y="1659"/>
                  </a:cubicBezTo>
                  <a:lnTo>
                    <a:pt x="15731" y="1659"/>
                  </a:lnTo>
                  <a:cubicBezTo>
                    <a:pt x="15731" y="1659"/>
                    <a:pt x="15719" y="1670"/>
                    <a:pt x="15719" y="1682"/>
                  </a:cubicBezTo>
                  <a:lnTo>
                    <a:pt x="15708" y="1693"/>
                  </a:lnTo>
                  <a:cubicBezTo>
                    <a:pt x="15674" y="1761"/>
                    <a:pt x="15697" y="1840"/>
                    <a:pt x="15753" y="1873"/>
                  </a:cubicBezTo>
                  <a:lnTo>
                    <a:pt x="15776" y="1885"/>
                  </a:lnTo>
                  <a:cubicBezTo>
                    <a:pt x="16081" y="2054"/>
                    <a:pt x="16397" y="2212"/>
                    <a:pt x="16724" y="2370"/>
                  </a:cubicBezTo>
                  <a:cubicBezTo>
                    <a:pt x="17028" y="2550"/>
                    <a:pt x="17344" y="2731"/>
                    <a:pt x="17672" y="2889"/>
                  </a:cubicBezTo>
                  <a:cubicBezTo>
                    <a:pt x="17412" y="2641"/>
                    <a:pt x="17130" y="2404"/>
                    <a:pt x="16837" y="2178"/>
                  </a:cubicBezTo>
                  <a:cubicBezTo>
                    <a:pt x="16577" y="2009"/>
                    <a:pt x="16306" y="1862"/>
                    <a:pt x="16035" y="1704"/>
                  </a:cubicBezTo>
                  <a:cubicBezTo>
                    <a:pt x="16069" y="1659"/>
                    <a:pt x="16103" y="1614"/>
                    <a:pt x="16137" y="1569"/>
                  </a:cubicBezTo>
                  <a:lnTo>
                    <a:pt x="17593" y="1264"/>
                  </a:lnTo>
                  <a:cubicBezTo>
                    <a:pt x="18067" y="1162"/>
                    <a:pt x="18518" y="1072"/>
                    <a:pt x="18902" y="959"/>
                  </a:cubicBezTo>
                  <a:cubicBezTo>
                    <a:pt x="19285" y="847"/>
                    <a:pt x="19624" y="756"/>
                    <a:pt x="19906" y="677"/>
                  </a:cubicBezTo>
                  <a:lnTo>
                    <a:pt x="20775" y="429"/>
                  </a:lnTo>
                  <a:lnTo>
                    <a:pt x="20775" y="429"/>
                  </a:lnTo>
                  <a:lnTo>
                    <a:pt x="19883" y="621"/>
                  </a:lnTo>
                  <a:lnTo>
                    <a:pt x="18879" y="847"/>
                  </a:lnTo>
                  <a:cubicBezTo>
                    <a:pt x="18484" y="948"/>
                    <a:pt x="18044" y="1016"/>
                    <a:pt x="17559" y="1106"/>
                  </a:cubicBezTo>
                  <a:lnTo>
                    <a:pt x="16318" y="1332"/>
                  </a:lnTo>
                  <a:cubicBezTo>
                    <a:pt x="16622" y="903"/>
                    <a:pt x="16916" y="463"/>
                    <a:pt x="17175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358300" y="3160600"/>
              <a:ext cx="255325" cy="336850"/>
            </a:xfrm>
            <a:custGeom>
              <a:rect b="b" l="l" r="r" t="t"/>
              <a:pathLst>
                <a:path extrusionOk="0" h="13474" w="10213">
                  <a:moveTo>
                    <a:pt x="9919" y="0"/>
                  </a:moveTo>
                  <a:lnTo>
                    <a:pt x="9445" y="418"/>
                  </a:lnTo>
                  <a:cubicBezTo>
                    <a:pt x="7369" y="2099"/>
                    <a:pt x="4187" y="2415"/>
                    <a:pt x="2437" y="4322"/>
                  </a:cubicBezTo>
                  <a:cubicBezTo>
                    <a:pt x="0" y="6793"/>
                    <a:pt x="553" y="10449"/>
                    <a:pt x="1162" y="13474"/>
                  </a:cubicBezTo>
                  <a:cubicBezTo>
                    <a:pt x="4029" y="12548"/>
                    <a:pt x="7233" y="12627"/>
                    <a:pt x="8711" y="9479"/>
                  </a:cubicBezTo>
                  <a:cubicBezTo>
                    <a:pt x="10212" y="6714"/>
                    <a:pt x="9039" y="3397"/>
                    <a:pt x="9829" y="407"/>
                  </a:cubicBezTo>
                  <a:lnTo>
                    <a:pt x="9919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389050" y="3222650"/>
              <a:ext cx="175475" cy="268875"/>
            </a:xfrm>
            <a:custGeom>
              <a:rect b="b" l="l" r="r" t="t"/>
              <a:pathLst>
                <a:path extrusionOk="0" h="10755" w="7019">
                  <a:moveTo>
                    <a:pt x="6534" y="1"/>
                  </a:moveTo>
                  <a:lnTo>
                    <a:pt x="6218" y="441"/>
                  </a:lnTo>
                  <a:cubicBezTo>
                    <a:pt x="6026" y="723"/>
                    <a:pt x="5732" y="1118"/>
                    <a:pt x="5405" y="1614"/>
                  </a:cubicBezTo>
                  <a:cubicBezTo>
                    <a:pt x="5078" y="2100"/>
                    <a:pt x="4694" y="2664"/>
                    <a:pt x="4288" y="3285"/>
                  </a:cubicBezTo>
                  <a:cubicBezTo>
                    <a:pt x="4130" y="3544"/>
                    <a:pt x="3961" y="3804"/>
                    <a:pt x="3792" y="4063"/>
                  </a:cubicBezTo>
                  <a:lnTo>
                    <a:pt x="3758" y="3781"/>
                  </a:lnTo>
                  <a:lnTo>
                    <a:pt x="3713" y="3409"/>
                  </a:lnTo>
                  <a:cubicBezTo>
                    <a:pt x="3701" y="3285"/>
                    <a:pt x="3679" y="3160"/>
                    <a:pt x="3679" y="3036"/>
                  </a:cubicBezTo>
                  <a:lnTo>
                    <a:pt x="3656" y="2675"/>
                  </a:lnTo>
                  <a:cubicBezTo>
                    <a:pt x="3645" y="2551"/>
                    <a:pt x="3634" y="2427"/>
                    <a:pt x="3622" y="2303"/>
                  </a:cubicBezTo>
                  <a:cubicBezTo>
                    <a:pt x="3622" y="2043"/>
                    <a:pt x="3622" y="1795"/>
                    <a:pt x="3611" y="1547"/>
                  </a:cubicBezTo>
                  <a:cubicBezTo>
                    <a:pt x="3555" y="1795"/>
                    <a:pt x="3509" y="2043"/>
                    <a:pt x="3464" y="2292"/>
                  </a:cubicBezTo>
                  <a:cubicBezTo>
                    <a:pt x="3453" y="2416"/>
                    <a:pt x="3442" y="2540"/>
                    <a:pt x="3430" y="2664"/>
                  </a:cubicBezTo>
                  <a:cubicBezTo>
                    <a:pt x="3430" y="2799"/>
                    <a:pt x="3419" y="2923"/>
                    <a:pt x="3419" y="3048"/>
                  </a:cubicBezTo>
                  <a:cubicBezTo>
                    <a:pt x="3408" y="3183"/>
                    <a:pt x="3419" y="3307"/>
                    <a:pt x="3419" y="3431"/>
                  </a:cubicBezTo>
                  <a:lnTo>
                    <a:pt x="3430" y="3815"/>
                  </a:lnTo>
                  <a:cubicBezTo>
                    <a:pt x="3442" y="4052"/>
                    <a:pt x="3476" y="4278"/>
                    <a:pt x="3487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2" y="6275"/>
                    <a:pt x="2392" y="6264"/>
                  </a:cubicBezTo>
                  <a:cubicBezTo>
                    <a:pt x="2347" y="6117"/>
                    <a:pt x="2325" y="5970"/>
                    <a:pt x="2302" y="5823"/>
                  </a:cubicBezTo>
                  <a:cubicBezTo>
                    <a:pt x="2268" y="5677"/>
                    <a:pt x="2268" y="5519"/>
                    <a:pt x="2257" y="5372"/>
                  </a:cubicBezTo>
                  <a:cubicBezTo>
                    <a:pt x="2246" y="5214"/>
                    <a:pt x="2257" y="5067"/>
                    <a:pt x="2257" y="4909"/>
                  </a:cubicBezTo>
                  <a:lnTo>
                    <a:pt x="2279" y="3973"/>
                  </a:lnTo>
                  <a:cubicBezTo>
                    <a:pt x="2268" y="3657"/>
                    <a:pt x="2257" y="3352"/>
                    <a:pt x="2223" y="3036"/>
                  </a:cubicBezTo>
                  <a:cubicBezTo>
                    <a:pt x="2200" y="3194"/>
                    <a:pt x="2178" y="3352"/>
                    <a:pt x="2167" y="3499"/>
                  </a:cubicBezTo>
                  <a:cubicBezTo>
                    <a:pt x="2144" y="3657"/>
                    <a:pt x="2121" y="3815"/>
                    <a:pt x="2099" y="3962"/>
                  </a:cubicBezTo>
                  <a:cubicBezTo>
                    <a:pt x="2054" y="4278"/>
                    <a:pt x="2009" y="4582"/>
                    <a:pt x="1975" y="4898"/>
                  </a:cubicBezTo>
                  <a:cubicBezTo>
                    <a:pt x="1964" y="5056"/>
                    <a:pt x="1952" y="5214"/>
                    <a:pt x="1952" y="5372"/>
                  </a:cubicBezTo>
                  <a:cubicBezTo>
                    <a:pt x="1941" y="5530"/>
                    <a:pt x="1964" y="5699"/>
                    <a:pt x="1975" y="5857"/>
                  </a:cubicBezTo>
                  <a:cubicBezTo>
                    <a:pt x="1986" y="6027"/>
                    <a:pt x="2020" y="6185"/>
                    <a:pt x="2065" y="6343"/>
                  </a:cubicBezTo>
                  <a:cubicBezTo>
                    <a:pt x="2099" y="6467"/>
                    <a:pt x="2133" y="6602"/>
                    <a:pt x="2178" y="6726"/>
                  </a:cubicBezTo>
                  <a:cubicBezTo>
                    <a:pt x="2076" y="6895"/>
                    <a:pt x="1975" y="7076"/>
                    <a:pt x="1885" y="7234"/>
                  </a:cubicBezTo>
                  <a:cubicBezTo>
                    <a:pt x="1535" y="7843"/>
                    <a:pt x="1230" y="8419"/>
                    <a:pt x="948" y="8927"/>
                  </a:cubicBezTo>
                  <a:cubicBezTo>
                    <a:pt x="925" y="8408"/>
                    <a:pt x="892" y="7888"/>
                    <a:pt x="858" y="7381"/>
                  </a:cubicBezTo>
                  <a:cubicBezTo>
                    <a:pt x="846" y="7053"/>
                    <a:pt x="835" y="6726"/>
                    <a:pt x="813" y="6410"/>
                  </a:cubicBezTo>
                  <a:cubicBezTo>
                    <a:pt x="801" y="6083"/>
                    <a:pt x="767" y="5756"/>
                    <a:pt x="734" y="5429"/>
                  </a:cubicBezTo>
                  <a:cubicBezTo>
                    <a:pt x="688" y="5756"/>
                    <a:pt x="655" y="6083"/>
                    <a:pt x="632" y="6399"/>
                  </a:cubicBezTo>
                  <a:cubicBezTo>
                    <a:pt x="598" y="6726"/>
                    <a:pt x="576" y="7053"/>
                    <a:pt x="564" y="7381"/>
                  </a:cubicBezTo>
                  <a:cubicBezTo>
                    <a:pt x="564" y="8024"/>
                    <a:pt x="598" y="8690"/>
                    <a:pt x="632" y="9344"/>
                  </a:cubicBezTo>
                  <a:lnTo>
                    <a:pt x="632" y="9355"/>
                  </a:lnTo>
                  <a:lnTo>
                    <a:pt x="632" y="9367"/>
                  </a:lnTo>
                  <a:cubicBezTo>
                    <a:pt x="643" y="9401"/>
                    <a:pt x="655" y="9423"/>
                    <a:pt x="666" y="9434"/>
                  </a:cubicBezTo>
                  <a:cubicBezTo>
                    <a:pt x="497" y="9762"/>
                    <a:pt x="350" y="10055"/>
                    <a:pt x="237" y="10269"/>
                  </a:cubicBezTo>
                  <a:lnTo>
                    <a:pt x="0" y="10755"/>
                  </a:lnTo>
                  <a:cubicBezTo>
                    <a:pt x="0" y="10755"/>
                    <a:pt x="113" y="10597"/>
                    <a:pt x="305" y="10315"/>
                  </a:cubicBezTo>
                  <a:cubicBezTo>
                    <a:pt x="440" y="10100"/>
                    <a:pt x="621" y="9818"/>
                    <a:pt x="835" y="9502"/>
                  </a:cubicBezTo>
                  <a:cubicBezTo>
                    <a:pt x="970" y="9468"/>
                    <a:pt x="1095" y="9446"/>
                    <a:pt x="1219" y="9412"/>
                  </a:cubicBezTo>
                  <a:cubicBezTo>
                    <a:pt x="1354" y="9378"/>
                    <a:pt x="1478" y="9310"/>
                    <a:pt x="1591" y="9254"/>
                  </a:cubicBezTo>
                  <a:cubicBezTo>
                    <a:pt x="1704" y="9197"/>
                    <a:pt x="1828" y="9130"/>
                    <a:pt x="1930" y="9062"/>
                  </a:cubicBezTo>
                  <a:lnTo>
                    <a:pt x="2246" y="8836"/>
                  </a:lnTo>
                  <a:cubicBezTo>
                    <a:pt x="2449" y="8678"/>
                    <a:pt x="2641" y="8509"/>
                    <a:pt x="2832" y="8340"/>
                  </a:cubicBezTo>
                  <a:cubicBezTo>
                    <a:pt x="3013" y="8159"/>
                    <a:pt x="3193" y="7979"/>
                    <a:pt x="3363" y="7798"/>
                  </a:cubicBezTo>
                  <a:lnTo>
                    <a:pt x="3363" y="7798"/>
                  </a:lnTo>
                  <a:cubicBezTo>
                    <a:pt x="3148" y="7934"/>
                    <a:pt x="2934" y="8080"/>
                    <a:pt x="2731" y="8216"/>
                  </a:cubicBezTo>
                  <a:cubicBezTo>
                    <a:pt x="2629" y="8283"/>
                    <a:pt x="2528" y="8362"/>
                    <a:pt x="2426" y="8430"/>
                  </a:cubicBezTo>
                  <a:lnTo>
                    <a:pt x="2110" y="8633"/>
                  </a:lnTo>
                  <a:lnTo>
                    <a:pt x="1794" y="8814"/>
                  </a:lnTo>
                  <a:lnTo>
                    <a:pt x="1467" y="8972"/>
                  </a:lnTo>
                  <a:cubicBezTo>
                    <a:pt x="1354" y="9017"/>
                    <a:pt x="1241" y="9051"/>
                    <a:pt x="1128" y="9096"/>
                  </a:cubicBezTo>
                  <a:lnTo>
                    <a:pt x="1083" y="9096"/>
                  </a:lnTo>
                  <a:cubicBezTo>
                    <a:pt x="1399" y="8599"/>
                    <a:pt x="1772" y="8024"/>
                    <a:pt x="2155" y="7403"/>
                  </a:cubicBezTo>
                  <a:cubicBezTo>
                    <a:pt x="2246" y="7245"/>
                    <a:pt x="2347" y="7065"/>
                    <a:pt x="2449" y="6907"/>
                  </a:cubicBezTo>
                  <a:cubicBezTo>
                    <a:pt x="2686" y="6783"/>
                    <a:pt x="2945" y="6658"/>
                    <a:pt x="3193" y="6534"/>
                  </a:cubicBezTo>
                  <a:cubicBezTo>
                    <a:pt x="3442" y="6410"/>
                    <a:pt x="3701" y="6286"/>
                    <a:pt x="3950" y="6151"/>
                  </a:cubicBezTo>
                  <a:cubicBezTo>
                    <a:pt x="4198" y="6027"/>
                    <a:pt x="4435" y="5880"/>
                    <a:pt x="4672" y="5733"/>
                  </a:cubicBezTo>
                  <a:cubicBezTo>
                    <a:pt x="4796" y="5665"/>
                    <a:pt x="4909" y="5575"/>
                    <a:pt x="5022" y="5485"/>
                  </a:cubicBezTo>
                  <a:cubicBezTo>
                    <a:pt x="5134" y="5406"/>
                    <a:pt x="5247" y="5304"/>
                    <a:pt x="5337" y="5203"/>
                  </a:cubicBezTo>
                  <a:lnTo>
                    <a:pt x="5337" y="5203"/>
                  </a:lnTo>
                  <a:cubicBezTo>
                    <a:pt x="5213" y="5271"/>
                    <a:pt x="5112" y="5350"/>
                    <a:pt x="4976" y="5406"/>
                  </a:cubicBezTo>
                  <a:cubicBezTo>
                    <a:pt x="4852" y="5474"/>
                    <a:pt x="4728" y="5541"/>
                    <a:pt x="4593" y="5586"/>
                  </a:cubicBezTo>
                  <a:cubicBezTo>
                    <a:pt x="4344" y="5699"/>
                    <a:pt x="4085" y="5801"/>
                    <a:pt x="3837" y="5914"/>
                  </a:cubicBezTo>
                  <a:cubicBezTo>
                    <a:pt x="3476" y="6060"/>
                    <a:pt x="3126" y="6218"/>
                    <a:pt x="2765" y="6376"/>
                  </a:cubicBezTo>
                  <a:lnTo>
                    <a:pt x="3329" y="5417"/>
                  </a:lnTo>
                  <a:cubicBezTo>
                    <a:pt x="3487" y="5180"/>
                    <a:pt x="3634" y="4943"/>
                    <a:pt x="3780" y="4706"/>
                  </a:cubicBezTo>
                  <a:lnTo>
                    <a:pt x="4141" y="4661"/>
                  </a:lnTo>
                  <a:cubicBezTo>
                    <a:pt x="4299" y="4627"/>
                    <a:pt x="4446" y="4593"/>
                    <a:pt x="4593" y="4560"/>
                  </a:cubicBezTo>
                  <a:cubicBezTo>
                    <a:pt x="4897" y="4469"/>
                    <a:pt x="5180" y="4368"/>
                    <a:pt x="5462" y="4232"/>
                  </a:cubicBezTo>
                  <a:cubicBezTo>
                    <a:pt x="5732" y="4108"/>
                    <a:pt x="6003" y="3962"/>
                    <a:pt x="6263" y="3792"/>
                  </a:cubicBezTo>
                  <a:cubicBezTo>
                    <a:pt x="6511" y="3634"/>
                    <a:pt x="6771" y="3476"/>
                    <a:pt x="7019" y="3296"/>
                  </a:cubicBezTo>
                  <a:lnTo>
                    <a:pt x="7019" y="3296"/>
                  </a:lnTo>
                  <a:cubicBezTo>
                    <a:pt x="6455" y="3510"/>
                    <a:pt x="5902" y="3758"/>
                    <a:pt x="5349" y="3973"/>
                  </a:cubicBezTo>
                  <a:cubicBezTo>
                    <a:pt x="5213" y="4018"/>
                    <a:pt x="5067" y="4074"/>
                    <a:pt x="4931" y="4108"/>
                  </a:cubicBezTo>
                  <a:cubicBezTo>
                    <a:pt x="4807" y="4153"/>
                    <a:pt x="4649" y="4199"/>
                    <a:pt x="4514" y="4232"/>
                  </a:cubicBezTo>
                  <a:cubicBezTo>
                    <a:pt x="4367" y="4266"/>
                    <a:pt x="4232" y="4289"/>
                    <a:pt x="4085" y="4311"/>
                  </a:cubicBezTo>
                  <a:lnTo>
                    <a:pt x="4017" y="4323"/>
                  </a:lnTo>
                  <a:cubicBezTo>
                    <a:pt x="4198" y="4029"/>
                    <a:pt x="4378" y="3736"/>
                    <a:pt x="4548" y="3454"/>
                  </a:cubicBezTo>
                  <a:cubicBezTo>
                    <a:pt x="4931" y="2822"/>
                    <a:pt x="5270" y="2224"/>
                    <a:pt x="5574" y="1716"/>
                  </a:cubicBezTo>
                  <a:cubicBezTo>
                    <a:pt x="5868" y="1208"/>
                    <a:pt x="6105" y="768"/>
                    <a:pt x="6274" y="475"/>
                  </a:cubicBezTo>
                  <a:lnTo>
                    <a:pt x="6534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1681375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1826375" y="1566700"/>
              <a:ext cx="14975" cy="47150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1789400" y="1589850"/>
              <a:ext cx="14975" cy="47125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68875" y="2560850"/>
              <a:ext cx="488650" cy="46287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2" y="98"/>
                    <a:pt x="5920" y="161"/>
                    <a:pt x="5913" y="161"/>
                  </a:cubicBezTo>
                  <a:cubicBezTo>
                    <a:pt x="5911" y="161"/>
                    <a:pt x="5907" y="156"/>
                    <a:pt x="5903" y="147"/>
                  </a:cubicBezTo>
                  <a:cubicBezTo>
                    <a:pt x="5901" y="142"/>
                    <a:pt x="5898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49150" y="2557750"/>
              <a:ext cx="511750" cy="597500"/>
            </a:xfrm>
            <a:custGeom>
              <a:rect b="b" l="l" r="r" t="t"/>
              <a:pathLst>
                <a:path extrusionOk="0" h="23900" w="20470">
                  <a:moveTo>
                    <a:pt x="20334" y="17592"/>
                  </a:moveTo>
                  <a:cubicBezTo>
                    <a:pt x="17728" y="18472"/>
                    <a:pt x="9953" y="20470"/>
                    <a:pt x="5766" y="14568"/>
                  </a:cubicBezTo>
                  <a:cubicBezTo>
                    <a:pt x="700" y="7414"/>
                    <a:pt x="6601" y="0"/>
                    <a:pt x="6692" y="271"/>
                  </a:cubicBezTo>
                  <a:cubicBezTo>
                    <a:pt x="6714" y="316"/>
                    <a:pt x="6703" y="248"/>
                    <a:pt x="6692" y="124"/>
                  </a:cubicBezTo>
                  <a:cubicBezTo>
                    <a:pt x="6658" y="68"/>
                    <a:pt x="6624" y="23"/>
                    <a:pt x="6601" y="0"/>
                  </a:cubicBezTo>
                  <a:cubicBezTo>
                    <a:pt x="6601" y="0"/>
                    <a:pt x="0" y="6804"/>
                    <a:pt x="4232" y="13586"/>
                  </a:cubicBezTo>
                  <a:cubicBezTo>
                    <a:pt x="10664" y="23900"/>
                    <a:pt x="20470" y="17761"/>
                    <a:pt x="20470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70450" y="2794425"/>
              <a:ext cx="89450" cy="108625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lnTo>
                    <a:pt x="1" y="0"/>
                  </a:lnTo>
                  <a:cubicBezTo>
                    <a:pt x="125" y="271"/>
                    <a:pt x="260" y="531"/>
                    <a:pt x="418" y="790"/>
                  </a:cubicBezTo>
                  <a:cubicBezTo>
                    <a:pt x="576" y="1050"/>
                    <a:pt x="746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66" y="2867"/>
                    <a:pt x="2292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2" y="3544"/>
                    <a:pt x="2833" y="3645"/>
                    <a:pt x="2923" y="3736"/>
                  </a:cubicBezTo>
                  <a:cubicBezTo>
                    <a:pt x="3127" y="3950"/>
                    <a:pt x="3352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70" y="768"/>
                    <a:pt x="667" y="587"/>
                  </a:cubicBezTo>
                  <a:cubicBezTo>
                    <a:pt x="463" y="384"/>
                    <a:pt x="238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1035900" y="2899075"/>
              <a:ext cx="33600" cy="37000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23" y="227"/>
                    <a:pt x="57" y="339"/>
                  </a:cubicBezTo>
                  <a:cubicBezTo>
                    <a:pt x="91" y="543"/>
                    <a:pt x="272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31" y="1445"/>
                    <a:pt x="1344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7" y="407"/>
                    <a:pt x="576" y="339"/>
                  </a:cubicBezTo>
                  <a:cubicBezTo>
                    <a:pt x="486" y="283"/>
                    <a:pt x="396" y="215"/>
                    <a:pt x="317" y="159"/>
                  </a:cubicBezTo>
                  <a:cubicBezTo>
                    <a:pt x="215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564625" y="2912675"/>
              <a:ext cx="372975" cy="258875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5" y="10340"/>
                    <a:pt x="600" y="10354"/>
                    <a:pt x="914" y="10354"/>
                  </a:cubicBezTo>
                  <a:cubicBezTo>
                    <a:pt x="6153" y="10354"/>
                    <a:pt x="13801" y="6483"/>
                    <a:pt x="14919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577600" y="2870300"/>
              <a:ext cx="433350" cy="297650"/>
            </a:xfrm>
            <a:custGeom>
              <a:rect b="b" l="l" r="r" t="t"/>
              <a:pathLst>
                <a:path extrusionOk="0" h="11906" w="17334">
                  <a:moveTo>
                    <a:pt x="17333" y="1"/>
                  </a:moveTo>
                  <a:cubicBezTo>
                    <a:pt x="17333" y="1"/>
                    <a:pt x="16194" y="656"/>
                    <a:pt x="14512" y="1671"/>
                  </a:cubicBezTo>
                  <a:cubicBezTo>
                    <a:pt x="13734" y="2145"/>
                    <a:pt x="12842" y="2687"/>
                    <a:pt x="11894" y="3285"/>
                  </a:cubicBezTo>
                  <a:cubicBezTo>
                    <a:pt x="11477" y="3127"/>
                    <a:pt x="11071" y="2969"/>
                    <a:pt x="10642" y="2822"/>
                  </a:cubicBezTo>
                  <a:cubicBezTo>
                    <a:pt x="10405" y="2743"/>
                    <a:pt x="10157" y="2675"/>
                    <a:pt x="9920" y="2608"/>
                  </a:cubicBezTo>
                  <a:cubicBezTo>
                    <a:pt x="9672" y="2529"/>
                    <a:pt x="9423" y="2506"/>
                    <a:pt x="9175" y="2461"/>
                  </a:cubicBezTo>
                  <a:lnTo>
                    <a:pt x="9175" y="2461"/>
                  </a:lnTo>
                  <a:cubicBezTo>
                    <a:pt x="9412" y="2562"/>
                    <a:pt x="9638" y="2653"/>
                    <a:pt x="9875" y="2743"/>
                  </a:cubicBezTo>
                  <a:cubicBezTo>
                    <a:pt x="10112" y="2833"/>
                    <a:pt x="10337" y="2946"/>
                    <a:pt x="10563" y="3036"/>
                  </a:cubicBezTo>
                  <a:cubicBezTo>
                    <a:pt x="10913" y="3194"/>
                    <a:pt x="11263" y="3330"/>
                    <a:pt x="11612" y="3465"/>
                  </a:cubicBezTo>
                  <a:cubicBezTo>
                    <a:pt x="11014" y="3838"/>
                    <a:pt x="10394" y="4232"/>
                    <a:pt x="9773" y="4639"/>
                  </a:cubicBezTo>
                  <a:cubicBezTo>
                    <a:pt x="9750" y="4605"/>
                    <a:pt x="9728" y="4582"/>
                    <a:pt x="9694" y="4560"/>
                  </a:cubicBezTo>
                  <a:lnTo>
                    <a:pt x="9006" y="4368"/>
                  </a:lnTo>
                  <a:cubicBezTo>
                    <a:pt x="8769" y="4323"/>
                    <a:pt x="8532" y="4266"/>
                    <a:pt x="8306" y="4221"/>
                  </a:cubicBezTo>
                  <a:cubicBezTo>
                    <a:pt x="8069" y="4176"/>
                    <a:pt x="7843" y="4142"/>
                    <a:pt x="7606" y="4108"/>
                  </a:cubicBezTo>
                  <a:cubicBezTo>
                    <a:pt x="7381" y="4075"/>
                    <a:pt x="7155" y="4007"/>
                    <a:pt x="6918" y="3973"/>
                  </a:cubicBezTo>
                  <a:lnTo>
                    <a:pt x="6918" y="3973"/>
                  </a:lnTo>
                  <a:cubicBezTo>
                    <a:pt x="7133" y="4075"/>
                    <a:pt x="7358" y="4154"/>
                    <a:pt x="7573" y="4244"/>
                  </a:cubicBezTo>
                  <a:cubicBezTo>
                    <a:pt x="7798" y="4334"/>
                    <a:pt x="8024" y="4379"/>
                    <a:pt x="8261" y="4447"/>
                  </a:cubicBezTo>
                  <a:cubicBezTo>
                    <a:pt x="8487" y="4503"/>
                    <a:pt x="8712" y="4560"/>
                    <a:pt x="8938" y="4627"/>
                  </a:cubicBezTo>
                  <a:cubicBezTo>
                    <a:pt x="9119" y="4684"/>
                    <a:pt x="9310" y="4740"/>
                    <a:pt x="9491" y="4797"/>
                  </a:cubicBezTo>
                  <a:cubicBezTo>
                    <a:pt x="9491" y="4797"/>
                    <a:pt x="9491" y="4808"/>
                    <a:pt x="9491" y="4819"/>
                  </a:cubicBezTo>
                  <a:cubicBezTo>
                    <a:pt x="9130" y="5056"/>
                    <a:pt x="8769" y="5293"/>
                    <a:pt x="8396" y="5519"/>
                  </a:cubicBezTo>
                  <a:lnTo>
                    <a:pt x="7900" y="5857"/>
                  </a:lnTo>
                  <a:lnTo>
                    <a:pt x="7336" y="5688"/>
                  </a:lnTo>
                  <a:cubicBezTo>
                    <a:pt x="7076" y="5632"/>
                    <a:pt x="6817" y="5575"/>
                    <a:pt x="6557" y="5519"/>
                  </a:cubicBezTo>
                  <a:cubicBezTo>
                    <a:pt x="6038" y="5440"/>
                    <a:pt x="5519" y="5350"/>
                    <a:pt x="4989" y="5293"/>
                  </a:cubicBezTo>
                  <a:lnTo>
                    <a:pt x="4989" y="5293"/>
                  </a:lnTo>
                  <a:cubicBezTo>
                    <a:pt x="5237" y="5383"/>
                    <a:pt x="5496" y="5462"/>
                    <a:pt x="5745" y="5541"/>
                  </a:cubicBezTo>
                  <a:lnTo>
                    <a:pt x="6512" y="5745"/>
                  </a:lnTo>
                  <a:cubicBezTo>
                    <a:pt x="6760" y="5812"/>
                    <a:pt x="7008" y="5891"/>
                    <a:pt x="7268" y="5948"/>
                  </a:cubicBezTo>
                  <a:lnTo>
                    <a:pt x="7618" y="6061"/>
                  </a:lnTo>
                  <a:cubicBezTo>
                    <a:pt x="7336" y="6252"/>
                    <a:pt x="7054" y="6444"/>
                    <a:pt x="6783" y="6625"/>
                  </a:cubicBezTo>
                  <a:cubicBezTo>
                    <a:pt x="6478" y="6828"/>
                    <a:pt x="6185" y="7031"/>
                    <a:pt x="5891" y="7234"/>
                  </a:cubicBezTo>
                  <a:cubicBezTo>
                    <a:pt x="5790" y="7200"/>
                    <a:pt x="5699" y="7155"/>
                    <a:pt x="5598" y="7110"/>
                  </a:cubicBezTo>
                  <a:cubicBezTo>
                    <a:pt x="5384" y="7042"/>
                    <a:pt x="5158" y="6975"/>
                    <a:pt x="4943" y="6896"/>
                  </a:cubicBezTo>
                  <a:cubicBezTo>
                    <a:pt x="4718" y="6828"/>
                    <a:pt x="4492" y="6805"/>
                    <a:pt x="4266" y="6771"/>
                  </a:cubicBezTo>
                  <a:cubicBezTo>
                    <a:pt x="4041" y="6749"/>
                    <a:pt x="3804" y="6738"/>
                    <a:pt x="3578" y="6738"/>
                  </a:cubicBezTo>
                  <a:cubicBezTo>
                    <a:pt x="3804" y="6805"/>
                    <a:pt x="4018" y="6850"/>
                    <a:pt x="4233" y="6907"/>
                  </a:cubicBezTo>
                  <a:cubicBezTo>
                    <a:pt x="4458" y="6963"/>
                    <a:pt x="4661" y="7054"/>
                    <a:pt x="4876" y="7121"/>
                  </a:cubicBezTo>
                  <a:cubicBezTo>
                    <a:pt x="5090" y="7189"/>
                    <a:pt x="5293" y="7290"/>
                    <a:pt x="5496" y="7358"/>
                  </a:cubicBezTo>
                  <a:lnTo>
                    <a:pt x="5643" y="7415"/>
                  </a:lnTo>
                  <a:cubicBezTo>
                    <a:pt x="5496" y="7516"/>
                    <a:pt x="5361" y="7618"/>
                    <a:pt x="5226" y="7719"/>
                  </a:cubicBezTo>
                  <a:cubicBezTo>
                    <a:pt x="4785" y="8024"/>
                    <a:pt x="4379" y="8317"/>
                    <a:pt x="3996" y="8599"/>
                  </a:cubicBezTo>
                  <a:cubicBezTo>
                    <a:pt x="3996" y="8599"/>
                    <a:pt x="3996" y="8577"/>
                    <a:pt x="4007" y="8577"/>
                  </a:cubicBezTo>
                  <a:lnTo>
                    <a:pt x="4007" y="8554"/>
                  </a:lnTo>
                  <a:cubicBezTo>
                    <a:pt x="4007" y="8475"/>
                    <a:pt x="3950" y="8419"/>
                    <a:pt x="3883" y="8408"/>
                  </a:cubicBezTo>
                  <a:lnTo>
                    <a:pt x="3860" y="8408"/>
                  </a:lnTo>
                  <a:cubicBezTo>
                    <a:pt x="3510" y="8396"/>
                    <a:pt x="3161" y="8385"/>
                    <a:pt x="2799" y="8385"/>
                  </a:cubicBezTo>
                  <a:cubicBezTo>
                    <a:pt x="2438" y="8351"/>
                    <a:pt x="2077" y="8340"/>
                    <a:pt x="1716" y="8340"/>
                  </a:cubicBezTo>
                  <a:cubicBezTo>
                    <a:pt x="2066" y="8453"/>
                    <a:pt x="2416" y="8532"/>
                    <a:pt x="2777" y="8611"/>
                  </a:cubicBezTo>
                  <a:cubicBezTo>
                    <a:pt x="3082" y="8645"/>
                    <a:pt x="3386" y="8656"/>
                    <a:pt x="3702" y="8678"/>
                  </a:cubicBezTo>
                  <a:cubicBezTo>
                    <a:pt x="3691" y="8735"/>
                    <a:pt x="3680" y="8791"/>
                    <a:pt x="3668" y="8836"/>
                  </a:cubicBezTo>
                  <a:cubicBezTo>
                    <a:pt x="3251" y="9164"/>
                    <a:pt x="2867" y="9468"/>
                    <a:pt x="2506" y="9762"/>
                  </a:cubicBezTo>
                  <a:cubicBezTo>
                    <a:pt x="2111" y="10066"/>
                    <a:pt x="1750" y="10337"/>
                    <a:pt x="1457" y="10608"/>
                  </a:cubicBezTo>
                  <a:cubicBezTo>
                    <a:pt x="1163" y="10879"/>
                    <a:pt x="892" y="11105"/>
                    <a:pt x="678" y="11296"/>
                  </a:cubicBezTo>
                  <a:cubicBezTo>
                    <a:pt x="260" y="11680"/>
                    <a:pt x="1" y="11906"/>
                    <a:pt x="1" y="11906"/>
                  </a:cubicBezTo>
                  <a:lnTo>
                    <a:pt x="712" y="11342"/>
                  </a:lnTo>
                  <a:cubicBezTo>
                    <a:pt x="938" y="11161"/>
                    <a:pt x="1208" y="10935"/>
                    <a:pt x="1524" y="10687"/>
                  </a:cubicBezTo>
                  <a:cubicBezTo>
                    <a:pt x="1840" y="10439"/>
                    <a:pt x="2201" y="10179"/>
                    <a:pt x="2596" y="9875"/>
                  </a:cubicBezTo>
                  <a:lnTo>
                    <a:pt x="3612" y="9130"/>
                  </a:lnTo>
                  <a:lnTo>
                    <a:pt x="3612" y="9130"/>
                  </a:lnTo>
                  <a:cubicBezTo>
                    <a:pt x="3510" y="9649"/>
                    <a:pt x="3454" y="10168"/>
                    <a:pt x="3420" y="10698"/>
                  </a:cubicBezTo>
                  <a:cubicBezTo>
                    <a:pt x="3623" y="10112"/>
                    <a:pt x="3792" y="9502"/>
                    <a:pt x="3928" y="8893"/>
                  </a:cubicBezTo>
                  <a:cubicBezTo>
                    <a:pt x="4379" y="8588"/>
                    <a:pt x="4842" y="8261"/>
                    <a:pt x="5327" y="7922"/>
                  </a:cubicBezTo>
                  <a:cubicBezTo>
                    <a:pt x="5508" y="7787"/>
                    <a:pt x="5688" y="7663"/>
                    <a:pt x="5869" y="7539"/>
                  </a:cubicBezTo>
                  <a:lnTo>
                    <a:pt x="5970" y="7584"/>
                  </a:lnTo>
                  <a:cubicBezTo>
                    <a:pt x="5756" y="8272"/>
                    <a:pt x="5587" y="8961"/>
                    <a:pt x="5451" y="9671"/>
                  </a:cubicBezTo>
                  <a:cubicBezTo>
                    <a:pt x="5767" y="8983"/>
                    <a:pt x="6038" y="8272"/>
                    <a:pt x="6264" y="7550"/>
                  </a:cubicBezTo>
                  <a:cubicBezTo>
                    <a:pt x="6286" y="7482"/>
                    <a:pt x="6252" y="7415"/>
                    <a:pt x="6196" y="7381"/>
                  </a:cubicBezTo>
                  <a:lnTo>
                    <a:pt x="6128" y="7358"/>
                  </a:lnTo>
                  <a:cubicBezTo>
                    <a:pt x="6377" y="7189"/>
                    <a:pt x="6636" y="7008"/>
                    <a:pt x="6896" y="6839"/>
                  </a:cubicBezTo>
                  <a:cubicBezTo>
                    <a:pt x="7212" y="6636"/>
                    <a:pt x="7528" y="6422"/>
                    <a:pt x="7843" y="6207"/>
                  </a:cubicBezTo>
                  <a:lnTo>
                    <a:pt x="7843" y="6207"/>
                  </a:lnTo>
                  <a:cubicBezTo>
                    <a:pt x="7810" y="6354"/>
                    <a:pt x="7776" y="6501"/>
                    <a:pt x="7731" y="6659"/>
                  </a:cubicBezTo>
                  <a:cubicBezTo>
                    <a:pt x="7674" y="6862"/>
                    <a:pt x="7618" y="7076"/>
                    <a:pt x="7573" y="7302"/>
                  </a:cubicBezTo>
                  <a:cubicBezTo>
                    <a:pt x="7528" y="7516"/>
                    <a:pt x="7482" y="7742"/>
                    <a:pt x="7460" y="7968"/>
                  </a:cubicBezTo>
                  <a:cubicBezTo>
                    <a:pt x="7460" y="8080"/>
                    <a:pt x="7460" y="8193"/>
                    <a:pt x="7449" y="8306"/>
                  </a:cubicBezTo>
                  <a:cubicBezTo>
                    <a:pt x="7449" y="8419"/>
                    <a:pt x="7471" y="8520"/>
                    <a:pt x="7494" y="8633"/>
                  </a:cubicBezTo>
                  <a:lnTo>
                    <a:pt x="7528" y="8306"/>
                  </a:lnTo>
                  <a:cubicBezTo>
                    <a:pt x="7539" y="8193"/>
                    <a:pt x="7561" y="8092"/>
                    <a:pt x="7584" y="7979"/>
                  </a:cubicBezTo>
                  <a:cubicBezTo>
                    <a:pt x="7606" y="7877"/>
                    <a:pt x="7640" y="7776"/>
                    <a:pt x="7674" y="7663"/>
                  </a:cubicBezTo>
                  <a:lnTo>
                    <a:pt x="7764" y="7347"/>
                  </a:lnTo>
                  <a:cubicBezTo>
                    <a:pt x="7843" y="7144"/>
                    <a:pt x="7911" y="6929"/>
                    <a:pt x="7979" y="6726"/>
                  </a:cubicBezTo>
                  <a:cubicBezTo>
                    <a:pt x="8047" y="6523"/>
                    <a:pt x="8103" y="6297"/>
                    <a:pt x="8159" y="6072"/>
                  </a:cubicBezTo>
                  <a:cubicBezTo>
                    <a:pt x="8159" y="6049"/>
                    <a:pt x="8159" y="6027"/>
                    <a:pt x="8148" y="6004"/>
                  </a:cubicBezTo>
                  <a:cubicBezTo>
                    <a:pt x="8272" y="5925"/>
                    <a:pt x="8396" y="5835"/>
                    <a:pt x="8521" y="5745"/>
                  </a:cubicBezTo>
                  <a:cubicBezTo>
                    <a:pt x="8825" y="5553"/>
                    <a:pt x="9119" y="5361"/>
                    <a:pt x="9412" y="5158"/>
                  </a:cubicBezTo>
                  <a:lnTo>
                    <a:pt x="9412" y="5158"/>
                  </a:lnTo>
                  <a:cubicBezTo>
                    <a:pt x="9322" y="5846"/>
                    <a:pt x="9254" y="6534"/>
                    <a:pt x="9231" y="7223"/>
                  </a:cubicBezTo>
                  <a:cubicBezTo>
                    <a:pt x="9435" y="6478"/>
                    <a:pt x="9593" y="5722"/>
                    <a:pt x="9717" y="4966"/>
                  </a:cubicBezTo>
                  <a:cubicBezTo>
                    <a:pt x="10405" y="4515"/>
                    <a:pt x="11093" y="4052"/>
                    <a:pt x="11748" y="3634"/>
                  </a:cubicBezTo>
                  <a:lnTo>
                    <a:pt x="11793" y="3623"/>
                  </a:lnTo>
                  <a:lnTo>
                    <a:pt x="11793" y="3623"/>
                  </a:lnTo>
                  <a:cubicBezTo>
                    <a:pt x="11658" y="3950"/>
                    <a:pt x="11522" y="4278"/>
                    <a:pt x="11398" y="4616"/>
                  </a:cubicBezTo>
                  <a:cubicBezTo>
                    <a:pt x="11285" y="5022"/>
                    <a:pt x="11172" y="5440"/>
                    <a:pt x="11082" y="5857"/>
                  </a:cubicBezTo>
                  <a:cubicBezTo>
                    <a:pt x="11274" y="5474"/>
                    <a:pt x="11443" y="5079"/>
                    <a:pt x="11601" y="4684"/>
                  </a:cubicBezTo>
                  <a:cubicBezTo>
                    <a:pt x="11782" y="4300"/>
                    <a:pt x="11951" y="3917"/>
                    <a:pt x="12120" y="3522"/>
                  </a:cubicBezTo>
                  <a:cubicBezTo>
                    <a:pt x="12131" y="3488"/>
                    <a:pt x="12131" y="3443"/>
                    <a:pt x="12120" y="3409"/>
                  </a:cubicBezTo>
                  <a:lnTo>
                    <a:pt x="14591" y="1806"/>
                  </a:lnTo>
                  <a:cubicBezTo>
                    <a:pt x="16239" y="735"/>
                    <a:pt x="17333" y="1"/>
                    <a:pt x="17333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749125" y="2937725"/>
              <a:ext cx="228525" cy="398925"/>
            </a:xfrm>
            <a:custGeom>
              <a:rect b="b" l="l" r="r" t="t"/>
              <a:pathLst>
                <a:path extrusionOk="0" h="15957" w="9141">
                  <a:moveTo>
                    <a:pt x="5146" y="1"/>
                  </a:moveTo>
                  <a:cubicBezTo>
                    <a:pt x="2980" y="2088"/>
                    <a:pt x="68" y="3420"/>
                    <a:pt x="125" y="6907"/>
                  </a:cubicBezTo>
                  <a:cubicBezTo>
                    <a:pt x="1" y="10055"/>
                    <a:pt x="2506" y="12526"/>
                    <a:pt x="3115" y="15550"/>
                  </a:cubicBezTo>
                  <a:lnTo>
                    <a:pt x="3217" y="15957"/>
                  </a:lnTo>
                  <a:lnTo>
                    <a:pt x="3454" y="15370"/>
                  </a:lnTo>
                  <a:cubicBezTo>
                    <a:pt x="4571" y="12944"/>
                    <a:pt x="7302" y="11262"/>
                    <a:pt x="8035" y="8780"/>
                  </a:cubicBezTo>
                  <a:cubicBezTo>
                    <a:pt x="9141" y="5485"/>
                    <a:pt x="7031" y="2450"/>
                    <a:pt x="5146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803300" y="2943950"/>
              <a:ext cx="117375" cy="313425"/>
            </a:xfrm>
            <a:custGeom>
              <a:rect b="b" l="l" r="r" t="t"/>
              <a:pathLst>
                <a:path extrusionOk="0" h="12537" w="4695">
                  <a:moveTo>
                    <a:pt x="3024" y="0"/>
                  </a:moveTo>
                  <a:cubicBezTo>
                    <a:pt x="3024" y="0"/>
                    <a:pt x="2991" y="192"/>
                    <a:pt x="2945" y="530"/>
                  </a:cubicBezTo>
                  <a:cubicBezTo>
                    <a:pt x="2923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17" y="1738"/>
                  </a:cubicBezTo>
                  <a:cubicBezTo>
                    <a:pt x="2415" y="1828"/>
                    <a:pt x="2336" y="1952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51" y="2708"/>
                  </a:lnTo>
                  <a:cubicBezTo>
                    <a:pt x="1738" y="2945"/>
                    <a:pt x="1637" y="3171"/>
                    <a:pt x="1546" y="3419"/>
                  </a:cubicBezTo>
                  <a:cubicBezTo>
                    <a:pt x="1467" y="3656"/>
                    <a:pt x="1377" y="3893"/>
                    <a:pt x="1309" y="4141"/>
                  </a:cubicBezTo>
                  <a:cubicBezTo>
                    <a:pt x="1445" y="3927"/>
                    <a:pt x="1558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63" y="2076"/>
                    <a:pt x="2742" y="1997"/>
                  </a:cubicBezTo>
                  <a:lnTo>
                    <a:pt x="2776" y="1964"/>
                  </a:lnTo>
                  <a:lnTo>
                    <a:pt x="2776" y="1964"/>
                  </a:lnTo>
                  <a:cubicBezTo>
                    <a:pt x="2709" y="2550"/>
                    <a:pt x="2630" y="3239"/>
                    <a:pt x="2562" y="3961"/>
                  </a:cubicBezTo>
                  <a:cubicBezTo>
                    <a:pt x="2551" y="4141"/>
                    <a:pt x="2528" y="4344"/>
                    <a:pt x="2517" y="4536"/>
                  </a:cubicBezTo>
                  <a:cubicBezTo>
                    <a:pt x="2359" y="4751"/>
                    <a:pt x="2178" y="4965"/>
                    <a:pt x="2009" y="5191"/>
                  </a:cubicBezTo>
                  <a:cubicBezTo>
                    <a:pt x="1840" y="5416"/>
                    <a:pt x="1670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59" y="6692"/>
                    <a:pt x="892" y="6816"/>
                    <a:pt x="824" y="6940"/>
                  </a:cubicBezTo>
                  <a:cubicBezTo>
                    <a:pt x="756" y="7064"/>
                    <a:pt x="700" y="7199"/>
                    <a:pt x="666" y="7335"/>
                  </a:cubicBezTo>
                  <a:cubicBezTo>
                    <a:pt x="745" y="7222"/>
                    <a:pt x="801" y="7098"/>
                    <a:pt x="903" y="6985"/>
                  </a:cubicBezTo>
                  <a:cubicBezTo>
                    <a:pt x="1005" y="6883"/>
                    <a:pt x="1072" y="6771"/>
                    <a:pt x="1163" y="6669"/>
                  </a:cubicBezTo>
                  <a:cubicBezTo>
                    <a:pt x="1343" y="6455"/>
                    <a:pt x="1524" y="6240"/>
                    <a:pt x="1704" y="6037"/>
                  </a:cubicBezTo>
                  <a:cubicBezTo>
                    <a:pt x="1964" y="5744"/>
                    <a:pt x="2212" y="5450"/>
                    <a:pt x="2460" y="5157"/>
                  </a:cubicBezTo>
                  <a:lnTo>
                    <a:pt x="2460" y="5157"/>
                  </a:lnTo>
                  <a:cubicBezTo>
                    <a:pt x="2426" y="5518"/>
                    <a:pt x="2404" y="5890"/>
                    <a:pt x="2370" y="6263"/>
                  </a:cubicBezTo>
                  <a:cubicBezTo>
                    <a:pt x="2336" y="6545"/>
                    <a:pt x="2314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38" y="7493"/>
                    <a:pt x="1614" y="7594"/>
                  </a:cubicBezTo>
                  <a:cubicBezTo>
                    <a:pt x="1377" y="7797"/>
                    <a:pt x="1174" y="8023"/>
                    <a:pt x="971" y="8260"/>
                  </a:cubicBezTo>
                  <a:cubicBezTo>
                    <a:pt x="790" y="8497"/>
                    <a:pt x="610" y="8745"/>
                    <a:pt x="452" y="9005"/>
                  </a:cubicBezTo>
                  <a:cubicBezTo>
                    <a:pt x="294" y="9264"/>
                    <a:pt x="136" y="9524"/>
                    <a:pt x="0" y="9795"/>
                  </a:cubicBezTo>
                  <a:cubicBezTo>
                    <a:pt x="407" y="9343"/>
                    <a:pt x="790" y="8881"/>
                    <a:pt x="1196" y="8452"/>
                  </a:cubicBezTo>
                  <a:cubicBezTo>
                    <a:pt x="1298" y="8350"/>
                    <a:pt x="1400" y="8238"/>
                    <a:pt x="1501" y="8136"/>
                  </a:cubicBezTo>
                  <a:cubicBezTo>
                    <a:pt x="1614" y="8034"/>
                    <a:pt x="1727" y="7944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cubicBezTo>
                    <a:pt x="2201" y="7560"/>
                    <a:pt x="2223" y="7549"/>
                    <a:pt x="2246" y="7538"/>
                  </a:cubicBezTo>
                  <a:lnTo>
                    <a:pt x="2246" y="7538"/>
                  </a:lnTo>
                  <a:cubicBezTo>
                    <a:pt x="2212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30" y="11645"/>
                    <a:pt x="1907" y="11995"/>
                  </a:cubicBezTo>
                  <a:cubicBezTo>
                    <a:pt x="1885" y="12345"/>
                    <a:pt x="1885" y="12537"/>
                    <a:pt x="1885" y="12537"/>
                  </a:cubicBezTo>
                  <a:cubicBezTo>
                    <a:pt x="1885" y="12537"/>
                    <a:pt x="1919" y="12345"/>
                    <a:pt x="1975" y="12006"/>
                  </a:cubicBezTo>
                  <a:cubicBezTo>
                    <a:pt x="2031" y="11668"/>
                    <a:pt x="2110" y="11171"/>
                    <a:pt x="2189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28" y="7989"/>
                    <a:pt x="2562" y="7673"/>
                  </a:cubicBezTo>
                  <a:cubicBezTo>
                    <a:pt x="2607" y="7752"/>
                    <a:pt x="2663" y="7843"/>
                    <a:pt x="2709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15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87" y="9185"/>
                  </a:cubicBezTo>
                  <a:cubicBezTo>
                    <a:pt x="3600" y="9411"/>
                    <a:pt x="3702" y="9637"/>
                    <a:pt x="3826" y="9862"/>
                  </a:cubicBezTo>
                  <a:cubicBezTo>
                    <a:pt x="3769" y="9614"/>
                    <a:pt x="3690" y="9377"/>
                    <a:pt x="3623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42" y="8655"/>
                    <a:pt x="3386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52" y="6861"/>
                    <a:pt x="2675" y="6579"/>
                    <a:pt x="2709" y="6297"/>
                  </a:cubicBezTo>
                  <a:cubicBezTo>
                    <a:pt x="2742" y="5879"/>
                    <a:pt x="2776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31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67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34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18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5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25" y="4830"/>
                    <a:pt x="4695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2" y="2708"/>
                    <a:pt x="3386" y="2122"/>
                    <a:pt x="3070" y="1557"/>
                  </a:cubicBezTo>
                  <a:lnTo>
                    <a:pt x="3058" y="1546"/>
                  </a:lnTo>
                  <a:lnTo>
                    <a:pt x="3047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02" y="790"/>
                    <a:pt x="3013" y="553"/>
                  </a:cubicBezTo>
                  <a:cubicBezTo>
                    <a:pt x="3024" y="192"/>
                    <a:pt x="3024" y="0"/>
                    <a:pt x="3024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2904000" y="2859800"/>
              <a:ext cx="165900" cy="123200"/>
            </a:xfrm>
            <a:custGeom>
              <a:rect b="b" l="l" r="r" t="t"/>
              <a:pathLst>
                <a:path extrusionOk="0" h="4928" w="6636">
                  <a:moveTo>
                    <a:pt x="4166" y="1"/>
                  </a:moveTo>
                  <a:cubicBezTo>
                    <a:pt x="3751" y="1"/>
                    <a:pt x="3349" y="57"/>
                    <a:pt x="3014" y="150"/>
                  </a:cubicBezTo>
                  <a:cubicBezTo>
                    <a:pt x="1558" y="590"/>
                    <a:pt x="430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lnTo>
                    <a:pt x="836" y="4483"/>
                  </a:ln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40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51" y="1"/>
                    <a:pt x="416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2902025" y="2872225"/>
              <a:ext cx="120200" cy="101475"/>
            </a:xfrm>
            <a:custGeom>
              <a:rect b="b" l="l" r="r" t="t"/>
              <a:pathLst>
                <a:path extrusionOk="0" h="4059" w="4808">
                  <a:moveTo>
                    <a:pt x="2136" y="1"/>
                  </a:moveTo>
                  <a:cubicBezTo>
                    <a:pt x="1709" y="1"/>
                    <a:pt x="1207" y="389"/>
                    <a:pt x="904" y="748"/>
                  </a:cubicBezTo>
                  <a:cubicBezTo>
                    <a:pt x="531" y="1188"/>
                    <a:pt x="260" y="1696"/>
                    <a:pt x="125" y="2248"/>
                  </a:cubicBezTo>
                  <a:cubicBezTo>
                    <a:pt x="1" y="2801"/>
                    <a:pt x="80" y="3343"/>
                    <a:pt x="588" y="3682"/>
                  </a:cubicBezTo>
                  <a:cubicBezTo>
                    <a:pt x="825" y="3840"/>
                    <a:pt x="1107" y="3952"/>
                    <a:pt x="1389" y="3998"/>
                  </a:cubicBezTo>
                  <a:cubicBezTo>
                    <a:pt x="1426" y="4002"/>
                    <a:pt x="1461" y="4004"/>
                    <a:pt x="1496" y="4004"/>
                  </a:cubicBezTo>
                  <a:cubicBezTo>
                    <a:pt x="1707" y="4004"/>
                    <a:pt x="1887" y="3928"/>
                    <a:pt x="2100" y="3919"/>
                  </a:cubicBezTo>
                  <a:cubicBezTo>
                    <a:pt x="2122" y="3918"/>
                    <a:pt x="2144" y="3917"/>
                    <a:pt x="2167" y="3917"/>
                  </a:cubicBezTo>
                  <a:cubicBezTo>
                    <a:pt x="2585" y="3917"/>
                    <a:pt x="2989" y="4058"/>
                    <a:pt x="3404" y="4058"/>
                  </a:cubicBezTo>
                  <a:cubicBezTo>
                    <a:pt x="3558" y="4058"/>
                    <a:pt x="3713" y="4039"/>
                    <a:pt x="3871" y="3986"/>
                  </a:cubicBezTo>
                  <a:cubicBezTo>
                    <a:pt x="4187" y="3873"/>
                    <a:pt x="4718" y="3208"/>
                    <a:pt x="4074" y="3162"/>
                  </a:cubicBezTo>
                  <a:cubicBezTo>
                    <a:pt x="4368" y="3083"/>
                    <a:pt x="4808" y="2824"/>
                    <a:pt x="4684" y="2485"/>
                  </a:cubicBezTo>
                  <a:cubicBezTo>
                    <a:pt x="4604" y="2245"/>
                    <a:pt x="4278" y="2089"/>
                    <a:pt x="4006" y="2089"/>
                  </a:cubicBezTo>
                  <a:cubicBezTo>
                    <a:pt x="3933" y="2089"/>
                    <a:pt x="3863" y="2100"/>
                    <a:pt x="3804" y="2124"/>
                  </a:cubicBezTo>
                  <a:cubicBezTo>
                    <a:pt x="4107" y="1758"/>
                    <a:pt x="4001" y="1236"/>
                    <a:pt x="3635" y="1236"/>
                  </a:cubicBezTo>
                  <a:cubicBezTo>
                    <a:pt x="3539" y="1236"/>
                    <a:pt x="3425" y="1272"/>
                    <a:pt x="3296" y="1357"/>
                  </a:cubicBezTo>
                  <a:cubicBezTo>
                    <a:pt x="3454" y="1154"/>
                    <a:pt x="3702" y="759"/>
                    <a:pt x="3476" y="522"/>
                  </a:cubicBezTo>
                  <a:cubicBezTo>
                    <a:pt x="3416" y="454"/>
                    <a:pt x="3341" y="429"/>
                    <a:pt x="3261" y="429"/>
                  </a:cubicBezTo>
                  <a:cubicBezTo>
                    <a:pt x="3102" y="429"/>
                    <a:pt x="2923" y="526"/>
                    <a:pt x="2788" y="578"/>
                  </a:cubicBezTo>
                  <a:cubicBezTo>
                    <a:pt x="2648" y="157"/>
                    <a:pt x="2407" y="1"/>
                    <a:pt x="213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2902325" y="2841175"/>
              <a:ext cx="158550" cy="98850"/>
            </a:xfrm>
            <a:custGeom>
              <a:rect b="b" l="l" r="r" t="t"/>
              <a:pathLst>
                <a:path extrusionOk="0" h="3954" w="6342">
                  <a:moveTo>
                    <a:pt x="4236" y="0"/>
                  </a:moveTo>
                  <a:cubicBezTo>
                    <a:pt x="3592" y="0"/>
                    <a:pt x="2921" y="182"/>
                    <a:pt x="2415" y="421"/>
                  </a:cubicBezTo>
                  <a:cubicBezTo>
                    <a:pt x="1670" y="771"/>
                    <a:pt x="1061" y="1392"/>
                    <a:pt x="621" y="2080"/>
                  </a:cubicBezTo>
                  <a:cubicBezTo>
                    <a:pt x="406" y="2362"/>
                    <a:pt x="237" y="2667"/>
                    <a:pt x="102" y="3005"/>
                  </a:cubicBezTo>
                  <a:cubicBezTo>
                    <a:pt x="11" y="3276"/>
                    <a:pt x="0" y="3558"/>
                    <a:pt x="45" y="3840"/>
                  </a:cubicBezTo>
                  <a:cubicBezTo>
                    <a:pt x="45" y="3863"/>
                    <a:pt x="45" y="3874"/>
                    <a:pt x="56" y="3897"/>
                  </a:cubicBezTo>
                  <a:cubicBezTo>
                    <a:pt x="56" y="3908"/>
                    <a:pt x="68" y="3931"/>
                    <a:pt x="79" y="3953"/>
                  </a:cubicBezTo>
                  <a:cubicBezTo>
                    <a:pt x="305" y="3107"/>
                    <a:pt x="779" y="2351"/>
                    <a:pt x="1456" y="1798"/>
                  </a:cubicBezTo>
                  <a:cubicBezTo>
                    <a:pt x="1918" y="1380"/>
                    <a:pt x="2483" y="1064"/>
                    <a:pt x="3081" y="895"/>
                  </a:cubicBezTo>
                  <a:cubicBezTo>
                    <a:pt x="3415" y="802"/>
                    <a:pt x="3815" y="746"/>
                    <a:pt x="4228" y="746"/>
                  </a:cubicBezTo>
                  <a:cubicBezTo>
                    <a:pt x="5015" y="746"/>
                    <a:pt x="5846" y="949"/>
                    <a:pt x="6342" y="1482"/>
                  </a:cubicBezTo>
                  <a:cubicBezTo>
                    <a:pt x="6252" y="1234"/>
                    <a:pt x="6127" y="997"/>
                    <a:pt x="5981" y="782"/>
                  </a:cubicBezTo>
                  <a:cubicBezTo>
                    <a:pt x="5589" y="210"/>
                    <a:pt x="4928" y="0"/>
                    <a:pt x="4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2907675" y="2884125"/>
              <a:ext cx="72525" cy="55900"/>
            </a:xfrm>
            <a:custGeom>
              <a:rect b="b" l="l" r="r" t="t"/>
              <a:pathLst>
                <a:path extrusionOk="0" h="2236" w="2901">
                  <a:moveTo>
                    <a:pt x="2901" y="1"/>
                  </a:moveTo>
                  <a:cubicBezTo>
                    <a:pt x="2709" y="46"/>
                    <a:pt x="2517" y="91"/>
                    <a:pt x="2325" y="159"/>
                  </a:cubicBezTo>
                  <a:cubicBezTo>
                    <a:pt x="2235" y="181"/>
                    <a:pt x="2144" y="215"/>
                    <a:pt x="2054" y="260"/>
                  </a:cubicBezTo>
                  <a:cubicBezTo>
                    <a:pt x="1953" y="294"/>
                    <a:pt x="1851" y="339"/>
                    <a:pt x="1750" y="385"/>
                  </a:cubicBezTo>
                  <a:cubicBezTo>
                    <a:pt x="1648" y="441"/>
                    <a:pt x="1546" y="497"/>
                    <a:pt x="1445" y="554"/>
                  </a:cubicBezTo>
                  <a:cubicBezTo>
                    <a:pt x="1343" y="610"/>
                    <a:pt x="1219" y="667"/>
                    <a:pt x="1129" y="734"/>
                  </a:cubicBezTo>
                  <a:cubicBezTo>
                    <a:pt x="1050" y="813"/>
                    <a:pt x="948" y="870"/>
                    <a:pt x="847" y="949"/>
                  </a:cubicBezTo>
                  <a:cubicBezTo>
                    <a:pt x="757" y="1016"/>
                    <a:pt x="666" y="1095"/>
                    <a:pt x="587" y="1186"/>
                  </a:cubicBezTo>
                  <a:cubicBezTo>
                    <a:pt x="508" y="1265"/>
                    <a:pt x="441" y="1344"/>
                    <a:pt x="362" y="1423"/>
                  </a:cubicBezTo>
                  <a:cubicBezTo>
                    <a:pt x="305" y="1502"/>
                    <a:pt x="249" y="1581"/>
                    <a:pt x="204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57" y="2032"/>
                    <a:pt x="91" y="1987"/>
                    <a:pt x="125" y="1919"/>
                  </a:cubicBezTo>
                  <a:cubicBezTo>
                    <a:pt x="170" y="1851"/>
                    <a:pt x="215" y="1784"/>
                    <a:pt x="271" y="1727"/>
                  </a:cubicBezTo>
                  <a:cubicBezTo>
                    <a:pt x="316" y="1648"/>
                    <a:pt x="373" y="1581"/>
                    <a:pt x="452" y="1513"/>
                  </a:cubicBezTo>
                  <a:cubicBezTo>
                    <a:pt x="520" y="1434"/>
                    <a:pt x="599" y="1366"/>
                    <a:pt x="678" y="1299"/>
                  </a:cubicBezTo>
                  <a:cubicBezTo>
                    <a:pt x="723" y="1265"/>
                    <a:pt x="768" y="1220"/>
                    <a:pt x="802" y="1186"/>
                  </a:cubicBezTo>
                  <a:lnTo>
                    <a:pt x="948" y="1084"/>
                  </a:lnTo>
                  <a:cubicBezTo>
                    <a:pt x="1027" y="1005"/>
                    <a:pt x="1129" y="949"/>
                    <a:pt x="1230" y="881"/>
                  </a:cubicBezTo>
                  <a:cubicBezTo>
                    <a:pt x="1321" y="813"/>
                    <a:pt x="1422" y="746"/>
                    <a:pt x="1524" y="689"/>
                  </a:cubicBezTo>
                  <a:cubicBezTo>
                    <a:pt x="1625" y="633"/>
                    <a:pt x="1727" y="576"/>
                    <a:pt x="1817" y="520"/>
                  </a:cubicBezTo>
                  <a:cubicBezTo>
                    <a:pt x="2009" y="407"/>
                    <a:pt x="2201" y="317"/>
                    <a:pt x="2359" y="238"/>
                  </a:cubicBezTo>
                  <a:cubicBezTo>
                    <a:pt x="2438" y="204"/>
                    <a:pt x="2517" y="170"/>
                    <a:pt x="2585" y="136"/>
                  </a:cubicBezTo>
                  <a:cubicBezTo>
                    <a:pt x="2641" y="114"/>
                    <a:pt x="2709" y="91"/>
                    <a:pt x="2754" y="69"/>
                  </a:cubicBezTo>
                  <a:cubicBezTo>
                    <a:pt x="2844" y="23"/>
                    <a:pt x="2900" y="1"/>
                    <a:pt x="290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2923200" y="2902900"/>
              <a:ext cx="45725" cy="23000"/>
            </a:xfrm>
            <a:custGeom>
              <a:rect b="b" l="l" r="r" t="t"/>
              <a:pathLst>
                <a:path extrusionOk="0" h="920" w="1829">
                  <a:moveTo>
                    <a:pt x="1388" y="1"/>
                  </a:moveTo>
                  <a:cubicBezTo>
                    <a:pt x="1369" y="1"/>
                    <a:pt x="1350" y="2"/>
                    <a:pt x="1332" y="6"/>
                  </a:cubicBezTo>
                  <a:cubicBezTo>
                    <a:pt x="1264" y="6"/>
                    <a:pt x="1196" y="17"/>
                    <a:pt x="1140" y="28"/>
                  </a:cubicBezTo>
                  <a:cubicBezTo>
                    <a:pt x="1130" y="32"/>
                    <a:pt x="1119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45" y="107"/>
                  </a:lnTo>
                  <a:cubicBezTo>
                    <a:pt x="688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72" y="717"/>
                    <a:pt x="463" y="660"/>
                    <a:pt x="564" y="593"/>
                  </a:cubicBezTo>
                  <a:cubicBezTo>
                    <a:pt x="677" y="525"/>
                    <a:pt x="779" y="457"/>
                    <a:pt x="892" y="401"/>
                  </a:cubicBezTo>
                  <a:cubicBezTo>
                    <a:pt x="1004" y="344"/>
                    <a:pt x="1117" y="288"/>
                    <a:pt x="1219" y="243"/>
                  </a:cubicBezTo>
                  <a:cubicBezTo>
                    <a:pt x="1275" y="220"/>
                    <a:pt x="1332" y="186"/>
                    <a:pt x="1377" y="175"/>
                  </a:cubicBezTo>
                  <a:cubicBezTo>
                    <a:pt x="1422" y="153"/>
                    <a:pt x="1478" y="141"/>
                    <a:pt x="1512" y="119"/>
                  </a:cubicBezTo>
                  <a:cubicBezTo>
                    <a:pt x="1557" y="107"/>
                    <a:pt x="1602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38" y="10"/>
                    <a:pt x="1727" y="11"/>
                    <a:pt x="1715" y="11"/>
                  </a:cubicBezTo>
                  <a:cubicBezTo>
                    <a:pt x="1691" y="11"/>
                    <a:pt x="1666" y="6"/>
                    <a:pt x="1636" y="6"/>
                  </a:cubicBezTo>
                  <a:lnTo>
                    <a:pt x="1501" y="6"/>
                  </a:lnTo>
                  <a:cubicBezTo>
                    <a:pt x="1463" y="6"/>
                    <a:pt x="1426" y="1"/>
                    <a:pt x="138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2924025" y="2912975"/>
              <a:ext cx="40650" cy="15475"/>
            </a:xfrm>
            <a:custGeom>
              <a:rect b="b" l="l" r="r" t="t"/>
              <a:pathLst>
                <a:path extrusionOk="0" h="619" w="1626">
                  <a:moveTo>
                    <a:pt x="1276" y="1"/>
                  </a:moveTo>
                  <a:cubicBezTo>
                    <a:pt x="1253" y="1"/>
                    <a:pt x="1231" y="3"/>
                    <a:pt x="1208" y="9"/>
                  </a:cubicBezTo>
                  <a:cubicBezTo>
                    <a:pt x="1152" y="9"/>
                    <a:pt x="1107" y="9"/>
                    <a:pt x="1050" y="20"/>
                  </a:cubicBezTo>
                  <a:cubicBezTo>
                    <a:pt x="994" y="32"/>
                    <a:pt x="949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31" y="201"/>
                    <a:pt x="475" y="224"/>
                    <a:pt x="441" y="257"/>
                  </a:cubicBezTo>
                  <a:cubicBezTo>
                    <a:pt x="351" y="303"/>
                    <a:pt x="272" y="359"/>
                    <a:pt x="204" y="415"/>
                  </a:cubicBezTo>
                  <a:cubicBezTo>
                    <a:pt x="148" y="460"/>
                    <a:pt x="103" y="506"/>
                    <a:pt x="57" y="562"/>
                  </a:cubicBezTo>
                  <a:cubicBezTo>
                    <a:pt x="24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60" y="494"/>
                  </a:cubicBezTo>
                  <a:cubicBezTo>
                    <a:pt x="294" y="483"/>
                    <a:pt x="339" y="460"/>
                    <a:pt x="373" y="449"/>
                  </a:cubicBezTo>
                  <a:cubicBezTo>
                    <a:pt x="418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92" y="235"/>
                    <a:pt x="994" y="201"/>
                    <a:pt x="1084" y="167"/>
                  </a:cubicBezTo>
                  <a:cubicBezTo>
                    <a:pt x="1141" y="156"/>
                    <a:pt x="1186" y="145"/>
                    <a:pt x="1231" y="133"/>
                  </a:cubicBezTo>
                  <a:lnTo>
                    <a:pt x="1355" y="99"/>
                  </a:lnTo>
                  <a:cubicBezTo>
                    <a:pt x="1434" y="77"/>
                    <a:pt x="1502" y="66"/>
                    <a:pt x="1547" y="54"/>
                  </a:cubicBezTo>
                  <a:lnTo>
                    <a:pt x="1626" y="32"/>
                  </a:lnTo>
                  <a:cubicBezTo>
                    <a:pt x="1592" y="32"/>
                    <a:pt x="1569" y="20"/>
                    <a:pt x="1547" y="20"/>
                  </a:cubicBezTo>
                  <a:cubicBezTo>
                    <a:pt x="1499" y="12"/>
                    <a:pt x="1451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21" y="3"/>
                    <a:pt x="1299" y="1"/>
                    <a:pt x="12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2893000" y="2930925"/>
              <a:ext cx="126700" cy="171425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2" y="25"/>
                    <a:pt x="260" y="47"/>
                  </a:cubicBezTo>
                  <a:cubicBezTo>
                    <a:pt x="114" y="555"/>
                    <a:pt x="46" y="1074"/>
                    <a:pt x="35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8" y="6671"/>
                    <a:pt x="2855" y="6857"/>
                    <a:pt x="3378" y="6857"/>
                  </a:cubicBezTo>
                  <a:cubicBezTo>
                    <a:pt x="3787" y="6857"/>
                    <a:pt x="4182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63" y="6062"/>
                    <a:pt x="4808" y="5881"/>
                  </a:cubicBezTo>
                  <a:cubicBezTo>
                    <a:pt x="5067" y="4854"/>
                    <a:pt x="4774" y="3805"/>
                    <a:pt x="4311" y="2868"/>
                  </a:cubicBezTo>
                  <a:cubicBezTo>
                    <a:pt x="4029" y="2304"/>
                    <a:pt x="3499" y="1762"/>
                    <a:pt x="3047" y="1345"/>
                  </a:cubicBezTo>
                  <a:cubicBezTo>
                    <a:pt x="2309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2890750" y="2927300"/>
              <a:ext cx="97350" cy="98775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6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15" y="3407"/>
                    <a:pt x="2842" y="3569"/>
                    <a:pt x="3019" y="3569"/>
                  </a:cubicBezTo>
                  <a:cubicBezTo>
                    <a:pt x="3058" y="3569"/>
                    <a:pt x="3094" y="3562"/>
                    <a:pt x="3126" y="3544"/>
                  </a:cubicBezTo>
                  <a:cubicBezTo>
                    <a:pt x="3307" y="3453"/>
                    <a:pt x="3228" y="3261"/>
                    <a:pt x="3104" y="3126"/>
                  </a:cubicBezTo>
                  <a:lnTo>
                    <a:pt x="3104" y="3126"/>
                  </a:lnTo>
                  <a:cubicBezTo>
                    <a:pt x="3170" y="3184"/>
                    <a:pt x="3251" y="3212"/>
                    <a:pt x="3332" y="3212"/>
                  </a:cubicBezTo>
                  <a:cubicBezTo>
                    <a:pt x="3471" y="3212"/>
                    <a:pt x="3606" y="3129"/>
                    <a:pt x="3656" y="2979"/>
                  </a:cubicBezTo>
                  <a:cubicBezTo>
                    <a:pt x="3893" y="2539"/>
                    <a:pt x="3442" y="1704"/>
                    <a:pt x="3194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2900625" y="2927200"/>
              <a:ext cx="131200" cy="163750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9" y="44"/>
                    <a:pt x="0" y="151"/>
                  </a:cubicBezTo>
                  <a:cubicBezTo>
                    <a:pt x="16" y="151"/>
                    <a:pt x="32" y="151"/>
                    <a:pt x="47" y="151"/>
                  </a:cubicBezTo>
                  <a:cubicBezTo>
                    <a:pt x="1035" y="151"/>
                    <a:pt x="1998" y="850"/>
                    <a:pt x="2742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90" y="6380"/>
                    <a:pt x="4311" y="6549"/>
                  </a:cubicBezTo>
                  <a:cubicBezTo>
                    <a:pt x="4819" y="6098"/>
                    <a:pt x="5248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2889050" y="2930975"/>
              <a:ext cx="67450" cy="38650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75" y="181"/>
                  </a:cubicBezTo>
                  <a:cubicBezTo>
                    <a:pt x="610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6" y="508"/>
                  </a:cubicBezTo>
                  <a:cubicBezTo>
                    <a:pt x="1276" y="542"/>
                    <a:pt x="1366" y="587"/>
                    <a:pt x="1456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74" y="869"/>
                    <a:pt x="1953" y="914"/>
                  </a:cubicBezTo>
                  <a:cubicBezTo>
                    <a:pt x="2032" y="959"/>
                    <a:pt x="2111" y="1004"/>
                    <a:pt x="2179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61" y="1286"/>
                    <a:pt x="2506" y="1332"/>
                  </a:cubicBezTo>
                  <a:cubicBezTo>
                    <a:pt x="2540" y="1365"/>
                    <a:pt x="2574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14" y="1016"/>
                    <a:pt x="2246" y="959"/>
                  </a:cubicBezTo>
                  <a:cubicBezTo>
                    <a:pt x="2179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35" y="485"/>
                  </a:cubicBezTo>
                  <a:cubicBezTo>
                    <a:pt x="1355" y="395"/>
                    <a:pt x="1174" y="316"/>
                    <a:pt x="994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2895825" y="2933775"/>
              <a:ext cx="45725" cy="38125"/>
            </a:xfrm>
            <a:custGeom>
              <a:rect b="b" l="l" r="r" t="t"/>
              <a:pathLst>
                <a:path extrusionOk="0" h="1525" w="1829">
                  <a:moveTo>
                    <a:pt x="1" y="1"/>
                  </a:moveTo>
                  <a:lnTo>
                    <a:pt x="91" y="69"/>
                  </a:lnTo>
                  <a:cubicBezTo>
                    <a:pt x="147" y="102"/>
                    <a:pt x="226" y="148"/>
                    <a:pt x="316" y="215"/>
                  </a:cubicBezTo>
                  <a:cubicBezTo>
                    <a:pt x="350" y="249"/>
                    <a:pt x="407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6" y="633"/>
                    <a:pt x="948" y="723"/>
                  </a:cubicBezTo>
                  <a:cubicBezTo>
                    <a:pt x="1061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50" y="1457"/>
                  </a:cubicBezTo>
                  <a:cubicBezTo>
                    <a:pt x="1806" y="1502"/>
                    <a:pt x="1829" y="1524"/>
                    <a:pt x="1829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38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87" y="802"/>
                    <a:pt x="1163" y="700"/>
                    <a:pt x="1061" y="599"/>
                  </a:cubicBezTo>
                  <a:cubicBezTo>
                    <a:pt x="994" y="554"/>
                    <a:pt x="937" y="509"/>
                    <a:pt x="881" y="452"/>
                  </a:cubicBezTo>
                  <a:cubicBezTo>
                    <a:pt x="824" y="407"/>
                    <a:pt x="757" y="362"/>
                    <a:pt x="700" y="328"/>
                  </a:cubicBezTo>
                  <a:cubicBezTo>
                    <a:pt x="644" y="294"/>
                    <a:pt x="587" y="249"/>
                    <a:pt x="531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2892150" y="2931250"/>
              <a:ext cx="33875" cy="39800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6" y="373"/>
                  </a:cubicBezTo>
                  <a:cubicBezTo>
                    <a:pt x="351" y="429"/>
                    <a:pt x="384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57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2" y="1264"/>
                    <a:pt x="1095" y="1309"/>
                    <a:pt x="1129" y="1343"/>
                  </a:cubicBezTo>
                  <a:cubicBezTo>
                    <a:pt x="1265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73" y="1061"/>
                    <a:pt x="1039" y="1005"/>
                  </a:cubicBezTo>
                  <a:cubicBezTo>
                    <a:pt x="960" y="903"/>
                    <a:pt x="892" y="801"/>
                    <a:pt x="802" y="700"/>
                  </a:cubicBezTo>
                  <a:cubicBezTo>
                    <a:pt x="712" y="598"/>
                    <a:pt x="621" y="497"/>
                    <a:pt x="531" y="418"/>
                  </a:cubicBezTo>
                  <a:cubicBezTo>
                    <a:pt x="452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2776225" y="2929825"/>
              <a:ext cx="129225" cy="133600"/>
            </a:xfrm>
            <a:custGeom>
              <a:rect b="b" l="l" r="r" t="t"/>
              <a:pathLst>
                <a:path extrusionOk="0" h="5344" w="5169">
                  <a:moveTo>
                    <a:pt x="5021" y="1"/>
                  </a:moveTo>
                  <a:lnTo>
                    <a:pt x="4627" y="91"/>
                  </a:lnTo>
                  <a:cubicBezTo>
                    <a:pt x="4141" y="204"/>
                    <a:pt x="3667" y="351"/>
                    <a:pt x="3216" y="543"/>
                  </a:cubicBezTo>
                  <a:cubicBezTo>
                    <a:pt x="1839" y="1129"/>
                    <a:pt x="147" y="2280"/>
                    <a:pt x="23" y="3928"/>
                  </a:cubicBezTo>
                  <a:cubicBezTo>
                    <a:pt x="0" y="4357"/>
                    <a:pt x="124" y="4785"/>
                    <a:pt x="384" y="5124"/>
                  </a:cubicBezTo>
                  <a:cubicBezTo>
                    <a:pt x="553" y="5225"/>
                    <a:pt x="733" y="5293"/>
                    <a:pt x="937" y="5316"/>
                  </a:cubicBezTo>
                  <a:cubicBezTo>
                    <a:pt x="1078" y="5335"/>
                    <a:pt x="1218" y="5344"/>
                    <a:pt x="1355" y="5344"/>
                  </a:cubicBezTo>
                  <a:cubicBezTo>
                    <a:pt x="2035" y="5344"/>
                    <a:pt x="2660" y="5120"/>
                    <a:pt x="3261" y="4763"/>
                  </a:cubicBezTo>
                  <a:cubicBezTo>
                    <a:pt x="4107" y="4266"/>
                    <a:pt x="4638" y="3420"/>
                    <a:pt x="4920" y="2495"/>
                  </a:cubicBezTo>
                  <a:cubicBezTo>
                    <a:pt x="5021" y="2122"/>
                    <a:pt x="5089" y="1739"/>
                    <a:pt x="5134" y="1344"/>
                  </a:cubicBezTo>
                  <a:cubicBezTo>
                    <a:pt x="5168" y="892"/>
                    <a:pt x="5134" y="441"/>
                    <a:pt x="50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2826275" y="2923900"/>
              <a:ext cx="88475" cy="85725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lnTo>
                    <a:pt x="3189" y="1"/>
                  </a:ln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5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38" y="2334"/>
                    <a:pt x="410" y="2864"/>
                    <a:pt x="682" y="2864"/>
                  </a:cubicBezTo>
                  <a:cubicBezTo>
                    <a:pt x="729" y="2864"/>
                    <a:pt x="786" y="2848"/>
                    <a:pt x="853" y="2811"/>
                  </a:cubicBezTo>
                  <a:cubicBezTo>
                    <a:pt x="866" y="3152"/>
                    <a:pt x="1086" y="3366"/>
                    <a:pt x="1329" y="3366"/>
                  </a:cubicBezTo>
                  <a:cubicBezTo>
                    <a:pt x="1495" y="3366"/>
                    <a:pt x="1672" y="3266"/>
                    <a:pt x="1801" y="3036"/>
                  </a:cubicBezTo>
                  <a:lnTo>
                    <a:pt x="1801" y="3036"/>
                  </a:lnTo>
                  <a:cubicBezTo>
                    <a:pt x="1745" y="3326"/>
                    <a:pt x="1874" y="3428"/>
                    <a:pt x="2063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2785800" y="2929550"/>
              <a:ext cx="137700" cy="148575"/>
            </a:xfrm>
            <a:custGeom>
              <a:rect b="b" l="l" r="r" t="t"/>
              <a:pathLst>
                <a:path extrusionOk="0" h="5943" w="5508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06" y="1738"/>
                    <a:pt x="4638" y="2122"/>
                    <a:pt x="4537" y="2506"/>
                  </a:cubicBezTo>
                  <a:cubicBezTo>
                    <a:pt x="4255" y="3420"/>
                    <a:pt x="3724" y="4266"/>
                    <a:pt x="2878" y="4763"/>
                  </a:cubicBezTo>
                  <a:cubicBezTo>
                    <a:pt x="2280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4" y="5315"/>
                  </a:cubicBezTo>
                  <a:cubicBezTo>
                    <a:pt x="350" y="5293"/>
                    <a:pt x="170" y="5225"/>
                    <a:pt x="1" y="5124"/>
                  </a:cubicBezTo>
                  <a:lnTo>
                    <a:pt x="1" y="5124"/>
                  </a:lnTo>
                  <a:cubicBezTo>
                    <a:pt x="215" y="5417"/>
                    <a:pt x="497" y="5643"/>
                    <a:pt x="836" y="5778"/>
                  </a:cubicBezTo>
                  <a:cubicBezTo>
                    <a:pt x="1106" y="5891"/>
                    <a:pt x="1393" y="5943"/>
                    <a:pt x="1685" y="5943"/>
                  </a:cubicBezTo>
                  <a:cubicBezTo>
                    <a:pt x="2905" y="5943"/>
                    <a:pt x="4206" y="5042"/>
                    <a:pt x="4661" y="3995"/>
                  </a:cubicBezTo>
                  <a:cubicBezTo>
                    <a:pt x="5248" y="2743"/>
                    <a:pt x="5507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2882000" y="2928425"/>
              <a:ext cx="23150" cy="80700"/>
            </a:xfrm>
            <a:custGeom>
              <a:rect b="b" l="l" r="r" t="t"/>
              <a:pathLst>
                <a:path extrusionOk="0" h="3228" w="926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24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700" y="1230"/>
                    <a:pt x="666" y="1332"/>
                  </a:cubicBezTo>
                  <a:cubicBezTo>
                    <a:pt x="644" y="1434"/>
                    <a:pt x="610" y="1535"/>
                    <a:pt x="576" y="1637"/>
                  </a:cubicBezTo>
                  <a:cubicBezTo>
                    <a:pt x="508" y="1840"/>
                    <a:pt x="441" y="2032"/>
                    <a:pt x="373" y="2223"/>
                  </a:cubicBezTo>
                  <a:cubicBezTo>
                    <a:pt x="305" y="2404"/>
                    <a:pt x="238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29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68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92" y="1072"/>
                  </a:cubicBezTo>
                  <a:cubicBezTo>
                    <a:pt x="903" y="982"/>
                    <a:pt x="926" y="881"/>
                    <a:pt x="926" y="790"/>
                  </a:cubicBezTo>
                  <a:cubicBezTo>
                    <a:pt x="926" y="689"/>
                    <a:pt x="926" y="610"/>
                    <a:pt x="926" y="520"/>
                  </a:cubicBezTo>
                  <a:cubicBezTo>
                    <a:pt x="926" y="452"/>
                    <a:pt x="915" y="373"/>
                    <a:pt x="903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47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2866475" y="2932375"/>
              <a:ext cx="34175" cy="73650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3" y="57"/>
                    <a:pt x="1333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76" y="429"/>
                    <a:pt x="1254" y="497"/>
                  </a:cubicBezTo>
                  <a:cubicBezTo>
                    <a:pt x="1242" y="565"/>
                    <a:pt x="1208" y="655"/>
                    <a:pt x="1186" y="734"/>
                  </a:cubicBezTo>
                  <a:cubicBezTo>
                    <a:pt x="1152" y="813"/>
                    <a:pt x="1118" y="892"/>
                    <a:pt x="1084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15" y="1343"/>
                    <a:pt x="859" y="1434"/>
                    <a:pt x="813" y="1524"/>
                  </a:cubicBezTo>
                  <a:cubicBezTo>
                    <a:pt x="723" y="1704"/>
                    <a:pt x="622" y="1874"/>
                    <a:pt x="531" y="2043"/>
                  </a:cubicBezTo>
                  <a:cubicBezTo>
                    <a:pt x="430" y="2212"/>
                    <a:pt x="339" y="2370"/>
                    <a:pt x="261" y="2494"/>
                  </a:cubicBezTo>
                  <a:cubicBezTo>
                    <a:pt x="182" y="2630"/>
                    <a:pt x="114" y="2742"/>
                    <a:pt x="69" y="2821"/>
                  </a:cubicBezTo>
                  <a:cubicBezTo>
                    <a:pt x="24" y="2900"/>
                    <a:pt x="1" y="2946"/>
                    <a:pt x="1" y="2946"/>
                  </a:cubicBezTo>
                  <a:cubicBezTo>
                    <a:pt x="1" y="2946"/>
                    <a:pt x="148" y="2788"/>
                    <a:pt x="339" y="2551"/>
                  </a:cubicBezTo>
                  <a:cubicBezTo>
                    <a:pt x="430" y="2438"/>
                    <a:pt x="543" y="2291"/>
                    <a:pt x="644" y="2122"/>
                  </a:cubicBezTo>
                  <a:cubicBezTo>
                    <a:pt x="757" y="1964"/>
                    <a:pt x="859" y="1795"/>
                    <a:pt x="960" y="1603"/>
                  </a:cubicBezTo>
                  <a:cubicBezTo>
                    <a:pt x="1017" y="1513"/>
                    <a:pt x="1062" y="1422"/>
                    <a:pt x="1107" y="1321"/>
                  </a:cubicBezTo>
                  <a:cubicBezTo>
                    <a:pt x="1141" y="1230"/>
                    <a:pt x="1186" y="1140"/>
                    <a:pt x="1208" y="1039"/>
                  </a:cubicBezTo>
                  <a:cubicBezTo>
                    <a:pt x="1254" y="948"/>
                    <a:pt x="1265" y="858"/>
                    <a:pt x="1299" y="779"/>
                  </a:cubicBezTo>
                  <a:cubicBezTo>
                    <a:pt x="1321" y="689"/>
                    <a:pt x="1333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55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2870425" y="2934625"/>
              <a:ext cx="28800" cy="41775"/>
            </a:xfrm>
            <a:custGeom>
              <a:rect b="b" l="l" r="r" t="t"/>
              <a:pathLst>
                <a:path extrusionOk="0" h="1671" w="1152">
                  <a:moveTo>
                    <a:pt x="1152" y="1"/>
                  </a:moveTo>
                  <a:lnTo>
                    <a:pt x="1152" y="1"/>
                  </a:lnTo>
                  <a:cubicBezTo>
                    <a:pt x="1073" y="80"/>
                    <a:pt x="1017" y="159"/>
                    <a:pt x="949" y="249"/>
                  </a:cubicBezTo>
                  <a:cubicBezTo>
                    <a:pt x="836" y="407"/>
                    <a:pt x="701" y="621"/>
                    <a:pt x="565" y="836"/>
                  </a:cubicBezTo>
                  <a:cubicBezTo>
                    <a:pt x="497" y="937"/>
                    <a:pt x="441" y="1039"/>
                    <a:pt x="373" y="1140"/>
                  </a:cubicBezTo>
                  <a:cubicBezTo>
                    <a:pt x="339" y="1186"/>
                    <a:pt x="306" y="1242"/>
                    <a:pt x="283" y="1287"/>
                  </a:cubicBezTo>
                  <a:cubicBezTo>
                    <a:pt x="249" y="1321"/>
                    <a:pt x="215" y="1366"/>
                    <a:pt x="193" y="1411"/>
                  </a:cubicBezTo>
                  <a:cubicBezTo>
                    <a:pt x="136" y="1490"/>
                    <a:pt x="80" y="1547"/>
                    <a:pt x="46" y="1592"/>
                  </a:cubicBezTo>
                  <a:cubicBezTo>
                    <a:pt x="24" y="1614"/>
                    <a:pt x="12" y="1637"/>
                    <a:pt x="1" y="1671"/>
                  </a:cubicBezTo>
                  <a:cubicBezTo>
                    <a:pt x="24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83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3" y="1344"/>
                    <a:pt x="588" y="1298"/>
                  </a:cubicBezTo>
                  <a:cubicBezTo>
                    <a:pt x="633" y="1253"/>
                    <a:pt x="768" y="1276"/>
                    <a:pt x="813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8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2861975" y="2943375"/>
              <a:ext cx="29075" cy="22025"/>
            </a:xfrm>
            <a:custGeom>
              <a:rect b="b" l="l" r="r" t="t"/>
              <a:pathLst>
                <a:path extrusionOk="0" h="881" w="1163">
                  <a:moveTo>
                    <a:pt x="1163" y="1"/>
                  </a:moveTo>
                  <a:lnTo>
                    <a:pt x="1163" y="1"/>
                  </a:lnTo>
                  <a:cubicBezTo>
                    <a:pt x="1095" y="34"/>
                    <a:pt x="1027" y="68"/>
                    <a:pt x="960" y="113"/>
                  </a:cubicBezTo>
                  <a:cubicBezTo>
                    <a:pt x="914" y="159"/>
                    <a:pt x="835" y="204"/>
                    <a:pt x="768" y="249"/>
                  </a:cubicBezTo>
                  <a:cubicBezTo>
                    <a:pt x="700" y="294"/>
                    <a:pt x="632" y="350"/>
                    <a:pt x="565" y="407"/>
                  </a:cubicBezTo>
                  <a:cubicBezTo>
                    <a:pt x="497" y="463"/>
                    <a:pt x="418" y="508"/>
                    <a:pt x="350" y="565"/>
                  </a:cubicBezTo>
                  <a:cubicBezTo>
                    <a:pt x="316" y="587"/>
                    <a:pt x="283" y="621"/>
                    <a:pt x="260" y="644"/>
                  </a:cubicBezTo>
                  <a:cubicBezTo>
                    <a:pt x="226" y="666"/>
                    <a:pt x="204" y="689"/>
                    <a:pt x="170" y="711"/>
                  </a:cubicBezTo>
                  <a:cubicBezTo>
                    <a:pt x="113" y="768"/>
                    <a:pt x="57" y="813"/>
                    <a:pt x="0" y="881"/>
                  </a:cubicBezTo>
                  <a:cubicBezTo>
                    <a:pt x="79" y="858"/>
                    <a:pt x="147" y="824"/>
                    <a:pt x="226" y="790"/>
                  </a:cubicBezTo>
                  <a:cubicBezTo>
                    <a:pt x="294" y="768"/>
                    <a:pt x="373" y="723"/>
                    <a:pt x="441" y="689"/>
                  </a:cubicBezTo>
                  <a:cubicBezTo>
                    <a:pt x="508" y="644"/>
                    <a:pt x="587" y="587"/>
                    <a:pt x="655" y="531"/>
                  </a:cubicBezTo>
                  <a:cubicBezTo>
                    <a:pt x="790" y="429"/>
                    <a:pt x="914" y="316"/>
                    <a:pt x="1027" y="181"/>
                  </a:cubicBezTo>
                  <a:cubicBezTo>
                    <a:pt x="1072" y="125"/>
                    <a:pt x="1118" y="57"/>
                    <a:pt x="116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2731075" y="2854200"/>
              <a:ext cx="174925" cy="100050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3" y="12"/>
                    <a:pt x="2020" y="36"/>
                  </a:cubicBezTo>
                  <a:cubicBezTo>
                    <a:pt x="869" y="160"/>
                    <a:pt x="215" y="893"/>
                    <a:pt x="1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8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30" y="3037"/>
                    <a:pt x="6977" y="3037"/>
                  </a:cubicBezTo>
                  <a:cubicBezTo>
                    <a:pt x="6984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2797375" y="2873500"/>
              <a:ext cx="108925" cy="76575"/>
            </a:xfrm>
            <a:custGeom>
              <a:rect b="b" l="l" r="r" t="t"/>
              <a:pathLst>
                <a:path extrusionOk="0" h="3063" w="4357">
                  <a:moveTo>
                    <a:pt x="1319" y="1"/>
                  </a:moveTo>
                  <a:cubicBezTo>
                    <a:pt x="904" y="1"/>
                    <a:pt x="920" y="353"/>
                    <a:pt x="1117" y="697"/>
                  </a:cubicBezTo>
                  <a:cubicBezTo>
                    <a:pt x="990" y="652"/>
                    <a:pt x="879" y="632"/>
                    <a:pt x="785" y="632"/>
                  </a:cubicBezTo>
                  <a:cubicBezTo>
                    <a:pt x="380" y="632"/>
                    <a:pt x="299" y="1011"/>
                    <a:pt x="666" y="1441"/>
                  </a:cubicBezTo>
                  <a:cubicBezTo>
                    <a:pt x="1" y="1754"/>
                    <a:pt x="587" y="2562"/>
                    <a:pt x="1130" y="2562"/>
                  </a:cubicBezTo>
                  <a:cubicBezTo>
                    <a:pt x="1195" y="2562"/>
                    <a:pt x="1259" y="2550"/>
                    <a:pt x="1321" y="2525"/>
                  </a:cubicBezTo>
                  <a:lnTo>
                    <a:pt x="1321" y="2525"/>
                  </a:lnTo>
                  <a:cubicBezTo>
                    <a:pt x="969" y="2897"/>
                    <a:pt x="1548" y="3063"/>
                    <a:pt x="1870" y="3063"/>
                  </a:cubicBezTo>
                  <a:cubicBezTo>
                    <a:pt x="1910" y="3063"/>
                    <a:pt x="1945" y="3060"/>
                    <a:pt x="1975" y="3055"/>
                  </a:cubicBezTo>
                  <a:cubicBezTo>
                    <a:pt x="2728" y="2946"/>
                    <a:pt x="3316" y="2219"/>
                    <a:pt x="4044" y="2219"/>
                  </a:cubicBezTo>
                  <a:cubicBezTo>
                    <a:pt x="4145" y="2219"/>
                    <a:pt x="4249" y="2234"/>
                    <a:pt x="4356" y="2265"/>
                  </a:cubicBezTo>
                  <a:lnTo>
                    <a:pt x="3984" y="1915"/>
                  </a:lnTo>
                  <a:cubicBezTo>
                    <a:pt x="3510" y="1329"/>
                    <a:pt x="3352" y="753"/>
                    <a:pt x="2731" y="358"/>
                  </a:cubicBezTo>
                  <a:cubicBezTo>
                    <a:pt x="2415" y="132"/>
                    <a:pt x="1817" y="42"/>
                    <a:pt x="1433" y="8"/>
                  </a:cubicBezTo>
                  <a:cubicBezTo>
                    <a:pt x="1392" y="3"/>
                    <a:pt x="1354" y="1"/>
                    <a:pt x="131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2724600" y="2903875"/>
              <a:ext cx="182525" cy="67900"/>
            </a:xfrm>
            <a:custGeom>
              <a:rect b="b" l="l" r="r" t="t"/>
              <a:pathLst>
                <a:path extrusionOk="0" h="2716" w="7301">
                  <a:moveTo>
                    <a:pt x="260" y="1"/>
                  </a:moveTo>
                  <a:cubicBezTo>
                    <a:pt x="260" y="23"/>
                    <a:pt x="260" y="35"/>
                    <a:pt x="248" y="57"/>
                  </a:cubicBezTo>
                  <a:cubicBezTo>
                    <a:pt x="0" y="1355"/>
                    <a:pt x="1636" y="2562"/>
                    <a:pt x="2753" y="2698"/>
                  </a:cubicBezTo>
                  <a:cubicBezTo>
                    <a:pt x="2862" y="2710"/>
                    <a:pt x="2968" y="2716"/>
                    <a:pt x="3071" y="2716"/>
                  </a:cubicBezTo>
                  <a:cubicBezTo>
                    <a:pt x="3809" y="2716"/>
                    <a:pt x="4439" y="2420"/>
                    <a:pt x="5112" y="2133"/>
                  </a:cubicBezTo>
                  <a:cubicBezTo>
                    <a:pt x="5563" y="1942"/>
                    <a:pt x="6003" y="1727"/>
                    <a:pt x="6421" y="1479"/>
                  </a:cubicBezTo>
                  <a:cubicBezTo>
                    <a:pt x="6692" y="1310"/>
                    <a:pt x="6985" y="1174"/>
                    <a:pt x="7301" y="1084"/>
                  </a:cubicBezTo>
                  <a:lnTo>
                    <a:pt x="7267" y="1050"/>
                  </a:lnTo>
                  <a:cubicBezTo>
                    <a:pt x="7260" y="1050"/>
                    <a:pt x="7254" y="1050"/>
                    <a:pt x="7247" y="1050"/>
                  </a:cubicBezTo>
                  <a:cubicBezTo>
                    <a:pt x="6489" y="1050"/>
                    <a:pt x="5233" y="1672"/>
                    <a:pt x="4931" y="1784"/>
                  </a:cubicBezTo>
                  <a:cubicBezTo>
                    <a:pt x="4504" y="1938"/>
                    <a:pt x="4059" y="2015"/>
                    <a:pt x="3617" y="2015"/>
                  </a:cubicBezTo>
                  <a:cubicBezTo>
                    <a:pt x="2928" y="2015"/>
                    <a:pt x="2246" y="1828"/>
                    <a:pt x="1648" y="1456"/>
                  </a:cubicBezTo>
                  <a:cubicBezTo>
                    <a:pt x="1083" y="1084"/>
                    <a:pt x="60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2797375" y="2918275"/>
              <a:ext cx="101850" cy="17500"/>
            </a:xfrm>
            <a:custGeom>
              <a:rect b="b" l="l" r="r" t="t"/>
              <a:pathLst>
                <a:path extrusionOk="0" h="700" w="4074">
                  <a:moveTo>
                    <a:pt x="3995" y="573"/>
                  </a:moveTo>
                  <a:lnTo>
                    <a:pt x="3995" y="573"/>
                  </a:lnTo>
                  <a:cubicBezTo>
                    <a:pt x="3989" y="582"/>
                    <a:pt x="3985" y="588"/>
                    <a:pt x="3984" y="588"/>
                  </a:cubicBezTo>
                  <a:cubicBezTo>
                    <a:pt x="3984" y="588"/>
                    <a:pt x="3984" y="588"/>
                    <a:pt x="3984" y="587"/>
                  </a:cubicBezTo>
                  <a:cubicBezTo>
                    <a:pt x="3961" y="621"/>
                    <a:pt x="3939" y="655"/>
                    <a:pt x="3927" y="689"/>
                  </a:cubicBezTo>
                  <a:cubicBezTo>
                    <a:pt x="3939" y="689"/>
                    <a:pt x="3995" y="576"/>
                    <a:pt x="3995" y="576"/>
                  </a:cubicBezTo>
                  <a:cubicBezTo>
                    <a:pt x="3995" y="576"/>
                    <a:pt x="3995" y="577"/>
                    <a:pt x="3995" y="577"/>
                  </a:cubicBezTo>
                  <a:cubicBezTo>
                    <a:pt x="3995" y="577"/>
                    <a:pt x="3995" y="575"/>
                    <a:pt x="3995" y="573"/>
                  </a:cubicBezTo>
                  <a:close/>
                  <a:moveTo>
                    <a:pt x="34" y="0"/>
                  </a:moveTo>
                  <a:cubicBezTo>
                    <a:pt x="34" y="0"/>
                    <a:pt x="0" y="91"/>
                    <a:pt x="23" y="124"/>
                  </a:cubicBezTo>
                  <a:cubicBezTo>
                    <a:pt x="45" y="147"/>
                    <a:pt x="23" y="260"/>
                    <a:pt x="68" y="294"/>
                  </a:cubicBezTo>
                  <a:cubicBezTo>
                    <a:pt x="124" y="339"/>
                    <a:pt x="192" y="373"/>
                    <a:pt x="249" y="406"/>
                  </a:cubicBezTo>
                  <a:cubicBezTo>
                    <a:pt x="339" y="452"/>
                    <a:pt x="418" y="497"/>
                    <a:pt x="508" y="531"/>
                  </a:cubicBezTo>
                  <a:cubicBezTo>
                    <a:pt x="734" y="598"/>
                    <a:pt x="971" y="643"/>
                    <a:pt x="1196" y="666"/>
                  </a:cubicBezTo>
                  <a:cubicBezTo>
                    <a:pt x="1332" y="677"/>
                    <a:pt x="1456" y="700"/>
                    <a:pt x="1591" y="700"/>
                  </a:cubicBezTo>
                  <a:cubicBezTo>
                    <a:pt x="1738" y="700"/>
                    <a:pt x="1874" y="700"/>
                    <a:pt x="2009" y="689"/>
                  </a:cubicBezTo>
                  <a:cubicBezTo>
                    <a:pt x="2280" y="655"/>
                    <a:pt x="2551" y="610"/>
                    <a:pt x="2799" y="576"/>
                  </a:cubicBezTo>
                  <a:cubicBezTo>
                    <a:pt x="2923" y="553"/>
                    <a:pt x="3047" y="531"/>
                    <a:pt x="3160" y="519"/>
                  </a:cubicBezTo>
                  <a:cubicBezTo>
                    <a:pt x="3261" y="508"/>
                    <a:pt x="3374" y="497"/>
                    <a:pt x="3476" y="497"/>
                  </a:cubicBezTo>
                  <a:cubicBezTo>
                    <a:pt x="3566" y="497"/>
                    <a:pt x="3656" y="497"/>
                    <a:pt x="3747" y="508"/>
                  </a:cubicBezTo>
                  <a:cubicBezTo>
                    <a:pt x="3826" y="508"/>
                    <a:pt x="3893" y="519"/>
                    <a:pt x="3961" y="531"/>
                  </a:cubicBezTo>
                  <a:cubicBezTo>
                    <a:pt x="3971" y="535"/>
                    <a:pt x="3984" y="540"/>
                    <a:pt x="3998" y="544"/>
                  </a:cubicBezTo>
                  <a:lnTo>
                    <a:pt x="3998" y="544"/>
                  </a:lnTo>
                  <a:cubicBezTo>
                    <a:pt x="3996" y="555"/>
                    <a:pt x="3995" y="567"/>
                    <a:pt x="3995" y="573"/>
                  </a:cubicBezTo>
                  <a:lnTo>
                    <a:pt x="3995" y="573"/>
                  </a:lnTo>
                  <a:cubicBezTo>
                    <a:pt x="4000" y="566"/>
                    <a:pt x="4005" y="557"/>
                    <a:pt x="4011" y="548"/>
                  </a:cubicBezTo>
                  <a:lnTo>
                    <a:pt x="4011" y="548"/>
                  </a:lnTo>
                  <a:cubicBezTo>
                    <a:pt x="4024" y="551"/>
                    <a:pt x="4035" y="553"/>
                    <a:pt x="4040" y="553"/>
                  </a:cubicBezTo>
                  <a:cubicBezTo>
                    <a:pt x="4051" y="553"/>
                    <a:pt x="4051" y="553"/>
                    <a:pt x="4051" y="531"/>
                  </a:cubicBezTo>
                  <a:cubicBezTo>
                    <a:pt x="4048" y="529"/>
                    <a:pt x="4044" y="527"/>
                    <a:pt x="4041" y="526"/>
                  </a:cubicBezTo>
                  <a:lnTo>
                    <a:pt x="4041" y="526"/>
                  </a:lnTo>
                  <a:cubicBezTo>
                    <a:pt x="4035" y="526"/>
                    <a:pt x="4028" y="528"/>
                    <a:pt x="4023" y="529"/>
                  </a:cubicBezTo>
                  <a:lnTo>
                    <a:pt x="4023" y="529"/>
                  </a:lnTo>
                  <a:cubicBezTo>
                    <a:pt x="4025" y="526"/>
                    <a:pt x="4027" y="523"/>
                    <a:pt x="4028" y="521"/>
                  </a:cubicBezTo>
                  <a:lnTo>
                    <a:pt x="4028" y="521"/>
                  </a:lnTo>
                  <a:cubicBezTo>
                    <a:pt x="4033" y="522"/>
                    <a:pt x="4037" y="524"/>
                    <a:pt x="4041" y="526"/>
                  </a:cubicBezTo>
                  <a:lnTo>
                    <a:pt x="4041" y="526"/>
                  </a:lnTo>
                  <a:cubicBezTo>
                    <a:pt x="4041" y="526"/>
                    <a:pt x="4042" y="526"/>
                    <a:pt x="4043" y="526"/>
                  </a:cubicBezTo>
                  <a:cubicBezTo>
                    <a:pt x="4048" y="526"/>
                    <a:pt x="4051" y="527"/>
                    <a:pt x="4051" y="531"/>
                  </a:cubicBezTo>
                  <a:cubicBezTo>
                    <a:pt x="4074" y="531"/>
                    <a:pt x="4051" y="508"/>
                    <a:pt x="4051" y="497"/>
                  </a:cubicBezTo>
                  <a:cubicBezTo>
                    <a:pt x="4051" y="495"/>
                    <a:pt x="4051" y="494"/>
                    <a:pt x="4050" y="494"/>
                  </a:cubicBezTo>
                  <a:cubicBezTo>
                    <a:pt x="4047" y="494"/>
                    <a:pt x="4038" y="506"/>
                    <a:pt x="4028" y="521"/>
                  </a:cubicBezTo>
                  <a:lnTo>
                    <a:pt x="4028" y="521"/>
                  </a:lnTo>
                  <a:cubicBezTo>
                    <a:pt x="4009" y="514"/>
                    <a:pt x="3988" y="508"/>
                    <a:pt x="3972" y="508"/>
                  </a:cubicBezTo>
                  <a:cubicBezTo>
                    <a:pt x="3905" y="485"/>
                    <a:pt x="3837" y="463"/>
                    <a:pt x="3769" y="440"/>
                  </a:cubicBezTo>
                  <a:cubicBezTo>
                    <a:pt x="3679" y="429"/>
                    <a:pt x="3577" y="418"/>
                    <a:pt x="3487" y="406"/>
                  </a:cubicBezTo>
                  <a:cubicBezTo>
                    <a:pt x="3424" y="403"/>
                    <a:pt x="3360" y="402"/>
                    <a:pt x="3297" y="402"/>
                  </a:cubicBezTo>
                  <a:cubicBezTo>
                    <a:pt x="3124" y="402"/>
                    <a:pt x="2953" y="413"/>
                    <a:pt x="2788" y="429"/>
                  </a:cubicBezTo>
                  <a:cubicBezTo>
                    <a:pt x="2528" y="463"/>
                    <a:pt x="2257" y="508"/>
                    <a:pt x="1998" y="531"/>
                  </a:cubicBezTo>
                  <a:cubicBezTo>
                    <a:pt x="1862" y="542"/>
                    <a:pt x="1738" y="542"/>
                    <a:pt x="1603" y="542"/>
                  </a:cubicBezTo>
                  <a:cubicBezTo>
                    <a:pt x="1467" y="542"/>
                    <a:pt x="1343" y="531"/>
                    <a:pt x="1219" y="519"/>
                  </a:cubicBezTo>
                  <a:cubicBezTo>
                    <a:pt x="993" y="508"/>
                    <a:pt x="768" y="474"/>
                    <a:pt x="553" y="418"/>
                  </a:cubicBezTo>
                  <a:cubicBezTo>
                    <a:pt x="463" y="384"/>
                    <a:pt x="384" y="350"/>
                    <a:pt x="305" y="316"/>
                  </a:cubicBezTo>
                  <a:cubicBezTo>
                    <a:pt x="226" y="282"/>
                    <a:pt x="192" y="215"/>
                    <a:pt x="136" y="181"/>
                  </a:cubicBezTo>
                  <a:cubicBezTo>
                    <a:pt x="91" y="158"/>
                    <a:pt x="102" y="45"/>
                    <a:pt x="79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2837425" y="2912050"/>
              <a:ext cx="56175" cy="16675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cubicBezTo>
                    <a:pt x="9" y="10"/>
                    <a:pt x="20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4" y="80"/>
                    <a:pt x="136" y="114"/>
                    <a:pt x="170" y="136"/>
                  </a:cubicBezTo>
                  <a:cubicBezTo>
                    <a:pt x="204" y="170"/>
                    <a:pt x="249" y="204"/>
                    <a:pt x="294" y="238"/>
                  </a:cubicBezTo>
                  <a:cubicBezTo>
                    <a:pt x="407" y="294"/>
                    <a:pt x="531" y="340"/>
                    <a:pt x="655" y="373"/>
                  </a:cubicBezTo>
                  <a:cubicBezTo>
                    <a:pt x="723" y="396"/>
                    <a:pt x="791" y="419"/>
                    <a:pt x="858" y="430"/>
                  </a:cubicBezTo>
                  <a:lnTo>
                    <a:pt x="1084" y="486"/>
                  </a:lnTo>
                  <a:cubicBezTo>
                    <a:pt x="1231" y="509"/>
                    <a:pt x="1366" y="531"/>
                    <a:pt x="1513" y="554"/>
                  </a:cubicBezTo>
                  <a:lnTo>
                    <a:pt x="1885" y="610"/>
                  </a:lnTo>
                  <a:cubicBezTo>
                    <a:pt x="1987" y="622"/>
                    <a:pt x="2088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87" y="554"/>
                    <a:pt x="1908" y="520"/>
                  </a:cubicBezTo>
                  <a:cubicBezTo>
                    <a:pt x="1795" y="486"/>
                    <a:pt x="1671" y="441"/>
                    <a:pt x="1535" y="407"/>
                  </a:cubicBezTo>
                  <a:cubicBezTo>
                    <a:pt x="1400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21" y="227"/>
                    <a:pt x="565" y="204"/>
                    <a:pt x="497" y="193"/>
                  </a:cubicBezTo>
                  <a:lnTo>
                    <a:pt x="328" y="136"/>
                  </a:lnTo>
                  <a:cubicBezTo>
                    <a:pt x="283" y="125"/>
                    <a:pt x="238" y="114"/>
                    <a:pt x="193" y="91"/>
                  </a:cubicBezTo>
                  <a:cubicBezTo>
                    <a:pt x="159" y="80"/>
                    <a:pt x="114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2839125" y="2901625"/>
              <a:ext cx="53050" cy="24850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40" y="678"/>
                    <a:pt x="1276" y="734"/>
                    <a:pt x="1400" y="779"/>
                  </a:cubicBezTo>
                  <a:cubicBezTo>
                    <a:pt x="1524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5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13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2860575" y="2759725"/>
              <a:ext cx="107500" cy="173250"/>
            </a:xfrm>
            <a:custGeom>
              <a:rect b="b" l="l" r="r" t="t"/>
              <a:pathLst>
                <a:path extrusionOk="0" h="6930" w="4300">
                  <a:moveTo>
                    <a:pt x="2370" y="1"/>
                  </a:moveTo>
                  <a:cubicBezTo>
                    <a:pt x="1241" y="395"/>
                    <a:pt x="248" y="994"/>
                    <a:pt x="90" y="2382"/>
                  </a:cubicBezTo>
                  <a:cubicBezTo>
                    <a:pt x="0" y="3307"/>
                    <a:pt x="0" y="3792"/>
                    <a:pt x="339" y="4627"/>
                  </a:cubicBezTo>
                  <a:cubicBezTo>
                    <a:pt x="542" y="5124"/>
                    <a:pt x="982" y="6297"/>
                    <a:pt x="1523" y="6816"/>
                  </a:cubicBezTo>
                  <a:cubicBezTo>
                    <a:pt x="1602" y="6850"/>
                    <a:pt x="1681" y="6895"/>
                    <a:pt x="1760" y="6929"/>
                  </a:cubicBezTo>
                  <a:cubicBezTo>
                    <a:pt x="2009" y="5925"/>
                    <a:pt x="2212" y="5722"/>
                    <a:pt x="2765" y="4920"/>
                  </a:cubicBezTo>
                  <a:cubicBezTo>
                    <a:pt x="2945" y="4661"/>
                    <a:pt x="3487" y="4232"/>
                    <a:pt x="3645" y="3973"/>
                  </a:cubicBezTo>
                  <a:cubicBezTo>
                    <a:pt x="3814" y="3736"/>
                    <a:pt x="3848" y="3544"/>
                    <a:pt x="3949" y="3262"/>
                  </a:cubicBezTo>
                  <a:cubicBezTo>
                    <a:pt x="4299" y="2280"/>
                    <a:pt x="3600" y="1095"/>
                    <a:pt x="2923" y="441"/>
                  </a:cubicBezTo>
                  <a:cubicBezTo>
                    <a:pt x="2765" y="271"/>
                    <a:pt x="2573" y="125"/>
                    <a:pt x="237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2910500" y="2941125"/>
              <a:ext cx="2275" cy="3125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lnTo>
                    <a:pt x="0" y="0"/>
                  </a:lnTo>
                  <a:cubicBezTo>
                    <a:pt x="12" y="34"/>
                    <a:pt x="23" y="79"/>
                    <a:pt x="45" y="124"/>
                  </a:cubicBezTo>
                  <a:lnTo>
                    <a:pt x="91" y="23"/>
                  </a:lnTo>
                  <a:cubicBezTo>
                    <a:pt x="57" y="12"/>
                    <a:pt x="23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2863675" y="2822325"/>
              <a:ext cx="78150" cy="11065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5"/>
                    <a:pt x="846" y="532"/>
                  </a:cubicBezTo>
                  <a:cubicBezTo>
                    <a:pt x="739" y="371"/>
                    <a:pt x="625" y="273"/>
                    <a:pt x="514" y="273"/>
                  </a:cubicBezTo>
                  <a:cubicBezTo>
                    <a:pt x="414" y="273"/>
                    <a:pt x="316" y="351"/>
                    <a:pt x="226" y="532"/>
                  </a:cubicBezTo>
                  <a:cubicBezTo>
                    <a:pt x="90" y="825"/>
                    <a:pt x="11" y="1141"/>
                    <a:pt x="0" y="1457"/>
                  </a:cubicBezTo>
                  <a:cubicBezTo>
                    <a:pt x="57" y="1694"/>
                    <a:pt x="124" y="1909"/>
                    <a:pt x="215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57" y="4391"/>
                    <a:pt x="1636" y="4425"/>
                  </a:cubicBezTo>
                  <a:cubicBezTo>
                    <a:pt x="1885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83"/>
                    <a:pt x="3092" y="1514"/>
                  </a:cubicBezTo>
                  <a:cubicBezTo>
                    <a:pt x="3043" y="1371"/>
                    <a:pt x="2963" y="1325"/>
                    <a:pt x="2869" y="1325"/>
                  </a:cubicBezTo>
                  <a:cubicBezTo>
                    <a:pt x="2747" y="1325"/>
                    <a:pt x="2600" y="1401"/>
                    <a:pt x="2460" y="1446"/>
                  </a:cubicBezTo>
                  <a:cubicBezTo>
                    <a:pt x="2494" y="1164"/>
                    <a:pt x="2765" y="588"/>
                    <a:pt x="2505" y="340"/>
                  </a:cubicBezTo>
                  <a:cubicBezTo>
                    <a:pt x="2452" y="296"/>
                    <a:pt x="2395" y="278"/>
                    <a:pt x="2337" y="278"/>
                  </a:cubicBezTo>
                  <a:cubicBezTo>
                    <a:pt x="2113" y="278"/>
                    <a:pt x="1870" y="549"/>
                    <a:pt x="1727" y="656"/>
                  </a:cubicBezTo>
                  <a:cubicBezTo>
                    <a:pt x="1602" y="521"/>
                    <a:pt x="1433" y="35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2829825" y="2751925"/>
              <a:ext cx="90275" cy="178225"/>
            </a:xfrm>
            <a:custGeom>
              <a:rect b="b" l="l" r="r" t="t"/>
              <a:pathLst>
                <a:path extrusionOk="0" h="7129" w="3611">
                  <a:moveTo>
                    <a:pt x="2600" y="0"/>
                  </a:moveTo>
                  <a:cubicBezTo>
                    <a:pt x="1913" y="0"/>
                    <a:pt x="1269" y="442"/>
                    <a:pt x="790" y="1294"/>
                  </a:cubicBezTo>
                  <a:cubicBezTo>
                    <a:pt x="0" y="2682"/>
                    <a:pt x="214" y="3765"/>
                    <a:pt x="1095" y="5289"/>
                  </a:cubicBezTo>
                  <a:cubicBezTo>
                    <a:pt x="1174" y="5424"/>
                    <a:pt x="1738" y="6553"/>
                    <a:pt x="2753" y="7128"/>
                  </a:cubicBezTo>
                  <a:cubicBezTo>
                    <a:pt x="2212" y="6609"/>
                    <a:pt x="1772" y="5436"/>
                    <a:pt x="1569" y="4939"/>
                  </a:cubicBezTo>
                  <a:cubicBezTo>
                    <a:pt x="1230" y="4104"/>
                    <a:pt x="1230" y="3619"/>
                    <a:pt x="1320" y="2705"/>
                  </a:cubicBezTo>
                  <a:cubicBezTo>
                    <a:pt x="1478" y="1306"/>
                    <a:pt x="2471" y="707"/>
                    <a:pt x="3611" y="313"/>
                  </a:cubicBezTo>
                  <a:cubicBezTo>
                    <a:pt x="3273" y="103"/>
                    <a:pt x="2931" y="0"/>
                    <a:pt x="2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2882575" y="2836750"/>
              <a:ext cx="16375" cy="83800"/>
            </a:xfrm>
            <a:custGeom>
              <a:rect b="b" l="l" r="r" t="t"/>
              <a:pathLst>
                <a:path extrusionOk="0" h="3352" w="655">
                  <a:moveTo>
                    <a:pt x="158" y="0"/>
                  </a:moveTo>
                  <a:cubicBezTo>
                    <a:pt x="158" y="0"/>
                    <a:pt x="147" y="45"/>
                    <a:pt x="124" y="136"/>
                  </a:cubicBezTo>
                  <a:cubicBezTo>
                    <a:pt x="113" y="192"/>
                    <a:pt x="102" y="237"/>
                    <a:pt x="79" y="305"/>
                  </a:cubicBezTo>
                  <a:cubicBezTo>
                    <a:pt x="57" y="372"/>
                    <a:pt x="45" y="451"/>
                    <a:pt x="34" y="519"/>
                  </a:cubicBezTo>
                  <a:cubicBezTo>
                    <a:pt x="23" y="609"/>
                    <a:pt x="23" y="700"/>
                    <a:pt x="11" y="790"/>
                  </a:cubicBezTo>
                  <a:cubicBezTo>
                    <a:pt x="0" y="880"/>
                    <a:pt x="0" y="982"/>
                    <a:pt x="11" y="1083"/>
                  </a:cubicBezTo>
                  <a:cubicBezTo>
                    <a:pt x="0" y="1185"/>
                    <a:pt x="11" y="1298"/>
                    <a:pt x="23" y="1399"/>
                  </a:cubicBezTo>
                  <a:cubicBezTo>
                    <a:pt x="34" y="1512"/>
                    <a:pt x="34" y="1614"/>
                    <a:pt x="57" y="1727"/>
                  </a:cubicBezTo>
                  <a:cubicBezTo>
                    <a:pt x="79" y="1828"/>
                    <a:pt x="102" y="1941"/>
                    <a:pt x="124" y="2043"/>
                  </a:cubicBezTo>
                  <a:cubicBezTo>
                    <a:pt x="136" y="2155"/>
                    <a:pt x="169" y="2246"/>
                    <a:pt x="203" y="2347"/>
                  </a:cubicBezTo>
                  <a:cubicBezTo>
                    <a:pt x="237" y="2449"/>
                    <a:pt x="260" y="2539"/>
                    <a:pt x="294" y="2629"/>
                  </a:cubicBezTo>
                  <a:cubicBezTo>
                    <a:pt x="327" y="2720"/>
                    <a:pt x="373" y="2799"/>
                    <a:pt x="395" y="2878"/>
                  </a:cubicBezTo>
                  <a:cubicBezTo>
                    <a:pt x="429" y="2945"/>
                    <a:pt x="463" y="3013"/>
                    <a:pt x="497" y="3069"/>
                  </a:cubicBezTo>
                  <a:lnTo>
                    <a:pt x="576" y="3227"/>
                  </a:lnTo>
                  <a:cubicBezTo>
                    <a:pt x="621" y="3306"/>
                    <a:pt x="655" y="3352"/>
                    <a:pt x="655" y="3352"/>
                  </a:cubicBezTo>
                  <a:cubicBezTo>
                    <a:pt x="655" y="3352"/>
                    <a:pt x="632" y="3306"/>
                    <a:pt x="598" y="3216"/>
                  </a:cubicBezTo>
                  <a:cubicBezTo>
                    <a:pt x="576" y="3126"/>
                    <a:pt x="519" y="3002"/>
                    <a:pt x="485" y="2844"/>
                  </a:cubicBezTo>
                  <a:cubicBezTo>
                    <a:pt x="463" y="2765"/>
                    <a:pt x="429" y="2686"/>
                    <a:pt x="406" y="2595"/>
                  </a:cubicBezTo>
                  <a:cubicBezTo>
                    <a:pt x="384" y="2505"/>
                    <a:pt x="361" y="2404"/>
                    <a:pt x="339" y="2313"/>
                  </a:cubicBezTo>
                  <a:cubicBezTo>
                    <a:pt x="316" y="2212"/>
                    <a:pt x="294" y="2110"/>
                    <a:pt x="271" y="2009"/>
                  </a:cubicBezTo>
                  <a:cubicBezTo>
                    <a:pt x="248" y="1907"/>
                    <a:pt x="226" y="1806"/>
                    <a:pt x="215" y="1704"/>
                  </a:cubicBezTo>
                  <a:cubicBezTo>
                    <a:pt x="203" y="1591"/>
                    <a:pt x="181" y="1490"/>
                    <a:pt x="169" y="1388"/>
                  </a:cubicBezTo>
                  <a:cubicBezTo>
                    <a:pt x="158" y="1287"/>
                    <a:pt x="147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24" y="372"/>
                    <a:pt x="147" y="248"/>
                    <a:pt x="158" y="147"/>
                  </a:cubicBezTo>
                  <a:cubicBezTo>
                    <a:pt x="158" y="57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2895250" y="2820650"/>
              <a:ext cx="16975" cy="109200"/>
            </a:xfrm>
            <a:custGeom>
              <a:rect b="b" l="l" r="r" t="t"/>
              <a:pathLst>
                <a:path extrusionOk="0" h="4368" w="679">
                  <a:moveTo>
                    <a:pt x="678" y="1"/>
                  </a:moveTo>
                  <a:cubicBezTo>
                    <a:pt x="678" y="1"/>
                    <a:pt x="633" y="57"/>
                    <a:pt x="565" y="159"/>
                  </a:cubicBezTo>
                  <a:cubicBezTo>
                    <a:pt x="520" y="227"/>
                    <a:pt x="486" y="294"/>
                    <a:pt x="464" y="362"/>
                  </a:cubicBezTo>
                  <a:cubicBezTo>
                    <a:pt x="407" y="441"/>
                    <a:pt x="373" y="531"/>
                    <a:pt x="339" y="622"/>
                  </a:cubicBezTo>
                  <a:cubicBezTo>
                    <a:pt x="294" y="712"/>
                    <a:pt x="260" y="825"/>
                    <a:pt x="227" y="938"/>
                  </a:cubicBezTo>
                  <a:cubicBezTo>
                    <a:pt x="193" y="1062"/>
                    <a:pt x="159" y="1186"/>
                    <a:pt x="125" y="1310"/>
                  </a:cubicBezTo>
                  <a:cubicBezTo>
                    <a:pt x="103" y="1445"/>
                    <a:pt x="80" y="1581"/>
                    <a:pt x="57" y="1716"/>
                  </a:cubicBezTo>
                  <a:cubicBezTo>
                    <a:pt x="35" y="1852"/>
                    <a:pt x="24" y="1998"/>
                    <a:pt x="12" y="2134"/>
                  </a:cubicBezTo>
                  <a:cubicBezTo>
                    <a:pt x="12" y="2280"/>
                    <a:pt x="1" y="2416"/>
                    <a:pt x="1" y="2562"/>
                  </a:cubicBezTo>
                  <a:cubicBezTo>
                    <a:pt x="1" y="2698"/>
                    <a:pt x="12" y="2833"/>
                    <a:pt x="12" y="2969"/>
                  </a:cubicBezTo>
                  <a:cubicBezTo>
                    <a:pt x="12" y="3104"/>
                    <a:pt x="24" y="3228"/>
                    <a:pt x="46" y="3341"/>
                  </a:cubicBezTo>
                  <a:cubicBezTo>
                    <a:pt x="57" y="3465"/>
                    <a:pt x="80" y="3578"/>
                    <a:pt x="91" y="3680"/>
                  </a:cubicBezTo>
                  <a:cubicBezTo>
                    <a:pt x="103" y="3781"/>
                    <a:pt x="125" y="3871"/>
                    <a:pt x="148" y="3962"/>
                  </a:cubicBezTo>
                  <a:cubicBezTo>
                    <a:pt x="170" y="4052"/>
                    <a:pt x="182" y="4120"/>
                    <a:pt x="204" y="4187"/>
                  </a:cubicBezTo>
                  <a:cubicBezTo>
                    <a:pt x="238" y="4300"/>
                    <a:pt x="260" y="4368"/>
                    <a:pt x="260" y="4368"/>
                  </a:cubicBezTo>
                  <a:cubicBezTo>
                    <a:pt x="260" y="4368"/>
                    <a:pt x="260" y="4289"/>
                    <a:pt x="238" y="4165"/>
                  </a:cubicBezTo>
                  <a:cubicBezTo>
                    <a:pt x="215" y="4041"/>
                    <a:pt x="204" y="3871"/>
                    <a:pt x="193" y="3657"/>
                  </a:cubicBezTo>
                  <a:cubicBezTo>
                    <a:pt x="170" y="3454"/>
                    <a:pt x="159" y="3217"/>
                    <a:pt x="159" y="2957"/>
                  </a:cubicBezTo>
                  <a:cubicBezTo>
                    <a:pt x="159" y="2822"/>
                    <a:pt x="159" y="2687"/>
                    <a:pt x="159" y="2551"/>
                  </a:cubicBezTo>
                  <a:cubicBezTo>
                    <a:pt x="159" y="2427"/>
                    <a:pt x="170" y="2280"/>
                    <a:pt x="182" y="2145"/>
                  </a:cubicBezTo>
                  <a:cubicBezTo>
                    <a:pt x="193" y="2010"/>
                    <a:pt x="204" y="1863"/>
                    <a:pt x="215" y="1739"/>
                  </a:cubicBezTo>
                  <a:cubicBezTo>
                    <a:pt x="238" y="1603"/>
                    <a:pt x="249" y="1468"/>
                    <a:pt x="272" y="1344"/>
                  </a:cubicBezTo>
                  <a:cubicBezTo>
                    <a:pt x="294" y="1208"/>
                    <a:pt x="306" y="1084"/>
                    <a:pt x="339" y="971"/>
                  </a:cubicBezTo>
                  <a:cubicBezTo>
                    <a:pt x="373" y="859"/>
                    <a:pt x="396" y="746"/>
                    <a:pt x="430" y="655"/>
                  </a:cubicBezTo>
                  <a:cubicBezTo>
                    <a:pt x="452" y="554"/>
                    <a:pt x="486" y="464"/>
                    <a:pt x="520" y="385"/>
                  </a:cubicBezTo>
                  <a:cubicBezTo>
                    <a:pt x="543" y="306"/>
                    <a:pt x="565" y="238"/>
                    <a:pt x="599" y="181"/>
                  </a:cubicBezTo>
                  <a:cubicBezTo>
                    <a:pt x="644" y="69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2901475" y="2852825"/>
              <a:ext cx="14400" cy="76750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cubicBezTo>
                    <a:pt x="576" y="0"/>
                    <a:pt x="553" y="34"/>
                    <a:pt x="508" y="113"/>
                  </a:cubicBezTo>
                  <a:cubicBezTo>
                    <a:pt x="485" y="158"/>
                    <a:pt x="463" y="203"/>
                    <a:pt x="429" y="260"/>
                  </a:cubicBezTo>
                  <a:cubicBezTo>
                    <a:pt x="395" y="316"/>
                    <a:pt x="373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69" y="1016"/>
                    <a:pt x="147" y="1117"/>
                    <a:pt x="124" y="1208"/>
                  </a:cubicBezTo>
                  <a:cubicBezTo>
                    <a:pt x="113" y="1309"/>
                    <a:pt x="90" y="1400"/>
                    <a:pt x="79" y="1501"/>
                  </a:cubicBezTo>
                  <a:cubicBezTo>
                    <a:pt x="68" y="1591"/>
                    <a:pt x="57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34" y="2934"/>
                  </a:cubicBezTo>
                  <a:cubicBezTo>
                    <a:pt x="34" y="2979"/>
                    <a:pt x="34" y="3024"/>
                    <a:pt x="45" y="3070"/>
                  </a:cubicBezTo>
                  <a:cubicBezTo>
                    <a:pt x="45" y="3070"/>
                    <a:pt x="57" y="3024"/>
                    <a:pt x="57" y="2923"/>
                  </a:cubicBezTo>
                  <a:cubicBezTo>
                    <a:pt x="68" y="2889"/>
                    <a:pt x="68" y="2833"/>
                    <a:pt x="79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13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39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406" y="610"/>
                    <a:pt x="418" y="531"/>
                    <a:pt x="440" y="463"/>
                  </a:cubicBezTo>
                  <a:cubicBezTo>
                    <a:pt x="452" y="395"/>
                    <a:pt x="474" y="316"/>
                    <a:pt x="485" y="271"/>
                  </a:cubicBezTo>
                  <a:cubicBezTo>
                    <a:pt x="508" y="215"/>
                    <a:pt x="519" y="170"/>
                    <a:pt x="542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2902600" y="2870025"/>
              <a:ext cx="20625" cy="59550"/>
            </a:xfrm>
            <a:custGeom>
              <a:rect b="b" l="l" r="r" t="t"/>
              <a:pathLst>
                <a:path extrusionOk="0" h="2382" w="825">
                  <a:moveTo>
                    <a:pt x="824" y="1"/>
                  </a:moveTo>
                  <a:lnTo>
                    <a:pt x="756" y="91"/>
                  </a:lnTo>
                  <a:cubicBezTo>
                    <a:pt x="711" y="170"/>
                    <a:pt x="666" y="260"/>
                    <a:pt x="621" y="339"/>
                  </a:cubicBezTo>
                  <a:cubicBezTo>
                    <a:pt x="565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91" y="1727"/>
                    <a:pt x="68" y="1795"/>
                  </a:cubicBezTo>
                  <a:cubicBezTo>
                    <a:pt x="45" y="1863"/>
                    <a:pt x="45" y="1930"/>
                    <a:pt x="34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cubicBezTo>
                    <a:pt x="0" y="2382"/>
                    <a:pt x="12" y="2348"/>
                    <a:pt x="23" y="2291"/>
                  </a:cubicBezTo>
                  <a:cubicBezTo>
                    <a:pt x="34" y="2246"/>
                    <a:pt x="34" y="2212"/>
                    <a:pt x="57" y="2167"/>
                  </a:cubicBezTo>
                  <a:cubicBezTo>
                    <a:pt x="68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49" y="1637"/>
                  </a:cubicBezTo>
                  <a:cubicBezTo>
                    <a:pt x="305" y="1490"/>
                    <a:pt x="361" y="1355"/>
                    <a:pt x="418" y="1197"/>
                  </a:cubicBezTo>
                  <a:cubicBezTo>
                    <a:pt x="463" y="1050"/>
                    <a:pt x="519" y="903"/>
                    <a:pt x="565" y="768"/>
                  </a:cubicBezTo>
                  <a:cubicBezTo>
                    <a:pt x="610" y="621"/>
                    <a:pt x="655" y="486"/>
                    <a:pt x="700" y="373"/>
                  </a:cubicBezTo>
                  <a:cubicBezTo>
                    <a:pt x="734" y="271"/>
                    <a:pt x="768" y="170"/>
                    <a:pt x="790" y="102"/>
                  </a:cubicBezTo>
                  <a:cubicBezTo>
                    <a:pt x="802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3136175" y="3262700"/>
              <a:ext cx="453925" cy="418850"/>
            </a:xfrm>
            <a:custGeom>
              <a:rect b="b" l="l" r="r" t="t"/>
              <a:pathLst>
                <a:path extrusionOk="0" h="16754" w="18157">
                  <a:moveTo>
                    <a:pt x="6602" y="0"/>
                  </a:moveTo>
                  <a:cubicBezTo>
                    <a:pt x="4996" y="0"/>
                    <a:pt x="3711" y="470"/>
                    <a:pt x="2179" y="1209"/>
                  </a:cubicBezTo>
                  <a:cubicBezTo>
                    <a:pt x="2032" y="1276"/>
                    <a:pt x="1896" y="1367"/>
                    <a:pt x="1761" y="1457"/>
                  </a:cubicBezTo>
                  <a:cubicBezTo>
                    <a:pt x="903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72" y="10653"/>
                  </a:cubicBezTo>
                  <a:cubicBezTo>
                    <a:pt x="4898" y="13903"/>
                    <a:pt x="8137" y="15934"/>
                    <a:pt x="12142" y="16623"/>
                  </a:cubicBezTo>
                  <a:cubicBezTo>
                    <a:pt x="12657" y="16710"/>
                    <a:pt x="13130" y="16753"/>
                    <a:pt x="13567" y="16753"/>
                  </a:cubicBezTo>
                  <a:cubicBezTo>
                    <a:pt x="15265" y="16753"/>
                    <a:pt x="16406" y="16104"/>
                    <a:pt x="17232" y="14919"/>
                  </a:cubicBezTo>
                  <a:cubicBezTo>
                    <a:pt x="17559" y="14174"/>
                    <a:pt x="17762" y="13373"/>
                    <a:pt x="17830" y="12560"/>
                  </a:cubicBezTo>
                  <a:cubicBezTo>
                    <a:pt x="18157" y="9390"/>
                    <a:pt x="16837" y="6286"/>
                    <a:pt x="14738" y="3917"/>
                  </a:cubicBezTo>
                  <a:cubicBezTo>
                    <a:pt x="14264" y="3375"/>
                    <a:pt x="13745" y="2879"/>
                    <a:pt x="13203" y="2427"/>
                  </a:cubicBezTo>
                  <a:cubicBezTo>
                    <a:pt x="11386" y="881"/>
                    <a:pt x="9096" y="24"/>
                    <a:pt x="6715" y="1"/>
                  </a:cubicBezTo>
                  <a:cubicBezTo>
                    <a:pt x="6677" y="1"/>
                    <a:pt x="6639" y="0"/>
                    <a:pt x="660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3153950" y="3272025"/>
              <a:ext cx="423475" cy="400250"/>
            </a:xfrm>
            <a:custGeom>
              <a:rect b="b" l="l" r="r" t="t"/>
              <a:pathLst>
                <a:path extrusionOk="0" h="16010" w="16939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53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1" y="5067"/>
                    <a:pt x="305" y="6884"/>
                    <a:pt x="1039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7" y="13259"/>
                    <a:pt x="7629" y="15212"/>
                    <a:pt x="11499" y="15877"/>
                  </a:cubicBezTo>
                  <a:cubicBezTo>
                    <a:pt x="11949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38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93" y="3262"/>
                    <a:pt x="12786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3078900" y="3299100"/>
              <a:ext cx="488075" cy="441750"/>
            </a:xfrm>
            <a:custGeom>
              <a:rect b="b" l="l" r="r" t="t"/>
              <a:pathLst>
                <a:path extrusionOk="0" h="17670" w="19523">
                  <a:moveTo>
                    <a:pt x="4041" y="1"/>
                  </a:moveTo>
                  <a:cubicBezTo>
                    <a:pt x="2709" y="926"/>
                    <a:pt x="1615" y="3014"/>
                    <a:pt x="1073" y="4571"/>
                  </a:cubicBezTo>
                  <a:cubicBezTo>
                    <a:pt x="1" y="7663"/>
                    <a:pt x="1547" y="12120"/>
                    <a:pt x="3138" y="13847"/>
                  </a:cubicBezTo>
                  <a:cubicBezTo>
                    <a:pt x="4018" y="14794"/>
                    <a:pt x="5011" y="15618"/>
                    <a:pt x="6106" y="16318"/>
                  </a:cubicBezTo>
                  <a:cubicBezTo>
                    <a:pt x="7585" y="17234"/>
                    <a:pt x="9320" y="17669"/>
                    <a:pt x="11096" y="17669"/>
                  </a:cubicBezTo>
                  <a:cubicBezTo>
                    <a:pt x="13343" y="17669"/>
                    <a:pt x="15657" y="16973"/>
                    <a:pt x="17604" y="15675"/>
                  </a:cubicBezTo>
                  <a:cubicBezTo>
                    <a:pt x="18439" y="15122"/>
                    <a:pt x="19105" y="14366"/>
                    <a:pt x="19523" y="13463"/>
                  </a:cubicBezTo>
                  <a:lnTo>
                    <a:pt x="19523" y="13463"/>
                  </a:lnTo>
                  <a:cubicBezTo>
                    <a:pt x="18697" y="14648"/>
                    <a:pt x="17556" y="15297"/>
                    <a:pt x="15858" y="15297"/>
                  </a:cubicBezTo>
                  <a:cubicBezTo>
                    <a:pt x="15421" y="15297"/>
                    <a:pt x="14948" y="15254"/>
                    <a:pt x="14433" y="15167"/>
                  </a:cubicBezTo>
                  <a:cubicBezTo>
                    <a:pt x="10428" y="14478"/>
                    <a:pt x="7189" y="12447"/>
                    <a:pt x="4763" y="9197"/>
                  </a:cubicBezTo>
                  <a:cubicBezTo>
                    <a:pt x="3296" y="7234"/>
                    <a:pt x="2292" y="4706"/>
                    <a:pt x="2766" y="2258"/>
                  </a:cubicBezTo>
                  <a:cubicBezTo>
                    <a:pt x="2946" y="1389"/>
                    <a:pt x="3194" y="779"/>
                    <a:pt x="4041" y="1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3432100" y="3702125"/>
              <a:ext cx="20050" cy="11575"/>
            </a:xfrm>
            <a:custGeom>
              <a:rect b="b" l="l" r="r" t="t"/>
              <a:pathLst>
                <a:path extrusionOk="0" h="463" w="802">
                  <a:moveTo>
                    <a:pt x="544" y="1"/>
                  </a:moveTo>
                  <a:cubicBezTo>
                    <a:pt x="465" y="1"/>
                    <a:pt x="384" y="13"/>
                    <a:pt x="317" y="39"/>
                  </a:cubicBezTo>
                  <a:cubicBezTo>
                    <a:pt x="215" y="84"/>
                    <a:pt x="136" y="152"/>
                    <a:pt x="80" y="242"/>
                  </a:cubicBezTo>
                  <a:cubicBezTo>
                    <a:pt x="46" y="287"/>
                    <a:pt x="12" y="343"/>
                    <a:pt x="1" y="400"/>
                  </a:cubicBezTo>
                  <a:cubicBezTo>
                    <a:pt x="86" y="443"/>
                    <a:pt x="175" y="462"/>
                    <a:pt x="266" y="462"/>
                  </a:cubicBezTo>
                  <a:cubicBezTo>
                    <a:pt x="342" y="462"/>
                    <a:pt x="420" y="448"/>
                    <a:pt x="497" y="422"/>
                  </a:cubicBezTo>
                  <a:cubicBezTo>
                    <a:pt x="588" y="377"/>
                    <a:pt x="667" y="310"/>
                    <a:pt x="734" y="219"/>
                  </a:cubicBezTo>
                  <a:cubicBezTo>
                    <a:pt x="757" y="174"/>
                    <a:pt x="791" y="118"/>
                    <a:pt x="802" y="61"/>
                  </a:cubicBezTo>
                  <a:cubicBezTo>
                    <a:pt x="746" y="27"/>
                    <a:pt x="689" y="16"/>
                    <a:pt x="621" y="5"/>
                  </a:cubicBezTo>
                  <a:cubicBezTo>
                    <a:pt x="596" y="2"/>
                    <a:pt x="570" y="1"/>
                    <a:pt x="54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3464275" y="3695175"/>
              <a:ext cx="14125" cy="11325"/>
            </a:xfrm>
            <a:custGeom>
              <a:rect b="b" l="l" r="r" t="t"/>
              <a:pathLst>
                <a:path extrusionOk="0" h="453" w="565">
                  <a:moveTo>
                    <a:pt x="406" y="1"/>
                  </a:moveTo>
                  <a:cubicBezTo>
                    <a:pt x="361" y="1"/>
                    <a:pt x="316" y="12"/>
                    <a:pt x="282" y="12"/>
                  </a:cubicBezTo>
                  <a:cubicBezTo>
                    <a:pt x="248" y="23"/>
                    <a:pt x="215" y="35"/>
                    <a:pt x="192" y="46"/>
                  </a:cubicBezTo>
                  <a:cubicBezTo>
                    <a:pt x="124" y="91"/>
                    <a:pt x="68" y="159"/>
                    <a:pt x="45" y="226"/>
                  </a:cubicBezTo>
                  <a:cubicBezTo>
                    <a:pt x="23" y="283"/>
                    <a:pt x="11" y="328"/>
                    <a:pt x="0" y="384"/>
                  </a:cubicBezTo>
                  <a:cubicBezTo>
                    <a:pt x="45" y="407"/>
                    <a:pt x="90" y="430"/>
                    <a:pt x="147" y="441"/>
                  </a:cubicBezTo>
                  <a:cubicBezTo>
                    <a:pt x="173" y="448"/>
                    <a:pt x="201" y="452"/>
                    <a:pt x="229" y="452"/>
                  </a:cubicBezTo>
                  <a:cubicBezTo>
                    <a:pt x="285" y="452"/>
                    <a:pt x="342" y="437"/>
                    <a:pt x="395" y="407"/>
                  </a:cubicBezTo>
                  <a:cubicBezTo>
                    <a:pt x="485" y="351"/>
                    <a:pt x="542" y="272"/>
                    <a:pt x="564" y="181"/>
                  </a:cubicBezTo>
                  <a:cubicBezTo>
                    <a:pt x="564" y="125"/>
                    <a:pt x="564" y="69"/>
                    <a:pt x="564" y="23"/>
                  </a:cubicBezTo>
                  <a:cubicBezTo>
                    <a:pt x="508" y="1"/>
                    <a:pt x="452" y="1"/>
                    <a:pt x="40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3117550" y="3518575"/>
              <a:ext cx="13575" cy="40950"/>
            </a:xfrm>
            <a:custGeom>
              <a:rect b="b" l="l" r="r" t="t"/>
              <a:pathLst>
                <a:path extrusionOk="0" h="1638" w="543">
                  <a:moveTo>
                    <a:pt x="204" y="1"/>
                  </a:moveTo>
                  <a:cubicBezTo>
                    <a:pt x="148" y="80"/>
                    <a:pt x="102" y="170"/>
                    <a:pt x="69" y="249"/>
                  </a:cubicBezTo>
                  <a:cubicBezTo>
                    <a:pt x="23" y="339"/>
                    <a:pt x="1" y="441"/>
                    <a:pt x="12" y="531"/>
                  </a:cubicBezTo>
                  <a:cubicBezTo>
                    <a:pt x="12" y="655"/>
                    <a:pt x="12" y="780"/>
                    <a:pt x="35" y="892"/>
                  </a:cubicBezTo>
                  <a:cubicBezTo>
                    <a:pt x="91" y="1095"/>
                    <a:pt x="181" y="1287"/>
                    <a:pt x="317" y="1445"/>
                  </a:cubicBezTo>
                  <a:cubicBezTo>
                    <a:pt x="385" y="1513"/>
                    <a:pt x="452" y="1581"/>
                    <a:pt x="531" y="1637"/>
                  </a:cubicBezTo>
                  <a:cubicBezTo>
                    <a:pt x="543" y="1547"/>
                    <a:pt x="543" y="1445"/>
                    <a:pt x="531" y="1355"/>
                  </a:cubicBezTo>
                  <a:cubicBezTo>
                    <a:pt x="531" y="1276"/>
                    <a:pt x="509" y="1186"/>
                    <a:pt x="497" y="1084"/>
                  </a:cubicBezTo>
                  <a:cubicBezTo>
                    <a:pt x="475" y="994"/>
                    <a:pt x="452" y="904"/>
                    <a:pt x="430" y="802"/>
                  </a:cubicBezTo>
                  <a:cubicBezTo>
                    <a:pt x="418" y="723"/>
                    <a:pt x="396" y="633"/>
                    <a:pt x="362" y="543"/>
                  </a:cubicBezTo>
                  <a:cubicBezTo>
                    <a:pt x="351" y="509"/>
                    <a:pt x="339" y="464"/>
                    <a:pt x="328" y="418"/>
                  </a:cubicBezTo>
                  <a:cubicBezTo>
                    <a:pt x="317" y="373"/>
                    <a:pt x="317" y="328"/>
                    <a:pt x="306" y="283"/>
                  </a:cubicBezTo>
                  <a:cubicBezTo>
                    <a:pt x="283" y="193"/>
                    <a:pt x="249" y="91"/>
                    <a:pt x="20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3135625" y="3552150"/>
              <a:ext cx="11575" cy="22600"/>
            </a:xfrm>
            <a:custGeom>
              <a:rect b="b" l="l" r="r" t="t"/>
              <a:pathLst>
                <a:path extrusionOk="0" h="904" w="463">
                  <a:moveTo>
                    <a:pt x="124" y="1"/>
                  </a:moveTo>
                  <a:cubicBezTo>
                    <a:pt x="90" y="57"/>
                    <a:pt x="57" y="114"/>
                    <a:pt x="34" y="170"/>
                  </a:cubicBezTo>
                  <a:cubicBezTo>
                    <a:pt x="0" y="283"/>
                    <a:pt x="0" y="396"/>
                    <a:pt x="23" y="497"/>
                  </a:cubicBezTo>
                  <a:cubicBezTo>
                    <a:pt x="57" y="610"/>
                    <a:pt x="124" y="712"/>
                    <a:pt x="215" y="791"/>
                  </a:cubicBezTo>
                  <a:cubicBezTo>
                    <a:pt x="260" y="836"/>
                    <a:pt x="316" y="870"/>
                    <a:pt x="372" y="903"/>
                  </a:cubicBezTo>
                  <a:cubicBezTo>
                    <a:pt x="406" y="847"/>
                    <a:pt x="429" y="791"/>
                    <a:pt x="440" y="723"/>
                  </a:cubicBezTo>
                  <a:cubicBezTo>
                    <a:pt x="463" y="621"/>
                    <a:pt x="463" y="520"/>
                    <a:pt x="429" y="418"/>
                  </a:cubicBezTo>
                  <a:cubicBezTo>
                    <a:pt x="418" y="362"/>
                    <a:pt x="395" y="305"/>
                    <a:pt x="361" y="249"/>
                  </a:cubicBezTo>
                  <a:cubicBezTo>
                    <a:pt x="339" y="204"/>
                    <a:pt x="305" y="159"/>
                    <a:pt x="271" y="125"/>
                  </a:cubicBezTo>
                  <a:cubicBezTo>
                    <a:pt x="226" y="80"/>
                    <a:pt x="181" y="35"/>
                    <a:pt x="12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3190625" y="3350700"/>
              <a:ext cx="13475" cy="18950"/>
            </a:xfrm>
            <a:custGeom>
              <a:rect b="b" l="l" r="r" t="t"/>
              <a:pathLst>
                <a:path extrusionOk="0" h="758" w="539">
                  <a:moveTo>
                    <a:pt x="126" y="0"/>
                  </a:moveTo>
                  <a:cubicBezTo>
                    <a:pt x="55" y="0"/>
                    <a:pt x="1" y="70"/>
                    <a:pt x="1" y="250"/>
                  </a:cubicBezTo>
                  <a:cubicBezTo>
                    <a:pt x="1" y="284"/>
                    <a:pt x="1" y="307"/>
                    <a:pt x="1" y="340"/>
                  </a:cubicBezTo>
                  <a:cubicBezTo>
                    <a:pt x="34" y="561"/>
                    <a:pt x="249" y="757"/>
                    <a:pt x="386" y="757"/>
                  </a:cubicBezTo>
                  <a:cubicBezTo>
                    <a:pt x="481" y="757"/>
                    <a:pt x="539" y="664"/>
                    <a:pt x="474" y="419"/>
                  </a:cubicBezTo>
                  <a:cubicBezTo>
                    <a:pt x="452" y="318"/>
                    <a:pt x="407" y="228"/>
                    <a:pt x="339" y="149"/>
                  </a:cubicBezTo>
                  <a:cubicBezTo>
                    <a:pt x="274" y="61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3224350" y="3480900"/>
              <a:ext cx="20875" cy="13425"/>
            </a:xfrm>
            <a:custGeom>
              <a:rect b="b" l="l" r="r" t="t"/>
              <a:pathLst>
                <a:path extrusionOk="0" h="537" w="835">
                  <a:moveTo>
                    <a:pt x="326" y="1"/>
                  </a:moveTo>
                  <a:cubicBezTo>
                    <a:pt x="155" y="1"/>
                    <a:pt x="1" y="93"/>
                    <a:pt x="39" y="301"/>
                  </a:cubicBezTo>
                  <a:cubicBezTo>
                    <a:pt x="67" y="466"/>
                    <a:pt x="221" y="536"/>
                    <a:pt x="377" y="536"/>
                  </a:cubicBezTo>
                  <a:cubicBezTo>
                    <a:pt x="603" y="536"/>
                    <a:pt x="834" y="390"/>
                    <a:pt x="694" y="176"/>
                  </a:cubicBezTo>
                  <a:cubicBezTo>
                    <a:pt x="683" y="165"/>
                    <a:pt x="671" y="154"/>
                    <a:pt x="660" y="143"/>
                  </a:cubicBezTo>
                  <a:cubicBezTo>
                    <a:pt x="588" y="51"/>
                    <a:pt x="453" y="1"/>
                    <a:pt x="32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3286900" y="3573200"/>
              <a:ext cx="21450" cy="13175"/>
            </a:xfrm>
            <a:custGeom>
              <a:rect b="b" l="l" r="r" t="t"/>
              <a:pathLst>
                <a:path extrusionOk="0" h="527" w="858">
                  <a:moveTo>
                    <a:pt x="341" y="0"/>
                  </a:moveTo>
                  <a:cubicBezTo>
                    <a:pt x="162" y="0"/>
                    <a:pt x="1" y="93"/>
                    <a:pt x="54" y="298"/>
                  </a:cubicBezTo>
                  <a:cubicBezTo>
                    <a:pt x="85" y="460"/>
                    <a:pt x="235" y="527"/>
                    <a:pt x="387" y="527"/>
                  </a:cubicBezTo>
                  <a:cubicBezTo>
                    <a:pt x="619" y="527"/>
                    <a:pt x="858" y="374"/>
                    <a:pt x="708" y="163"/>
                  </a:cubicBezTo>
                  <a:cubicBezTo>
                    <a:pt x="697" y="152"/>
                    <a:pt x="686" y="140"/>
                    <a:pt x="674" y="129"/>
                  </a:cubicBezTo>
                  <a:cubicBezTo>
                    <a:pt x="600" y="46"/>
                    <a:pt x="466" y="0"/>
                    <a:pt x="34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3190275" y="3460675"/>
              <a:ext cx="18975" cy="16725"/>
            </a:xfrm>
            <a:custGeom>
              <a:rect b="b" l="l" r="r" t="t"/>
              <a:pathLst>
                <a:path extrusionOk="0" h="669" w="759">
                  <a:moveTo>
                    <a:pt x="213" y="0"/>
                  </a:moveTo>
                  <a:cubicBezTo>
                    <a:pt x="127" y="0"/>
                    <a:pt x="54" y="47"/>
                    <a:pt x="26" y="162"/>
                  </a:cubicBezTo>
                  <a:lnTo>
                    <a:pt x="26" y="207"/>
                  </a:lnTo>
                  <a:cubicBezTo>
                    <a:pt x="0" y="409"/>
                    <a:pt x="196" y="669"/>
                    <a:pt x="391" y="669"/>
                  </a:cubicBezTo>
                  <a:cubicBezTo>
                    <a:pt x="456" y="669"/>
                    <a:pt x="522" y="639"/>
                    <a:pt x="579" y="568"/>
                  </a:cubicBezTo>
                  <a:cubicBezTo>
                    <a:pt x="759" y="323"/>
                    <a:pt x="441" y="0"/>
                    <a:pt x="21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3269675" y="3530000"/>
              <a:ext cx="24350" cy="13700"/>
            </a:xfrm>
            <a:custGeom>
              <a:rect b="b" l="l" r="r" t="t"/>
              <a:pathLst>
                <a:path extrusionOk="0" h="548" w="974">
                  <a:moveTo>
                    <a:pt x="593" y="1"/>
                  </a:moveTo>
                  <a:cubicBezTo>
                    <a:pt x="323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4" y="533"/>
                    <a:pt x="409" y="547"/>
                    <a:pt x="476" y="547"/>
                  </a:cubicBezTo>
                  <a:cubicBezTo>
                    <a:pt x="711" y="547"/>
                    <a:pt x="974" y="376"/>
                    <a:pt x="833" y="131"/>
                  </a:cubicBezTo>
                  <a:cubicBezTo>
                    <a:pt x="779" y="38"/>
                    <a:pt x="689" y="1"/>
                    <a:pt x="59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3213300" y="3337275"/>
              <a:ext cx="19300" cy="17275"/>
            </a:xfrm>
            <a:custGeom>
              <a:rect b="b" l="l" r="r" t="t"/>
              <a:pathLst>
                <a:path extrusionOk="0" h="691" w="772">
                  <a:moveTo>
                    <a:pt x="387" y="0"/>
                  </a:moveTo>
                  <a:cubicBezTo>
                    <a:pt x="332" y="0"/>
                    <a:pt x="275" y="23"/>
                    <a:pt x="222" y="76"/>
                  </a:cubicBezTo>
                  <a:cubicBezTo>
                    <a:pt x="1" y="306"/>
                    <a:pt x="300" y="690"/>
                    <a:pt x="528" y="690"/>
                  </a:cubicBezTo>
                  <a:cubicBezTo>
                    <a:pt x="602" y="690"/>
                    <a:pt x="668" y="650"/>
                    <a:pt x="707" y="550"/>
                  </a:cubicBezTo>
                  <a:cubicBezTo>
                    <a:pt x="707" y="528"/>
                    <a:pt x="707" y="516"/>
                    <a:pt x="718" y="505"/>
                  </a:cubicBezTo>
                  <a:cubicBezTo>
                    <a:pt x="772" y="301"/>
                    <a:pt x="588" y="0"/>
                    <a:pt x="38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3277500" y="3282325"/>
              <a:ext cx="18725" cy="13850"/>
            </a:xfrm>
            <a:custGeom>
              <a:rect b="b" l="l" r="r" t="t"/>
              <a:pathLst>
                <a:path extrusionOk="0" h="554" w="749">
                  <a:moveTo>
                    <a:pt x="260" y="0"/>
                  </a:moveTo>
                  <a:cubicBezTo>
                    <a:pt x="129" y="0"/>
                    <a:pt x="18" y="66"/>
                    <a:pt x="12" y="232"/>
                  </a:cubicBezTo>
                  <a:cubicBezTo>
                    <a:pt x="1" y="443"/>
                    <a:pt x="221" y="554"/>
                    <a:pt x="415" y="554"/>
                  </a:cubicBezTo>
                  <a:cubicBezTo>
                    <a:pt x="593" y="554"/>
                    <a:pt x="748" y="460"/>
                    <a:pt x="678" y="266"/>
                  </a:cubicBezTo>
                  <a:cubicBezTo>
                    <a:pt x="667" y="243"/>
                    <a:pt x="667" y="232"/>
                    <a:pt x="656" y="220"/>
                  </a:cubicBezTo>
                  <a:cubicBezTo>
                    <a:pt x="594" y="92"/>
                    <a:pt x="414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3517175" y="3625125"/>
              <a:ext cx="25000" cy="13950"/>
            </a:xfrm>
            <a:custGeom>
              <a:rect b="b" l="l" r="r" t="t"/>
              <a:pathLst>
                <a:path extrusionOk="0" h="558" w="1000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3162925" y="3393000"/>
              <a:ext cx="24900" cy="15875"/>
            </a:xfrm>
            <a:custGeom>
              <a:rect b="b" l="l" r="r" t="t"/>
              <a:pathLst>
                <a:path extrusionOk="0" h="635" w="996">
                  <a:moveTo>
                    <a:pt x="550" y="1"/>
                  </a:moveTo>
                  <a:cubicBezTo>
                    <a:pt x="228" y="1"/>
                    <a:pt x="1" y="634"/>
                    <a:pt x="398" y="634"/>
                  </a:cubicBezTo>
                  <a:lnTo>
                    <a:pt x="443" y="634"/>
                  </a:lnTo>
                  <a:cubicBezTo>
                    <a:pt x="702" y="612"/>
                    <a:pt x="996" y="172"/>
                    <a:pt x="657" y="25"/>
                  </a:cubicBezTo>
                  <a:cubicBezTo>
                    <a:pt x="621" y="8"/>
                    <a:pt x="585" y="1"/>
                    <a:pt x="55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3226650" y="3531975"/>
              <a:ext cx="18500" cy="16575"/>
            </a:xfrm>
            <a:custGeom>
              <a:rect b="b" l="l" r="r" t="t"/>
              <a:pathLst>
                <a:path extrusionOk="0" h="663" w="740">
                  <a:moveTo>
                    <a:pt x="351" y="1"/>
                  </a:moveTo>
                  <a:cubicBezTo>
                    <a:pt x="284" y="1"/>
                    <a:pt x="218" y="32"/>
                    <a:pt x="162" y="108"/>
                  </a:cubicBezTo>
                  <a:cubicBezTo>
                    <a:pt x="0" y="351"/>
                    <a:pt x="307" y="662"/>
                    <a:pt x="528" y="662"/>
                  </a:cubicBezTo>
                  <a:cubicBezTo>
                    <a:pt x="615" y="662"/>
                    <a:pt x="689" y="613"/>
                    <a:pt x="715" y="492"/>
                  </a:cubicBezTo>
                  <a:cubicBezTo>
                    <a:pt x="715" y="480"/>
                    <a:pt x="715" y="469"/>
                    <a:pt x="715" y="447"/>
                  </a:cubicBezTo>
                  <a:cubicBezTo>
                    <a:pt x="740" y="255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3319975" y="3278225"/>
              <a:ext cx="18550" cy="16475"/>
            </a:xfrm>
            <a:custGeom>
              <a:rect b="b" l="l" r="r" t="t"/>
              <a:pathLst>
                <a:path extrusionOk="0" h="659" w="742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7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3457575" y="3631575"/>
              <a:ext cx="19200" cy="17575"/>
            </a:xfrm>
            <a:custGeom>
              <a:rect b="b" l="l" r="r" t="t"/>
              <a:pathLst>
                <a:path extrusionOk="0" h="703" w="768">
                  <a:moveTo>
                    <a:pt x="412" y="1"/>
                  </a:moveTo>
                  <a:cubicBezTo>
                    <a:pt x="367" y="1"/>
                    <a:pt x="319" y="16"/>
                    <a:pt x="268" y="51"/>
                  </a:cubicBezTo>
                  <a:cubicBezTo>
                    <a:pt x="0" y="239"/>
                    <a:pt x="256" y="702"/>
                    <a:pt x="486" y="702"/>
                  </a:cubicBezTo>
                  <a:cubicBezTo>
                    <a:pt x="546" y="702"/>
                    <a:pt x="605" y="670"/>
                    <a:pt x="652" y="593"/>
                  </a:cubicBezTo>
                  <a:cubicBezTo>
                    <a:pt x="663" y="581"/>
                    <a:pt x="663" y="570"/>
                    <a:pt x="674" y="559"/>
                  </a:cubicBezTo>
                  <a:cubicBezTo>
                    <a:pt x="768" y="353"/>
                    <a:pt x="629" y="1"/>
                    <a:pt x="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3494650" y="3643350"/>
              <a:ext cx="18100" cy="17775"/>
            </a:xfrm>
            <a:custGeom>
              <a:rect b="b" l="l" r="r" t="t"/>
              <a:pathLst>
                <a:path extrusionOk="0" h="711" w="724">
                  <a:moveTo>
                    <a:pt x="421" y="1"/>
                  </a:moveTo>
                  <a:cubicBezTo>
                    <a:pt x="400" y="1"/>
                    <a:pt x="378" y="3"/>
                    <a:pt x="354" y="9"/>
                  </a:cubicBezTo>
                  <a:cubicBezTo>
                    <a:pt x="1" y="87"/>
                    <a:pt x="99" y="710"/>
                    <a:pt x="368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2" y="663"/>
                    <a:pt x="523" y="652"/>
                    <a:pt x="534" y="641"/>
                  </a:cubicBezTo>
                  <a:cubicBezTo>
                    <a:pt x="723" y="473"/>
                    <a:pt x="707" y="1"/>
                    <a:pt x="4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3197000" y="3396175"/>
              <a:ext cx="23975" cy="13450"/>
            </a:xfrm>
            <a:custGeom>
              <a:rect b="b" l="l" r="r" t="t"/>
              <a:pathLst>
                <a:path extrusionOk="0" h="538" w="959">
                  <a:moveTo>
                    <a:pt x="462" y="1"/>
                  </a:moveTo>
                  <a:cubicBezTo>
                    <a:pt x="239" y="1"/>
                    <a:pt x="0" y="151"/>
                    <a:pt x="118" y="395"/>
                  </a:cubicBezTo>
                  <a:cubicBezTo>
                    <a:pt x="175" y="496"/>
                    <a:pt x="275" y="537"/>
                    <a:pt x="380" y="537"/>
                  </a:cubicBezTo>
                  <a:cubicBezTo>
                    <a:pt x="650" y="537"/>
                    <a:pt x="959" y="273"/>
                    <a:pt x="716" y="79"/>
                  </a:cubicBezTo>
                  <a:cubicBezTo>
                    <a:pt x="705" y="67"/>
                    <a:pt x="693" y="56"/>
                    <a:pt x="671" y="56"/>
                  </a:cubicBezTo>
                  <a:cubicBezTo>
                    <a:pt x="613" y="19"/>
                    <a:pt x="539" y="1"/>
                    <a:pt x="46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3522600" y="3593250"/>
              <a:ext cx="19250" cy="17750"/>
            </a:xfrm>
            <a:custGeom>
              <a:rect b="b" l="l" r="r" t="t"/>
              <a:pathLst>
                <a:path extrusionOk="0" h="710" w="770">
                  <a:moveTo>
                    <a:pt x="299" y="0"/>
                  </a:moveTo>
                  <a:cubicBezTo>
                    <a:pt x="244" y="0"/>
                    <a:pt x="188" y="28"/>
                    <a:pt x="138" y="94"/>
                  </a:cubicBezTo>
                  <a:cubicBezTo>
                    <a:pt x="138" y="106"/>
                    <a:pt x="127" y="117"/>
                    <a:pt x="116" y="128"/>
                  </a:cubicBezTo>
                  <a:cubicBezTo>
                    <a:pt x="1" y="329"/>
                    <a:pt x="122" y="709"/>
                    <a:pt x="347" y="709"/>
                  </a:cubicBezTo>
                  <a:cubicBezTo>
                    <a:pt x="387" y="709"/>
                    <a:pt x="431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3317125" y="3611075"/>
              <a:ext cx="24250" cy="13725"/>
            </a:xfrm>
            <a:custGeom>
              <a:rect b="b" l="l" r="r" t="t"/>
              <a:pathLst>
                <a:path extrusionOk="0" h="549" w="970">
                  <a:moveTo>
                    <a:pt x="584" y="1"/>
                  </a:moveTo>
                  <a:cubicBezTo>
                    <a:pt x="316" y="1"/>
                    <a:pt x="0" y="287"/>
                    <a:pt x="255" y="476"/>
                  </a:cubicBezTo>
                  <a:cubicBezTo>
                    <a:pt x="267" y="487"/>
                    <a:pt x="278" y="487"/>
                    <a:pt x="289" y="499"/>
                  </a:cubicBezTo>
                  <a:cubicBezTo>
                    <a:pt x="342" y="533"/>
                    <a:pt x="410" y="549"/>
                    <a:pt x="480" y="549"/>
                  </a:cubicBezTo>
                  <a:cubicBezTo>
                    <a:pt x="710" y="549"/>
                    <a:pt x="969" y="380"/>
                    <a:pt x="831" y="138"/>
                  </a:cubicBezTo>
                  <a:cubicBezTo>
                    <a:pt x="776" y="40"/>
                    <a:pt x="683" y="1"/>
                    <a:pt x="58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3312325" y="3557825"/>
              <a:ext cx="19400" cy="17775"/>
            </a:xfrm>
            <a:custGeom>
              <a:rect b="b" l="l" r="r" t="t"/>
              <a:pathLst>
                <a:path extrusionOk="0" h="711" w="776">
                  <a:moveTo>
                    <a:pt x="426" y="1"/>
                  </a:moveTo>
                  <a:cubicBezTo>
                    <a:pt x="384" y="1"/>
                    <a:pt x="338" y="14"/>
                    <a:pt x="289" y="45"/>
                  </a:cubicBezTo>
                  <a:cubicBezTo>
                    <a:pt x="0" y="225"/>
                    <a:pt x="247" y="710"/>
                    <a:pt x="478" y="710"/>
                  </a:cubicBezTo>
                  <a:cubicBezTo>
                    <a:pt x="536" y="710"/>
                    <a:pt x="592" y="681"/>
                    <a:pt x="639" y="609"/>
                  </a:cubicBezTo>
                  <a:cubicBezTo>
                    <a:pt x="651" y="597"/>
                    <a:pt x="662" y="586"/>
                    <a:pt x="662" y="575"/>
                  </a:cubicBezTo>
                  <a:cubicBezTo>
                    <a:pt x="776" y="376"/>
                    <a:pt x="650" y="1"/>
                    <a:pt x="42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3545400" y="3568925"/>
              <a:ext cx="21025" cy="13425"/>
            </a:xfrm>
            <a:custGeom>
              <a:rect b="b" l="l" r="r" t="t"/>
              <a:pathLst>
                <a:path extrusionOk="0" h="537" w="841">
                  <a:moveTo>
                    <a:pt x="333" y="1"/>
                  </a:moveTo>
                  <a:cubicBezTo>
                    <a:pt x="159" y="1"/>
                    <a:pt x="0" y="93"/>
                    <a:pt x="39" y="300"/>
                  </a:cubicBezTo>
                  <a:cubicBezTo>
                    <a:pt x="71" y="466"/>
                    <a:pt x="228" y="536"/>
                    <a:pt x="385" y="536"/>
                  </a:cubicBezTo>
                  <a:cubicBezTo>
                    <a:pt x="612" y="536"/>
                    <a:pt x="840" y="390"/>
                    <a:pt x="693" y="176"/>
                  </a:cubicBezTo>
                  <a:cubicBezTo>
                    <a:pt x="693" y="165"/>
                    <a:pt x="682" y="153"/>
                    <a:pt x="671" y="142"/>
                  </a:cubicBezTo>
                  <a:cubicBezTo>
                    <a:pt x="599" y="5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3421350" y="3652200"/>
              <a:ext cx="21300" cy="13450"/>
            </a:xfrm>
            <a:custGeom>
              <a:rect b="b" l="l" r="r" t="t"/>
              <a:pathLst>
                <a:path extrusionOk="0" h="538" w="852">
                  <a:moveTo>
                    <a:pt x="341" y="0"/>
                  </a:moveTo>
                  <a:cubicBezTo>
                    <a:pt x="163" y="0"/>
                    <a:pt x="0" y="96"/>
                    <a:pt x="47" y="309"/>
                  </a:cubicBezTo>
                  <a:cubicBezTo>
                    <a:pt x="78" y="470"/>
                    <a:pt x="226" y="537"/>
                    <a:pt x="378" y="537"/>
                  </a:cubicBezTo>
                  <a:cubicBezTo>
                    <a:pt x="610" y="537"/>
                    <a:pt x="852" y="381"/>
                    <a:pt x="702" y="163"/>
                  </a:cubicBezTo>
                  <a:lnTo>
                    <a:pt x="668" y="129"/>
                  </a:lnTo>
                  <a:cubicBezTo>
                    <a:pt x="594" y="46"/>
                    <a:pt x="464" y="0"/>
                    <a:pt x="34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3215750" y="3302625"/>
              <a:ext cx="21725" cy="13275"/>
            </a:xfrm>
            <a:custGeom>
              <a:rect b="b" l="l" r="r" t="t"/>
              <a:pathLst>
                <a:path extrusionOk="0" h="531" w="869">
                  <a:moveTo>
                    <a:pt x="492" y="0"/>
                  </a:moveTo>
                  <a:cubicBezTo>
                    <a:pt x="253" y="0"/>
                    <a:pt x="0" y="168"/>
                    <a:pt x="169" y="379"/>
                  </a:cubicBezTo>
                  <a:cubicBezTo>
                    <a:pt x="180" y="390"/>
                    <a:pt x="180" y="401"/>
                    <a:pt x="192" y="413"/>
                  </a:cubicBezTo>
                  <a:cubicBezTo>
                    <a:pt x="265" y="490"/>
                    <a:pt x="386" y="530"/>
                    <a:pt x="502" y="530"/>
                  </a:cubicBezTo>
                  <a:cubicBezTo>
                    <a:pt x="691" y="530"/>
                    <a:pt x="868" y="426"/>
                    <a:pt x="812" y="210"/>
                  </a:cubicBezTo>
                  <a:cubicBezTo>
                    <a:pt x="774" y="61"/>
                    <a:pt x="635" y="0"/>
                    <a:pt x="49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3545525" y="3599700"/>
              <a:ext cx="19250" cy="17750"/>
            </a:xfrm>
            <a:custGeom>
              <a:rect b="b" l="l" r="r" t="t"/>
              <a:pathLst>
                <a:path extrusionOk="0" h="710" w="770">
                  <a:moveTo>
                    <a:pt x="427" y="0"/>
                  </a:moveTo>
                  <a:cubicBezTo>
                    <a:pt x="386" y="0"/>
                    <a:pt x="341" y="12"/>
                    <a:pt x="293" y="40"/>
                  </a:cubicBezTo>
                  <a:cubicBezTo>
                    <a:pt x="1" y="204"/>
                    <a:pt x="234" y="709"/>
                    <a:pt x="471" y="709"/>
                  </a:cubicBezTo>
                  <a:cubicBezTo>
                    <a:pt x="527" y="709"/>
                    <a:pt x="583" y="682"/>
                    <a:pt x="632" y="615"/>
                  </a:cubicBezTo>
                  <a:cubicBezTo>
                    <a:pt x="632" y="604"/>
                    <a:pt x="643" y="593"/>
                    <a:pt x="655" y="581"/>
                  </a:cubicBezTo>
                  <a:cubicBezTo>
                    <a:pt x="769" y="380"/>
                    <a:pt x="657" y="0"/>
                    <a:pt x="42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3361100" y="3613500"/>
              <a:ext cx="18300" cy="17875"/>
            </a:xfrm>
            <a:custGeom>
              <a:rect b="b" l="l" r="r" t="t"/>
              <a:pathLst>
                <a:path extrusionOk="0" h="715" w="732">
                  <a:moveTo>
                    <a:pt x="357" y="1"/>
                  </a:moveTo>
                  <a:cubicBezTo>
                    <a:pt x="316" y="1"/>
                    <a:pt x="271" y="16"/>
                    <a:pt x="223" y="52"/>
                  </a:cubicBezTo>
                  <a:lnTo>
                    <a:pt x="189" y="86"/>
                  </a:lnTo>
                  <a:cubicBezTo>
                    <a:pt x="0" y="254"/>
                    <a:pt x="26" y="714"/>
                    <a:pt x="312" y="714"/>
                  </a:cubicBezTo>
                  <a:cubicBezTo>
                    <a:pt x="333" y="714"/>
                    <a:pt x="356" y="712"/>
                    <a:pt x="381" y="706"/>
                  </a:cubicBezTo>
                  <a:cubicBezTo>
                    <a:pt x="732" y="619"/>
                    <a:pt x="620" y="1"/>
                    <a:pt x="35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3399150" y="3313875"/>
              <a:ext cx="211550" cy="144650"/>
            </a:xfrm>
            <a:custGeom>
              <a:rect b="b" l="l" r="r" t="t"/>
              <a:pathLst>
                <a:path extrusionOk="0" h="5786" w="8462">
                  <a:moveTo>
                    <a:pt x="2786" y="0"/>
                  </a:moveTo>
                  <a:cubicBezTo>
                    <a:pt x="523" y="0"/>
                    <a:pt x="1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3409250" y="3309450"/>
              <a:ext cx="156875" cy="152750"/>
            </a:xfrm>
            <a:custGeom>
              <a:rect b="b" l="l" r="r" t="t"/>
              <a:pathLst>
                <a:path extrusionOk="0" h="6110" w="6275">
                  <a:moveTo>
                    <a:pt x="2428" y="0"/>
                  </a:moveTo>
                  <a:cubicBezTo>
                    <a:pt x="2195" y="0"/>
                    <a:pt x="1961" y="40"/>
                    <a:pt x="1739" y="117"/>
                  </a:cubicBezTo>
                  <a:cubicBezTo>
                    <a:pt x="1411" y="230"/>
                    <a:pt x="1129" y="433"/>
                    <a:pt x="915" y="693"/>
                  </a:cubicBezTo>
                  <a:cubicBezTo>
                    <a:pt x="700" y="952"/>
                    <a:pt x="520" y="1234"/>
                    <a:pt x="396" y="1539"/>
                  </a:cubicBezTo>
                  <a:cubicBezTo>
                    <a:pt x="136" y="2126"/>
                    <a:pt x="12" y="2769"/>
                    <a:pt x="12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47" y="3717"/>
                    <a:pt x="170" y="3412"/>
                  </a:cubicBezTo>
                  <a:cubicBezTo>
                    <a:pt x="215" y="2792"/>
                    <a:pt x="373" y="2193"/>
                    <a:pt x="644" y="1641"/>
                  </a:cubicBezTo>
                  <a:cubicBezTo>
                    <a:pt x="904" y="1099"/>
                    <a:pt x="1321" y="614"/>
                    <a:pt x="1851" y="433"/>
                  </a:cubicBezTo>
                  <a:cubicBezTo>
                    <a:pt x="2020" y="384"/>
                    <a:pt x="2197" y="357"/>
                    <a:pt x="2375" y="357"/>
                  </a:cubicBezTo>
                  <a:cubicBezTo>
                    <a:pt x="2483" y="357"/>
                    <a:pt x="2591" y="367"/>
                    <a:pt x="2698" y="388"/>
                  </a:cubicBezTo>
                  <a:cubicBezTo>
                    <a:pt x="2765" y="399"/>
                    <a:pt x="2833" y="411"/>
                    <a:pt x="2912" y="433"/>
                  </a:cubicBezTo>
                  <a:cubicBezTo>
                    <a:pt x="2980" y="456"/>
                    <a:pt x="3048" y="478"/>
                    <a:pt x="3115" y="501"/>
                  </a:cubicBezTo>
                  <a:cubicBezTo>
                    <a:pt x="3251" y="557"/>
                    <a:pt x="3386" y="614"/>
                    <a:pt x="3510" y="693"/>
                  </a:cubicBezTo>
                  <a:cubicBezTo>
                    <a:pt x="4029" y="997"/>
                    <a:pt x="4481" y="1404"/>
                    <a:pt x="4853" y="1889"/>
                  </a:cubicBezTo>
                  <a:cubicBezTo>
                    <a:pt x="5248" y="2351"/>
                    <a:pt x="5541" y="2871"/>
                    <a:pt x="5756" y="3446"/>
                  </a:cubicBezTo>
                  <a:cubicBezTo>
                    <a:pt x="5936" y="3999"/>
                    <a:pt x="5993" y="4642"/>
                    <a:pt x="5688" y="5105"/>
                  </a:cubicBezTo>
                  <a:cubicBezTo>
                    <a:pt x="5530" y="5330"/>
                    <a:pt x="5304" y="5511"/>
                    <a:pt x="5034" y="5624"/>
                  </a:cubicBezTo>
                  <a:cubicBezTo>
                    <a:pt x="4771" y="5722"/>
                    <a:pt x="4487" y="5789"/>
                    <a:pt x="4192" y="5824"/>
                  </a:cubicBezTo>
                  <a:lnTo>
                    <a:pt x="4192" y="5824"/>
                  </a:lnTo>
                  <a:cubicBezTo>
                    <a:pt x="3578" y="5712"/>
                    <a:pt x="2974" y="5600"/>
                    <a:pt x="2359" y="5500"/>
                  </a:cubicBezTo>
                  <a:cubicBezTo>
                    <a:pt x="1739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35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78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80" y="1629"/>
                  </a:cubicBezTo>
                  <a:cubicBezTo>
                    <a:pt x="4763" y="1121"/>
                    <a:pt x="4266" y="693"/>
                    <a:pt x="3702" y="365"/>
                  </a:cubicBezTo>
                  <a:cubicBezTo>
                    <a:pt x="3555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23" y="61"/>
                    <a:pt x="2833" y="38"/>
                    <a:pt x="2754" y="27"/>
                  </a:cubicBezTo>
                  <a:cubicBezTo>
                    <a:pt x="2646" y="9"/>
                    <a:pt x="2537" y="0"/>
                    <a:pt x="242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3300375" y="3274200"/>
              <a:ext cx="185075" cy="160775"/>
            </a:xfrm>
            <a:custGeom>
              <a:rect b="b" l="l" r="r" t="t"/>
              <a:pathLst>
                <a:path extrusionOk="0" h="6431" w="7403">
                  <a:moveTo>
                    <a:pt x="2600" y="1"/>
                  </a:moveTo>
                  <a:cubicBezTo>
                    <a:pt x="1953" y="1"/>
                    <a:pt x="1334" y="216"/>
                    <a:pt x="903" y="771"/>
                  </a:cubicBezTo>
                  <a:cubicBezTo>
                    <a:pt x="0" y="1979"/>
                    <a:pt x="767" y="3694"/>
                    <a:pt x="1580" y="4675"/>
                  </a:cubicBezTo>
                  <a:cubicBezTo>
                    <a:pt x="2273" y="5585"/>
                    <a:pt x="3403" y="6431"/>
                    <a:pt x="4535" y="6431"/>
                  </a:cubicBezTo>
                  <a:cubicBezTo>
                    <a:pt x="5061" y="6431"/>
                    <a:pt x="5588" y="6248"/>
                    <a:pt x="6071" y="5804"/>
                  </a:cubicBezTo>
                  <a:lnTo>
                    <a:pt x="6793" y="5116"/>
                  </a:lnTo>
                  <a:cubicBezTo>
                    <a:pt x="6793" y="5116"/>
                    <a:pt x="7403" y="4066"/>
                    <a:pt x="6895" y="3051"/>
                  </a:cubicBezTo>
                  <a:cubicBezTo>
                    <a:pt x="6410" y="2114"/>
                    <a:pt x="5608" y="1313"/>
                    <a:pt x="4773" y="715"/>
                  </a:cubicBezTo>
                  <a:cubicBezTo>
                    <a:pt x="4189" y="309"/>
                    <a:pt x="3375" y="1"/>
                    <a:pt x="2600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3305450" y="3269525"/>
              <a:ext cx="174350" cy="168150"/>
            </a:xfrm>
            <a:custGeom>
              <a:rect b="b" l="l" r="r" t="t"/>
              <a:pathLst>
                <a:path extrusionOk="0" h="6726" w="6974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64" y="642"/>
                    <a:pt x="282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74" y="3847"/>
                    <a:pt x="779" y="4411"/>
                    <a:pt x="1162" y="4896"/>
                  </a:cubicBezTo>
                  <a:cubicBezTo>
                    <a:pt x="1264" y="5020"/>
                    <a:pt x="1343" y="5133"/>
                    <a:pt x="1445" y="5235"/>
                  </a:cubicBezTo>
                  <a:cubicBezTo>
                    <a:pt x="1557" y="5348"/>
                    <a:pt x="1648" y="5461"/>
                    <a:pt x="1761" y="5562"/>
                  </a:cubicBezTo>
                  <a:cubicBezTo>
                    <a:pt x="1975" y="5754"/>
                    <a:pt x="2201" y="5934"/>
                    <a:pt x="2438" y="6092"/>
                  </a:cubicBezTo>
                  <a:cubicBezTo>
                    <a:pt x="2866" y="6386"/>
                    <a:pt x="3363" y="6589"/>
                    <a:pt x="3882" y="6691"/>
                  </a:cubicBezTo>
                  <a:cubicBezTo>
                    <a:pt x="4010" y="6714"/>
                    <a:pt x="4140" y="6725"/>
                    <a:pt x="4269" y="6725"/>
                  </a:cubicBezTo>
                  <a:cubicBezTo>
                    <a:pt x="4582" y="6725"/>
                    <a:pt x="4895" y="6657"/>
                    <a:pt x="5191" y="6521"/>
                  </a:cubicBezTo>
                  <a:cubicBezTo>
                    <a:pt x="5496" y="6375"/>
                    <a:pt x="5766" y="6171"/>
                    <a:pt x="6003" y="5923"/>
                  </a:cubicBezTo>
                  <a:lnTo>
                    <a:pt x="6590" y="5303"/>
                  </a:lnTo>
                  <a:lnTo>
                    <a:pt x="5947" y="5867"/>
                  </a:lnTo>
                  <a:cubicBezTo>
                    <a:pt x="5710" y="6092"/>
                    <a:pt x="5439" y="6262"/>
                    <a:pt x="5135" y="6386"/>
                  </a:cubicBezTo>
                  <a:cubicBezTo>
                    <a:pt x="4904" y="6467"/>
                    <a:pt x="4658" y="6508"/>
                    <a:pt x="4412" y="6508"/>
                  </a:cubicBezTo>
                  <a:cubicBezTo>
                    <a:pt x="4248" y="6508"/>
                    <a:pt x="4085" y="6490"/>
                    <a:pt x="3927" y="6454"/>
                  </a:cubicBezTo>
                  <a:cubicBezTo>
                    <a:pt x="3442" y="6352"/>
                    <a:pt x="3002" y="6138"/>
                    <a:pt x="2607" y="5844"/>
                  </a:cubicBezTo>
                  <a:cubicBezTo>
                    <a:pt x="2392" y="5686"/>
                    <a:pt x="2189" y="5506"/>
                    <a:pt x="2009" y="5314"/>
                  </a:cubicBezTo>
                  <a:cubicBezTo>
                    <a:pt x="1896" y="5224"/>
                    <a:pt x="1817" y="5122"/>
                    <a:pt x="1727" y="5009"/>
                  </a:cubicBezTo>
                  <a:cubicBezTo>
                    <a:pt x="1636" y="4908"/>
                    <a:pt x="1535" y="4783"/>
                    <a:pt x="1445" y="4682"/>
                  </a:cubicBezTo>
                  <a:cubicBezTo>
                    <a:pt x="1095" y="4219"/>
                    <a:pt x="813" y="3700"/>
                    <a:pt x="643" y="3136"/>
                  </a:cubicBezTo>
                  <a:cubicBezTo>
                    <a:pt x="463" y="2572"/>
                    <a:pt x="429" y="1962"/>
                    <a:pt x="655" y="1443"/>
                  </a:cubicBezTo>
                  <a:cubicBezTo>
                    <a:pt x="880" y="924"/>
                    <a:pt x="1343" y="541"/>
                    <a:pt x="1907" y="428"/>
                  </a:cubicBezTo>
                  <a:cubicBezTo>
                    <a:pt x="2069" y="392"/>
                    <a:pt x="2235" y="375"/>
                    <a:pt x="2401" y="375"/>
                  </a:cubicBezTo>
                  <a:cubicBezTo>
                    <a:pt x="2804" y="375"/>
                    <a:pt x="3213" y="469"/>
                    <a:pt x="3589" y="597"/>
                  </a:cubicBezTo>
                  <a:cubicBezTo>
                    <a:pt x="3848" y="687"/>
                    <a:pt x="4096" y="811"/>
                    <a:pt x="4333" y="947"/>
                  </a:cubicBezTo>
                  <a:cubicBezTo>
                    <a:pt x="4570" y="1094"/>
                    <a:pt x="4785" y="1263"/>
                    <a:pt x="4988" y="1421"/>
                  </a:cubicBezTo>
                  <a:cubicBezTo>
                    <a:pt x="5202" y="1579"/>
                    <a:pt x="5383" y="1771"/>
                    <a:pt x="5575" y="1940"/>
                  </a:cubicBezTo>
                  <a:cubicBezTo>
                    <a:pt x="5733" y="2109"/>
                    <a:pt x="5891" y="2278"/>
                    <a:pt x="6049" y="2470"/>
                  </a:cubicBezTo>
                  <a:cubicBezTo>
                    <a:pt x="6195" y="2640"/>
                    <a:pt x="6319" y="2820"/>
                    <a:pt x="6432" y="3012"/>
                  </a:cubicBezTo>
                  <a:cubicBezTo>
                    <a:pt x="6489" y="3102"/>
                    <a:pt x="6568" y="3192"/>
                    <a:pt x="6601" y="3271"/>
                  </a:cubicBezTo>
                  <a:cubicBezTo>
                    <a:pt x="6647" y="3362"/>
                    <a:pt x="6680" y="3452"/>
                    <a:pt x="6714" y="3531"/>
                  </a:cubicBez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80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69" y="5167"/>
                    <a:pt x="6703" y="5099"/>
                  </a:cubicBezTo>
                  <a:cubicBezTo>
                    <a:pt x="6793" y="4908"/>
                    <a:pt x="6861" y="4705"/>
                    <a:pt x="6895" y="4490"/>
                  </a:cubicBezTo>
                  <a:cubicBezTo>
                    <a:pt x="6974" y="4163"/>
                    <a:pt x="6963" y="3813"/>
                    <a:pt x="6861" y="3486"/>
                  </a:cubicBezTo>
                  <a:cubicBezTo>
                    <a:pt x="6827" y="3396"/>
                    <a:pt x="6805" y="3283"/>
                    <a:pt x="6759" y="3192"/>
                  </a:cubicBezTo>
                  <a:cubicBezTo>
                    <a:pt x="6703" y="3102"/>
                    <a:pt x="6658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47" y="1951"/>
                    <a:pt x="5766" y="1759"/>
                  </a:cubicBezTo>
                  <a:cubicBezTo>
                    <a:pt x="5575" y="1579"/>
                    <a:pt x="5405" y="1364"/>
                    <a:pt x="5191" y="1195"/>
                  </a:cubicBezTo>
                  <a:cubicBezTo>
                    <a:pt x="4965" y="1026"/>
                    <a:pt x="4762" y="834"/>
                    <a:pt x="4525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3422225" y="3400200"/>
              <a:ext cx="160825" cy="194475"/>
            </a:xfrm>
            <a:custGeom>
              <a:rect b="b" l="l" r="r" t="t"/>
              <a:pathLst>
                <a:path extrusionOk="0" h="7779" w="6433">
                  <a:moveTo>
                    <a:pt x="2694" y="0"/>
                  </a:moveTo>
                  <a:cubicBezTo>
                    <a:pt x="2022" y="0"/>
                    <a:pt x="1388" y="292"/>
                    <a:pt x="937" y="1012"/>
                  </a:cubicBezTo>
                  <a:cubicBezTo>
                    <a:pt x="1" y="2524"/>
                    <a:pt x="825" y="5785"/>
                    <a:pt x="1953" y="6891"/>
                  </a:cubicBezTo>
                  <a:lnTo>
                    <a:pt x="2811" y="7523"/>
                  </a:lnTo>
                  <a:cubicBezTo>
                    <a:pt x="2898" y="7705"/>
                    <a:pt x="3075" y="7779"/>
                    <a:pt x="3300" y="7779"/>
                  </a:cubicBezTo>
                  <a:cubicBezTo>
                    <a:pt x="4066" y="7779"/>
                    <a:pt x="5393" y="6927"/>
                    <a:pt x="5654" y="6587"/>
                  </a:cubicBezTo>
                  <a:cubicBezTo>
                    <a:pt x="6376" y="5582"/>
                    <a:pt x="6433" y="3630"/>
                    <a:pt x="6072" y="2536"/>
                  </a:cubicBezTo>
                  <a:cubicBezTo>
                    <a:pt x="5624" y="1237"/>
                    <a:pt x="4077" y="0"/>
                    <a:pt x="269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3430975" y="3395025"/>
              <a:ext cx="152925" cy="200125"/>
            </a:xfrm>
            <a:custGeom>
              <a:rect b="b" l="l" r="r" t="t"/>
              <a:pathLst>
                <a:path extrusionOk="0" h="8005" w="6117">
                  <a:moveTo>
                    <a:pt x="2378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49" y="1445"/>
                    <a:pt x="91" y="1874"/>
                    <a:pt x="57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63" y="5315"/>
                    <a:pt x="621" y="5710"/>
                    <a:pt x="824" y="6094"/>
                  </a:cubicBezTo>
                  <a:cubicBezTo>
                    <a:pt x="1016" y="6478"/>
                    <a:pt x="1265" y="6827"/>
                    <a:pt x="1580" y="7132"/>
                  </a:cubicBezTo>
                  <a:lnTo>
                    <a:pt x="2461" y="7730"/>
                  </a:lnTo>
                  <a:lnTo>
                    <a:pt x="1637" y="7064"/>
                  </a:lnTo>
                  <a:cubicBezTo>
                    <a:pt x="1355" y="6748"/>
                    <a:pt x="1140" y="6399"/>
                    <a:pt x="982" y="6015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50" y="4029"/>
                    <a:pt x="294" y="3194"/>
                    <a:pt x="396" y="2381"/>
                  </a:cubicBezTo>
                  <a:cubicBezTo>
                    <a:pt x="441" y="1986"/>
                    <a:pt x="576" y="1603"/>
                    <a:pt x="791" y="1264"/>
                  </a:cubicBezTo>
                  <a:cubicBezTo>
                    <a:pt x="994" y="948"/>
                    <a:pt x="1298" y="689"/>
                    <a:pt x="1648" y="542"/>
                  </a:cubicBezTo>
                  <a:cubicBezTo>
                    <a:pt x="1868" y="453"/>
                    <a:pt x="2100" y="410"/>
                    <a:pt x="2334" y="410"/>
                  </a:cubicBezTo>
                  <a:cubicBezTo>
                    <a:pt x="2485" y="410"/>
                    <a:pt x="2637" y="428"/>
                    <a:pt x="2788" y="463"/>
                  </a:cubicBezTo>
                  <a:cubicBezTo>
                    <a:pt x="3172" y="542"/>
                    <a:pt x="3555" y="689"/>
                    <a:pt x="3882" y="903"/>
                  </a:cubicBezTo>
                  <a:cubicBezTo>
                    <a:pt x="4232" y="1106"/>
                    <a:pt x="4548" y="1366"/>
                    <a:pt x="4819" y="1671"/>
                  </a:cubicBezTo>
                  <a:cubicBezTo>
                    <a:pt x="4954" y="1817"/>
                    <a:pt x="5090" y="1975"/>
                    <a:pt x="5203" y="2144"/>
                  </a:cubicBezTo>
                  <a:cubicBezTo>
                    <a:pt x="5316" y="2314"/>
                    <a:pt x="5406" y="2483"/>
                    <a:pt x="5485" y="2675"/>
                  </a:cubicBezTo>
                  <a:lnTo>
                    <a:pt x="5553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44" y="3634"/>
                    <a:pt x="5744" y="3848"/>
                  </a:cubicBezTo>
                  <a:cubicBezTo>
                    <a:pt x="5767" y="4051"/>
                    <a:pt x="5778" y="4255"/>
                    <a:pt x="5767" y="4458"/>
                  </a:cubicBezTo>
                  <a:cubicBezTo>
                    <a:pt x="5778" y="4661"/>
                    <a:pt x="5767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17" y="6353"/>
                    <a:pt x="5372" y="6455"/>
                    <a:pt x="5316" y="6545"/>
                  </a:cubicBezTo>
                  <a:lnTo>
                    <a:pt x="5237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8" y="6794"/>
                  </a:lnTo>
                  <a:cubicBezTo>
                    <a:pt x="5011" y="6929"/>
                    <a:pt x="4853" y="7064"/>
                    <a:pt x="4695" y="7177"/>
                  </a:cubicBezTo>
                  <a:cubicBezTo>
                    <a:pt x="4356" y="7425"/>
                    <a:pt x="3984" y="7629"/>
                    <a:pt x="3600" y="7787"/>
                  </a:cubicBezTo>
                  <a:cubicBezTo>
                    <a:pt x="3409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32" y="7913"/>
                    <a:pt x="2749" y="8004"/>
                    <a:pt x="2940" y="8004"/>
                  </a:cubicBezTo>
                  <a:cubicBezTo>
                    <a:pt x="2961" y="8004"/>
                    <a:pt x="2982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35" y="7561"/>
                    <a:pt x="4796" y="7335"/>
                  </a:cubicBezTo>
                  <a:cubicBezTo>
                    <a:pt x="4988" y="7222"/>
                    <a:pt x="5158" y="7087"/>
                    <a:pt x="5327" y="6940"/>
                  </a:cubicBezTo>
                  <a:lnTo>
                    <a:pt x="5383" y="6873"/>
                  </a:lnTo>
                  <a:cubicBezTo>
                    <a:pt x="5406" y="6850"/>
                    <a:pt x="5428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81" y="5541"/>
                    <a:pt x="6038" y="5101"/>
                  </a:cubicBezTo>
                  <a:cubicBezTo>
                    <a:pt x="6072" y="4886"/>
                    <a:pt x="6094" y="4672"/>
                    <a:pt x="6094" y="4458"/>
                  </a:cubicBezTo>
                  <a:cubicBezTo>
                    <a:pt x="6117" y="4243"/>
                    <a:pt x="6117" y="4018"/>
                    <a:pt x="6094" y="3803"/>
                  </a:cubicBezTo>
                  <a:cubicBezTo>
                    <a:pt x="6094" y="3589"/>
                    <a:pt x="6049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4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18" y="136"/>
                    <a:pt x="2878" y="57"/>
                  </a:cubicBezTo>
                  <a:cubicBezTo>
                    <a:pt x="2711" y="19"/>
                    <a:pt x="2544" y="0"/>
                    <a:pt x="23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3220350" y="3293150"/>
              <a:ext cx="261725" cy="205025"/>
            </a:xfrm>
            <a:custGeom>
              <a:rect b="b" l="l" r="r" t="t"/>
              <a:pathLst>
                <a:path extrusionOk="0" h="8201" w="10469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7" y="2067"/>
                  </a:cubicBezTo>
                  <a:cubicBezTo>
                    <a:pt x="0" y="3994"/>
                    <a:pt x="1356" y="8200"/>
                    <a:pt x="3764" y="8200"/>
                  </a:cubicBezTo>
                  <a:cubicBezTo>
                    <a:pt x="3992" y="8200"/>
                    <a:pt x="4230" y="8162"/>
                    <a:pt x="4476" y="8081"/>
                  </a:cubicBezTo>
                  <a:lnTo>
                    <a:pt x="4973" y="7517"/>
                  </a:lnTo>
                  <a:cubicBezTo>
                    <a:pt x="5864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3230400" y="3288100"/>
              <a:ext cx="248550" cy="211000"/>
            </a:xfrm>
            <a:custGeom>
              <a:rect b="b" l="l" r="r" t="t"/>
              <a:pathLst>
                <a:path extrusionOk="0" h="8440" w="9942">
                  <a:moveTo>
                    <a:pt x="3284" y="1"/>
                  </a:moveTo>
                  <a:cubicBezTo>
                    <a:pt x="3104" y="1"/>
                    <a:pt x="2991" y="23"/>
                    <a:pt x="2856" y="46"/>
                  </a:cubicBezTo>
                  <a:cubicBezTo>
                    <a:pt x="2269" y="147"/>
                    <a:pt x="1716" y="418"/>
                    <a:pt x="1287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80" y="2799"/>
                    <a:pt x="1" y="3386"/>
                    <a:pt x="46" y="3962"/>
                  </a:cubicBezTo>
                  <a:cubicBezTo>
                    <a:pt x="125" y="5101"/>
                    <a:pt x="497" y="6196"/>
                    <a:pt x="1152" y="7144"/>
                  </a:cubicBezTo>
                  <a:cubicBezTo>
                    <a:pt x="1468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097" y="8306"/>
                  </a:lnTo>
                  <a:lnTo>
                    <a:pt x="4571" y="7719"/>
                  </a:lnTo>
                  <a:lnTo>
                    <a:pt x="4062" y="8261"/>
                  </a:lnTo>
                  <a:lnTo>
                    <a:pt x="4062" y="8261"/>
                  </a:lnTo>
                  <a:cubicBezTo>
                    <a:pt x="3860" y="8322"/>
                    <a:pt x="3652" y="8353"/>
                    <a:pt x="3444" y="8353"/>
                  </a:cubicBezTo>
                  <a:cubicBezTo>
                    <a:pt x="3117" y="8353"/>
                    <a:pt x="2791" y="8277"/>
                    <a:pt x="2494" y="8125"/>
                  </a:cubicBezTo>
                  <a:cubicBezTo>
                    <a:pt x="2020" y="7855"/>
                    <a:pt x="1614" y="7482"/>
                    <a:pt x="1332" y="7020"/>
                  </a:cubicBezTo>
                  <a:cubicBezTo>
                    <a:pt x="745" y="6094"/>
                    <a:pt x="418" y="5033"/>
                    <a:pt x="384" y="3950"/>
                  </a:cubicBezTo>
                  <a:cubicBezTo>
                    <a:pt x="373" y="3420"/>
                    <a:pt x="407" y="2878"/>
                    <a:pt x="621" y="2393"/>
                  </a:cubicBezTo>
                  <a:cubicBezTo>
                    <a:pt x="836" y="1919"/>
                    <a:pt x="1152" y="1479"/>
                    <a:pt x="1535" y="1129"/>
                  </a:cubicBezTo>
                  <a:cubicBezTo>
                    <a:pt x="1908" y="779"/>
                    <a:pt x="2382" y="542"/>
                    <a:pt x="2889" y="452"/>
                  </a:cubicBezTo>
                  <a:cubicBezTo>
                    <a:pt x="3025" y="441"/>
                    <a:pt x="3194" y="407"/>
                    <a:pt x="3284" y="407"/>
                  </a:cubicBezTo>
                  <a:lnTo>
                    <a:pt x="3691" y="430"/>
                  </a:lnTo>
                  <a:cubicBezTo>
                    <a:pt x="3961" y="430"/>
                    <a:pt x="4232" y="452"/>
                    <a:pt x="4492" y="497"/>
                  </a:cubicBezTo>
                  <a:cubicBezTo>
                    <a:pt x="4763" y="531"/>
                    <a:pt x="5022" y="588"/>
                    <a:pt x="5270" y="667"/>
                  </a:cubicBezTo>
                  <a:cubicBezTo>
                    <a:pt x="5530" y="746"/>
                    <a:pt x="5789" y="836"/>
                    <a:pt x="6026" y="949"/>
                  </a:cubicBezTo>
                  <a:cubicBezTo>
                    <a:pt x="6534" y="1152"/>
                    <a:pt x="7008" y="1411"/>
                    <a:pt x="7459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6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24" y="4153"/>
                  </a:lnTo>
                  <a:cubicBezTo>
                    <a:pt x="9570" y="4266"/>
                    <a:pt x="9615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30" y="5146"/>
                    <a:pt x="8904" y="5304"/>
                  </a:cubicBezTo>
                  <a:cubicBezTo>
                    <a:pt x="8464" y="5620"/>
                    <a:pt x="8001" y="5914"/>
                    <a:pt x="7516" y="6184"/>
                  </a:cubicBezTo>
                  <a:cubicBezTo>
                    <a:pt x="6557" y="6726"/>
                    <a:pt x="5552" y="7211"/>
                    <a:pt x="4571" y="7719"/>
                  </a:cubicBezTo>
                  <a:cubicBezTo>
                    <a:pt x="5598" y="7290"/>
                    <a:pt x="6613" y="6850"/>
                    <a:pt x="7617" y="6354"/>
                  </a:cubicBezTo>
                  <a:cubicBezTo>
                    <a:pt x="8114" y="6105"/>
                    <a:pt x="8599" y="5823"/>
                    <a:pt x="9062" y="5507"/>
                  </a:cubicBezTo>
                  <a:cubicBezTo>
                    <a:pt x="9299" y="5349"/>
                    <a:pt x="9524" y="5158"/>
                    <a:pt x="9716" y="4943"/>
                  </a:cubicBezTo>
                  <a:cubicBezTo>
                    <a:pt x="9840" y="4819"/>
                    <a:pt x="9908" y="4661"/>
                    <a:pt x="9942" y="4503"/>
                  </a:cubicBezTo>
                  <a:cubicBezTo>
                    <a:pt x="9942" y="4402"/>
                    <a:pt x="9919" y="4311"/>
                    <a:pt x="9886" y="4232"/>
                  </a:cubicBezTo>
                  <a:lnTo>
                    <a:pt x="9818" y="4040"/>
                  </a:lnTo>
                  <a:cubicBezTo>
                    <a:pt x="9773" y="3905"/>
                    <a:pt x="9705" y="3770"/>
                    <a:pt x="9637" y="3646"/>
                  </a:cubicBezTo>
                  <a:cubicBezTo>
                    <a:pt x="9570" y="3521"/>
                    <a:pt x="9513" y="3386"/>
                    <a:pt x="9434" y="3262"/>
                  </a:cubicBezTo>
                  <a:cubicBezTo>
                    <a:pt x="9276" y="3025"/>
                    <a:pt x="9107" y="2788"/>
                    <a:pt x="8926" y="2574"/>
                  </a:cubicBezTo>
                  <a:cubicBezTo>
                    <a:pt x="8565" y="2133"/>
                    <a:pt x="8148" y="1750"/>
                    <a:pt x="7685" y="1423"/>
                  </a:cubicBezTo>
                  <a:cubicBezTo>
                    <a:pt x="7222" y="1084"/>
                    <a:pt x="6715" y="802"/>
                    <a:pt x="6196" y="576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24" y="181"/>
                    <a:pt x="4842" y="125"/>
                    <a:pt x="4559" y="80"/>
                  </a:cubicBezTo>
                  <a:cubicBezTo>
                    <a:pt x="4324" y="33"/>
                    <a:pt x="4089" y="9"/>
                    <a:pt x="3854" y="9"/>
                  </a:cubicBezTo>
                  <a:cubicBezTo>
                    <a:pt x="3807" y="9"/>
                    <a:pt x="3760" y="10"/>
                    <a:pt x="3713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3218825" y="3342000"/>
              <a:ext cx="261550" cy="202025"/>
            </a:xfrm>
            <a:custGeom>
              <a:rect b="b" l="l" r="r" t="t"/>
              <a:pathLst>
                <a:path extrusionOk="0" h="8081" w="10462">
                  <a:moveTo>
                    <a:pt x="4819" y="0"/>
                  </a:moveTo>
                  <a:cubicBezTo>
                    <a:pt x="2404" y="11"/>
                    <a:pt x="91" y="903"/>
                    <a:pt x="24" y="3735"/>
                  </a:cubicBezTo>
                  <a:cubicBezTo>
                    <a:pt x="1" y="4807"/>
                    <a:pt x="644" y="5992"/>
                    <a:pt x="1299" y="6804"/>
                  </a:cubicBezTo>
                  <a:cubicBezTo>
                    <a:pt x="1705" y="7290"/>
                    <a:pt x="2213" y="7741"/>
                    <a:pt x="2822" y="7955"/>
                  </a:cubicBezTo>
                  <a:cubicBezTo>
                    <a:pt x="3105" y="8039"/>
                    <a:pt x="3396" y="8081"/>
                    <a:pt x="3688" y="8081"/>
                  </a:cubicBezTo>
                  <a:cubicBezTo>
                    <a:pt x="3989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64" y="7165"/>
                  </a:cubicBezTo>
                  <a:cubicBezTo>
                    <a:pt x="7426" y="6364"/>
                    <a:pt x="8600" y="5405"/>
                    <a:pt x="9389" y="4220"/>
                  </a:cubicBezTo>
                  <a:cubicBezTo>
                    <a:pt x="10270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3216850" y="3336850"/>
              <a:ext cx="257600" cy="207075"/>
            </a:xfrm>
            <a:custGeom>
              <a:rect b="b" l="l" r="r" t="t"/>
              <a:pathLst>
                <a:path extrusionOk="0" h="8283" w="10304">
                  <a:moveTo>
                    <a:pt x="4841" y="1"/>
                  </a:moveTo>
                  <a:cubicBezTo>
                    <a:pt x="4003" y="1"/>
                    <a:pt x="3168" y="138"/>
                    <a:pt x="2382" y="432"/>
                  </a:cubicBezTo>
                  <a:cubicBezTo>
                    <a:pt x="1964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407" y="2124"/>
                  </a:cubicBezTo>
                  <a:cubicBezTo>
                    <a:pt x="215" y="2497"/>
                    <a:pt x="103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2" y="4122"/>
                    <a:pt x="24" y="4313"/>
                    <a:pt x="69" y="4505"/>
                  </a:cubicBezTo>
                  <a:cubicBezTo>
                    <a:pt x="215" y="5216"/>
                    <a:pt x="520" y="5882"/>
                    <a:pt x="938" y="6469"/>
                  </a:cubicBezTo>
                  <a:cubicBezTo>
                    <a:pt x="1276" y="6965"/>
                    <a:pt x="1694" y="7417"/>
                    <a:pt x="2179" y="7778"/>
                  </a:cubicBezTo>
                  <a:cubicBezTo>
                    <a:pt x="2551" y="8060"/>
                    <a:pt x="2991" y="8229"/>
                    <a:pt x="3465" y="8274"/>
                  </a:cubicBezTo>
                  <a:cubicBezTo>
                    <a:pt x="3550" y="8280"/>
                    <a:pt x="3634" y="8283"/>
                    <a:pt x="3719" y="8283"/>
                  </a:cubicBezTo>
                  <a:cubicBezTo>
                    <a:pt x="3804" y="8283"/>
                    <a:pt x="3888" y="8280"/>
                    <a:pt x="3973" y="8274"/>
                  </a:cubicBezTo>
                  <a:cubicBezTo>
                    <a:pt x="4097" y="8263"/>
                    <a:pt x="4233" y="8252"/>
                    <a:pt x="4357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3" y="8229"/>
                    <a:pt x="4097" y="8252"/>
                    <a:pt x="3973" y="8252"/>
                  </a:cubicBezTo>
                  <a:cubicBezTo>
                    <a:pt x="3888" y="8263"/>
                    <a:pt x="3804" y="8269"/>
                    <a:pt x="3719" y="8269"/>
                  </a:cubicBezTo>
                  <a:cubicBezTo>
                    <a:pt x="3634" y="8269"/>
                    <a:pt x="3550" y="8263"/>
                    <a:pt x="3465" y="8252"/>
                  </a:cubicBezTo>
                  <a:cubicBezTo>
                    <a:pt x="3003" y="8207"/>
                    <a:pt x="2562" y="8026"/>
                    <a:pt x="2201" y="7744"/>
                  </a:cubicBezTo>
                  <a:cubicBezTo>
                    <a:pt x="1727" y="7383"/>
                    <a:pt x="1332" y="6931"/>
                    <a:pt x="1017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27" y="4302"/>
                    <a:pt x="215" y="4110"/>
                    <a:pt x="215" y="3919"/>
                  </a:cubicBezTo>
                  <a:cubicBezTo>
                    <a:pt x="238" y="3738"/>
                    <a:pt x="249" y="3546"/>
                    <a:pt x="283" y="3354"/>
                  </a:cubicBezTo>
                  <a:cubicBezTo>
                    <a:pt x="351" y="2971"/>
                    <a:pt x="475" y="2598"/>
                    <a:pt x="667" y="2260"/>
                  </a:cubicBezTo>
                  <a:cubicBezTo>
                    <a:pt x="1084" y="1560"/>
                    <a:pt x="1739" y="1030"/>
                    <a:pt x="2517" y="782"/>
                  </a:cubicBezTo>
                  <a:cubicBezTo>
                    <a:pt x="3211" y="537"/>
                    <a:pt x="3939" y="411"/>
                    <a:pt x="4679" y="411"/>
                  </a:cubicBezTo>
                  <a:cubicBezTo>
                    <a:pt x="4793" y="411"/>
                    <a:pt x="4908" y="414"/>
                    <a:pt x="5022" y="420"/>
                  </a:cubicBezTo>
                  <a:cubicBezTo>
                    <a:pt x="5869" y="466"/>
                    <a:pt x="6738" y="578"/>
                    <a:pt x="7516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4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2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84" y="5747"/>
                  </a:cubicBezTo>
                  <a:cubicBezTo>
                    <a:pt x="8069" y="5972"/>
                    <a:pt x="7832" y="6187"/>
                    <a:pt x="7584" y="6378"/>
                  </a:cubicBezTo>
                  <a:cubicBezTo>
                    <a:pt x="7381" y="6570"/>
                    <a:pt x="7155" y="6751"/>
                    <a:pt x="6929" y="6920"/>
                  </a:cubicBezTo>
                  <a:lnTo>
                    <a:pt x="6320" y="7360"/>
                  </a:lnTo>
                  <a:cubicBezTo>
                    <a:pt x="6140" y="7473"/>
                    <a:pt x="5959" y="7586"/>
                    <a:pt x="5778" y="7687"/>
                  </a:cubicBezTo>
                  <a:cubicBezTo>
                    <a:pt x="5620" y="7778"/>
                    <a:pt x="5474" y="7845"/>
                    <a:pt x="5316" y="7913"/>
                  </a:cubicBezTo>
                  <a:cubicBezTo>
                    <a:pt x="5203" y="7970"/>
                    <a:pt x="5079" y="8015"/>
                    <a:pt x="4955" y="8049"/>
                  </a:cubicBezTo>
                  <a:cubicBezTo>
                    <a:pt x="4763" y="8116"/>
                    <a:pt x="4661" y="8150"/>
                    <a:pt x="4661" y="8150"/>
                  </a:cubicBezTo>
                  <a:lnTo>
                    <a:pt x="4966" y="8060"/>
                  </a:lnTo>
                  <a:cubicBezTo>
                    <a:pt x="5079" y="8026"/>
                    <a:pt x="5203" y="7981"/>
                    <a:pt x="5316" y="7924"/>
                  </a:cubicBezTo>
                  <a:cubicBezTo>
                    <a:pt x="5474" y="7857"/>
                    <a:pt x="5632" y="7789"/>
                    <a:pt x="5778" y="7710"/>
                  </a:cubicBezTo>
                  <a:cubicBezTo>
                    <a:pt x="5970" y="7608"/>
                    <a:pt x="6151" y="7507"/>
                    <a:pt x="6331" y="7394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26" y="6029"/>
                    <a:pt x="8351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87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81" y="1571"/>
                    <a:pt x="9220" y="1323"/>
                    <a:pt x="8836" y="1131"/>
                  </a:cubicBezTo>
                  <a:lnTo>
                    <a:pt x="8272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34" y="3"/>
                  </a:cubicBezTo>
                  <a:cubicBezTo>
                    <a:pt x="4970" y="1"/>
                    <a:pt x="4905" y="1"/>
                    <a:pt x="484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3334225" y="3397575"/>
              <a:ext cx="201450" cy="241975"/>
            </a:xfrm>
            <a:custGeom>
              <a:rect b="b" l="l" r="r" t="t"/>
              <a:pathLst>
                <a:path extrusionOk="0" h="9679" w="8058">
                  <a:moveTo>
                    <a:pt x="5620" y="0"/>
                  </a:moveTo>
                  <a:cubicBezTo>
                    <a:pt x="4029" y="1038"/>
                    <a:pt x="2415" y="2268"/>
                    <a:pt x="1219" y="3667"/>
                  </a:cubicBezTo>
                  <a:cubicBezTo>
                    <a:pt x="598" y="4390"/>
                    <a:pt x="136" y="4965"/>
                    <a:pt x="23" y="5947"/>
                  </a:cubicBezTo>
                  <a:cubicBezTo>
                    <a:pt x="0" y="6195"/>
                    <a:pt x="260" y="6996"/>
                    <a:pt x="339" y="7256"/>
                  </a:cubicBezTo>
                  <a:cubicBezTo>
                    <a:pt x="610" y="8091"/>
                    <a:pt x="1377" y="8892"/>
                    <a:pt x="2054" y="9242"/>
                  </a:cubicBezTo>
                  <a:cubicBezTo>
                    <a:pt x="2657" y="9533"/>
                    <a:pt x="3344" y="9678"/>
                    <a:pt x="4029" y="9678"/>
                  </a:cubicBezTo>
                  <a:cubicBezTo>
                    <a:pt x="5869" y="9678"/>
                    <a:pt x="7702" y="8630"/>
                    <a:pt x="7899" y="6534"/>
                  </a:cubicBezTo>
                  <a:cubicBezTo>
                    <a:pt x="8057" y="4593"/>
                    <a:pt x="7730" y="2663"/>
                    <a:pt x="562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3334500" y="3391925"/>
              <a:ext cx="203150" cy="249500"/>
            </a:xfrm>
            <a:custGeom>
              <a:rect b="b" l="l" r="r" t="t"/>
              <a:pathLst>
                <a:path extrusionOk="0" h="9980" w="8126">
                  <a:moveTo>
                    <a:pt x="5643" y="0"/>
                  </a:moveTo>
                  <a:lnTo>
                    <a:pt x="5518" y="79"/>
                  </a:lnTo>
                  <a:cubicBezTo>
                    <a:pt x="4853" y="542"/>
                    <a:pt x="4187" y="1027"/>
                    <a:pt x="3555" y="1546"/>
                  </a:cubicBezTo>
                  <a:cubicBezTo>
                    <a:pt x="3239" y="1795"/>
                    <a:pt x="2934" y="2065"/>
                    <a:pt x="2630" y="2336"/>
                  </a:cubicBezTo>
                  <a:cubicBezTo>
                    <a:pt x="2325" y="2618"/>
                    <a:pt x="2043" y="2900"/>
                    <a:pt x="1761" y="3205"/>
                  </a:cubicBezTo>
                  <a:cubicBezTo>
                    <a:pt x="1625" y="3340"/>
                    <a:pt x="1490" y="3498"/>
                    <a:pt x="1355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4" y="5315"/>
                    <a:pt x="136" y="5507"/>
                    <a:pt x="91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91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07"/>
                    <a:pt x="23" y="6105"/>
                    <a:pt x="46" y="6015"/>
                  </a:cubicBezTo>
                  <a:cubicBezTo>
                    <a:pt x="57" y="5913"/>
                    <a:pt x="79" y="5812"/>
                    <a:pt x="102" y="5710"/>
                  </a:cubicBezTo>
                  <a:cubicBezTo>
                    <a:pt x="158" y="5518"/>
                    <a:pt x="226" y="5326"/>
                    <a:pt x="316" y="5146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06"/>
                    <a:pt x="1287" y="3860"/>
                    <a:pt x="1422" y="3713"/>
                  </a:cubicBezTo>
                  <a:cubicBezTo>
                    <a:pt x="1569" y="3566"/>
                    <a:pt x="1704" y="3419"/>
                    <a:pt x="1851" y="3284"/>
                  </a:cubicBezTo>
                  <a:cubicBezTo>
                    <a:pt x="2133" y="3002"/>
                    <a:pt x="2427" y="2720"/>
                    <a:pt x="2743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292" y="1273"/>
                    <a:pt x="4924" y="848"/>
                    <a:pt x="5557" y="444"/>
                  </a:cubicBezTo>
                  <a:lnTo>
                    <a:pt x="5557" y="444"/>
                  </a:lnTo>
                  <a:cubicBezTo>
                    <a:pt x="5735" y="690"/>
                    <a:pt x="5919" y="943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13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8" y="6850"/>
                    <a:pt x="7640" y="7188"/>
                  </a:cubicBezTo>
                  <a:cubicBezTo>
                    <a:pt x="7572" y="7527"/>
                    <a:pt x="7459" y="7854"/>
                    <a:pt x="7279" y="8147"/>
                  </a:cubicBezTo>
                  <a:cubicBezTo>
                    <a:pt x="6918" y="8746"/>
                    <a:pt x="6365" y="9219"/>
                    <a:pt x="5722" y="9479"/>
                  </a:cubicBezTo>
                  <a:cubicBezTo>
                    <a:pt x="5137" y="9731"/>
                    <a:pt x="4499" y="9857"/>
                    <a:pt x="3863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84" y="9829"/>
                    <a:pt x="2923" y="9761"/>
                    <a:pt x="2585" y="9660"/>
                  </a:cubicBezTo>
                  <a:cubicBezTo>
                    <a:pt x="2235" y="9558"/>
                    <a:pt x="1908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1" y="7820"/>
                    <a:pt x="621" y="8147"/>
                    <a:pt x="836" y="8430"/>
                  </a:cubicBezTo>
                  <a:cubicBezTo>
                    <a:pt x="1050" y="8723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34" y="9953"/>
                  </a:cubicBezTo>
                  <a:cubicBezTo>
                    <a:pt x="3797" y="9970"/>
                    <a:pt x="3959" y="9979"/>
                    <a:pt x="4122" y="9979"/>
                  </a:cubicBezTo>
                  <a:cubicBezTo>
                    <a:pt x="4691" y="9979"/>
                    <a:pt x="5254" y="9873"/>
                    <a:pt x="5789" y="9671"/>
                  </a:cubicBezTo>
                  <a:cubicBezTo>
                    <a:pt x="6500" y="9411"/>
                    <a:pt x="7110" y="8937"/>
                    <a:pt x="7527" y="8305"/>
                  </a:cubicBezTo>
                  <a:cubicBezTo>
                    <a:pt x="7741" y="7990"/>
                    <a:pt x="7899" y="7640"/>
                    <a:pt x="7978" y="7267"/>
                  </a:cubicBezTo>
                  <a:cubicBezTo>
                    <a:pt x="8057" y="6906"/>
                    <a:pt x="8103" y="6534"/>
                    <a:pt x="8103" y="6161"/>
                  </a:cubicBezTo>
                  <a:cubicBezTo>
                    <a:pt x="8125" y="5417"/>
                    <a:pt x="8046" y="4672"/>
                    <a:pt x="7866" y="3961"/>
                  </a:cubicBezTo>
                  <a:cubicBezTo>
                    <a:pt x="7764" y="3600"/>
                    <a:pt x="7651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44" y="124"/>
                  </a:cubicBezTo>
                  <a:lnTo>
                    <a:pt x="5643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3479225" y="3346225"/>
              <a:ext cx="27100" cy="46575"/>
            </a:xfrm>
            <a:custGeom>
              <a:rect b="b" l="l" r="r" t="t"/>
              <a:pathLst>
                <a:path extrusionOk="0" h="1863" w="1084">
                  <a:moveTo>
                    <a:pt x="1084" y="0"/>
                  </a:moveTo>
                  <a:lnTo>
                    <a:pt x="1084" y="0"/>
                  </a:lnTo>
                  <a:cubicBezTo>
                    <a:pt x="993" y="79"/>
                    <a:pt x="903" y="158"/>
                    <a:pt x="835" y="260"/>
                  </a:cubicBezTo>
                  <a:cubicBezTo>
                    <a:pt x="768" y="339"/>
                    <a:pt x="689" y="429"/>
                    <a:pt x="610" y="519"/>
                  </a:cubicBezTo>
                  <a:cubicBezTo>
                    <a:pt x="531" y="621"/>
                    <a:pt x="463" y="722"/>
                    <a:pt x="395" y="824"/>
                  </a:cubicBezTo>
                  <a:cubicBezTo>
                    <a:pt x="249" y="1038"/>
                    <a:pt x="136" y="1264"/>
                    <a:pt x="68" y="1512"/>
                  </a:cubicBezTo>
                  <a:cubicBezTo>
                    <a:pt x="34" y="1625"/>
                    <a:pt x="12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4" y="113"/>
                    <a:pt x="10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3486275" y="3362875"/>
              <a:ext cx="30500" cy="27375"/>
            </a:xfrm>
            <a:custGeom>
              <a:rect b="b" l="l" r="r" t="t"/>
              <a:pathLst>
                <a:path extrusionOk="0" h="1095" w="1220">
                  <a:moveTo>
                    <a:pt x="1219" y="0"/>
                  </a:moveTo>
                  <a:cubicBezTo>
                    <a:pt x="1129" y="23"/>
                    <a:pt x="1039" y="56"/>
                    <a:pt x="960" y="102"/>
                  </a:cubicBezTo>
                  <a:cubicBezTo>
                    <a:pt x="881" y="147"/>
                    <a:pt x="802" y="192"/>
                    <a:pt x="723" y="237"/>
                  </a:cubicBezTo>
                  <a:cubicBezTo>
                    <a:pt x="644" y="282"/>
                    <a:pt x="565" y="339"/>
                    <a:pt x="486" y="406"/>
                  </a:cubicBezTo>
                  <a:cubicBezTo>
                    <a:pt x="339" y="519"/>
                    <a:pt x="215" y="666"/>
                    <a:pt x="113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71" y="1016"/>
                  </a:cubicBezTo>
                  <a:cubicBezTo>
                    <a:pt x="440" y="937"/>
                    <a:pt x="610" y="835"/>
                    <a:pt x="756" y="722"/>
                  </a:cubicBezTo>
                  <a:cubicBezTo>
                    <a:pt x="903" y="598"/>
                    <a:pt x="1039" y="440"/>
                    <a:pt x="1129" y="271"/>
                  </a:cubicBezTo>
                  <a:cubicBezTo>
                    <a:pt x="1174" y="181"/>
                    <a:pt x="1197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3487125" y="3379675"/>
              <a:ext cx="37825" cy="15725"/>
            </a:xfrm>
            <a:custGeom>
              <a:rect b="b" l="l" r="r" t="t"/>
              <a:pathLst>
                <a:path extrusionOk="0" h="629" w="1513">
                  <a:moveTo>
                    <a:pt x="1426" y="0"/>
                  </a:moveTo>
                  <a:cubicBezTo>
                    <a:pt x="1358" y="0"/>
                    <a:pt x="1294" y="8"/>
                    <a:pt x="1230" y="16"/>
                  </a:cubicBezTo>
                  <a:lnTo>
                    <a:pt x="971" y="62"/>
                  </a:lnTo>
                  <a:cubicBezTo>
                    <a:pt x="869" y="84"/>
                    <a:pt x="779" y="107"/>
                    <a:pt x="700" y="141"/>
                  </a:cubicBezTo>
                  <a:cubicBezTo>
                    <a:pt x="519" y="208"/>
                    <a:pt x="350" y="299"/>
                    <a:pt x="203" y="400"/>
                  </a:cubicBezTo>
                  <a:cubicBezTo>
                    <a:pt x="124" y="456"/>
                    <a:pt x="57" y="524"/>
                    <a:pt x="0" y="592"/>
                  </a:cubicBezTo>
                  <a:cubicBezTo>
                    <a:pt x="74" y="610"/>
                    <a:pt x="148" y="629"/>
                    <a:pt x="227" y="629"/>
                  </a:cubicBezTo>
                  <a:cubicBezTo>
                    <a:pt x="245" y="629"/>
                    <a:pt x="264" y="628"/>
                    <a:pt x="282" y="626"/>
                  </a:cubicBezTo>
                  <a:cubicBezTo>
                    <a:pt x="307" y="627"/>
                    <a:pt x="331" y="628"/>
                    <a:pt x="355" y="628"/>
                  </a:cubicBezTo>
                  <a:cubicBezTo>
                    <a:pt x="523" y="628"/>
                    <a:pt x="689" y="595"/>
                    <a:pt x="847" y="535"/>
                  </a:cubicBezTo>
                  <a:cubicBezTo>
                    <a:pt x="1027" y="468"/>
                    <a:pt x="1196" y="366"/>
                    <a:pt x="1343" y="220"/>
                  </a:cubicBezTo>
                  <a:cubicBezTo>
                    <a:pt x="1411" y="163"/>
                    <a:pt x="1467" y="84"/>
                    <a:pt x="1512" y="5"/>
                  </a:cubicBezTo>
                  <a:cubicBezTo>
                    <a:pt x="1483" y="2"/>
                    <a:pt x="1454" y="0"/>
                    <a:pt x="1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3483175" y="3403200"/>
              <a:ext cx="62075" cy="47425"/>
            </a:xfrm>
            <a:custGeom>
              <a:rect b="b" l="l" r="r" t="t"/>
              <a:pathLst>
                <a:path extrusionOk="0" h="1897" w="2483">
                  <a:moveTo>
                    <a:pt x="0" y="1"/>
                  </a:moveTo>
                  <a:lnTo>
                    <a:pt x="0" y="1"/>
                  </a:lnTo>
                  <a:cubicBezTo>
                    <a:pt x="113" y="136"/>
                    <a:pt x="249" y="260"/>
                    <a:pt x="384" y="362"/>
                  </a:cubicBezTo>
                  <a:cubicBezTo>
                    <a:pt x="531" y="463"/>
                    <a:pt x="666" y="565"/>
                    <a:pt x="824" y="644"/>
                  </a:cubicBezTo>
                  <a:lnTo>
                    <a:pt x="1061" y="791"/>
                  </a:lnTo>
                  <a:cubicBezTo>
                    <a:pt x="1140" y="836"/>
                    <a:pt x="1230" y="881"/>
                    <a:pt x="1309" y="926"/>
                  </a:cubicBezTo>
                  <a:cubicBezTo>
                    <a:pt x="1467" y="1016"/>
                    <a:pt x="1614" y="1129"/>
                    <a:pt x="1761" y="1231"/>
                  </a:cubicBezTo>
                  <a:cubicBezTo>
                    <a:pt x="1828" y="1276"/>
                    <a:pt x="1896" y="1332"/>
                    <a:pt x="1964" y="1389"/>
                  </a:cubicBezTo>
                  <a:cubicBezTo>
                    <a:pt x="2020" y="1445"/>
                    <a:pt x="2077" y="1501"/>
                    <a:pt x="2133" y="1535"/>
                  </a:cubicBezTo>
                  <a:cubicBezTo>
                    <a:pt x="2189" y="1580"/>
                    <a:pt x="2235" y="1626"/>
                    <a:pt x="2280" y="1682"/>
                  </a:cubicBezTo>
                  <a:lnTo>
                    <a:pt x="2381" y="1795"/>
                  </a:lnTo>
                  <a:cubicBezTo>
                    <a:pt x="2449" y="1863"/>
                    <a:pt x="2483" y="1896"/>
                    <a:pt x="2483" y="1896"/>
                  </a:cubicBezTo>
                  <a:cubicBezTo>
                    <a:pt x="2483" y="1896"/>
                    <a:pt x="2483" y="1840"/>
                    <a:pt x="2460" y="1750"/>
                  </a:cubicBezTo>
                  <a:cubicBezTo>
                    <a:pt x="2449" y="1716"/>
                    <a:pt x="2438" y="1659"/>
                    <a:pt x="2415" y="1592"/>
                  </a:cubicBezTo>
                  <a:cubicBezTo>
                    <a:pt x="2393" y="1524"/>
                    <a:pt x="2370" y="1456"/>
                    <a:pt x="2336" y="1400"/>
                  </a:cubicBezTo>
                  <a:cubicBezTo>
                    <a:pt x="2291" y="1332"/>
                    <a:pt x="2246" y="1253"/>
                    <a:pt x="2189" y="1174"/>
                  </a:cubicBezTo>
                  <a:cubicBezTo>
                    <a:pt x="2144" y="1095"/>
                    <a:pt x="2077" y="1016"/>
                    <a:pt x="2009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14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3508850" y="3425500"/>
              <a:ext cx="22575" cy="40925"/>
            </a:xfrm>
            <a:custGeom>
              <a:rect b="b" l="l" r="r" t="t"/>
              <a:pathLst>
                <a:path extrusionOk="0" h="1637" w="903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79" y="305"/>
                  </a:cubicBezTo>
                  <a:cubicBezTo>
                    <a:pt x="113" y="395"/>
                    <a:pt x="136" y="485"/>
                    <a:pt x="169" y="587"/>
                  </a:cubicBezTo>
                  <a:cubicBezTo>
                    <a:pt x="215" y="688"/>
                    <a:pt x="271" y="779"/>
                    <a:pt x="316" y="880"/>
                  </a:cubicBezTo>
                  <a:cubicBezTo>
                    <a:pt x="418" y="1072"/>
                    <a:pt x="530" y="1253"/>
                    <a:pt x="666" y="1422"/>
                  </a:cubicBezTo>
                  <a:cubicBezTo>
                    <a:pt x="734" y="1501"/>
                    <a:pt x="801" y="1580"/>
                    <a:pt x="892" y="1636"/>
                  </a:cubicBezTo>
                  <a:cubicBezTo>
                    <a:pt x="903" y="1535"/>
                    <a:pt x="892" y="1433"/>
                    <a:pt x="880" y="1320"/>
                  </a:cubicBezTo>
                  <a:cubicBezTo>
                    <a:pt x="846" y="1106"/>
                    <a:pt x="790" y="892"/>
                    <a:pt x="688" y="700"/>
                  </a:cubicBezTo>
                  <a:cubicBezTo>
                    <a:pt x="621" y="587"/>
                    <a:pt x="564" y="485"/>
                    <a:pt x="485" y="384"/>
                  </a:cubicBezTo>
                  <a:cubicBezTo>
                    <a:pt x="429" y="305"/>
                    <a:pt x="350" y="226"/>
                    <a:pt x="271" y="158"/>
                  </a:cubicBezTo>
                  <a:cubicBezTo>
                    <a:pt x="192" y="90"/>
                    <a:pt x="102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3444800" y="3402350"/>
              <a:ext cx="30500" cy="78450"/>
            </a:xfrm>
            <a:custGeom>
              <a:rect b="b" l="l" r="r" t="t"/>
              <a:pathLst>
                <a:path extrusionOk="0" h="3138" w="1220">
                  <a:moveTo>
                    <a:pt x="1152" y="1"/>
                  </a:moveTo>
                  <a:cubicBezTo>
                    <a:pt x="1152" y="1"/>
                    <a:pt x="1129" y="46"/>
                    <a:pt x="1118" y="148"/>
                  </a:cubicBezTo>
                  <a:cubicBezTo>
                    <a:pt x="1106" y="193"/>
                    <a:pt x="1095" y="260"/>
                    <a:pt x="1073" y="317"/>
                  </a:cubicBezTo>
                  <a:cubicBezTo>
                    <a:pt x="1050" y="362"/>
                    <a:pt x="1016" y="441"/>
                    <a:pt x="994" y="509"/>
                  </a:cubicBezTo>
                  <a:cubicBezTo>
                    <a:pt x="937" y="633"/>
                    <a:pt x="847" y="802"/>
                    <a:pt x="779" y="983"/>
                  </a:cubicBezTo>
                  <a:cubicBezTo>
                    <a:pt x="745" y="1073"/>
                    <a:pt x="700" y="1163"/>
                    <a:pt x="655" y="1253"/>
                  </a:cubicBezTo>
                  <a:cubicBezTo>
                    <a:pt x="610" y="1344"/>
                    <a:pt x="576" y="1434"/>
                    <a:pt x="531" y="1535"/>
                  </a:cubicBezTo>
                  <a:cubicBezTo>
                    <a:pt x="373" y="1885"/>
                    <a:pt x="238" y="2246"/>
                    <a:pt x="125" y="2607"/>
                  </a:cubicBezTo>
                  <a:cubicBezTo>
                    <a:pt x="68" y="2788"/>
                    <a:pt x="34" y="2957"/>
                    <a:pt x="1" y="3138"/>
                  </a:cubicBezTo>
                  <a:cubicBezTo>
                    <a:pt x="125" y="3002"/>
                    <a:pt x="238" y="2867"/>
                    <a:pt x="339" y="2720"/>
                  </a:cubicBezTo>
                  <a:cubicBezTo>
                    <a:pt x="441" y="2562"/>
                    <a:pt x="542" y="2416"/>
                    <a:pt x="633" y="2258"/>
                  </a:cubicBezTo>
                  <a:cubicBezTo>
                    <a:pt x="734" y="2066"/>
                    <a:pt x="824" y="1885"/>
                    <a:pt x="915" y="1693"/>
                  </a:cubicBezTo>
                  <a:cubicBezTo>
                    <a:pt x="994" y="1490"/>
                    <a:pt x="1061" y="1299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19" y="249"/>
                    <a:pt x="1208" y="193"/>
                    <a:pt x="1185" y="136"/>
                  </a:cubicBezTo>
                  <a:cubicBezTo>
                    <a:pt x="1163" y="46"/>
                    <a:pt x="1152" y="1"/>
                    <a:pt x="11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3469900" y="3418450"/>
              <a:ext cx="11875" cy="31050"/>
            </a:xfrm>
            <a:custGeom>
              <a:rect b="b" l="l" r="r" t="t"/>
              <a:pathLst>
                <a:path extrusionOk="0" h="1242" w="475">
                  <a:moveTo>
                    <a:pt x="328" y="0"/>
                  </a:moveTo>
                  <a:cubicBezTo>
                    <a:pt x="272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8" y="1117"/>
                    <a:pt x="181" y="1185"/>
                    <a:pt x="227" y="1241"/>
                  </a:cubicBezTo>
                  <a:cubicBezTo>
                    <a:pt x="283" y="1185"/>
                    <a:pt x="328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64" y="350"/>
                    <a:pt x="418" y="214"/>
                  </a:cubicBezTo>
                  <a:cubicBezTo>
                    <a:pt x="396" y="135"/>
                    <a:pt x="362" y="68"/>
                    <a:pt x="32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3473575" y="3556950"/>
              <a:ext cx="32750" cy="60400"/>
            </a:xfrm>
            <a:custGeom>
              <a:rect b="b" l="l" r="r" t="t"/>
              <a:pathLst>
                <a:path extrusionOk="0" h="2416" w="1310">
                  <a:moveTo>
                    <a:pt x="1287" y="1"/>
                  </a:moveTo>
                  <a:cubicBezTo>
                    <a:pt x="1287" y="1"/>
                    <a:pt x="1242" y="46"/>
                    <a:pt x="1208" y="113"/>
                  </a:cubicBezTo>
                  <a:cubicBezTo>
                    <a:pt x="1174" y="181"/>
                    <a:pt x="1129" y="283"/>
                    <a:pt x="1073" y="396"/>
                  </a:cubicBezTo>
                  <a:cubicBezTo>
                    <a:pt x="948" y="621"/>
                    <a:pt x="802" y="915"/>
                    <a:pt x="644" y="1208"/>
                  </a:cubicBezTo>
                  <a:cubicBezTo>
                    <a:pt x="565" y="1366"/>
                    <a:pt x="486" y="1501"/>
                    <a:pt x="418" y="1648"/>
                  </a:cubicBezTo>
                  <a:cubicBezTo>
                    <a:pt x="350" y="1783"/>
                    <a:pt x="271" y="1908"/>
                    <a:pt x="215" y="2020"/>
                  </a:cubicBezTo>
                  <a:cubicBezTo>
                    <a:pt x="159" y="2145"/>
                    <a:pt x="91" y="2224"/>
                    <a:pt x="57" y="2303"/>
                  </a:cubicBezTo>
                  <a:cubicBezTo>
                    <a:pt x="34" y="2336"/>
                    <a:pt x="23" y="2370"/>
                    <a:pt x="1" y="2415"/>
                  </a:cubicBezTo>
                  <a:cubicBezTo>
                    <a:pt x="1" y="2415"/>
                    <a:pt x="46" y="2393"/>
                    <a:pt x="113" y="2359"/>
                  </a:cubicBezTo>
                  <a:cubicBezTo>
                    <a:pt x="215" y="2314"/>
                    <a:pt x="305" y="2257"/>
                    <a:pt x="396" y="2178"/>
                  </a:cubicBezTo>
                  <a:cubicBezTo>
                    <a:pt x="520" y="2088"/>
                    <a:pt x="633" y="1975"/>
                    <a:pt x="723" y="1851"/>
                  </a:cubicBezTo>
                  <a:cubicBezTo>
                    <a:pt x="779" y="1783"/>
                    <a:pt x="836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64" y="768"/>
                    <a:pt x="1287" y="610"/>
                    <a:pt x="1298" y="452"/>
                  </a:cubicBezTo>
                  <a:cubicBezTo>
                    <a:pt x="1310" y="350"/>
                    <a:pt x="1310" y="238"/>
                    <a:pt x="1298" y="125"/>
                  </a:cubicBezTo>
                  <a:cubicBezTo>
                    <a:pt x="1298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3493600" y="3571900"/>
              <a:ext cx="17800" cy="41500"/>
            </a:xfrm>
            <a:custGeom>
              <a:rect b="b" l="l" r="r" t="t"/>
              <a:pathLst>
                <a:path extrusionOk="0" h="1660" w="712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204" y="791"/>
                  </a:cubicBezTo>
                  <a:cubicBezTo>
                    <a:pt x="114" y="971"/>
                    <a:pt x="46" y="1152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84" y="1298"/>
                    <a:pt x="497" y="1106"/>
                    <a:pt x="599" y="915"/>
                  </a:cubicBezTo>
                  <a:cubicBezTo>
                    <a:pt x="633" y="813"/>
                    <a:pt x="667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3232375" y="3378100"/>
              <a:ext cx="49950" cy="46275"/>
            </a:xfrm>
            <a:custGeom>
              <a:rect b="b" l="l" r="r" t="t"/>
              <a:pathLst>
                <a:path extrusionOk="0" h="1851" w="1998">
                  <a:moveTo>
                    <a:pt x="1998" y="0"/>
                  </a:moveTo>
                  <a:lnTo>
                    <a:pt x="1998" y="0"/>
                  </a:lnTo>
                  <a:cubicBezTo>
                    <a:pt x="1862" y="34"/>
                    <a:pt x="1716" y="79"/>
                    <a:pt x="1580" y="136"/>
                  </a:cubicBezTo>
                  <a:cubicBezTo>
                    <a:pt x="1434" y="192"/>
                    <a:pt x="1298" y="260"/>
                    <a:pt x="1174" y="350"/>
                  </a:cubicBezTo>
                  <a:cubicBezTo>
                    <a:pt x="1039" y="440"/>
                    <a:pt x="892" y="542"/>
                    <a:pt x="757" y="655"/>
                  </a:cubicBezTo>
                  <a:cubicBezTo>
                    <a:pt x="633" y="779"/>
                    <a:pt x="497" y="914"/>
                    <a:pt x="396" y="1050"/>
                  </a:cubicBezTo>
                  <a:cubicBezTo>
                    <a:pt x="339" y="1106"/>
                    <a:pt x="294" y="1174"/>
                    <a:pt x="249" y="1242"/>
                  </a:cubicBezTo>
                  <a:cubicBezTo>
                    <a:pt x="215" y="1309"/>
                    <a:pt x="181" y="1377"/>
                    <a:pt x="159" y="1433"/>
                  </a:cubicBezTo>
                  <a:cubicBezTo>
                    <a:pt x="91" y="1569"/>
                    <a:pt x="34" y="1704"/>
                    <a:pt x="1" y="1851"/>
                  </a:cubicBezTo>
                  <a:cubicBezTo>
                    <a:pt x="125" y="1761"/>
                    <a:pt x="238" y="1670"/>
                    <a:pt x="339" y="1558"/>
                  </a:cubicBezTo>
                  <a:cubicBezTo>
                    <a:pt x="396" y="1512"/>
                    <a:pt x="452" y="1467"/>
                    <a:pt x="497" y="1422"/>
                  </a:cubicBezTo>
                  <a:cubicBezTo>
                    <a:pt x="554" y="1366"/>
                    <a:pt x="610" y="1321"/>
                    <a:pt x="666" y="1276"/>
                  </a:cubicBezTo>
                  <a:cubicBezTo>
                    <a:pt x="790" y="1174"/>
                    <a:pt x="892" y="1061"/>
                    <a:pt x="1027" y="960"/>
                  </a:cubicBezTo>
                  <a:cubicBezTo>
                    <a:pt x="1152" y="847"/>
                    <a:pt x="1276" y="745"/>
                    <a:pt x="1389" y="632"/>
                  </a:cubicBezTo>
                  <a:cubicBezTo>
                    <a:pt x="1456" y="587"/>
                    <a:pt x="1501" y="519"/>
                    <a:pt x="1558" y="474"/>
                  </a:cubicBezTo>
                  <a:cubicBezTo>
                    <a:pt x="1614" y="429"/>
                    <a:pt x="1659" y="384"/>
                    <a:pt x="1705" y="328"/>
                  </a:cubicBezTo>
                  <a:cubicBezTo>
                    <a:pt x="1817" y="226"/>
                    <a:pt x="1919" y="125"/>
                    <a:pt x="19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3245350" y="3365575"/>
              <a:ext cx="29925" cy="23825"/>
            </a:xfrm>
            <a:custGeom>
              <a:rect b="b" l="l" r="r" t="t"/>
              <a:pathLst>
                <a:path extrusionOk="0" h="953" w="1197">
                  <a:moveTo>
                    <a:pt x="1124" y="0"/>
                  </a:moveTo>
                  <a:cubicBezTo>
                    <a:pt x="1059" y="0"/>
                    <a:pt x="995" y="11"/>
                    <a:pt x="937" y="27"/>
                  </a:cubicBezTo>
                  <a:cubicBezTo>
                    <a:pt x="757" y="73"/>
                    <a:pt x="587" y="163"/>
                    <a:pt x="441" y="287"/>
                  </a:cubicBezTo>
                  <a:cubicBezTo>
                    <a:pt x="305" y="411"/>
                    <a:pt x="192" y="547"/>
                    <a:pt x="102" y="705"/>
                  </a:cubicBezTo>
                  <a:cubicBezTo>
                    <a:pt x="57" y="784"/>
                    <a:pt x="23" y="863"/>
                    <a:pt x="1" y="953"/>
                  </a:cubicBezTo>
                  <a:cubicBezTo>
                    <a:pt x="91" y="941"/>
                    <a:pt x="170" y="919"/>
                    <a:pt x="260" y="885"/>
                  </a:cubicBezTo>
                  <a:cubicBezTo>
                    <a:pt x="418" y="817"/>
                    <a:pt x="576" y="716"/>
                    <a:pt x="712" y="603"/>
                  </a:cubicBezTo>
                  <a:cubicBezTo>
                    <a:pt x="779" y="547"/>
                    <a:pt x="836" y="490"/>
                    <a:pt x="903" y="422"/>
                  </a:cubicBezTo>
                  <a:cubicBezTo>
                    <a:pt x="949" y="355"/>
                    <a:pt x="1005" y="287"/>
                    <a:pt x="1061" y="231"/>
                  </a:cubicBezTo>
                  <a:cubicBezTo>
                    <a:pt x="1118" y="163"/>
                    <a:pt x="1163" y="84"/>
                    <a:pt x="1197" y="5"/>
                  </a:cubicBezTo>
                  <a:cubicBezTo>
                    <a:pt x="1173" y="2"/>
                    <a:pt x="1148" y="0"/>
                    <a:pt x="112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3407575" y="3376675"/>
              <a:ext cx="51350" cy="16675"/>
            </a:xfrm>
            <a:custGeom>
              <a:rect b="b" l="l" r="r" t="t"/>
              <a:pathLst>
                <a:path extrusionOk="0" h="667" w="2054">
                  <a:moveTo>
                    <a:pt x="728" y="1"/>
                  </a:moveTo>
                  <a:cubicBezTo>
                    <a:pt x="601" y="1"/>
                    <a:pt x="474" y="12"/>
                    <a:pt x="350" y="35"/>
                  </a:cubicBezTo>
                  <a:cubicBezTo>
                    <a:pt x="226" y="57"/>
                    <a:pt x="113" y="91"/>
                    <a:pt x="0" y="136"/>
                  </a:cubicBezTo>
                  <a:cubicBezTo>
                    <a:pt x="102" y="193"/>
                    <a:pt x="214" y="238"/>
                    <a:pt x="339" y="272"/>
                  </a:cubicBezTo>
                  <a:cubicBezTo>
                    <a:pt x="429" y="306"/>
                    <a:pt x="542" y="340"/>
                    <a:pt x="666" y="362"/>
                  </a:cubicBezTo>
                  <a:cubicBezTo>
                    <a:pt x="790" y="396"/>
                    <a:pt x="914" y="419"/>
                    <a:pt x="1038" y="441"/>
                  </a:cubicBezTo>
                  <a:cubicBezTo>
                    <a:pt x="1162" y="464"/>
                    <a:pt x="1275" y="497"/>
                    <a:pt x="1399" y="520"/>
                  </a:cubicBezTo>
                  <a:cubicBezTo>
                    <a:pt x="1523" y="531"/>
                    <a:pt x="1614" y="565"/>
                    <a:pt x="1715" y="588"/>
                  </a:cubicBezTo>
                  <a:cubicBezTo>
                    <a:pt x="1817" y="599"/>
                    <a:pt x="1896" y="622"/>
                    <a:pt x="1952" y="644"/>
                  </a:cubicBezTo>
                  <a:cubicBezTo>
                    <a:pt x="2020" y="667"/>
                    <a:pt x="2054" y="667"/>
                    <a:pt x="2054" y="667"/>
                  </a:cubicBezTo>
                  <a:cubicBezTo>
                    <a:pt x="2043" y="633"/>
                    <a:pt x="2020" y="599"/>
                    <a:pt x="2009" y="576"/>
                  </a:cubicBezTo>
                  <a:cubicBezTo>
                    <a:pt x="1952" y="497"/>
                    <a:pt x="1896" y="430"/>
                    <a:pt x="1828" y="373"/>
                  </a:cubicBezTo>
                  <a:cubicBezTo>
                    <a:pt x="1727" y="294"/>
                    <a:pt x="1625" y="227"/>
                    <a:pt x="1512" y="170"/>
                  </a:cubicBezTo>
                  <a:cubicBezTo>
                    <a:pt x="1388" y="114"/>
                    <a:pt x="1253" y="69"/>
                    <a:pt x="1106" y="35"/>
                  </a:cubicBezTo>
                  <a:cubicBezTo>
                    <a:pt x="982" y="12"/>
                    <a:pt x="855" y="1"/>
                    <a:pt x="72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3416600" y="3395825"/>
              <a:ext cx="43175" cy="15025"/>
            </a:xfrm>
            <a:custGeom>
              <a:rect b="b" l="l" r="r" t="t"/>
              <a:pathLst>
                <a:path extrusionOk="0" h="601" w="1727">
                  <a:moveTo>
                    <a:pt x="1359" y="0"/>
                  </a:moveTo>
                  <a:cubicBezTo>
                    <a:pt x="1165" y="0"/>
                    <a:pt x="979" y="33"/>
                    <a:pt x="801" y="93"/>
                  </a:cubicBezTo>
                  <a:cubicBezTo>
                    <a:pt x="598" y="160"/>
                    <a:pt x="406" y="251"/>
                    <a:pt x="237" y="375"/>
                  </a:cubicBezTo>
                  <a:cubicBezTo>
                    <a:pt x="147" y="431"/>
                    <a:pt x="68" y="499"/>
                    <a:pt x="0" y="578"/>
                  </a:cubicBezTo>
                  <a:cubicBezTo>
                    <a:pt x="90" y="600"/>
                    <a:pt x="192" y="600"/>
                    <a:pt x="294" y="600"/>
                  </a:cubicBezTo>
                  <a:cubicBezTo>
                    <a:pt x="508" y="589"/>
                    <a:pt x="722" y="555"/>
                    <a:pt x="914" y="476"/>
                  </a:cubicBezTo>
                  <a:cubicBezTo>
                    <a:pt x="1016" y="442"/>
                    <a:pt x="1117" y="409"/>
                    <a:pt x="1208" y="363"/>
                  </a:cubicBezTo>
                  <a:cubicBezTo>
                    <a:pt x="1298" y="318"/>
                    <a:pt x="1388" y="273"/>
                    <a:pt x="1467" y="228"/>
                  </a:cubicBezTo>
                  <a:cubicBezTo>
                    <a:pt x="1557" y="183"/>
                    <a:pt x="1648" y="126"/>
                    <a:pt x="1727" y="59"/>
                  </a:cubicBezTo>
                  <a:cubicBezTo>
                    <a:pt x="1636" y="36"/>
                    <a:pt x="1535" y="14"/>
                    <a:pt x="1445" y="2"/>
                  </a:cubicBezTo>
                  <a:cubicBezTo>
                    <a:pt x="1416" y="1"/>
                    <a:pt x="1387" y="0"/>
                    <a:pt x="13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3401650" y="3334650"/>
              <a:ext cx="68275" cy="47975"/>
            </a:xfrm>
            <a:custGeom>
              <a:rect b="b" l="l" r="r" t="t"/>
              <a:pathLst>
                <a:path extrusionOk="0" h="1919" w="2731">
                  <a:moveTo>
                    <a:pt x="0" y="1"/>
                  </a:moveTo>
                  <a:cubicBezTo>
                    <a:pt x="0" y="1"/>
                    <a:pt x="57" y="23"/>
                    <a:pt x="136" y="80"/>
                  </a:cubicBezTo>
                  <a:lnTo>
                    <a:pt x="294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98" y="362"/>
                    <a:pt x="666" y="418"/>
                  </a:cubicBezTo>
                  <a:cubicBezTo>
                    <a:pt x="734" y="475"/>
                    <a:pt x="801" y="531"/>
                    <a:pt x="892" y="576"/>
                  </a:cubicBezTo>
                  <a:cubicBezTo>
                    <a:pt x="971" y="633"/>
                    <a:pt x="1050" y="700"/>
                    <a:pt x="1129" y="757"/>
                  </a:cubicBezTo>
                  <a:cubicBezTo>
                    <a:pt x="1208" y="824"/>
                    <a:pt x="1287" y="870"/>
                    <a:pt x="1366" y="937"/>
                  </a:cubicBezTo>
                  <a:cubicBezTo>
                    <a:pt x="1693" y="1197"/>
                    <a:pt x="2020" y="1434"/>
                    <a:pt x="2280" y="1614"/>
                  </a:cubicBezTo>
                  <a:lnTo>
                    <a:pt x="2595" y="1840"/>
                  </a:lnTo>
                  <a:cubicBezTo>
                    <a:pt x="2674" y="1885"/>
                    <a:pt x="2731" y="1919"/>
                    <a:pt x="2731" y="1919"/>
                  </a:cubicBezTo>
                  <a:cubicBezTo>
                    <a:pt x="2652" y="1750"/>
                    <a:pt x="2562" y="1592"/>
                    <a:pt x="2449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92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5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3436350" y="3320275"/>
              <a:ext cx="36400" cy="69975"/>
            </a:xfrm>
            <a:custGeom>
              <a:rect b="b" l="l" r="r" t="t"/>
              <a:pathLst>
                <a:path extrusionOk="0" h="2799" w="1456">
                  <a:moveTo>
                    <a:pt x="0" y="0"/>
                  </a:moveTo>
                  <a:cubicBezTo>
                    <a:pt x="0" y="0"/>
                    <a:pt x="11" y="45"/>
                    <a:pt x="56" y="124"/>
                  </a:cubicBezTo>
                  <a:cubicBezTo>
                    <a:pt x="102" y="203"/>
                    <a:pt x="169" y="316"/>
                    <a:pt x="237" y="440"/>
                  </a:cubicBezTo>
                  <a:cubicBezTo>
                    <a:pt x="305" y="576"/>
                    <a:pt x="372" y="722"/>
                    <a:pt x="451" y="892"/>
                  </a:cubicBezTo>
                  <a:cubicBezTo>
                    <a:pt x="508" y="959"/>
                    <a:pt x="542" y="1050"/>
                    <a:pt x="587" y="1140"/>
                  </a:cubicBezTo>
                  <a:cubicBezTo>
                    <a:pt x="621" y="1219"/>
                    <a:pt x="677" y="1309"/>
                    <a:pt x="711" y="1399"/>
                  </a:cubicBezTo>
                  <a:lnTo>
                    <a:pt x="1207" y="2359"/>
                  </a:lnTo>
                  <a:lnTo>
                    <a:pt x="1377" y="2675"/>
                  </a:lnTo>
                  <a:cubicBezTo>
                    <a:pt x="1422" y="2753"/>
                    <a:pt x="1444" y="2799"/>
                    <a:pt x="1444" y="2799"/>
                  </a:cubicBezTo>
                  <a:lnTo>
                    <a:pt x="1444" y="2663"/>
                  </a:lnTo>
                  <a:cubicBezTo>
                    <a:pt x="1456" y="2528"/>
                    <a:pt x="1444" y="2404"/>
                    <a:pt x="1422" y="2280"/>
                  </a:cubicBezTo>
                  <a:cubicBezTo>
                    <a:pt x="1399" y="2110"/>
                    <a:pt x="1365" y="1941"/>
                    <a:pt x="1309" y="1772"/>
                  </a:cubicBezTo>
                  <a:cubicBezTo>
                    <a:pt x="1275" y="1670"/>
                    <a:pt x="1241" y="1580"/>
                    <a:pt x="1207" y="1490"/>
                  </a:cubicBezTo>
                  <a:cubicBezTo>
                    <a:pt x="1162" y="1399"/>
                    <a:pt x="1128" y="1298"/>
                    <a:pt x="1083" y="1208"/>
                  </a:cubicBezTo>
                  <a:cubicBezTo>
                    <a:pt x="993" y="1027"/>
                    <a:pt x="880" y="858"/>
                    <a:pt x="767" y="700"/>
                  </a:cubicBezTo>
                  <a:cubicBezTo>
                    <a:pt x="666" y="553"/>
                    <a:pt x="542" y="418"/>
                    <a:pt x="418" y="294"/>
                  </a:cubicBezTo>
                  <a:cubicBezTo>
                    <a:pt x="327" y="203"/>
                    <a:pt x="226" y="124"/>
                    <a:pt x="124" y="68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3288525" y="3303825"/>
              <a:ext cx="33025" cy="10550"/>
            </a:xfrm>
            <a:custGeom>
              <a:rect b="b" l="l" r="r" t="t"/>
              <a:pathLst>
                <a:path extrusionOk="0" h="422" w="1321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3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3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59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06" y="71"/>
                  </a:cubicBezTo>
                  <a:cubicBezTo>
                    <a:pt x="984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3355950" y="3503625"/>
              <a:ext cx="17225" cy="42075"/>
            </a:xfrm>
            <a:custGeom>
              <a:rect b="b" l="l" r="r" t="t"/>
              <a:pathLst>
                <a:path extrusionOk="0" h="1683" w="689">
                  <a:moveTo>
                    <a:pt x="688" y="1"/>
                  </a:moveTo>
                  <a:lnTo>
                    <a:pt x="688" y="1"/>
                  </a:lnTo>
                  <a:cubicBezTo>
                    <a:pt x="598" y="57"/>
                    <a:pt x="508" y="114"/>
                    <a:pt x="440" y="181"/>
                  </a:cubicBezTo>
                  <a:cubicBezTo>
                    <a:pt x="361" y="249"/>
                    <a:pt x="293" y="328"/>
                    <a:pt x="248" y="418"/>
                  </a:cubicBezTo>
                  <a:cubicBezTo>
                    <a:pt x="192" y="531"/>
                    <a:pt x="135" y="633"/>
                    <a:pt x="102" y="746"/>
                  </a:cubicBezTo>
                  <a:cubicBezTo>
                    <a:pt x="34" y="949"/>
                    <a:pt x="0" y="1163"/>
                    <a:pt x="11" y="1378"/>
                  </a:cubicBezTo>
                  <a:cubicBezTo>
                    <a:pt x="11" y="1479"/>
                    <a:pt x="34" y="1581"/>
                    <a:pt x="68" y="1682"/>
                  </a:cubicBezTo>
                  <a:cubicBezTo>
                    <a:pt x="135" y="1603"/>
                    <a:pt x="192" y="1524"/>
                    <a:pt x="248" y="1434"/>
                  </a:cubicBezTo>
                  <a:cubicBezTo>
                    <a:pt x="339" y="1265"/>
                    <a:pt x="429" y="1073"/>
                    <a:pt x="485" y="881"/>
                  </a:cubicBezTo>
                  <a:cubicBezTo>
                    <a:pt x="519" y="779"/>
                    <a:pt x="553" y="689"/>
                    <a:pt x="576" y="588"/>
                  </a:cubicBezTo>
                  <a:cubicBezTo>
                    <a:pt x="598" y="486"/>
                    <a:pt x="609" y="396"/>
                    <a:pt x="643" y="306"/>
                  </a:cubicBezTo>
                  <a:cubicBezTo>
                    <a:pt x="666" y="204"/>
                    <a:pt x="677" y="102"/>
                    <a:pt x="6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3374850" y="3491775"/>
              <a:ext cx="15525" cy="32475"/>
            </a:xfrm>
            <a:custGeom>
              <a:rect b="b" l="l" r="r" t="t"/>
              <a:pathLst>
                <a:path extrusionOk="0" h="1299" w="621">
                  <a:moveTo>
                    <a:pt x="621" y="1"/>
                  </a:moveTo>
                  <a:lnTo>
                    <a:pt x="621" y="1"/>
                  </a:lnTo>
                  <a:cubicBezTo>
                    <a:pt x="542" y="35"/>
                    <a:pt x="463" y="80"/>
                    <a:pt x="406" y="136"/>
                  </a:cubicBezTo>
                  <a:cubicBezTo>
                    <a:pt x="271" y="249"/>
                    <a:pt x="158" y="396"/>
                    <a:pt x="102" y="554"/>
                  </a:cubicBezTo>
                  <a:cubicBezTo>
                    <a:pt x="34" y="712"/>
                    <a:pt x="0" y="881"/>
                    <a:pt x="0" y="1050"/>
                  </a:cubicBezTo>
                  <a:cubicBezTo>
                    <a:pt x="0" y="1129"/>
                    <a:pt x="23" y="1220"/>
                    <a:pt x="45" y="1299"/>
                  </a:cubicBezTo>
                  <a:cubicBezTo>
                    <a:pt x="113" y="1253"/>
                    <a:pt x="169" y="1197"/>
                    <a:pt x="226" y="1129"/>
                  </a:cubicBezTo>
                  <a:cubicBezTo>
                    <a:pt x="339" y="1005"/>
                    <a:pt x="418" y="859"/>
                    <a:pt x="485" y="712"/>
                  </a:cubicBezTo>
                  <a:cubicBezTo>
                    <a:pt x="508" y="633"/>
                    <a:pt x="530" y="554"/>
                    <a:pt x="553" y="486"/>
                  </a:cubicBezTo>
                  <a:cubicBezTo>
                    <a:pt x="576" y="407"/>
                    <a:pt x="587" y="328"/>
                    <a:pt x="598" y="260"/>
                  </a:cubicBezTo>
                  <a:cubicBezTo>
                    <a:pt x="621" y="170"/>
                    <a:pt x="621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3555400" y="3519725"/>
              <a:ext cx="12425" cy="35550"/>
            </a:xfrm>
            <a:custGeom>
              <a:rect b="b" l="l" r="r" t="t"/>
              <a:pathLst>
                <a:path extrusionOk="0" h="1422" w="497">
                  <a:moveTo>
                    <a:pt x="327" y="0"/>
                  </a:moveTo>
                  <a:cubicBezTo>
                    <a:pt x="271" y="68"/>
                    <a:pt x="226" y="147"/>
                    <a:pt x="192" y="226"/>
                  </a:cubicBezTo>
                  <a:cubicBezTo>
                    <a:pt x="169" y="293"/>
                    <a:pt x="135" y="372"/>
                    <a:pt x="113" y="451"/>
                  </a:cubicBezTo>
                  <a:cubicBezTo>
                    <a:pt x="90" y="530"/>
                    <a:pt x="68" y="609"/>
                    <a:pt x="45" y="688"/>
                  </a:cubicBezTo>
                  <a:cubicBezTo>
                    <a:pt x="11" y="846"/>
                    <a:pt x="0" y="1016"/>
                    <a:pt x="11" y="1174"/>
                  </a:cubicBezTo>
                  <a:cubicBezTo>
                    <a:pt x="11" y="1264"/>
                    <a:pt x="23" y="1343"/>
                    <a:pt x="45" y="1422"/>
                  </a:cubicBezTo>
                  <a:cubicBezTo>
                    <a:pt x="113" y="1377"/>
                    <a:pt x="181" y="1320"/>
                    <a:pt x="226" y="1253"/>
                  </a:cubicBezTo>
                  <a:cubicBezTo>
                    <a:pt x="293" y="1185"/>
                    <a:pt x="339" y="1117"/>
                    <a:pt x="372" y="1038"/>
                  </a:cubicBezTo>
                  <a:cubicBezTo>
                    <a:pt x="406" y="948"/>
                    <a:pt x="440" y="858"/>
                    <a:pt x="463" y="767"/>
                  </a:cubicBezTo>
                  <a:cubicBezTo>
                    <a:pt x="497" y="587"/>
                    <a:pt x="485" y="406"/>
                    <a:pt x="440" y="237"/>
                  </a:cubicBezTo>
                  <a:cubicBezTo>
                    <a:pt x="418" y="158"/>
                    <a:pt x="372" y="79"/>
                    <a:pt x="32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240150" y="2125000"/>
              <a:ext cx="516900" cy="383775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71" y="11239"/>
                  </a:cubicBezTo>
                  <a:cubicBezTo>
                    <a:pt x="206" y="11239"/>
                    <a:pt x="263" y="11239"/>
                    <a:pt x="217" y="11251"/>
                  </a:cubicBezTo>
                  <a:cubicBezTo>
                    <a:pt x="0" y="11294"/>
                    <a:pt x="3850" y="15351"/>
                    <a:pt x="9177" y="15351"/>
                  </a:cubicBezTo>
                  <a:cubicBezTo>
                    <a:pt x="10768" y="15351"/>
                    <a:pt x="12491" y="14989"/>
                    <a:pt x="14278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238525" y="2122175"/>
              <a:ext cx="605700" cy="471700"/>
            </a:xfrm>
            <a:custGeom>
              <a:rect b="b" l="l" r="r" t="t"/>
              <a:pathLst>
                <a:path extrusionOk="0" h="18868" w="24228">
                  <a:moveTo>
                    <a:pt x="19240" y="124"/>
                  </a:moveTo>
                  <a:cubicBezTo>
                    <a:pt x="19770" y="2810"/>
                    <a:pt x="20741" y="10788"/>
                    <a:pt x="14343" y="14162"/>
                  </a:cubicBezTo>
                  <a:cubicBezTo>
                    <a:pt x="6579" y="18258"/>
                    <a:pt x="0" y="11431"/>
                    <a:pt x="282" y="11375"/>
                  </a:cubicBezTo>
                  <a:cubicBezTo>
                    <a:pt x="328" y="11364"/>
                    <a:pt x="271" y="11364"/>
                    <a:pt x="136" y="11352"/>
                  </a:cubicBezTo>
                  <a:lnTo>
                    <a:pt x="0" y="11431"/>
                  </a:lnTo>
                  <a:cubicBezTo>
                    <a:pt x="0" y="11431"/>
                    <a:pt x="5891" y="18867"/>
                    <a:pt x="13158" y="15561"/>
                  </a:cubicBezTo>
                  <a:cubicBezTo>
                    <a:pt x="24228" y="10528"/>
                    <a:pt x="19432" y="0"/>
                    <a:pt x="19432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2493825" y="2209350"/>
              <a:ext cx="119350" cy="74500"/>
            </a:xfrm>
            <a:custGeom>
              <a:rect b="b" l="l" r="r" t="t"/>
              <a:pathLst>
                <a:path extrusionOk="0" h="2980" w="4774">
                  <a:moveTo>
                    <a:pt x="4774" y="0"/>
                  </a:moveTo>
                  <a:lnTo>
                    <a:pt x="4774" y="0"/>
                  </a:lnTo>
                  <a:cubicBezTo>
                    <a:pt x="4480" y="79"/>
                    <a:pt x="4198" y="181"/>
                    <a:pt x="3927" y="305"/>
                  </a:cubicBezTo>
                  <a:cubicBezTo>
                    <a:pt x="3645" y="406"/>
                    <a:pt x="3363" y="542"/>
                    <a:pt x="3104" y="700"/>
                  </a:cubicBezTo>
                  <a:cubicBezTo>
                    <a:pt x="2810" y="869"/>
                    <a:pt x="2506" y="1050"/>
                    <a:pt x="2224" y="1241"/>
                  </a:cubicBezTo>
                  <a:cubicBezTo>
                    <a:pt x="1930" y="1445"/>
                    <a:pt x="1648" y="1636"/>
                    <a:pt x="1388" y="1839"/>
                  </a:cubicBezTo>
                  <a:cubicBezTo>
                    <a:pt x="1129" y="2043"/>
                    <a:pt x="869" y="2223"/>
                    <a:pt x="666" y="2392"/>
                  </a:cubicBezTo>
                  <a:cubicBezTo>
                    <a:pt x="429" y="2573"/>
                    <a:pt x="204" y="2765"/>
                    <a:pt x="1" y="2979"/>
                  </a:cubicBezTo>
                  <a:cubicBezTo>
                    <a:pt x="283" y="2889"/>
                    <a:pt x="553" y="2787"/>
                    <a:pt x="824" y="2663"/>
                  </a:cubicBezTo>
                  <a:cubicBezTo>
                    <a:pt x="1106" y="2550"/>
                    <a:pt x="1377" y="2415"/>
                    <a:pt x="1637" y="2257"/>
                  </a:cubicBezTo>
                  <a:cubicBezTo>
                    <a:pt x="1930" y="2099"/>
                    <a:pt x="2235" y="1907"/>
                    <a:pt x="2528" y="1704"/>
                  </a:cubicBezTo>
                  <a:cubicBezTo>
                    <a:pt x="2822" y="1512"/>
                    <a:pt x="3115" y="1320"/>
                    <a:pt x="3375" y="1117"/>
                  </a:cubicBezTo>
                  <a:cubicBezTo>
                    <a:pt x="3510" y="1016"/>
                    <a:pt x="3623" y="914"/>
                    <a:pt x="3747" y="824"/>
                  </a:cubicBezTo>
                  <a:cubicBezTo>
                    <a:pt x="3871" y="745"/>
                    <a:pt x="3984" y="655"/>
                    <a:pt x="4085" y="576"/>
                  </a:cubicBezTo>
                  <a:cubicBezTo>
                    <a:pt x="4322" y="395"/>
                    <a:pt x="4559" y="203"/>
                    <a:pt x="4774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2606100" y="2204275"/>
              <a:ext cx="40925" cy="28700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1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2047250" y="1173175"/>
              <a:ext cx="215000" cy="179450"/>
            </a:xfrm>
            <a:custGeom>
              <a:rect b="b" l="l" r="r" t="t"/>
              <a:pathLst>
                <a:path extrusionOk="0" h="7178" w="8600">
                  <a:moveTo>
                    <a:pt x="2675" y="0"/>
                  </a:moveTo>
                  <a:lnTo>
                    <a:pt x="1" y="271"/>
                  </a:lnTo>
                  <a:lnTo>
                    <a:pt x="12" y="5191"/>
                  </a:lnTo>
                  <a:lnTo>
                    <a:pt x="3138" y="4999"/>
                  </a:lnTo>
                  <a:lnTo>
                    <a:pt x="8599" y="7177"/>
                  </a:lnTo>
                  <a:lnTo>
                    <a:pt x="8599" y="7177"/>
                  </a:lnTo>
                  <a:lnTo>
                    <a:pt x="8509" y="5767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2047525" y="1298150"/>
              <a:ext cx="235300" cy="733775"/>
            </a:xfrm>
            <a:custGeom>
              <a:rect b="b" l="l" r="r" t="t"/>
              <a:pathLst>
                <a:path extrusionOk="0" h="29351" w="9412">
                  <a:moveTo>
                    <a:pt x="3127" y="0"/>
                  </a:moveTo>
                  <a:lnTo>
                    <a:pt x="1" y="192"/>
                  </a:lnTo>
                  <a:lnTo>
                    <a:pt x="1" y="6884"/>
                  </a:lnTo>
                  <a:lnTo>
                    <a:pt x="1" y="28933"/>
                  </a:lnTo>
                  <a:lnTo>
                    <a:pt x="328" y="29350"/>
                  </a:lnTo>
                  <a:lnTo>
                    <a:pt x="1039" y="29023"/>
                  </a:lnTo>
                  <a:lnTo>
                    <a:pt x="9412" y="14512"/>
                  </a:lnTo>
                  <a:lnTo>
                    <a:pt x="9107" y="9942"/>
                  </a:lnTo>
                  <a:lnTo>
                    <a:pt x="8588" y="2178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2047525" y="1298425"/>
              <a:ext cx="227700" cy="248550"/>
            </a:xfrm>
            <a:custGeom>
              <a:rect b="b" l="l" r="r" t="t"/>
              <a:pathLst>
                <a:path extrusionOk="0" h="9942" w="9108">
                  <a:moveTo>
                    <a:pt x="3127" y="1"/>
                  </a:moveTo>
                  <a:lnTo>
                    <a:pt x="1" y="192"/>
                  </a:lnTo>
                  <a:lnTo>
                    <a:pt x="1" y="6895"/>
                  </a:lnTo>
                  <a:cubicBezTo>
                    <a:pt x="892" y="6963"/>
                    <a:pt x="1761" y="7256"/>
                    <a:pt x="2246" y="7685"/>
                  </a:cubicBezTo>
                  <a:lnTo>
                    <a:pt x="9107" y="9942"/>
                  </a:lnTo>
                  <a:lnTo>
                    <a:pt x="8588" y="2178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2055725" y="1300125"/>
              <a:ext cx="683850" cy="731800"/>
            </a:xfrm>
            <a:custGeom>
              <a:rect b="b" l="l" r="r" t="t"/>
              <a:pathLst>
                <a:path extrusionOk="0" h="29272" w="27354">
                  <a:moveTo>
                    <a:pt x="1986" y="0"/>
                  </a:moveTo>
                  <a:lnTo>
                    <a:pt x="1501" y="7188"/>
                  </a:lnTo>
                  <a:lnTo>
                    <a:pt x="34" y="28854"/>
                  </a:lnTo>
                  <a:lnTo>
                    <a:pt x="0" y="29271"/>
                  </a:lnTo>
                  <a:lnTo>
                    <a:pt x="339" y="29192"/>
                  </a:lnTo>
                  <a:lnTo>
                    <a:pt x="15764" y="25130"/>
                  </a:lnTo>
                  <a:lnTo>
                    <a:pt x="27353" y="22095"/>
                  </a:lnTo>
                  <a:cubicBezTo>
                    <a:pt x="24577" y="14162"/>
                    <a:pt x="18946" y="7233"/>
                    <a:pt x="10190" y="3047"/>
                  </a:cubicBezTo>
                  <a:cubicBezTo>
                    <a:pt x="7561" y="1772"/>
                    <a:pt x="4819" y="745"/>
                    <a:pt x="1986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2105650" y="1173175"/>
              <a:ext cx="728975" cy="679050"/>
            </a:xfrm>
            <a:custGeom>
              <a:rect b="b" l="l" r="r" t="t"/>
              <a:pathLst>
                <a:path extrusionOk="0" h="27162" w="29159">
                  <a:moveTo>
                    <a:pt x="339" y="0"/>
                  </a:moveTo>
                  <a:lnTo>
                    <a:pt x="0" y="5078"/>
                  </a:lnTo>
                  <a:cubicBezTo>
                    <a:pt x="2822" y="5823"/>
                    <a:pt x="5564" y="6839"/>
                    <a:pt x="8193" y="8114"/>
                  </a:cubicBezTo>
                  <a:cubicBezTo>
                    <a:pt x="16938" y="12300"/>
                    <a:pt x="22580" y="19229"/>
                    <a:pt x="25356" y="27161"/>
                  </a:cubicBezTo>
                  <a:lnTo>
                    <a:pt x="29159" y="26157"/>
                  </a:lnTo>
                  <a:cubicBezTo>
                    <a:pt x="27816" y="22659"/>
                    <a:pt x="26033" y="19330"/>
                    <a:pt x="23878" y="16261"/>
                  </a:cubicBezTo>
                  <a:cubicBezTo>
                    <a:pt x="23878" y="16261"/>
                    <a:pt x="14681" y="3092"/>
                    <a:pt x="339" y="0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2093225" y="1300125"/>
              <a:ext cx="646350" cy="627975"/>
            </a:xfrm>
            <a:custGeom>
              <a:rect b="b" l="l" r="r" t="t"/>
              <a:pathLst>
                <a:path extrusionOk="0" h="25119" w="25854">
                  <a:moveTo>
                    <a:pt x="486" y="0"/>
                  </a:moveTo>
                  <a:lnTo>
                    <a:pt x="1" y="7188"/>
                  </a:lnTo>
                  <a:cubicBezTo>
                    <a:pt x="57" y="7233"/>
                    <a:pt x="125" y="7290"/>
                    <a:pt x="182" y="7335"/>
                  </a:cubicBezTo>
                  <a:cubicBezTo>
                    <a:pt x="2529" y="9660"/>
                    <a:pt x="2404" y="12548"/>
                    <a:pt x="6038" y="13146"/>
                  </a:cubicBezTo>
                  <a:cubicBezTo>
                    <a:pt x="9514" y="13857"/>
                    <a:pt x="14422" y="12289"/>
                    <a:pt x="16228" y="16814"/>
                  </a:cubicBezTo>
                  <a:cubicBezTo>
                    <a:pt x="17311" y="19748"/>
                    <a:pt x="15302" y="22445"/>
                    <a:pt x="14264" y="25119"/>
                  </a:cubicBezTo>
                  <a:lnTo>
                    <a:pt x="25853" y="22072"/>
                  </a:lnTo>
                  <a:cubicBezTo>
                    <a:pt x="23077" y="14151"/>
                    <a:pt x="17446" y="7222"/>
                    <a:pt x="8690" y="3036"/>
                  </a:cubicBezTo>
                  <a:cubicBezTo>
                    <a:pt x="6061" y="1761"/>
                    <a:pt x="3319" y="745"/>
                    <a:pt x="486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2114100" y="1173175"/>
              <a:ext cx="720825" cy="653950"/>
            </a:xfrm>
            <a:custGeom>
              <a:rect b="b" l="l" r="r" t="t"/>
              <a:pathLst>
                <a:path extrusionOk="0" h="26158" w="28833">
                  <a:moveTo>
                    <a:pt x="1" y="0"/>
                  </a:moveTo>
                  <a:lnTo>
                    <a:pt x="441" y="113"/>
                  </a:lnTo>
                  <a:cubicBezTo>
                    <a:pt x="723" y="192"/>
                    <a:pt x="1152" y="283"/>
                    <a:pt x="1682" y="452"/>
                  </a:cubicBezTo>
                  <a:lnTo>
                    <a:pt x="2551" y="723"/>
                  </a:lnTo>
                  <a:cubicBezTo>
                    <a:pt x="2867" y="824"/>
                    <a:pt x="3206" y="948"/>
                    <a:pt x="3567" y="1072"/>
                  </a:cubicBezTo>
                  <a:cubicBezTo>
                    <a:pt x="4289" y="1343"/>
                    <a:pt x="5101" y="1671"/>
                    <a:pt x="5959" y="2054"/>
                  </a:cubicBezTo>
                  <a:cubicBezTo>
                    <a:pt x="6817" y="2438"/>
                    <a:pt x="7742" y="2889"/>
                    <a:pt x="8690" y="3420"/>
                  </a:cubicBezTo>
                  <a:cubicBezTo>
                    <a:pt x="9626" y="3950"/>
                    <a:pt x="10597" y="4537"/>
                    <a:pt x="11590" y="5202"/>
                  </a:cubicBezTo>
                  <a:cubicBezTo>
                    <a:pt x="13632" y="6579"/>
                    <a:pt x="15562" y="8114"/>
                    <a:pt x="17367" y="9784"/>
                  </a:cubicBezTo>
                  <a:cubicBezTo>
                    <a:pt x="19184" y="11454"/>
                    <a:pt x="20865" y="13259"/>
                    <a:pt x="22411" y="15178"/>
                  </a:cubicBezTo>
                  <a:cubicBezTo>
                    <a:pt x="23122" y="16069"/>
                    <a:pt x="23777" y="16983"/>
                    <a:pt x="24386" y="17942"/>
                  </a:cubicBezTo>
                  <a:cubicBezTo>
                    <a:pt x="24984" y="18845"/>
                    <a:pt x="25503" y="19725"/>
                    <a:pt x="25977" y="20538"/>
                  </a:cubicBezTo>
                  <a:cubicBezTo>
                    <a:pt x="26462" y="21350"/>
                    <a:pt x="26869" y="22106"/>
                    <a:pt x="27230" y="22794"/>
                  </a:cubicBezTo>
                  <a:cubicBezTo>
                    <a:pt x="27399" y="23133"/>
                    <a:pt x="27568" y="23449"/>
                    <a:pt x="27715" y="23754"/>
                  </a:cubicBezTo>
                  <a:cubicBezTo>
                    <a:pt x="27862" y="24047"/>
                    <a:pt x="27986" y="24329"/>
                    <a:pt x="28110" y="24577"/>
                  </a:cubicBezTo>
                  <a:cubicBezTo>
                    <a:pt x="28358" y="25074"/>
                    <a:pt x="28516" y="25469"/>
                    <a:pt x="28640" y="25740"/>
                  </a:cubicBezTo>
                  <a:cubicBezTo>
                    <a:pt x="28764" y="26022"/>
                    <a:pt x="28832" y="26157"/>
                    <a:pt x="28832" y="26157"/>
                  </a:cubicBezTo>
                  <a:cubicBezTo>
                    <a:pt x="28832" y="26157"/>
                    <a:pt x="28776" y="26010"/>
                    <a:pt x="28685" y="25728"/>
                  </a:cubicBezTo>
                  <a:cubicBezTo>
                    <a:pt x="28584" y="25446"/>
                    <a:pt x="28437" y="25040"/>
                    <a:pt x="28245" y="24521"/>
                  </a:cubicBezTo>
                  <a:cubicBezTo>
                    <a:pt x="28042" y="24002"/>
                    <a:pt x="27794" y="23370"/>
                    <a:pt x="27467" y="22670"/>
                  </a:cubicBezTo>
                  <a:cubicBezTo>
                    <a:pt x="27140" y="21971"/>
                    <a:pt x="26756" y="21192"/>
                    <a:pt x="26316" y="20346"/>
                  </a:cubicBezTo>
                  <a:cubicBezTo>
                    <a:pt x="25876" y="19499"/>
                    <a:pt x="25345" y="18619"/>
                    <a:pt x="24770" y="17694"/>
                  </a:cubicBezTo>
                  <a:cubicBezTo>
                    <a:pt x="24160" y="16712"/>
                    <a:pt x="23506" y="15776"/>
                    <a:pt x="22795" y="14873"/>
                  </a:cubicBezTo>
                  <a:cubicBezTo>
                    <a:pt x="21227" y="12943"/>
                    <a:pt x="19511" y="11127"/>
                    <a:pt x="17672" y="9457"/>
                  </a:cubicBezTo>
                  <a:cubicBezTo>
                    <a:pt x="16735" y="8599"/>
                    <a:pt x="15765" y="7775"/>
                    <a:pt x="14772" y="7008"/>
                  </a:cubicBezTo>
                  <a:cubicBezTo>
                    <a:pt x="13790" y="6241"/>
                    <a:pt x="12786" y="5541"/>
                    <a:pt x="11782" y="4898"/>
                  </a:cubicBezTo>
                  <a:cubicBezTo>
                    <a:pt x="10777" y="4255"/>
                    <a:pt x="9784" y="3668"/>
                    <a:pt x="8814" y="3160"/>
                  </a:cubicBezTo>
                  <a:cubicBezTo>
                    <a:pt x="7855" y="2652"/>
                    <a:pt x="6918" y="2212"/>
                    <a:pt x="6038" y="1840"/>
                  </a:cubicBezTo>
                  <a:cubicBezTo>
                    <a:pt x="5169" y="1479"/>
                    <a:pt x="4345" y="1174"/>
                    <a:pt x="3612" y="937"/>
                  </a:cubicBezTo>
                  <a:cubicBezTo>
                    <a:pt x="3251" y="824"/>
                    <a:pt x="2901" y="711"/>
                    <a:pt x="2585" y="610"/>
                  </a:cubicBezTo>
                  <a:lnTo>
                    <a:pt x="1694" y="373"/>
                  </a:lnTo>
                  <a:cubicBezTo>
                    <a:pt x="1163" y="237"/>
                    <a:pt x="723" y="158"/>
                    <a:pt x="441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2104250" y="1702975"/>
              <a:ext cx="24000" cy="78725"/>
            </a:xfrm>
            <a:custGeom>
              <a:rect b="b" l="l" r="r" t="t"/>
              <a:pathLst>
                <a:path extrusionOk="0" h="3149" w="960">
                  <a:moveTo>
                    <a:pt x="948" y="0"/>
                  </a:moveTo>
                  <a:lnTo>
                    <a:pt x="948" y="0"/>
                  </a:lnTo>
                  <a:cubicBezTo>
                    <a:pt x="846" y="147"/>
                    <a:pt x="745" y="293"/>
                    <a:pt x="666" y="451"/>
                  </a:cubicBezTo>
                  <a:cubicBezTo>
                    <a:pt x="497" y="801"/>
                    <a:pt x="361" y="1151"/>
                    <a:pt x="271" y="1523"/>
                  </a:cubicBezTo>
                  <a:cubicBezTo>
                    <a:pt x="226" y="1715"/>
                    <a:pt x="169" y="1907"/>
                    <a:pt x="135" y="2099"/>
                  </a:cubicBezTo>
                  <a:cubicBezTo>
                    <a:pt x="113" y="2280"/>
                    <a:pt x="79" y="2460"/>
                    <a:pt x="45" y="2618"/>
                  </a:cubicBezTo>
                  <a:cubicBezTo>
                    <a:pt x="11" y="2787"/>
                    <a:pt x="0" y="2968"/>
                    <a:pt x="0" y="3148"/>
                  </a:cubicBezTo>
                  <a:cubicBezTo>
                    <a:pt x="113" y="3013"/>
                    <a:pt x="226" y="2866"/>
                    <a:pt x="316" y="2720"/>
                  </a:cubicBezTo>
                  <a:cubicBezTo>
                    <a:pt x="508" y="2381"/>
                    <a:pt x="643" y="2020"/>
                    <a:pt x="734" y="1648"/>
                  </a:cubicBezTo>
                  <a:cubicBezTo>
                    <a:pt x="835" y="1287"/>
                    <a:pt x="891" y="914"/>
                    <a:pt x="937" y="530"/>
                  </a:cubicBezTo>
                  <a:cubicBezTo>
                    <a:pt x="959" y="361"/>
                    <a:pt x="959" y="181"/>
                    <a:pt x="948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2098600" y="1531450"/>
              <a:ext cx="19775" cy="199750"/>
            </a:xfrm>
            <a:custGeom>
              <a:rect b="b" l="l" r="r" t="t"/>
              <a:pathLst>
                <a:path extrusionOk="0" h="7990" w="791">
                  <a:moveTo>
                    <a:pt x="790" y="0"/>
                  </a:moveTo>
                  <a:cubicBezTo>
                    <a:pt x="790" y="0"/>
                    <a:pt x="745" y="113"/>
                    <a:pt x="689" y="339"/>
                  </a:cubicBezTo>
                  <a:cubicBezTo>
                    <a:pt x="644" y="553"/>
                    <a:pt x="553" y="858"/>
                    <a:pt x="486" y="1230"/>
                  </a:cubicBezTo>
                  <a:cubicBezTo>
                    <a:pt x="440" y="1411"/>
                    <a:pt x="384" y="1614"/>
                    <a:pt x="361" y="1828"/>
                  </a:cubicBezTo>
                  <a:cubicBezTo>
                    <a:pt x="339" y="2043"/>
                    <a:pt x="305" y="2268"/>
                    <a:pt x="282" y="2505"/>
                  </a:cubicBezTo>
                  <a:cubicBezTo>
                    <a:pt x="226" y="2968"/>
                    <a:pt x="170" y="3476"/>
                    <a:pt x="147" y="3972"/>
                  </a:cubicBezTo>
                  <a:cubicBezTo>
                    <a:pt x="113" y="4469"/>
                    <a:pt x="91" y="4977"/>
                    <a:pt x="79" y="5439"/>
                  </a:cubicBezTo>
                  <a:cubicBezTo>
                    <a:pt x="68" y="5676"/>
                    <a:pt x="57" y="5902"/>
                    <a:pt x="45" y="6116"/>
                  </a:cubicBezTo>
                  <a:cubicBezTo>
                    <a:pt x="34" y="6331"/>
                    <a:pt x="23" y="6534"/>
                    <a:pt x="23" y="6726"/>
                  </a:cubicBezTo>
                  <a:cubicBezTo>
                    <a:pt x="0" y="7098"/>
                    <a:pt x="0" y="7425"/>
                    <a:pt x="0" y="7640"/>
                  </a:cubicBezTo>
                  <a:cubicBezTo>
                    <a:pt x="0" y="7854"/>
                    <a:pt x="12" y="7990"/>
                    <a:pt x="12" y="7990"/>
                  </a:cubicBezTo>
                  <a:cubicBezTo>
                    <a:pt x="12" y="7990"/>
                    <a:pt x="45" y="7865"/>
                    <a:pt x="102" y="7651"/>
                  </a:cubicBezTo>
                  <a:cubicBezTo>
                    <a:pt x="147" y="7425"/>
                    <a:pt x="226" y="7121"/>
                    <a:pt x="294" y="6748"/>
                  </a:cubicBezTo>
                  <a:cubicBezTo>
                    <a:pt x="350" y="6387"/>
                    <a:pt x="440" y="5947"/>
                    <a:pt x="497" y="5484"/>
                  </a:cubicBezTo>
                  <a:cubicBezTo>
                    <a:pt x="542" y="5011"/>
                    <a:pt x="598" y="4514"/>
                    <a:pt x="621" y="4006"/>
                  </a:cubicBezTo>
                  <a:cubicBezTo>
                    <a:pt x="655" y="3498"/>
                    <a:pt x="689" y="3013"/>
                    <a:pt x="700" y="2539"/>
                  </a:cubicBezTo>
                  <a:cubicBezTo>
                    <a:pt x="700" y="2302"/>
                    <a:pt x="700" y="2077"/>
                    <a:pt x="711" y="1862"/>
                  </a:cubicBezTo>
                  <a:cubicBezTo>
                    <a:pt x="734" y="1648"/>
                    <a:pt x="745" y="1445"/>
                    <a:pt x="756" y="1264"/>
                  </a:cubicBezTo>
                  <a:cubicBezTo>
                    <a:pt x="779" y="892"/>
                    <a:pt x="790" y="576"/>
                    <a:pt x="790" y="350"/>
                  </a:cubicBezTo>
                  <a:lnTo>
                    <a:pt x="790" y="0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2183800" y="1644850"/>
              <a:ext cx="103825" cy="144750"/>
            </a:xfrm>
            <a:custGeom>
              <a:rect b="b" l="l" r="r" t="t"/>
              <a:pathLst>
                <a:path extrusionOk="0" h="5790" w="4153">
                  <a:moveTo>
                    <a:pt x="4153" y="1"/>
                  </a:moveTo>
                  <a:cubicBezTo>
                    <a:pt x="4153" y="1"/>
                    <a:pt x="3825" y="305"/>
                    <a:pt x="3374" y="802"/>
                  </a:cubicBezTo>
                  <a:cubicBezTo>
                    <a:pt x="3160" y="1050"/>
                    <a:pt x="2900" y="1355"/>
                    <a:pt x="2629" y="1682"/>
                  </a:cubicBezTo>
                  <a:cubicBezTo>
                    <a:pt x="2370" y="2009"/>
                    <a:pt x="2088" y="2359"/>
                    <a:pt x="1828" y="2720"/>
                  </a:cubicBezTo>
                  <a:cubicBezTo>
                    <a:pt x="1320" y="3454"/>
                    <a:pt x="858" y="4221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73"/>
                    <a:pt x="745" y="4954"/>
                  </a:cubicBezTo>
                  <a:cubicBezTo>
                    <a:pt x="1174" y="4435"/>
                    <a:pt x="1715" y="3724"/>
                    <a:pt x="2223" y="2991"/>
                  </a:cubicBezTo>
                  <a:cubicBezTo>
                    <a:pt x="2471" y="2618"/>
                    <a:pt x="2731" y="2269"/>
                    <a:pt x="2968" y="1930"/>
                  </a:cubicBezTo>
                  <a:cubicBezTo>
                    <a:pt x="3205" y="1592"/>
                    <a:pt x="3419" y="1264"/>
                    <a:pt x="3589" y="982"/>
                  </a:cubicBezTo>
                  <a:cubicBezTo>
                    <a:pt x="3950" y="407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2303975" y="1855875"/>
              <a:ext cx="203700" cy="84650"/>
            </a:xfrm>
            <a:custGeom>
              <a:rect b="b" l="l" r="r" t="t"/>
              <a:pathLst>
                <a:path extrusionOk="0" h="3386" w="8148">
                  <a:moveTo>
                    <a:pt x="8147" y="0"/>
                  </a:moveTo>
                  <a:cubicBezTo>
                    <a:pt x="8147" y="0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6"/>
                  </a:cubicBezTo>
                  <a:cubicBezTo>
                    <a:pt x="6026" y="666"/>
                    <a:pt x="4999" y="1050"/>
                    <a:pt x="3984" y="1467"/>
                  </a:cubicBezTo>
                  <a:cubicBezTo>
                    <a:pt x="2957" y="1896"/>
                    <a:pt x="1964" y="2359"/>
                    <a:pt x="1219" y="2720"/>
                  </a:cubicBezTo>
                  <a:cubicBezTo>
                    <a:pt x="847" y="2911"/>
                    <a:pt x="553" y="3069"/>
                    <a:pt x="339" y="3194"/>
                  </a:cubicBezTo>
                  <a:cubicBezTo>
                    <a:pt x="124" y="3306"/>
                    <a:pt x="0" y="3385"/>
                    <a:pt x="0" y="3385"/>
                  </a:cubicBezTo>
                  <a:cubicBezTo>
                    <a:pt x="0" y="3385"/>
                    <a:pt x="136" y="3352"/>
                    <a:pt x="373" y="3284"/>
                  </a:cubicBezTo>
                  <a:cubicBezTo>
                    <a:pt x="598" y="3205"/>
                    <a:pt x="937" y="3115"/>
                    <a:pt x="1321" y="2979"/>
                  </a:cubicBezTo>
                  <a:cubicBezTo>
                    <a:pt x="2110" y="2720"/>
                    <a:pt x="3149" y="2336"/>
                    <a:pt x="4164" y="1918"/>
                  </a:cubicBezTo>
                  <a:cubicBezTo>
                    <a:pt x="5180" y="1490"/>
                    <a:pt x="6184" y="1027"/>
                    <a:pt x="6929" y="666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79"/>
                    <a:pt x="8147" y="0"/>
                    <a:pt x="8147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2210875" y="1370925"/>
              <a:ext cx="51075" cy="148125"/>
            </a:xfrm>
            <a:custGeom>
              <a:rect b="b" l="l" r="r" t="t"/>
              <a:pathLst>
                <a:path extrusionOk="0" h="5925" w="2043">
                  <a:moveTo>
                    <a:pt x="2043" y="1"/>
                  </a:moveTo>
                  <a:cubicBezTo>
                    <a:pt x="2043" y="1"/>
                    <a:pt x="1817" y="339"/>
                    <a:pt x="1569" y="870"/>
                  </a:cubicBezTo>
                  <a:cubicBezTo>
                    <a:pt x="1309" y="1400"/>
                    <a:pt x="1005" y="2122"/>
                    <a:pt x="734" y="2856"/>
                  </a:cubicBezTo>
                  <a:cubicBezTo>
                    <a:pt x="497" y="3612"/>
                    <a:pt x="294" y="4368"/>
                    <a:pt x="170" y="4943"/>
                  </a:cubicBezTo>
                  <a:cubicBezTo>
                    <a:pt x="91" y="5270"/>
                    <a:pt x="34" y="5598"/>
                    <a:pt x="0" y="5925"/>
                  </a:cubicBezTo>
                  <a:cubicBezTo>
                    <a:pt x="0" y="5925"/>
                    <a:pt x="192" y="5575"/>
                    <a:pt x="429" y="5033"/>
                  </a:cubicBezTo>
                  <a:cubicBezTo>
                    <a:pt x="666" y="4492"/>
                    <a:pt x="948" y="3770"/>
                    <a:pt x="1185" y="3025"/>
                  </a:cubicBezTo>
                  <a:cubicBezTo>
                    <a:pt x="1309" y="2652"/>
                    <a:pt x="1434" y="2280"/>
                    <a:pt x="1558" y="1930"/>
                  </a:cubicBezTo>
                  <a:cubicBezTo>
                    <a:pt x="1671" y="1580"/>
                    <a:pt x="1761" y="1253"/>
                    <a:pt x="1840" y="971"/>
                  </a:cubicBezTo>
                  <a:cubicBezTo>
                    <a:pt x="1986" y="396"/>
                    <a:pt x="2043" y="1"/>
                    <a:pt x="2043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2358125" y="1618900"/>
              <a:ext cx="202300" cy="140225"/>
            </a:xfrm>
            <a:custGeom>
              <a:rect b="b" l="l" r="r" t="t"/>
              <a:pathLst>
                <a:path extrusionOk="0" h="5609" w="8092">
                  <a:moveTo>
                    <a:pt x="8092" y="0"/>
                  </a:moveTo>
                  <a:cubicBezTo>
                    <a:pt x="8092" y="0"/>
                    <a:pt x="7956" y="68"/>
                    <a:pt x="7719" y="204"/>
                  </a:cubicBezTo>
                  <a:cubicBezTo>
                    <a:pt x="7494" y="339"/>
                    <a:pt x="7155" y="520"/>
                    <a:pt x="6760" y="768"/>
                  </a:cubicBezTo>
                  <a:cubicBezTo>
                    <a:pt x="5981" y="1253"/>
                    <a:pt x="4955" y="1930"/>
                    <a:pt x="3950" y="2630"/>
                  </a:cubicBezTo>
                  <a:cubicBezTo>
                    <a:pt x="3454" y="2991"/>
                    <a:pt x="2946" y="3341"/>
                    <a:pt x="2472" y="3679"/>
                  </a:cubicBezTo>
                  <a:cubicBezTo>
                    <a:pt x="1998" y="4006"/>
                    <a:pt x="1569" y="4334"/>
                    <a:pt x="1208" y="4616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25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4" y="5394"/>
                  </a:cubicBezTo>
                  <a:cubicBezTo>
                    <a:pt x="621" y="5259"/>
                    <a:pt x="960" y="5078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24"/>
                    <a:pt x="3713" y="3397"/>
                    <a:pt x="4210" y="3047"/>
                  </a:cubicBezTo>
                  <a:cubicBezTo>
                    <a:pt x="5214" y="2325"/>
                    <a:pt x="6196" y="1580"/>
                    <a:pt x="6918" y="1005"/>
                  </a:cubicBezTo>
                  <a:cubicBezTo>
                    <a:pt x="7279" y="711"/>
                    <a:pt x="7573" y="463"/>
                    <a:pt x="7776" y="283"/>
                  </a:cubicBezTo>
                  <a:cubicBezTo>
                    <a:pt x="7979" y="102"/>
                    <a:pt x="8092" y="0"/>
                    <a:pt x="8092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2549675" y="1804800"/>
              <a:ext cx="155475" cy="41250"/>
            </a:xfrm>
            <a:custGeom>
              <a:rect b="b" l="l" r="r" t="t"/>
              <a:pathLst>
                <a:path extrusionOk="0" h="1650" w="6219">
                  <a:moveTo>
                    <a:pt x="6218" y="1"/>
                  </a:moveTo>
                  <a:cubicBezTo>
                    <a:pt x="6218" y="1"/>
                    <a:pt x="5812" y="57"/>
                    <a:pt x="5225" y="215"/>
                  </a:cubicBezTo>
                  <a:cubicBezTo>
                    <a:pt x="4932" y="283"/>
                    <a:pt x="4593" y="396"/>
                    <a:pt x="4232" y="486"/>
                  </a:cubicBezTo>
                  <a:cubicBezTo>
                    <a:pt x="3860" y="576"/>
                    <a:pt x="3476" y="712"/>
                    <a:pt x="3104" y="802"/>
                  </a:cubicBezTo>
                  <a:cubicBezTo>
                    <a:pt x="2720" y="892"/>
                    <a:pt x="2337" y="994"/>
                    <a:pt x="1976" y="1084"/>
                  </a:cubicBezTo>
                  <a:cubicBezTo>
                    <a:pt x="1603" y="1174"/>
                    <a:pt x="1265" y="1253"/>
                    <a:pt x="971" y="1344"/>
                  </a:cubicBezTo>
                  <a:cubicBezTo>
                    <a:pt x="384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6" y="1649"/>
                  </a:cubicBezTo>
                  <a:cubicBezTo>
                    <a:pt x="250" y="1649"/>
                    <a:pt x="581" y="1643"/>
                    <a:pt x="1016" y="1603"/>
                  </a:cubicBezTo>
                  <a:cubicBezTo>
                    <a:pt x="1163" y="1603"/>
                    <a:pt x="1332" y="1580"/>
                    <a:pt x="1502" y="1569"/>
                  </a:cubicBezTo>
                  <a:cubicBezTo>
                    <a:pt x="1671" y="1547"/>
                    <a:pt x="1851" y="1535"/>
                    <a:pt x="2043" y="1501"/>
                  </a:cubicBezTo>
                  <a:cubicBezTo>
                    <a:pt x="2427" y="1434"/>
                    <a:pt x="2822" y="1355"/>
                    <a:pt x="3228" y="1265"/>
                  </a:cubicBezTo>
                  <a:cubicBezTo>
                    <a:pt x="3612" y="1152"/>
                    <a:pt x="4007" y="1016"/>
                    <a:pt x="4368" y="892"/>
                  </a:cubicBezTo>
                  <a:cubicBezTo>
                    <a:pt x="4548" y="824"/>
                    <a:pt x="4706" y="745"/>
                    <a:pt x="4876" y="678"/>
                  </a:cubicBezTo>
                  <a:cubicBezTo>
                    <a:pt x="5034" y="610"/>
                    <a:pt x="5180" y="542"/>
                    <a:pt x="5316" y="475"/>
                  </a:cubicBezTo>
                  <a:cubicBezTo>
                    <a:pt x="5869" y="215"/>
                    <a:pt x="6218" y="1"/>
                    <a:pt x="6218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2274625" y="1744000"/>
              <a:ext cx="35225" cy="25625"/>
            </a:xfrm>
            <a:custGeom>
              <a:rect b="b" l="l" r="r" t="t"/>
              <a:pathLst>
                <a:path extrusionOk="0" h="1025" w="1409">
                  <a:moveTo>
                    <a:pt x="875" y="1"/>
                  </a:moveTo>
                  <a:cubicBezTo>
                    <a:pt x="852" y="1"/>
                    <a:pt x="828" y="3"/>
                    <a:pt x="802" y="7"/>
                  </a:cubicBezTo>
                  <a:cubicBezTo>
                    <a:pt x="768" y="7"/>
                    <a:pt x="745" y="7"/>
                    <a:pt x="723" y="18"/>
                  </a:cubicBezTo>
                  <a:cubicBezTo>
                    <a:pt x="328" y="131"/>
                    <a:pt x="1" y="864"/>
                    <a:pt x="542" y="1011"/>
                  </a:cubicBezTo>
                  <a:cubicBezTo>
                    <a:pt x="579" y="1020"/>
                    <a:pt x="614" y="1025"/>
                    <a:pt x="649" y="1025"/>
                  </a:cubicBezTo>
                  <a:cubicBezTo>
                    <a:pt x="1173" y="1025"/>
                    <a:pt x="1409" y="1"/>
                    <a:pt x="87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2265600" y="1834525"/>
              <a:ext cx="34500" cy="25900"/>
            </a:xfrm>
            <a:custGeom>
              <a:rect b="b" l="l" r="r" t="t"/>
              <a:pathLst>
                <a:path extrusionOk="0" h="1036" w="1380">
                  <a:moveTo>
                    <a:pt x="858" y="1"/>
                  </a:moveTo>
                  <a:cubicBezTo>
                    <a:pt x="833" y="1"/>
                    <a:pt x="807" y="3"/>
                    <a:pt x="779" y="8"/>
                  </a:cubicBezTo>
                  <a:cubicBezTo>
                    <a:pt x="757" y="8"/>
                    <a:pt x="734" y="19"/>
                    <a:pt x="712" y="30"/>
                  </a:cubicBezTo>
                  <a:cubicBezTo>
                    <a:pt x="305" y="143"/>
                    <a:pt x="1" y="888"/>
                    <a:pt x="554" y="1023"/>
                  </a:cubicBezTo>
                  <a:cubicBezTo>
                    <a:pt x="587" y="1031"/>
                    <a:pt x="620" y="1035"/>
                    <a:pt x="652" y="1035"/>
                  </a:cubicBezTo>
                  <a:cubicBezTo>
                    <a:pt x="1175" y="1035"/>
                    <a:pt x="1379" y="1"/>
                    <a:pt x="8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2432950" y="1893375"/>
              <a:ext cx="37225" cy="21000"/>
            </a:xfrm>
            <a:custGeom>
              <a:rect b="b" l="l" r="r" t="t"/>
              <a:pathLst>
                <a:path extrusionOk="0" h="840" w="1489">
                  <a:moveTo>
                    <a:pt x="888" y="0"/>
                  </a:moveTo>
                  <a:cubicBezTo>
                    <a:pt x="477" y="0"/>
                    <a:pt x="1" y="423"/>
                    <a:pt x="382" y="723"/>
                  </a:cubicBezTo>
                  <a:cubicBezTo>
                    <a:pt x="393" y="734"/>
                    <a:pt x="416" y="746"/>
                    <a:pt x="438" y="757"/>
                  </a:cubicBezTo>
                  <a:cubicBezTo>
                    <a:pt x="525" y="813"/>
                    <a:pt x="638" y="839"/>
                    <a:pt x="754" y="839"/>
                  </a:cubicBezTo>
                  <a:cubicBezTo>
                    <a:pt x="1105" y="839"/>
                    <a:pt x="1488" y="600"/>
                    <a:pt x="1285" y="227"/>
                  </a:cubicBezTo>
                  <a:cubicBezTo>
                    <a:pt x="1199" y="65"/>
                    <a:pt x="1048" y="0"/>
                    <a:pt x="88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2093350" y="1911050"/>
              <a:ext cx="28000" cy="26850"/>
            </a:xfrm>
            <a:custGeom>
              <a:rect b="b" l="l" r="r" t="t"/>
              <a:pathLst>
                <a:path extrusionOk="0" h="1074" w="1120">
                  <a:moveTo>
                    <a:pt x="635" y="1"/>
                  </a:moveTo>
                  <a:cubicBezTo>
                    <a:pt x="614" y="1"/>
                    <a:pt x="593" y="2"/>
                    <a:pt x="571" y="5"/>
                  </a:cubicBezTo>
                  <a:cubicBezTo>
                    <a:pt x="0" y="45"/>
                    <a:pt x="52" y="1073"/>
                    <a:pt x="490" y="1073"/>
                  </a:cubicBezTo>
                  <a:cubicBezTo>
                    <a:pt x="545" y="1073"/>
                    <a:pt x="606" y="1057"/>
                    <a:pt x="673" y="1020"/>
                  </a:cubicBezTo>
                  <a:cubicBezTo>
                    <a:pt x="696" y="1009"/>
                    <a:pt x="707" y="998"/>
                    <a:pt x="729" y="987"/>
                  </a:cubicBezTo>
                  <a:cubicBezTo>
                    <a:pt x="1054" y="759"/>
                    <a:pt x="1119" y="1"/>
                    <a:pt x="63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2359925" y="1821850"/>
              <a:ext cx="30925" cy="20850"/>
            </a:xfrm>
            <a:custGeom>
              <a:rect b="b" l="l" r="r" t="t"/>
              <a:pathLst>
                <a:path extrusionOk="0" h="834" w="1237">
                  <a:moveTo>
                    <a:pt x="451" y="1"/>
                  </a:moveTo>
                  <a:cubicBezTo>
                    <a:pt x="211" y="1"/>
                    <a:pt x="1" y="123"/>
                    <a:pt x="30" y="413"/>
                  </a:cubicBezTo>
                  <a:cubicBezTo>
                    <a:pt x="56" y="704"/>
                    <a:pt x="336" y="834"/>
                    <a:pt x="604" y="834"/>
                  </a:cubicBezTo>
                  <a:cubicBezTo>
                    <a:pt x="928" y="834"/>
                    <a:pt x="1236" y="644"/>
                    <a:pt x="1057" y="323"/>
                  </a:cubicBezTo>
                  <a:cubicBezTo>
                    <a:pt x="1046" y="300"/>
                    <a:pt x="1035" y="278"/>
                    <a:pt x="1023" y="267"/>
                  </a:cubicBezTo>
                  <a:cubicBezTo>
                    <a:pt x="911" y="100"/>
                    <a:pt x="669" y="1"/>
                    <a:pt x="45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166925" y="1615425"/>
              <a:ext cx="27950" cy="27300"/>
            </a:xfrm>
            <a:custGeom>
              <a:rect b="b" l="l" r="r" t="t"/>
              <a:pathLst>
                <a:path extrusionOk="0" h="1092" w="1118">
                  <a:moveTo>
                    <a:pt x="605" y="0"/>
                  </a:moveTo>
                  <a:cubicBezTo>
                    <a:pt x="548" y="0"/>
                    <a:pt x="484" y="19"/>
                    <a:pt x="416" y="60"/>
                  </a:cubicBezTo>
                  <a:cubicBezTo>
                    <a:pt x="393" y="72"/>
                    <a:pt x="371" y="83"/>
                    <a:pt x="359" y="94"/>
                  </a:cubicBezTo>
                  <a:cubicBezTo>
                    <a:pt x="34" y="333"/>
                    <a:pt x="0" y="1091"/>
                    <a:pt x="488" y="1091"/>
                  </a:cubicBezTo>
                  <a:cubicBezTo>
                    <a:pt x="508" y="1091"/>
                    <a:pt x="529" y="1090"/>
                    <a:pt x="551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2201900" y="1876425"/>
              <a:ext cx="27900" cy="27525"/>
            </a:xfrm>
            <a:custGeom>
              <a:rect b="b" l="l" r="r" t="t"/>
              <a:pathLst>
                <a:path extrusionOk="0" h="1101" w="1116">
                  <a:moveTo>
                    <a:pt x="649" y="0"/>
                  </a:moveTo>
                  <a:cubicBezTo>
                    <a:pt x="615" y="0"/>
                    <a:pt x="579" y="4"/>
                    <a:pt x="540" y="13"/>
                  </a:cubicBezTo>
                  <a:cubicBezTo>
                    <a:pt x="1" y="131"/>
                    <a:pt x="160" y="1101"/>
                    <a:pt x="574" y="1101"/>
                  </a:cubicBezTo>
                  <a:cubicBezTo>
                    <a:pt x="637" y="1101"/>
                    <a:pt x="705" y="1079"/>
                    <a:pt x="777" y="1029"/>
                  </a:cubicBezTo>
                  <a:cubicBezTo>
                    <a:pt x="788" y="1006"/>
                    <a:pt x="811" y="995"/>
                    <a:pt x="822" y="984"/>
                  </a:cubicBezTo>
                  <a:cubicBezTo>
                    <a:pt x="1116" y="721"/>
                    <a:pt x="1097" y="0"/>
                    <a:pt x="64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2325850" y="1627325"/>
              <a:ext cx="28100" cy="27725"/>
            </a:xfrm>
            <a:custGeom>
              <a:rect b="b" l="l" r="r" t="t"/>
              <a:pathLst>
                <a:path extrusionOk="0" h="1109" w="1124">
                  <a:moveTo>
                    <a:pt x="645" y="0"/>
                  </a:moveTo>
                  <a:cubicBezTo>
                    <a:pt x="611" y="0"/>
                    <a:pt x="575" y="5"/>
                    <a:pt x="536" y="13"/>
                  </a:cubicBezTo>
                  <a:cubicBezTo>
                    <a:pt x="0" y="150"/>
                    <a:pt x="179" y="1109"/>
                    <a:pt x="578" y="1109"/>
                  </a:cubicBezTo>
                  <a:cubicBezTo>
                    <a:pt x="642" y="1109"/>
                    <a:pt x="711" y="1085"/>
                    <a:pt x="784" y="1029"/>
                  </a:cubicBezTo>
                  <a:lnTo>
                    <a:pt x="840" y="984"/>
                  </a:lnTo>
                  <a:cubicBezTo>
                    <a:pt x="1124" y="721"/>
                    <a:pt x="1095" y="0"/>
                    <a:pt x="64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2197775" y="1956175"/>
              <a:ext cx="37725" cy="21200"/>
            </a:xfrm>
            <a:custGeom>
              <a:rect b="b" l="l" r="r" t="t"/>
              <a:pathLst>
                <a:path extrusionOk="0" h="848" w="1509">
                  <a:moveTo>
                    <a:pt x="763" y="0"/>
                  </a:moveTo>
                  <a:cubicBezTo>
                    <a:pt x="406" y="0"/>
                    <a:pt x="0" y="255"/>
                    <a:pt x="209" y="637"/>
                  </a:cubicBezTo>
                  <a:cubicBezTo>
                    <a:pt x="297" y="787"/>
                    <a:pt x="445" y="848"/>
                    <a:pt x="601" y="848"/>
                  </a:cubicBezTo>
                  <a:cubicBezTo>
                    <a:pt x="1021" y="848"/>
                    <a:pt x="1509" y="414"/>
                    <a:pt x="1123" y="118"/>
                  </a:cubicBezTo>
                  <a:cubicBezTo>
                    <a:pt x="1100" y="107"/>
                    <a:pt x="1077" y="84"/>
                    <a:pt x="1055" y="73"/>
                  </a:cubicBezTo>
                  <a:cubicBezTo>
                    <a:pt x="974" y="23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2148425" y="1848425"/>
              <a:ext cx="38050" cy="21200"/>
            </a:xfrm>
            <a:custGeom>
              <a:rect b="b" l="l" r="r" t="t"/>
              <a:pathLst>
                <a:path extrusionOk="0" h="848" w="1522">
                  <a:moveTo>
                    <a:pt x="919" y="0"/>
                  </a:moveTo>
                  <a:cubicBezTo>
                    <a:pt x="497" y="0"/>
                    <a:pt x="1" y="465"/>
                    <a:pt x="411" y="749"/>
                  </a:cubicBezTo>
                  <a:cubicBezTo>
                    <a:pt x="433" y="761"/>
                    <a:pt x="445" y="772"/>
                    <a:pt x="467" y="783"/>
                  </a:cubicBezTo>
                  <a:cubicBezTo>
                    <a:pt x="547" y="827"/>
                    <a:pt x="645" y="847"/>
                    <a:pt x="745" y="847"/>
                  </a:cubicBezTo>
                  <a:cubicBezTo>
                    <a:pt x="1112" y="847"/>
                    <a:pt x="1521" y="578"/>
                    <a:pt x="1291" y="197"/>
                  </a:cubicBezTo>
                  <a:cubicBezTo>
                    <a:pt x="1204" y="57"/>
                    <a:pt x="1066" y="0"/>
                    <a:pt x="9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2154600" y="1921250"/>
              <a:ext cx="28525" cy="22875"/>
            </a:xfrm>
            <a:custGeom>
              <a:rect b="b" l="l" r="r" t="t"/>
              <a:pathLst>
                <a:path extrusionOk="0" h="915" w="1141">
                  <a:moveTo>
                    <a:pt x="446" y="1"/>
                  </a:moveTo>
                  <a:cubicBezTo>
                    <a:pt x="289" y="1"/>
                    <a:pt x="151" y="82"/>
                    <a:pt x="96" y="285"/>
                  </a:cubicBezTo>
                  <a:cubicBezTo>
                    <a:pt x="1" y="660"/>
                    <a:pt x="423" y="915"/>
                    <a:pt x="751" y="915"/>
                  </a:cubicBezTo>
                  <a:cubicBezTo>
                    <a:pt x="966" y="915"/>
                    <a:pt x="1141" y="804"/>
                    <a:pt x="1100" y="545"/>
                  </a:cubicBezTo>
                  <a:cubicBezTo>
                    <a:pt x="1100" y="511"/>
                    <a:pt x="1089" y="488"/>
                    <a:pt x="1089" y="477"/>
                  </a:cubicBezTo>
                  <a:cubicBezTo>
                    <a:pt x="1019" y="223"/>
                    <a:pt x="707" y="1"/>
                    <a:pt x="44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2098400" y="1965700"/>
              <a:ext cx="28725" cy="22875"/>
            </a:xfrm>
            <a:custGeom>
              <a:rect b="b" l="l" r="r" t="t"/>
              <a:pathLst>
                <a:path extrusionOk="0" h="915" w="1149">
                  <a:moveTo>
                    <a:pt x="444" y="1"/>
                  </a:moveTo>
                  <a:cubicBezTo>
                    <a:pt x="280" y="1"/>
                    <a:pt x="136" y="86"/>
                    <a:pt x="87" y="301"/>
                  </a:cubicBezTo>
                  <a:cubicBezTo>
                    <a:pt x="0" y="669"/>
                    <a:pt x="413" y="914"/>
                    <a:pt x="740" y="914"/>
                  </a:cubicBezTo>
                  <a:cubicBezTo>
                    <a:pt x="964" y="914"/>
                    <a:pt x="1149" y="798"/>
                    <a:pt x="1103" y="527"/>
                  </a:cubicBezTo>
                  <a:cubicBezTo>
                    <a:pt x="1103" y="504"/>
                    <a:pt x="1092" y="482"/>
                    <a:pt x="1080" y="459"/>
                  </a:cubicBezTo>
                  <a:cubicBezTo>
                    <a:pt x="1011" y="211"/>
                    <a:pt x="702" y="1"/>
                    <a:pt x="44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2127150" y="1356250"/>
              <a:ext cx="28475" cy="27125"/>
            </a:xfrm>
            <a:custGeom>
              <a:rect b="b" l="l" r="r" t="t"/>
              <a:pathLst>
                <a:path extrusionOk="0" h="1085" w="1139">
                  <a:moveTo>
                    <a:pt x="676" y="0"/>
                  </a:moveTo>
                  <a:cubicBezTo>
                    <a:pt x="625" y="0"/>
                    <a:pt x="568" y="14"/>
                    <a:pt x="506" y="46"/>
                  </a:cubicBezTo>
                  <a:cubicBezTo>
                    <a:pt x="483" y="57"/>
                    <a:pt x="461" y="69"/>
                    <a:pt x="438" y="80"/>
                  </a:cubicBezTo>
                  <a:cubicBezTo>
                    <a:pt x="93" y="302"/>
                    <a:pt x="1" y="1085"/>
                    <a:pt x="539" y="1085"/>
                  </a:cubicBezTo>
                  <a:cubicBezTo>
                    <a:pt x="547" y="1085"/>
                    <a:pt x="554" y="1084"/>
                    <a:pt x="562" y="1084"/>
                  </a:cubicBezTo>
                  <a:cubicBezTo>
                    <a:pt x="1139" y="1054"/>
                    <a:pt x="1117" y="0"/>
                    <a:pt x="67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2082975" y="1804475"/>
              <a:ext cx="30900" cy="20875"/>
            </a:xfrm>
            <a:custGeom>
              <a:rect b="b" l="l" r="r" t="t"/>
              <a:pathLst>
                <a:path extrusionOk="0" h="835" w="1236">
                  <a:moveTo>
                    <a:pt x="636" y="1"/>
                  </a:moveTo>
                  <a:cubicBezTo>
                    <a:pt x="310" y="1"/>
                    <a:pt x="0" y="193"/>
                    <a:pt x="174" y="521"/>
                  </a:cubicBezTo>
                  <a:cubicBezTo>
                    <a:pt x="185" y="533"/>
                    <a:pt x="197" y="555"/>
                    <a:pt x="208" y="578"/>
                  </a:cubicBezTo>
                  <a:cubicBezTo>
                    <a:pt x="325" y="737"/>
                    <a:pt x="565" y="834"/>
                    <a:pt x="781" y="834"/>
                  </a:cubicBezTo>
                  <a:cubicBezTo>
                    <a:pt x="1023" y="834"/>
                    <a:pt x="1236" y="712"/>
                    <a:pt x="1212" y="420"/>
                  </a:cubicBezTo>
                  <a:cubicBezTo>
                    <a:pt x="1182" y="130"/>
                    <a:pt x="904" y="1"/>
                    <a:pt x="63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2141800" y="1724650"/>
              <a:ext cx="28400" cy="27250"/>
            </a:xfrm>
            <a:custGeom>
              <a:rect b="b" l="l" r="r" t="t"/>
              <a:pathLst>
                <a:path extrusionOk="0" h="1090" w="1136">
                  <a:moveTo>
                    <a:pt x="619" y="0"/>
                  </a:moveTo>
                  <a:cubicBezTo>
                    <a:pt x="604" y="0"/>
                    <a:pt x="590" y="1"/>
                    <a:pt x="574" y="2"/>
                  </a:cubicBezTo>
                  <a:cubicBezTo>
                    <a:pt x="1" y="52"/>
                    <a:pt x="55" y="1090"/>
                    <a:pt x="498" y="1090"/>
                  </a:cubicBezTo>
                  <a:cubicBezTo>
                    <a:pt x="552" y="1090"/>
                    <a:pt x="611" y="1074"/>
                    <a:pt x="676" y="1040"/>
                  </a:cubicBezTo>
                  <a:cubicBezTo>
                    <a:pt x="698" y="1029"/>
                    <a:pt x="710" y="1018"/>
                    <a:pt x="732" y="1006"/>
                  </a:cubicBezTo>
                  <a:cubicBezTo>
                    <a:pt x="1073" y="776"/>
                    <a:pt x="1135" y="0"/>
                    <a:pt x="6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2300500" y="1498050"/>
              <a:ext cx="31600" cy="20800"/>
            </a:xfrm>
            <a:custGeom>
              <a:rect b="b" l="l" r="r" t="t"/>
              <a:pathLst>
                <a:path extrusionOk="0" h="832" w="1264">
                  <a:moveTo>
                    <a:pt x="482" y="0"/>
                  </a:moveTo>
                  <a:cubicBezTo>
                    <a:pt x="228" y="0"/>
                    <a:pt x="1" y="131"/>
                    <a:pt x="38" y="434"/>
                  </a:cubicBezTo>
                  <a:cubicBezTo>
                    <a:pt x="77" y="712"/>
                    <a:pt x="339" y="832"/>
                    <a:pt x="597" y="832"/>
                  </a:cubicBezTo>
                  <a:cubicBezTo>
                    <a:pt x="934" y="832"/>
                    <a:pt x="1263" y="625"/>
                    <a:pt x="1065" y="298"/>
                  </a:cubicBezTo>
                  <a:cubicBezTo>
                    <a:pt x="1053" y="276"/>
                    <a:pt x="1042" y="264"/>
                    <a:pt x="1031" y="242"/>
                  </a:cubicBezTo>
                  <a:cubicBezTo>
                    <a:pt x="919" y="89"/>
                    <a:pt x="691" y="0"/>
                    <a:pt x="482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2182675" y="1804375"/>
              <a:ext cx="34900" cy="25675"/>
            </a:xfrm>
            <a:custGeom>
              <a:rect b="b" l="l" r="r" t="t"/>
              <a:pathLst>
                <a:path extrusionOk="0" h="1027" w="1396">
                  <a:moveTo>
                    <a:pt x="862" y="1"/>
                  </a:moveTo>
                  <a:cubicBezTo>
                    <a:pt x="840" y="1"/>
                    <a:pt x="816" y="3"/>
                    <a:pt x="790" y="6"/>
                  </a:cubicBezTo>
                  <a:cubicBezTo>
                    <a:pt x="767" y="6"/>
                    <a:pt x="745" y="18"/>
                    <a:pt x="722" y="29"/>
                  </a:cubicBezTo>
                  <a:cubicBezTo>
                    <a:pt x="316" y="131"/>
                    <a:pt x="0" y="875"/>
                    <a:pt x="542" y="1011"/>
                  </a:cubicBezTo>
                  <a:cubicBezTo>
                    <a:pt x="580" y="1021"/>
                    <a:pt x="618" y="1026"/>
                    <a:pt x="654" y="1026"/>
                  </a:cubicBezTo>
                  <a:cubicBezTo>
                    <a:pt x="1173" y="1026"/>
                    <a:pt x="1396" y="1"/>
                    <a:pt x="86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2098875" y="1851425"/>
              <a:ext cx="34475" cy="25925"/>
            </a:xfrm>
            <a:custGeom>
              <a:rect b="b" l="l" r="r" t="t"/>
              <a:pathLst>
                <a:path extrusionOk="0" h="1037" w="1379">
                  <a:moveTo>
                    <a:pt x="864" y="0"/>
                  </a:moveTo>
                  <a:cubicBezTo>
                    <a:pt x="838" y="0"/>
                    <a:pt x="809" y="3"/>
                    <a:pt x="779" y="9"/>
                  </a:cubicBezTo>
                  <a:cubicBezTo>
                    <a:pt x="757" y="9"/>
                    <a:pt x="734" y="20"/>
                    <a:pt x="712" y="20"/>
                  </a:cubicBezTo>
                  <a:cubicBezTo>
                    <a:pt x="305" y="144"/>
                    <a:pt x="1" y="889"/>
                    <a:pt x="542" y="1024"/>
                  </a:cubicBezTo>
                  <a:cubicBezTo>
                    <a:pt x="576" y="1032"/>
                    <a:pt x="610" y="1036"/>
                    <a:pt x="641" y="1036"/>
                  </a:cubicBezTo>
                  <a:cubicBezTo>
                    <a:pt x="1172" y="1036"/>
                    <a:pt x="1378" y="0"/>
                    <a:pt x="86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2571475" y="1726550"/>
              <a:ext cx="28050" cy="26850"/>
            </a:xfrm>
            <a:custGeom>
              <a:rect b="b" l="l" r="r" t="t"/>
              <a:pathLst>
                <a:path extrusionOk="0" h="1074" w="1122">
                  <a:moveTo>
                    <a:pt x="626" y="1"/>
                  </a:moveTo>
                  <a:cubicBezTo>
                    <a:pt x="606" y="1"/>
                    <a:pt x="584" y="2"/>
                    <a:pt x="562" y="5"/>
                  </a:cubicBezTo>
                  <a:cubicBezTo>
                    <a:pt x="1" y="45"/>
                    <a:pt x="54" y="1073"/>
                    <a:pt x="484" y="1073"/>
                  </a:cubicBezTo>
                  <a:cubicBezTo>
                    <a:pt x="538" y="1073"/>
                    <a:pt x="598" y="1057"/>
                    <a:pt x="663" y="1021"/>
                  </a:cubicBezTo>
                  <a:lnTo>
                    <a:pt x="720" y="987"/>
                  </a:lnTo>
                  <a:cubicBezTo>
                    <a:pt x="1056" y="759"/>
                    <a:pt x="1121" y="1"/>
                    <a:pt x="62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2069225" y="1979575"/>
              <a:ext cx="30925" cy="20875"/>
            </a:xfrm>
            <a:custGeom>
              <a:rect b="b" l="l" r="r" t="t"/>
              <a:pathLst>
                <a:path extrusionOk="0" h="835" w="1237">
                  <a:moveTo>
                    <a:pt x="455" y="1"/>
                  </a:moveTo>
                  <a:cubicBezTo>
                    <a:pt x="213" y="1"/>
                    <a:pt x="1" y="125"/>
                    <a:pt x="24" y="423"/>
                  </a:cubicBezTo>
                  <a:cubicBezTo>
                    <a:pt x="50" y="708"/>
                    <a:pt x="326" y="834"/>
                    <a:pt x="594" y="834"/>
                  </a:cubicBezTo>
                  <a:cubicBezTo>
                    <a:pt x="922" y="834"/>
                    <a:pt x="1236" y="645"/>
                    <a:pt x="1063" y="322"/>
                  </a:cubicBezTo>
                  <a:cubicBezTo>
                    <a:pt x="1051" y="299"/>
                    <a:pt x="1040" y="277"/>
                    <a:pt x="1029" y="265"/>
                  </a:cubicBezTo>
                  <a:cubicBezTo>
                    <a:pt x="912" y="100"/>
                    <a:pt x="671" y="1"/>
                    <a:pt x="4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2272425" y="1917550"/>
              <a:ext cx="27950" cy="27300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5" y="19"/>
                    <a:pt x="416" y="61"/>
                  </a:cubicBezTo>
                  <a:cubicBezTo>
                    <a:pt x="393" y="72"/>
                    <a:pt x="371" y="83"/>
                    <a:pt x="360" y="95"/>
                  </a:cubicBezTo>
                  <a:cubicBezTo>
                    <a:pt x="35" y="344"/>
                    <a:pt x="1" y="1092"/>
                    <a:pt x="487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5842125" y="1172600"/>
              <a:ext cx="215000" cy="179450"/>
            </a:xfrm>
            <a:custGeom>
              <a:rect b="b" l="l" r="r" t="t"/>
              <a:pathLst>
                <a:path extrusionOk="0" h="7178" w="8600">
                  <a:moveTo>
                    <a:pt x="2664" y="1"/>
                  </a:moveTo>
                  <a:lnTo>
                    <a:pt x="1" y="272"/>
                  </a:lnTo>
                  <a:lnTo>
                    <a:pt x="1" y="5192"/>
                  </a:lnTo>
                  <a:lnTo>
                    <a:pt x="3138" y="4988"/>
                  </a:lnTo>
                  <a:lnTo>
                    <a:pt x="8599" y="7178"/>
                  </a:lnTo>
                  <a:lnTo>
                    <a:pt x="8509" y="576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5842125" y="1297300"/>
              <a:ext cx="235600" cy="734050"/>
            </a:xfrm>
            <a:custGeom>
              <a:rect b="b" l="l" r="r" t="t"/>
              <a:pathLst>
                <a:path extrusionOk="0" h="29362" w="9424">
                  <a:moveTo>
                    <a:pt x="3138" y="0"/>
                  </a:moveTo>
                  <a:lnTo>
                    <a:pt x="1" y="204"/>
                  </a:lnTo>
                  <a:lnTo>
                    <a:pt x="12" y="6895"/>
                  </a:lnTo>
                  <a:lnTo>
                    <a:pt x="1" y="28944"/>
                  </a:lnTo>
                  <a:lnTo>
                    <a:pt x="339" y="29362"/>
                  </a:lnTo>
                  <a:lnTo>
                    <a:pt x="1039" y="29035"/>
                  </a:lnTo>
                  <a:lnTo>
                    <a:pt x="9423" y="14512"/>
                  </a:ln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5842125" y="1297300"/>
              <a:ext cx="227975" cy="248850"/>
            </a:xfrm>
            <a:custGeom>
              <a:rect b="b" l="l" r="r" t="t"/>
              <a:pathLst>
                <a:path extrusionOk="0" h="9954" w="9119">
                  <a:moveTo>
                    <a:pt x="3138" y="0"/>
                  </a:moveTo>
                  <a:lnTo>
                    <a:pt x="1" y="204"/>
                  </a:lnTo>
                  <a:lnTo>
                    <a:pt x="1" y="6895"/>
                  </a:lnTo>
                  <a:cubicBezTo>
                    <a:pt x="892" y="6974"/>
                    <a:pt x="1772" y="7256"/>
                    <a:pt x="2246" y="7696"/>
                  </a:cubicBez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5850600" y="1299550"/>
              <a:ext cx="683550" cy="732100"/>
            </a:xfrm>
            <a:custGeom>
              <a:rect b="b" l="l" r="r" t="t"/>
              <a:pathLst>
                <a:path extrusionOk="0" h="29284" w="27342">
                  <a:moveTo>
                    <a:pt x="1986" y="1"/>
                  </a:moveTo>
                  <a:lnTo>
                    <a:pt x="1501" y="7189"/>
                  </a:lnTo>
                  <a:lnTo>
                    <a:pt x="34" y="28854"/>
                  </a:lnTo>
                  <a:lnTo>
                    <a:pt x="0" y="29283"/>
                  </a:lnTo>
                  <a:lnTo>
                    <a:pt x="0" y="29283"/>
                  </a:lnTo>
                  <a:lnTo>
                    <a:pt x="339" y="29182"/>
                  </a:lnTo>
                  <a:lnTo>
                    <a:pt x="15764" y="25131"/>
                  </a:lnTo>
                  <a:lnTo>
                    <a:pt x="27342" y="22084"/>
                  </a:lnTo>
                  <a:cubicBezTo>
                    <a:pt x="24566" y="14151"/>
                    <a:pt x="18947" y="7223"/>
                    <a:pt x="10190" y="3036"/>
                  </a:cubicBezTo>
                  <a:cubicBezTo>
                    <a:pt x="7561" y="1761"/>
                    <a:pt x="4807" y="746"/>
                    <a:pt x="1986" y="1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5900250" y="1172600"/>
              <a:ext cx="729275" cy="678775"/>
            </a:xfrm>
            <a:custGeom>
              <a:rect b="b" l="l" r="r" t="t"/>
              <a:pathLst>
                <a:path extrusionOk="0" h="27151" w="29171">
                  <a:moveTo>
                    <a:pt x="339" y="1"/>
                  </a:moveTo>
                  <a:lnTo>
                    <a:pt x="0" y="5079"/>
                  </a:lnTo>
                  <a:cubicBezTo>
                    <a:pt x="2821" y="5824"/>
                    <a:pt x="5575" y="6839"/>
                    <a:pt x="8204" y="8114"/>
                  </a:cubicBezTo>
                  <a:cubicBezTo>
                    <a:pt x="16949" y="12301"/>
                    <a:pt x="22580" y="19229"/>
                    <a:pt x="25356" y="27151"/>
                  </a:cubicBezTo>
                  <a:lnTo>
                    <a:pt x="29170" y="26158"/>
                  </a:lnTo>
                  <a:cubicBezTo>
                    <a:pt x="27816" y="22648"/>
                    <a:pt x="26044" y="19331"/>
                    <a:pt x="23889" y="16261"/>
                  </a:cubicBezTo>
                  <a:cubicBezTo>
                    <a:pt x="23889" y="16261"/>
                    <a:pt x="14692" y="3081"/>
                    <a:pt x="339" y="1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5888125" y="1299550"/>
              <a:ext cx="646025" cy="628275"/>
            </a:xfrm>
            <a:custGeom>
              <a:rect b="b" l="l" r="r" t="t"/>
              <a:pathLst>
                <a:path extrusionOk="0" h="25131" w="25841">
                  <a:moveTo>
                    <a:pt x="485" y="1"/>
                  </a:moveTo>
                  <a:lnTo>
                    <a:pt x="0" y="7189"/>
                  </a:lnTo>
                  <a:cubicBezTo>
                    <a:pt x="57" y="7245"/>
                    <a:pt x="124" y="7290"/>
                    <a:pt x="181" y="7335"/>
                  </a:cubicBezTo>
                  <a:cubicBezTo>
                    <a:pt x="2528" y="9671"/>
                    <a:pt x="2392" y="12560"/>
                    <a:pt x="6037" y="13158"/>
                  </a:cubicBezTo>
                  <a:cubicBezTo>
                    <a:pt x="9513" y="13858"/>
                    <a:pt x="14421" y="12300"/>
                    <a:pt x="16227" y="16825"/>
                  </a:cubicBezTo>
                  <a:cubicBezTo>
                    <a:pt x="17321" y="19771"/>
                    <a:pt x="15302" y="22445"/>
                    <a:pt x="14263" y="25131"/>
                  </a:cubicBezTo>
                  <a:lnTo>
                    <a:pt x="25841" y="22084"/>
                  </a:lnTo>
                  <a:cubicBezTo>
                    <a:pt x="23065" y="14151"/>
                    <a:pt x="17446" y="7223"/>
                    <a:pt x="8689" y="3036"/>
                  </a:cubicBezTo>
                  <a:cubicBezTo>
                    <a:pt x="6060" y="1761"/>
                    <a:pt x="3306" y="746"/>
                    <a:pt x="485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5909000" y="1172600"/>
              <a:ext cx="720525" cy="653950"/>
            </a:xfrm>
            <a:custGeom>
              <a:rect b="b" l="l" r="r" t="t"/>
              <a:pathLst>
                <a:path extrusionOk="0" h="26158" w="28821">
                  <a:moveTo>
                    <a:pt x="0" y="1"/>
                  </a:moveTo>
                  <a:lnTo>
                    <a:pt x="429" y="114"/>
                  </a:lnTo>
                  <a:cubicBezTo>
                    <a:pt x="722" y="193"/>
                    <a:pt x="1140" y="283"/>
                    <a:pt x="1670" y="452"/>
                  </a:cubicBezTo>
                  <a:lnTo>
                    <a:pt x="2550" y="723"/>
                  </a:lnTo>
                  <a:lnTo>
                    <a:pt x="3566" y="1073"/>
                  </a:lnTo>
                  <a:cubicBezTo>
                    <a:pt x="4288" y="1344"/>
                    <a:pt x="5089" y="1660"/>
                    <a:pt x="5958" y="2055"/>
                  </a:cubicBezTo>
                  <a:cubicBezTo>
                    <a:pt x="6816" y="2438"/>
                    <a:pt x="7741" y="2890"/>
                    <a:pt x="8678" y="3420"/>
                  </a:cubicBezTo>
                  <a:cubicBezTo>
                    <a:pt x="9626" y="3950"/>
                    <a:pt x="10607" y="4537"/>
                    <a:pt x="11578" y="5192"/>
                  </a:cubicBezTo>
                  <a:cubicBezTo>
                    <a:pt x="13620" y="6580"/>
                    <a:pt x="15561" y="8114"/>
                    <a:pt x="17367" y="9784"/>
                  </a:cubicBezTo>
                  <a:cubicBezTo>
                    <a:pt x="19172" y="11454"/>
                    <a:pt x="20865" y="13260"/>
                    <a:pt x="22411" y="15178"/>
                  </a:cubicBezTo>
                  <a:cubicBezTo>
                    <a:pt x="23110" y="16058"/>
                    <a:pt x="23776" y="16984"/>
                    <a:pt x="24385" y="17931"/>
                  </a:cubicBezTo>
                  <a:cubicBezTo>
                    <a:pt x="24972" y="18845"/>
                    <a:pt x="25491" y="19726"/>
                    <a:pt x="25976" y="20538"/>
                  </a:cubicBezTo>
                  <a:cubicBezTo>
                    <a:pt x="26462" y="21339"/>
                    <a:pt x="26868" y="22107"/>
                    <a:pt x="27218" y="22795"/>
                  </a:cubicBezTo>
                  <a:cubicBezTo>
                    <a:pt x="27398" y="23133"/>
                    <a:pt x="27567" y="23449"/>
                    <a:pt x="27703" y="23754"/>
                  </a:cubicBezTo>
                  <a:cubicBezTo>
                    <a:pt x="27850" y="24047"/>
                    <a:pt x="27985" y="24330"/>
                    <a:pt x="28098" y="24578"/>
                  </a:cubicBezTo>
                  <a:cubicBezTo>
                    <a:pt x="28357" y="25063"/>
                    <a:pt x="28515" y="25469"/>
                    <a:pt x="28639" y="25740"/>
                  </a:cubicBezTo>
                  <a:cubicBezTo>
                    <a:pt x="28752" y="26011"/>
                    <a:pt x="28820" y="26158"/>
                    <a:pt x="28820" y="26158"/>
                  </a:cubicBezTo>
                  <a:cubicBezTo>
                    <a:pt x="28820" y="26158"/>
                    <a:pt x="28775" y="26011"/>
                    <a:pt x="28673" y="25729"/>
                  </a:cubicBezTo>
                  <a:cubicBezTo>
                    <a:pt x="28583" y="25447"/>
                    <a:pt x="28436" y="25040"/>
                    <a:pt x="28233" y="24521"/>
                  </a:cubicBezTo>
                  <a:cubicBezTo>
                    <a:pt x="28041" y="24002"/>
                    <a:pt x="27782" y="23382"/>
                    <a:pt x="27466" y="22682"/>
                  </a:cubicBezTo>
                  <a:cubicBezTo>
                    <a:pt x="27139" y="21971"/>
                    <a:pt x="26744" y="21193"/>
                    <a:pt x="26315" y="20346"/>
                  </a:cubicBezTo>
                  <a:cubicBezTo>
                    <a:pt x="25875" y="19500"/>
                    <a:pt x="25344" y="18620"/>
                    <a:pt x="24758" y="17694"/>
                  </a:cubicBezTo>
                  <a:cubicBezTo>
                    <a:pt x="24160" y="16724"/>
                    <a:pt x="23494" y="15776"/>
                    <a:pt x="22783" y="14873"/>
                  </a:cubicBezTo>
                  <a:cubicBezTo>
                    <a:pt x="21214" y="12944"/>
                    <a:pt x="19511" y="11138"/>
                    <a:pt x="17660" y="9457"/>
                  </a:cubicBezTo>
                  <a:cubicBezTo>
                    <a:pt x="16723" y="8611"/>
                    <a:pt x="15753" y="7787"/>
                    <a:pt x="14771" y="7020"/>
                  </a:cubicBezTo>
                  <a:cubicBezTo>
                    <a:pt x="13789" y="6252"/>
                    <a:pt x="12785" y="5541"/>
                    <a:pt x="11781" y="4898"/>
                  </a:cubicBezTo>
                  <a:cubicBezTo>
                    <a:pt x="10777" y="4255"/>
                    <a:pt x="9784" y="3668"/>
                    <a:pt x="8813" y="3160"/>
                  </a:cubicBezTo>
                  <a:cubicBezTo>
                    <a:pt x="7843" y="2664"/>
                    <a:pt x="6917" y="2213"/>
                    <a:pt x="6037" y="1852"/>
                  </a:cubicBezTo>
                  <a:cubicBezTo>
                    <a:pt x="5157" y="1479"/>
                    <a:pt x="4345" y="1186"/>
                    <a:pt x="3611" y="937"/>
                  </a:cubicBezTo>
                  <a:lnTo>
                    <a:pt x="2573" y="622"/>
                  </a:lnTo>
                  <a:lnTo>
                    <a:pt x="1693" y="385"/>
                  </a:lnTo>
                  <a:cubicBezTo>
                    <a:pt x="1162" y="238"/>
                    <a:pt x="722" y="170"/>
                    <a:pt x="440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5898825" y="1702400"/>
              <a:ext cx="24300" cy="78725"/>
            </a:xfrm>
            <a:custGeom>
              <a:rect b="b" l="l" r="r" t="t"/>
              <a:pathLst>
                <a:path extrusionOk="0" h="3149" w="972">
                  <a:moveTo>
                    <a:pt x="960" y="1"/>
                  </a:moveTo>
                  <a:lnTo>
                    <a:pt x="960" y="1"/>
                  </a:lnTo>
                  <a:cubicBezTo>
                    <a:pt x="847" y="147"/>
                    <a:pt x="757" y="294"/>
                    <a:pt x="678" y="452"/>
                  </a:cubicBezTo>
                  <a:cubicBezTo>
                    <a:pt x="509" y="790"/>
                    <a:pt x="373" y="1152"/>
                    <a:pt x="283" y="1524"/>
                  </a:cubicBezTo>
                  <a:cubicBezTo>
                    <a:pt x="227" y="1716"/>
                    <a:pt x="181" y="1908"/>
                    <a:pt x="148" y="2099"/>
                  </a:cubicBezTo>
                  <a:cubicBezTo>
                    <a:pt x="114" y="2280"/>
                    <a:pt x="91" y="2460"/>
                    <a:pt x="57" y="2618"/>
                  </a:cubicBezTo>
                  <a:cubicBezTo>
                    <a:pt x="23" y="2788"/>
                    <a:pt x="12" y="2968"/>
                    <a:pt x="1" y="3149"/>
                  </a:cubicBezTo>
                  <a:cubicBezTo>
                    <a:pt x="125" y="3013"/>
                    <a:pt x="227" y="2867"/>
                    <a:pt x="328" y="2720"/>
                  </a:cubicBezTo>
                  <a:cubicBezTo>
                    <a:pt x="509" y="2381"/>
                    <a:pt x="655" y="2020"/>
                    <a:pt x="746" y="1648"/>
                  </a:cubicBezTo>
                  <a:cubicBezTo>
                    <a:pt x="836" y="1276"/>
                    <a:pt x="904" y="903"/>
                    <a:pt x="949" y="531"/>
                  </a:cubicBezTo>
                  <a:cubicBezTo>
                    <a:pt x="960" y="362"/>
                    <a:pt x="971" y="181"/>
                    <a:pt x="960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5893750" y="1530875"/>
              <a:ext cx="19775" cy="199750"/>
            </a:xfrm>
            <a:custGeom>
              <a:rect b="b" l="l" r="r" t="t"/>
              <a:pathLst>
                <a:path extrusionOk="0" h="7990" w="791">
                  <a:moveTo>
                    <a:pt x="791" y="1"/>
                  </a:moveTo>
                  <a:cubicBezTo>
                    <a:pt x="791" y="1"/>
                    <a:pt x="734" y="125"/>
                    <a:pt x="689" y="339"/>
                  </a:cubicBezTo>
                  <a:cubicBezTo>
                    <a:pt x="644" y="554"/>
                    <a:pt x="554" y="858"/>
                    <a:pt x="475" y="1231"/>
                  </a:cubicBezTo>
                  <a:cubicBezTo>
                    <a:pt x="441" y="1411"/>
                    <a:pt x="384" y="1614"/>
                    <a:pt x="362" y="1829"/>
                  </a:cubicBezTo>
                  <a:cubicBezTo>
                    <a:pt x="328" y="2043"/>
                    <a:pt x="305" y="2269"/>
                    <a:pt x="283" y="2506"/>
                  </a:cubicBezTo>
                  <a:cubicBezTo>
                    <a:pt x="215" y="2969"/>
                    <a:pt x="170" y="3476"/>
                    <a:pt x="136" y="3973"/>
                  </a:cubicBezTo>
                  <a:cubicBezTo>
                    <a:pt x="114" y="4469"/>
                    <a:pt x="80" y="4966"/>
                    <a:pt x="69" y="5440"/>
                  </a:cubicBezTo>
                  <a:cubicBezTo>
                    <a:pt x="57" y="5677"/>
                    <a:pt x="57" y="5902"/>
                    <a:pt x="35" y="6117"/>
                  </a:cubicBezTo>
                  <a:cubicBezTo>
                    <a:pt x="23" y="6331"/>
                    <a:pt x="12" y="6534"/>
                    <a:pt x="12" y="6726"/>
                  </a:cubicBezTo>
                  <a:cubicBezTo>
                    <a:pt x="1" y="7099"/>
                    <a:pt x="1" y="7414"/>
                    <a:pt x="1" y="7640"/>
                  </a:cubicBezTo>
                  <a:lnTo>
                    <a:pt x="1" y="7990"/>
                  </a:lnTo>
                  <a:cubicBezTo>
                    <a:pt x="1" y="7990"/>
                    <a:pt x="46" y="7866"/>
                    <a:pt x="102" y="7651"/>
                  </a:cubicBezTo>
                  <a:cubicBezTo>
                    <a:pt x="148" y="7426"/>
                    <a:pt x="226" y="7121"/>
                    <a:pt x="294" y="6749"/>
                  </a:cubicBezTo>
                  <a:cubicBezTo>
                    <a:pt x="351" y="6388"/>
                    <a:pt x="441" y="5959"/>
                    <a:pt x="497" y="5485"/>
                  </a:cubicBezTo>
                  <a:cubicBezTo>
                    <a:pt x="542" y="5011"/>
                    <a:pt x="599" y="4514"/>
                    <a:pt x="621" y="4007"/>
                  </a:cubicBezTo>
                  <a:cubicBezTo>
                    <a:pt x="655" y="3499"/>
                    <a:pt x="689" y="3014"/>
                    <a:pt x="700" y="2540"/>
                  </a:cubicBezTo>
                  <a:cubicBezTo>
                    <a:pt x="712" y="2303"/>
                    <a:pt x="712" y="2077"/>
                    <a:pt x="712" y="1863"/>
                  </a:cubicBezTo>
                  <a:cubicBezTo>
                    <a:pt x="723" y="1648"/>
                    <a:pt x="746" y="1445"/>
                    <a:pt x="757" y="1265"/>
                  </a:cubicBezTo>
                  <a:cubicBezTo>
                    <a:pt x="779" y="892"/>
                    <a:pt x="791" y="576"/>
                    <a:pt x="791" y="351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5978675" y="1644300"/>
              <a:ext cx="103825" cy="144725"/>
            </a:xfrm>
            <a:custGeom>
              <a:rect b="b" l="l" r="r" t="t"/>
              <a:pathLst>
                <a:path extrusionOk="0" h="5789" w="4153">
                  <a:moveTo>
                    <a:pt x="4153" y="0"/>
                  </a:moveTo>
                  <a:cubicBezTo>
                    <a:pt x="4153" y="0"/>
                    <a:pt x="3826" y="305"/>
                    <a:pt x="3374" y="801"/>
                  </a:cubicBezTo>
                  <a:cubicBezTo>
                    <a:pt x="3149" y="1049"/>
                    <a:pt x="2900" y="1354"/>
                    <a:pt x="2630" y="1681"/>
                  </a:cubicBezTo>
                  <a:cubicBezTo>
                    <a:pt x="2359" y="1997"/>
                    <a:pt x="2077" y="2358"/>
                    <a:pt x="1828" y="2719"/>
                  </a:cubicBezTo>
                  <a:cubicBezTo>
                    <a:pt x="1321" y="3453"/>
                    <a:pt x="847" y="4209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62"/>
                    <a:pt x="745" y="4954"/>
                  </a:cubicBezTo>
                  <a:cubicBezTo>
                    <a:pt x="1174" y="4435"/>
                    <a:pt x="1716" y="3724"/>
                    <a:pt x="2212" y="2990"/>
                  </a:cubicBezTo>
                  <a:cubicBezTo>
                    <a:pt x="2460" y="2618"/>
                    <a:pt x="2731" y="2268"/>
                    <a:pt x="2968" y="1930"/>
                  </a:cubicBezTo>
                  <a:cubicBezTo>
                    <a:pt x="3205" y="1580"/>
                    <a:pt x="3408" y="1253"/>
                    <a:pt x="3589" y="970"/>
                  </a:cubicBezTo>
                  <a:cubicBezTo>
                    <a:pt x="3950" y="406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6098850" y="1855300"/>
              <a:ext cx="203700" cy="84375"/>
            </a:xfrm>
            <a:custGeom>
              <a:rect b="b" l="l" r="r" t="t"/>
              <a:pathLst>
                <a:path extrusionOk="0" h="3375" w="8148">
                  <a:moveTo>
                    <a:pt x="8148" y="1"/>
                  </a:moveTo>
                  <a:cubicBezTo>
                    <a:pt x="8148" y="1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7"/>
                  </a:cubicBezTo>
                  <a:cubicBezTo>
                    <a:pt x="6026" y="666"/>
                    <a:pt x="4999" y="1039"/>
                    <a:pt x="3984" y="1467"/>
                  </a:cubicBezTo>
                  <a:cubicBezTo>
                    <a:pt x="2957" y="1896"/>
                    <a:pt x="1964" y="2348"/>
                    <a:pt x="1219" y="2720"/>
                  </a:cubicBezTo>
                  <a:cubicBezTo>
                    <a:pt x="847" y="2912"/>
                    <a:pt x="553" y="3070"/>
                    <a:pt x="339" y="3194"/>
                  </a:cubicBezTo>
                  <a:cubicBezTo>
                    <a:pt x="125" y="3307"/>
                    <a:pt x="0" y="3375"/>
                    <a:pt x="0" y="3375"/>
                  </a:cubicBezTo>
                  <a:cubicBezTo>
                    <a:pt x="0" y="3375"/>
                    <a:pt x="136" y="3352"/>
                    <a:pt x="373" y="3273"/>
                  </a:cubicBezTo>
                  <a:cubicBezTo>
                    <a:pt x="598" y="3205"/>
                    <a:pt x="937" y="3115"/>
                    <a:pt x="1332" y="2980"/>
                  </a:cubicBezTo>
                  <a:cubicBezTo>
                    <a:pt x="2111" y="2720"/>
                    <a:pt x="3149" y="2336"/>
                    <a:pt x="4164" y="1908"/>
                  </a:cubicBezTo>
                  <a:cubicBezTo>
                    <a:pt x="5180" y="1490"/>
                    <a:pt x="6184" y="1027"/>
                    <a:pt x="6929" y="655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80"/>
                    <a:pt x="8148" y="1"/>
                    <a:pt x="8148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6005750" y="1370650"/>
              <a:ext cx="51100" cy="147850"/>
            </a:xfrm>
            <a:custGeom>
              <a:rect b="b" l="l" r="r" t="t"/>
              <a:pathLst>
                <a:path extrusionOk="0" h="5914" w="2044">
                  <a:moveTo>
                    <a:pt x="2043" y="0"/>
                  </a:moveTo>
                  <a:cubicBezTo>
                    <a:pt x="2043" y="1"/>
                    <a:pt x="1829" y="328"/>
                    <a:pt x="1569" y="869"/>
                  </a:cubicBezTo>
                  <a:cubicBezTo>
                    <a:pt x="1310" y="1400"/>
                    <a:pt x="1005" y="2111"/>
                    <a:pt x="734" y="2855"/>
                  </a:cubicBezTo>
                  <a:cubicBezTo>
                    <a:pt x="497" y="3600"/>
                    <a:pt x="294" y="4356"/>
                    <a:pt x="170" y="4943"/>
                  </a:cubicBezTo>
                  <a:cubicBezTo>
                    <a:pt x="102" y="5259"/>
                    <a:pt x="46" y="5586"/>
                    <a:pt x="1" y="5913"/>
                  </a:cubicBezTo>
                  <a:cubicBezTo>
                    <a:pt x="1" y="5913"/>
                    <a:pt x="204" y="5563"/>
                    <a:pt x="441" y="5022"/>
                  </a:cubicBezTo>
                  <a:cubicBezTo>
                    <a:pt x="678" y="4491"/>
                    <a:pt x="949" y="3758"/>
                    <a:pt x="1197" y="3013"/>
                  </a:cubicBezTo>
                  <a:cubicBezTo>
                    <a:pt x="1321" y="2652"/>
                    <a:pt x="1445" y="2280"/>
                    <a:pt x="1558" y="1930"/>
                  </a:cubicBezTo>
                  <a:cubicBezTo>
                    <a:pt x="1671" y="1580"/>
                    <a:pt x="1761" y="1242"/>
                    <a:pt x="1829" y="960"/>
                  </a:cubicBezTo>
                  <a:cubicBezTo>
                    <a:pt x="1975" y="395"/>
                    <a:pt x="2043" y="1"/>
                    <a:pt x="2043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6153000" y="1618325"/>
              <a:ext cx="202300" cy="140250"/>
            </a:xfrm>
            <a:custGeom>
              <a:rect b="b" l="l" r="r" t="t"/>
              <a:pathLst>
                <a:path extrusionOk="0" h="5610" w="8092">
                  <a:moveTo>
                    <a:pt x="8092" y="1"/>
                  </a:moveTo>
                  <a:lnTo>
                    <a:pt x="8092" y="1"/>
                  </a:lnTo>
                  <a:cubicBezTo>
                    <a:pt x="8092" y="1"/>
                    <a:pt x="7945" y="80"/>
                    <a:pt x="7719" y="215"/>
                  </a:cubicBezTo>
                  <a:cubicBezTo>
                    <a:pt x="7494" y="339"/>
                    <a:pt x="7155" y="531"/>
                    <a:pt x="6760" y="779"/>
                  </a:cubicBezTo>
                  <a:cubicBezTo>
                    <a:pt x="5970" y="1253"/>
                    <a:pt x="4943" y="1942"/>
                    <a:pt x="3950" y="2641"/>
                  </a:cubicBezTo>
                  <a:cubicBezTo>
                    <a:pt x="3454" y="3002"/>
                    <a:pt x="2946" y="3341"/>
                    <a:pt x="2472" y="3679"/>
                  </a:cubicBezTo>
                  <a:cubicBezTo>
                    <a:pt x="1998" y="4018"/>
                    <a:pt x="1570" y="4345"/>
                    <a:pt x="1197" y="4627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14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5" y="5406"/>
                  </a:cubicBezTo>
                  <a:cubicBezTo>
                    <a:pt x="622" y="5271"/>
                    <a:pt x="960" y="5090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36"/>
                    <a:pt x="3702" y="3397"/>
                    <a:pt x="4210" y="3048"/>
                  </a:cubicBezTo>
                  <a:cubicBezTo>
                    <a:pt x="5226" y="2337"/>
                    <a:pt x="6196" y="1592"/>
                    <a:pt x="6918" y="1005"/>
                  </a:cubicBezTo>
                  <a:cubicBezTo>
                    <a:pt x="7279" y="712"/>
                    <a:pt x="7561" y="464"/>
                    <a:pt x="7776" y="283"/>
                  </a:cubicBezTo>
                  <a:cubicBezTo>
                    <a:pt x="7979" y="114"/>
                    <a:pt x="8092" y="1"/>
                    <a:pt x="8092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4550" y="1804250"/>
              <a:ext cx="155475" cy="41225"/>
            </a:xfrm>
            <a:custGeom>
              <a:rect b="b" l="l" r="r" t="t"/>
              <a:pathLst>
                <a:path extrusionOk="0" h="1649" w="6219">
                  <a:moveTo>
                    <a:pt x="6219" y="0"/>
                  </a:moveTo>
                  <a:cubicBezTo>
                    <a:pt x="6218" y="0"/>
                    <a:pt x="5812" y="57"/>
                    <a:pt x="5226" y="215"/>
                  </a:cubicBezTo>
                  <a:cubicBezTo>
                    <a:pt x="4932" y="282"/>
                    <a:pt x="4594" y="395"/>
                    <a:pt x="4221" y="485"/>
                  </a:cubicBezTo>
                  <a:cubicBezTo>
                    <a:pt x="3860" y="576"/>
                    <a:pt x="3477" y="711"/>
                    <a:pt x="3093" y="801"/>
                  </a:cubicBezTo>
                  <a:cubicBezTo>
                    <a:pt x="2720" y="892"/>
                    <a:pt x="2337" y="993"/>
                    <a:pt x="1964" y="1083"/>
                  </a:cubicBezTo>
                  <a:cubicBezTo>
                    <a:pt x="1603" y="1174"/>
                    <a:pt x="1254" y="1253"/>
                    <a:pt x="971" y="1343"/>
                  </a:cubicBezTo>
                  <a:cubicBezTo>
                    <a:pt x="385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5" y="1649"/>
                  </a:cubicBezTo>
                  <a:cubicBezTo>
                    <a:pt x="249" y="1649"/>
                    <a:pt x="578" y="1643"/>
                    <a:pt x="1005" y="1602"/>
                  </a:cubicBezTo>
                  <a:cubicBezTo>
                    <a:pt x="1163" y="1591"/>
                    <a:pt x="1321" y="1580"/>
                    <a:pt x="1502" y="1569"/>
                  </a:cubicBezTo>
                  <a:cubicBezTo>
                    <a:pt x="1671" y="1546"/>
                    <a:pt x="1852" y="1535"/>
                    <a:pt x="2043" y="1501"/>
                  </a:cubicBezTo>
                  <a:cubicBezTo>
                    <a:pt x="2416" y="1433"/>
                    <a:pt x="2822" y="1354"/>
                    <a:pt x="3217" y="1264"/>
                  </a:cubicBezTo>
                  <a:cubicBezTo>
                    <a:pt x="3612" y="1151"/>
                    <a:pt x="4007" y="1016"/>
                    <a:pt x="4357" y="892"/>
                  </a:cubicBezTo>
                  <a:cubicBezTo>
                    <a:pt x="4537" y="824"/>
                    <a:pt x="4706" y="756"/>
                    <a:pt x="4864" y="677"/>
                  </a:cubicBezTo>
                  <a:cubicBezTo>
                    <a:pt x="5034" y="609"/>
                    <a:pt x="5169" y="542"/>
                    <a:pt x="5316" y="474"/>
                  </a:cubicBezTo>
                  <a:cubicBezTo>
                    <a:pt x="5869" y="215"/>
                    <a:pt x="6219" y="0"/>
                    <a:pt x="6219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069500" y="1743400"/>
              <a:ext cx="34875" cy="25425"/>
            </a:xfrm>
            <a:custGeom>
              <a:rect b="b" l="l" r="r" t="t"/>
              <a:pathLst>
                <a:path extrusionOk="0" h="1017" w="1395">
                  <a:moveTo>
                    <a:pt x="870" y="1"/>
                  </a:moveTo>
                  <a:cubicBezTo>
                    <a:pt x="846" y="1"/>
                    <a:pt x="819" y="3"/>
                    <a:pt x="791" y="8"/>
                  </a:cubicBezTo>
                  <a:cubicBezTo>
                    <a:pt x="768" y="8"/>
                    <a:pt x="746" y="8"/>
                    <a:pt x="723" y="19"/>
                  </a:cubicBezTo>
                  <a:cubicBezTo>
                    <a:pt x="317" y="121"/>
                    <a:pt x="1" y="866"/>
                    <a:pt x="543" y="1001"/>
                  </a:cubicBezTo>
                  <a:cubicBezTo>
                    <a:pt x="581" y="1012"/>
                    <a:pt x="619" y="1017"/>
                    <a:pt x="655" y="1017"/>
                  </a:cubicBezTo>
                  <a:cubicBezTo>
                    <a:pt x="1171" y="1017"/>
                    <a:pt x="1394" y="1"/>
                    <a:pt x="87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6060475" y="1833925"/>
              <a:ext cx="34450" cy="25925"/>
            </a:xfrm>
            <a:custGeom>
              <a:rect b="b" l="l" r="r" t="t"/>
              <a:pathLst>
                <a:path extrusionOk="0" h="1037" w="1378">
                  <a:moveTo>
                    <a:pt x="854" y="1"/>
                  </a:moveTo>
                  <a:cubicBezTo>
                    <a:pt x="828" y="1"/>
                    <a:pt x="799" y="4"/>
                    <a:pt x="768" y="9"/>
                  </a:cubicBezTo>
                  <a:lnTo>
                    <a:pt x="700" y="21"/>
                  </a:lnTo>
                  <a:cubicBezTo>
                    <a:pt x="305" y="145"/>
                    <a:pt x="1" y="889"/>
                    <a:pt x="542" y="1025"/>
                  </a:cubicBezTo>
                  <a:cubicBezTo>
                    <a:pt x="577" y="1033"/>
                    <a:pt x="610" y="1036"/>
                    <a:pt x="642" y="1036"/>
                  </a:cubicBezTo>
                  <a:cubicBezTo>
                    <a:pt x="1172" y="1036"/>
                    <a:pt x="1378" y="1"/>
                    <a:pt x="85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6227700" y="1892700"/>
              <a:ext cx="37300" cy="21050"/>
            </a:xfrm>
            <a:custGeom>
              <a:rect b="b" l="l" r="r" t="t"/>
              <a:pathLst>
                <a:path extrusionOk="0" h="842" w="1492">
                  <a:moveTo>
                    <a:pt x="894" y="0"/>
                  </a:moveTo>
                  <a:cubicBezTo>
                    <a:pt x="486" y="0"/>
                    <a:pt x="1" y="426"/>
                    <a:pt x="376" y="728"/>
                  </a:cubicBezTo>
                  <a:cubicBezTo>
                    <a:pt x="398" y="739"/>
                    <a:pt x="421" y="750"/>
                    <a:pt x="432" y="761"/>
                  </a:cubicBezTo>
                  <a:cubicBezTo>
                    <a:pt x="520" y="816"/>
                    <a:pt x="632" y="842"/>
                    <a:pt x="747" y="842"/>
                  </a:cubicBezTo>
                  <a:cubicBezTo>
                    <a:pt x="1105" y="842"/>
                    <a:pt x="1492" y="595"/>
                    <a:pt x="1278" y="220"/>
                  </a:cubicBezTo>
                  <a:cubicBezTo>
                    <a:pt x="1197" y="63"/>
                    <a:pt x="1051" y="0"/>
                    <a:pt x="89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888225" y="1910250"/>
              <a:ext cx="28025" cy="27075"/>
            </a:xfrm>
            <a:custGeom>
              <a:rect b="b" l="l" r="r" t="t"/>
              <a:pathLst>
                <a:path extrusionOk="0" h="1083" w="1121">
                  <a:moveTo>
                    <a:pt x="625" y="0"/>
                  </a:moveTo>
                  <a:cubicBezTo>
                    <a:pt x="608" y="0"/>
                    <a:pt x="590" y="1"/>
                    <a:pt x="572" y="3"/>
                  </a:cubicBezTo>
                  <a:cubicBezTo>
                    <a:pt x="0" y="53"/>
                    <a:pt x="52" y="1083"/>
                    <a:pt x="490" y="1083"/>
                  </a:cubicBezTo>
                  <a:cubicBezTo>
                    <a:pt x="545" y="1083"/>
                    <a:pt x="606" y="1066"/>
                    <a:pt x="673" y="1030"/>
                  </a:cubicBezTo>
                  <a:cubicBezTo>
                    <a:pt x="684" y="1019"/>
                    <a:pt x="707" y="1007"/>
                    <a:pt x="730" y="996"/>
                  </a:cubicBezTo>
                  <a:cubicBezTo>
                    <a:pt x="1057" y="767"/>
                    <a:pt x="1120" y="0"/>
                    <a:pt x="62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6154675" y="1821250"/>
              <a:ext cx="30900" cy="20900"/>
            </a:xfrm>
            <a:custGeom>
              <a:rect b="b" l="l" r="r" t="t"/>
              <a:pathLst>
                <a:path extrusionOk="0" h="836" w="1236">
                  <a:moveTo>
                    <a:pt x="460" y="0"/>
                  </a:moveTo>
                  <a:cubicBezTo>
                    <a:pt x="216" y="0"/>
                    <a:pt x="0" y="122"/>
                    <a:pt x="24" y="415"/>
                  </a:cubicBezTo>
                  <a:cubicBezTo>
                    <a:pt x="50" y="706"/>
                    <a:pt x="329" y="835"/>
                    <a:pt x="599" y="835"/>
                  </a:cubicBezTo>
                  <a:cubicBezTo>
                    <a:pt x="925" y="835"/>
                    <a:pt x="1235" y="646"/>
                    <a:pt x="1062" y="324"/>
                  </a:cubicBezTo>
                  <a:cubicBezTo>
                    <a:pt x="1051" y="302"/>
                    <a:pt x="1040" y="279"/>
                    <a:pt x="1029" y="257"/>
                  </a:cubicBezTo>
                  <a:cubicBezTo>
                    <a:pt x="917" y="97"/>
                    <a:pt x="677" y="0"/>
                    <a:pt x="46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5961800" y="1614850"/>
              <a:ext cx="27950" cy="27300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4" y="19"/>
                    <a:pt x="416" y="61"/>
                  </a:cubicBezTo>
                  <a:cubicBezTo>
                    <a:pt x="393" y="72"/>
                    <a:pt x="371" y="83"/>
                    <a:pt x="359" y="95"/>
                  </a:cubicBezTo>
                  <a:cubicBezTo>
                    <a:pt x="34" y="333"/>
                    <a:pt x="1" y="1092"/>
                    <a:pt x="488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996600" y="1875850"/>
              <a:ext cx="28100" cy="27350"/>
            </a:xfrm>
            <a:custGeom>
              <a:rect b="b" l="l" r="r" t="t"/>
              <a:pathLst>
                <a:path extrusionOk="0" h="1094" w="1124">
                  <a:moveTo>
                    <a:pt x="656" y="1"/>
                  </a:moveTo>
                  <a:cubicBezTo>
                    <a:pt x="622" y="1"/>
                    <a:pt x="586" y="5"/>
                    <a:pt x="547" y="14"/>
                  </a:cubicBezTo>
                  <a:cubicBezTo>
                    <a:pt x="0" y="131"/>
                    <a:pt x="164" y="1094"/>
                    <a:pt x="569" y="1094"/>
                  </a:cubicBezTo>
                  <a:cubicBezTo>
                    <a:pt x="632" y="1094"/>
                    <a:pt x="700" y="1071"/>
                    <a:pt x="773" y="1018"/>
                  </a:cubicBezTo>
                  <a:cubicBezTo>
                    <a:pt x="795" y="1007"/>
                    <a:pt x="818" y="995"/>
                    <a:pt x="829" y="984"/>
                  </a:cubicBezTo>
                  <a:cubicBezTo>
                    <a:pt x="1123" y="722"/>
                    <a:pt x="1105" y="1"/>
                    <a:pt x="65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6120450" y="1626750"/>
              <a:ext cx="28375" cy="27650"/>
            </a:xfrm>
            <a:custGeom>
              <a:rect b="b" l="l" r="r" t="t"/>
              <a:pathLst>
                <a:path extrusionOk="0" h="1106" w="1135">
                  <a:moveTo>
                    <a:pt x="655" y="1"/>
                  </a:moveTo>
                  <a:cubicBezTo>
                    <a:pt x="621" y="1"/>
                    <a:pt x="585" y="5"/>
                    <a:pt x="547" y="14"/>
                  </a:cubicBezTo>
                  <a:cubicBezTo>
                    <a:pt x="0" y="150"/>
                    <a:pt x="188" y="1106"/>
                    <a:pt x="592" y="1106"/>
                  </a:cubicBezTo>
                  <a:cubicBezTo>
                    <a:pt x="655" y="1106"/>
                    <a:pt x="724" y="1083"/>
                    <a:pt x="795" y="1029"/>
                  </a:cubicBezTo>
                  <a:lnTo>
                    <a:pt x="852" y="973"/>
                  </a:lnTo>
                  <a:cubicBezTo>
                    <a:pt x="1135" y="711"/>
                    <a:pt x="1096" y="1"/>
                    <a:pt x="6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5992650" y="1955600"/>
              <a:ext cx="37650" cy="21225"/>
            </a:xfrm>
            <a:custGeom>
              <a:rect b="b" l="l" r="r" t="t"/>
              <a:pathLst>
                <a:path extrusionOk="0" h="849" w="1506">
                  <a:moveTo>
                    <a:pt x="764" y="1"/>
                  </a:moveTo>
                  <a:cubicBezTo>
                    <a:pt x="406" y="1"/>
                    <a:pt x="0" y="256"/>
                    <a:pt x="209" y="638"/>
                  </a:cubicBezTo>
                  <a:cubicBezTo>
                    <a:pt x="298" y="788"/>
                    <a:pt x="445" y="848"/>
                    <a:pt x="601" y="848"/>
                  </a:cubicBezTo>
                  <a:cubicBezTo>
                    <a:pt x="1020" y="848"/>
                    <a:pt x="1506" y="414"/>
                    <a:pt x="1111" y="119"/>
                  </a:cubicBezTo>
                  <a:cubicBezTo>
                    <a:pt x="1100" y="96"/>
                    <a:pt x="1078" y="85"/>
                    <a:pt x="1055" y="73"/>
                  </a:cubicBezTo>
                  <a:cubicBezTo>
                    <a:pt x="974" y="24"/>
                    <a:pt x="871" y="1"/>
                    <a:pt x="76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5943300" y="1847850"/>
              <a:ext cx="38000" cy="21200"/>
            </a:xfrm>
            <a:custGeom>
              <a:rect b="b" l="l" r="r" t="t"/>
              <a:pathLst>
                <a:path extrusionOk="0" h="848" w="1520">
                  <a:moveTo>
                    <a:pt x="910" y="1"/>
                  </a:moveTo>
                  <a:cubicBezTo>
                    <a:pt x="491" y="1"/>
                    <a:pt x="1" y="465"/>
                    <a:pt x="411" y="750"/>
                  </a:cubicBezTo>
                  <a:cubicBezTo>
                    <a:pt x="422" y="761"/>
                    <a:pt x="445" y="772"/>
                    <a:pt x="467" y="784"/>
                  </a:cubicBezTo>
                  <a:cubicBezTo>
                    <a:pt x="545" y="827"/>
                    <a:pt x="641" y="848"/>
                    <a:pt x="741" y="848"/>
                  </a:cubicBezTo>
                  <a:cubicBezTo>
                    <a:pt x="1105" y="848"/>
                    <a:pt x="1519" y="578"/>
                    <a:pt x="1280" y="197"/>
                  </a:cubicBezTo>
                  <a:cubicBezTo>
                    <a:pt x="1193" y="57"/>
                    <a:pt x="1055" y="1"/>
                    <a:pt x="9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5949325" y="1920475"/>
              <a:ext cx="28700" cy="23025"/>
            </a:xfrm>
            <a:custGeom>
              <a:rect b="b" l="l" r="r" t="t"/>
              <a:pathLst>
                <a:path extrusionOk="0" h="921" w="1148">
                  <a:moveTo>
                    <a:pt x="452" y="1"/>
                  </a:moveTo>
                  <a:cubicBezTo>
                    <a:pt x="293" y="1"/>
                    <a:pt x="154" y="84"/>
                    <a:pt x="102" y="294"/>
                  </a:cubicBezTo>
                  <a:cubicBezTo>
                    <a:pt x="1" y="666"/>
                    <a:pt x="420" y="921"/>
                    <a:pt x="749" y="921"/>
                  </a:cubicBezTo>
                  <a:cubicBezTo>
                    <a:pt x="968" y="921"/>
                    <a:pt x="1147" y="808"/>
                    <a:pt x="1107" y="542"/>
                  </a:cubicBezTo>
                  <a:cubicBezTo>
                    <a:pt x="1095" y="519"/>
                    <a:pt x="1095" y="497"/>
                    <a:pt x="1084" y="474"/>
                  </a:cubicBezTo>
                  <a:cubicBezTo>
                    <a:pt x="1021" y="222"/>
                    <a:pt x="711" y="1"/>
                    <a:pt x="45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5893275" y="1965075"/>
              <a:ext cx="28575" cy="22775"/>
            </a:xfrm>
            <a:custGeom>
              <a:rect b="b" l="l" r="r" t="t"/>
              <a:pathLst>
                <a:path extrusionOk="0" h="911" w="1143">
                  <a:moveTo>
                    <a:pt x="438" y="0"/>
                  </a:moveTo>
                  <a:cubicBezTo>
                    <a:pt x="276" y="0"/>
                    <a:pt x="136" y="83"/>
                    <a:pt x="88" y="292"/>
                  </a:cubicBezTo>
                  <a:cubicBezTo>
                    <a:pt x="1" y="667"/>
                    <a:pt x="413" y="911"/>
                    <a:pt x="738" y="911"/>
                  </a:cubicBezTo>
                  <a:cubicBezTo>
                    <a:pt x="961" y="911"/>
                    <a:pt x="1142" y="796"/>
                    <a:pt x="1092" y="529"/>
                  </a:cubicBezTo>
                  <a:cubicBezTo>
                    <a:pt x="1092" y="507"/>
                    <a:pt x="1092" y="484"/>
                    <a:pt x="1081" y="450"/>
                  </a:cubicBezTo>
                  <a:cubicBezTo>
                    <a:pt x="1004" y="208"/>
                    <a:pt x="695" y="0"/>
                    <a:pt x="43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5922075" y="1355525"/>
              <a:ext cx="28225" cy="27025"/>
            </a:xfrm>
            <a:custGeom>
              <a:rect b="b" l="l" r="r" t="t"/>
              <a:pathLst>
                <a:path extrusionOk="0" h="1081" w="1129">
                  <a:moveTo>
                    <a:pt x="658" y="1"/>
                  </a:moveTo>
                  <a:cubicBezTo>
                    <a:pt x="608" y="1"/>
                    <a:pt x="553" y="13"/>
                    <a:pt x="493" y="41"/>
                  </a:cubicBezTo>
                  <a:lnTo>
                    <a:pt x="436" y="86"/>
                  </a:lnTo>
                  <a:cubicBezTo>
                    <a:pt x="94" y="296"/>
                    <a:pt x="0" y="1080"/>
                    <a:pt x="516" y="1080"/>
                  </a:cubicBezTo>
                  <a:cubicBezTo>
                    <a:pt x="527" y="1080"/>
                    <a:pt x="538" y="1080"/>
                    <a:pt x="549" y="1079"/>
                  </a:cubicBezTo>
                  <a:cubicBezTo>
                    <a:pt x="1129" y="1049"/>
                    <a:pt x="1113" y="1"/>
                    <a:pt x="6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5877675" y="1803725"/>
              <a:ext cx="30950" cy="20975"/>
            </a:xfrm>
            <a:custGeom>
              <a:rect b="b" l="l" r="r" t="t"/>
              <a:pathLst>
                <a:path extrusionOk="0" h="839" w="1238">
                  <a:moveTo>
                    <a:pt x="642" y="1"/>
                  </a:moveTo>
                  <a:cubicBezTo>
                    <a:pt x="315" y="1"/>
                    <a:pt x="1" y="194"/>
                    <a:pt x="181" y="518"/>
                  </a:cubicBezTo>
                  <a:cubicBezTo>
                    <a:pt x="192" y="540"/>
                    <a:pt x="204" y="563"/>
                    <a:pt x="215" y="574"/>
                  </a:cubicBezTo>
                  <a:cubicBezTo>
                    <a:pt x="327" y="739"/>
                    <a:pt x="567" y="839"/>
                    <a:pt x="783" y="839"/>
                  </a:cubicBezTo>
                  <a:cubicBezTo>
                    <a:pt x="1025" y="839"/>
                    <a:pt x="1238" y="714"/>
                    <a:pt x="1208" y="416"/>
                  </a:cubicBezTo>
                  <a:cubicBezTo>
                    <a:pt x="1183" y="12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5936675" y="1724075"/>
              <a:ext cx="28125" cy="27275"/>
            </a:xfrm>
            <a:custGeom>
              <a:rect b="b" l="l" r="r" t="t"/>
              <a:pathLst>
                <a:path extrusionOk="0" h="1091" w="1125">
                  <a:moveTo>
                    <a:pt x="618" y="1"/>
                  </a:moveTo>
                  <a:cubicBezTo>
                    <a:pt x="604" y="1"/>
                    <a:pt x="590" y="1"/>
                    <a:pt x="575" y="2"/>
                  </a:cubicBezTo>
                  <a:cubicBezTo>
                    <a:pt x="1" y="53"/>
                    <a:pt x="55" y="1090"/>
                    <a:pt x="490" y="1090"/>
                  </a:cubicBezTo>
                  <a:cubicBezTo>
                    <a:pt x="543" y="1090"/>
                    <a:pt x="601" y="1075"/>
                    <a:pt x="665" y="1041"/>
                  </a:cubicBezTo>
                  <a:cubicBezTo>
                    <a:pt x="687" y="1029"/>
                    <a:pt x="710" y="1018"/>
                    <a:pt x="732" y="995"/>
                  </a:cubicBezTo>
                  <a:cubicBezTo>
                    <a:pt x="1062" y="765"/>
                    <a:pt x="1124" y="1"/>
                    <a:pt x="61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6095225" y="1497475"/>
              <a:ext cx="31750" cy="20825"/>
            </a:xfrm>
            <a:custGeom>
              <a:rect b="b" l="l" r="r" t="t"/>
              <a:pathLst>
                <a:path extrusionOk="0" h="833" w="1270">
                  <a:moveTo>
                    <a:pt x="478" y="1"/>
                  </a:moveTo>
                  <a:cubicBezTo>
                    <a:pt x="225" y="1"/>
                    <a:pt x="1" y="131"/>
                    <a:pt x="44" y="434"/>
                  </a:cubicBezTo>
                  <a:cubicBezTo>
                    <a:pt x="78" y="712"/>
                    <a:pt x="340" y="832"/>
                    <a:pt x="598" y="832"/>
                  </a:cubicBezTo>
                  <a:cubicBezTo>
                    <a:pt x="937" y="832"/>
                    <a:pt x="1269" y="625"/>
                    <a:pt x="1071" y="299"/>
                  </a:cubicBezTo>
                  <a:cubicBezTo>
                    <a:pt x="1059" y="276"/>
                    <a:pt x="1048" y="253"/>
                    <a:pt x="1026" y="242"/>
                  </a:cubicBezTo>
                  <a:cubicBezTo>
                    <a:pt x="913" y="89"/>
                    <a:pt x="686" y="1"/>
                    <a:pt x="47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5977250" y="1803825"/>
              <a:ext cx="35200" cy="25650"/>
            </a:xfrm>
            <a:custGeom>
              <a:rect b="b" l="l" r="r" t="t"/>
              <a:pathLst>
                <a:path extrusionOk="0" h="1026" w="1408">
                  <a:moveTo>
                    <a:pt x="875" y="0"/>
                  </a:moveTo>
                  <a:cubicBezTo>
                    <a:pt x="852" y="0"/>
                    <a:pt x="828" y="2"/>
                    <a:pt x="802" y="6"/>
                  </a:cubicBezTo>
                  <a:cubicBezTo>
                    <a:pt x="780" y="6"/>
                    <a:pt x="757" y="17"/>
                    <a:pt x="734" y="17"/>
                  </a:cubicBezTo>
                  <a:cubicBezTo>
                    <a:pt x="328" y="130"/>
                    <a:pt x="1" y="863"/>
                    <a:pt x="554" y="1010"/>
                  </a:cubicBezTo>
                  <a:cubicBezTo>
                    <a:pt x="593" y="1021"/>
                    <a:pt x="630" y="1026"/>
                    <a:pt x="666" y="1026"/>
                  </a:cubicBezTo>
                  <a:cubicBezTo>
                    <a:pt x="1185" y="1026"/>
                    <a:pt x="1408" y="0"/>
                    <a:pt x="87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893750" y="1850850"/>
              <a:ext cx="34500" cy="25875"/>
            </a:xfrm>
            <a:custGeom>
              <a:rect b="b" l="l" r="r" t="t"/>
              <a:pathLst>
                <a:path extrusionOk="0" h="1035" w="1380">
                  <a:moveTo>
                    <a:pt x="855" y="1"/>
                  </a:moveTo>
                  <a:cubicBezTo>
                    <a:pt x="828" y="1"/>
                    <a:pt x="799" y="4"/>
                    <a:pt x="768" y="9"/>
                  </a:cubicBezTo>
                  <a:cubicBezTo>
                    <a:pt x="746" y="9"/>
                    <a:pt x="723" y="21"/>
                    <a:pt x="700" y="21"/>
                  </a:cubicBezTo>
                  <a:cubicBezTo>
                    <a:pt x="305" y="145"/>
                    <a:pt x="1" y="889"/>
                    <a:pt x="542" y="1025"/>
                  </a:cubicBezTo>
                  <a:cubicBezTo>
                    <a:pt x="574" y="1032"/>
                    <a:pt x="605" y="1035"/>
                    <a:pt x="635" y="1035"/>
                  </a:cubicBezTo>
                  <a:cubicBezTo>
                    <a:pt x="1171" y="1035"/>
                    <a:pt x="1380" y="1"/>
                    <a:pt x="8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6366100" y="1725500"/>
              <a:ext cx="28325" cy="27325"/>
            </a:xfrm>
            <a:custGeom>
              <a:rect b="b" l="l" r="r" t="t"/>
              <a:pathLst>
                <a:path extrusionOk="0" h="1093" w="1133">
                  <a:moveTo>
                    <a:pt x="617" y="0"/>
                  </a:moveTo>
                  <a:cubicBezTo>
                    <a:pt x="602" y="0"/>
                    <a:pt x="587" y="1"/>
                    <a:pt x="572" y="2"/>
                  </a:cubicBezTo>
                  <a:cubicBezTo>
                    <a:pt x="1" y="62"/>
                    <a:pt x="62" y="1093"/>
                    <a:pt x="494" y="1093"/>
                  </a:cubicBezTo>
                  <a:cubicBezTo>
                    <a:pt x="548" y="1093"/>
                    <a:pt x="608" y="1077"/>
                    <a:pt x="674" y="1040"/>
                  </a:cubicBezTo>
                  <a:lnTo>
                    <a:pt x="730" y="995"/>
                  </a:lnTo>
                  <a:cubicBezTo>
                    <a:pt x="1070" y="764"/>
                    <a:pt x="1133" y="0"/>
                    <a:pt x="61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864100" y="1978725"/>
              <a:ext cx="30925" cy="21075"/>
            </a:xfrm>
            <a:custGeom>
              <a:rect b="b" l="l" r="r" t="t"/>
              <a:pathLst>
                <a:path extrusionOk="0" h="843" w="1237">
                  <a:moveTo>
                    <a:pt x="453" y="1"/>
                  </a:moveTo>
                  <a:cubicBezTo>
                    <a:pt x="213" y="1"/>
                    <a:pt x="1" y="126"/>
                    <a:pt x="25" y="424"/>
                  </a:cubicBezTo>
                  <a:cubicBezTo>
                    <a:pt x="50" y="713"/>
                    <a:pt x="327" y="843"/>
                    <a:pt x="596" y="843"/>
                  </a:cubicBezTo>
                  <a:cubicBezTo>
                    <a:pt x="923" y="843"/>
                    <a:pt x="1236" y="651"/>
                    <a:pt x="1063" y="322"/>
                  </a:cubicBezTo>
                  <a:cubicBezTo>
                    <a:pt x="1051" y="299"/>
                    <a:pt x="1040" y="288"/>
                    <a:pt x="1018" y="266"/>
                  </a:cubicBezTo>
                  <a:cubicBezTo>
                    <a:pt x="906" y="100"/>
                    <a:pt x="668" y="1"/>
                    <a:pt x="45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6067300" y="1917000"/>
              <a:ext cx="27975" cy="27300"/>
            </a:xfrm>
            <a:custGeom>
              <a:rect b="b" l="l" r="r" t="t"/>
              <a:pathLst>
                <a:path extrusionOk="0" h="1092" w="1119">
                  <a:moveTo>
                    <a:pt x="605" y="0"/>
                  </a:moveTo>
                  <a:cubicBezTo>
                    <a:pt x="548" y="0"/>
                    <a:pt x="485" y="19"/>
                    <a:pt x="416" y="60"/>
                  </a:cubicBezTo>
                  <a:cubicBezTo>
                    <a:pt x="394" y="71"/>
                    <a:pt x="382" y="83"/>
                    <a:pt x="360" y="94"/>
                  </a:cubicBezTo>
                  <a:cubicBezTo>
                    <a:pt x="35" y="332"/>
                    <a:pt x="1" y="1091"/>
                    <a:pt x="488" y="1091"/>
                  </a:cubicBezTo>
                  <a:cubicBezTo>
                    <a:pt x="508" y="1091"/>
                    <a:pt x="530" y="1090"/>
                    <a:pt x="552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83325" y="4224800"/>
              <a:ext cx="163875" cy="74100"/>
            </a:xfrm>
            <a:custGeom>
              <a:rect b="b" l="l" r="r" t="t"/>
              <a:pathLst>
                <a:path extrusionOk="0" h="2964" w="6555">
                  <a:moveTo>
                    <a:pt x="258" y="1384"/>
                  </a:moveTo>
                  <a:cubicBezTo>
                    <a:pt x="256" y="1386"/>
                    <a:pt x="255" y="1387"/>
                    <a:pt x="255" y="1388"/>
                  </a:cubicBezTo>
                  <a:lnTo>
                    <a:pt x="255" y="1388"/>
                  </a:lnTo>
                  <a:cubicBezTo>
                    <a:pt x="256" y="1387"/>
                    <a:pt x="257" y="1386"/>
                    <a:pt x="258" y="1384"/>
                  </a:cubicBezTo>
                  <a:close/>
                  <a:moveTo>
                    <a:pt x="4147" y="0"/>
                  </a:moveTo>
                  <a:cubicBezTo>
                    <a:pt x="3637" y="0"/>
                    <a:pt x="2998" y="150"/>
                    <a:pt x="2639" y="222"/>
                  </a:cubicBezTo>
                  <a:cubicBezTo>
                    <a:pt x="2199" y="346"/>
                    <a:pt x="1691" y="718"/>
                    <a:pt x="1319" y="899"/>
                  </a:cubicBezTo>
                  <a:cubicBezTo>
                    <a:pt x="1319" y="899"/>
                    <a:pt x="317" y="1390"/>
                    <a:pt x="258" y="1390"/>
                  </a:cubicBezTo>
                  <a:cubicBezTo>
                    <a:pt x="256" y="1390"/>
                    <a:pt x="255" y="1389"/>
                    <a:pt x="255" y="1388"/>
                  </a:cubicBezTo>
                  <a:lnTo>
                    <a:pt x="255" y="1388"/>
                  </a:lnTo>
                  <a:cubicBezTo>
                    <a:pt x="1" y="1761"/>
                    <a:pt x="303" y="2322"/>
                    <a:pt x="371" y="2693"/>
                  </a:cubicBezTo>
                  <a:lnTo>
                    <a:pt x="1860" y="2964"/>
                  </a:lnTo>
                  <a:cubicBezTo>
                    <a:pt x="2549" y="2783"/>
                    <a:pt x="6554" y="1644"/>
                    <a:pt x="4817" y="188"/>
                  </a:cubicBezTo>
                  <a:cubicBezTo>
                    <a:pt x="4686" y="49"/>
                    <a:pt x="4437" y="0"/>
                    <a:pt x="41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038975" y="4239825"/>
              <a:ext cx="716300" cy="517775"/>
            </a:xfrm>
            <a:custGeom>
              <a:rect b="b" l="l" r="r" t="t"/>
              <a:pathLst>
                <a:path extrusionOk="0" h="20711" w="28652">
                  <a:moveTo>
                    <a:pt x="7817" y="1"/>
                  </a:moveTo>
                  <a:cubicBezTo>
                    <a:pt x="7315" y="1"/>
                    <a:pt x="6813" y="54"/>
                    <a:pt x="6320" y="162"/>
                  </a:cubicBezTo>
                  <a:cubicBezTo>
                    <a:pt x="5552" y="320"/>
                    <a:pt x="4842" y="659"/>
                    <a:pt x="4131" y="952"/>
                  </a:cubicBezTo>
                  <a:lnTo>
                    <a:pt x="1953" y="1776"/>
                  </a:lnTo>
                  <a:cubicBezTo>
                    <a:pt x="1231" y="2058"/>
                    <a:pt x="497" y="2397"/>
                    <a:pt x="1" y="3006"/>
                  </a:cubicBezTo>
                  <a:cubicBezTo>
                    <a:pt x="508" y="2397"/>
                    <a:pt x="1242" y="2069"/>
                    <a:pt x="1964" y="1787"/>
                  </a:cubicBezTo>
                  <a:lnTo>
                    <a:pt x="4153" y="998"/>
                  </a:lnTo>
                  <a:cubicBezTo>
                    <a:pt x="4875" y="715"/>
                    <a:pt x="5586" y="388"/>
                    <a:pt x="6342" y="241"/>
                  </a:cubicBezTo>
                  <a:cubicBezTo>
                    <a:pt x="6802" y="152"/>
                    <a:pt x="7270" y="109"/>
                    <a:pt x="7736" y="109"/>
                  </a:cubicBezTo>
                  <a:cubicBezTo>
                    <a:pt x="8036" y="109"/>
                    <a:pt x="8336" y="127"/>
                    <a:pt x="8633" y="162"/>
                  </a:cubicBezTo>
                  <a:cubicBezTo>
                    <a:pt x="9400" y="275"/>
                    <a:pt x="10123" y="546"/>
                    <a:pt x="10777" y="952"/>
                  </a:cubicBezTo>
                  <a:cubicBezTo>
                    <a:pt x="11443" y="1370"/>
                    <a:pt x="11939" y="1945"/>
                    <a:pt x="12402" y="2566"/>
                  </a:cubicBezTo>
                  <a:cubicBezTo>
                    <a:pt x="13271" y="3830"/>
                    <a:pt x="13824" y="5297"/>
                    <a:pt x="14557" y="6673"/>
                  </a:cubicBezTo>
                  <a:cubicBezTo>
                    <a:pt x="14738" y="7012"/>
                    <a:pt x="14941" y="7350"/>
                    <a:pt x="15121" y="7700"/>
                  </a:cubicBezTo>
                  <a:cubicBezTo>
                    <a:pt x="15313" y="8039"/>
                    <a:pt x="15539" y="8366"/>
                    <a:pt x="15765" y="8682"/>
                  </a:cubicBezTo>
                  <a:cubicBezTo>
                    <a:pt x="16227" y="9325"/>
                    <a:pt x="16780" y="9878"/>
                    <a:pt x="17311" y="10442"/>
                  </a:cubicBezTo>
                  <a:cubicBezTo>
                    <a:pt x="18383" y="11571"/>
                    <a:pt x="19534" y="12631"/>
                    <a:pt x="20685" y="13670"/>
                  </a:cubicBezTo>
                  <a:lnTo>
                    <a:pt x="24160" y="16773"/>
                  </a:lnTo>
                  <a:cubicBezTo>
                    <a:pt x="24747" y="17292"/>
                    <a:pt x="25300" y="17822"/>
                    <a:pt x="25875" y="18341"/>
                  </a:cubicBezTo>
                  <a:cubicBezTo>
                    <a:pt x="26451" y="18872"/>
                    <a:pt x="26970" y="19436"/>
                    <a:pt x="27523" y="19977"/>
                  </a:cubicBezTo>
                  <a:cubicBezTo>
                    <a:pt x="27760" y="20214"/>
                    <a:pt x="27985" y="20463"/>
                    <a:pt x="28211" y="20711"/>
                  </a:cubicBezTo>
                  <a:lnTo>
                    <a:pt x="28651" y="20711"/>
                  </a:lnTo>
                  <a:cubicBezTo>
                    <a:pt x="28358" y="20384"/>
                    <a:pt x="28064" y="20068"/>
                    <a:pt x="27760" y="19752"/>
                  </a:cubicBezTo>
                  <a:cubicBezTo>
                    <a:pt x="27196" y="19210"/>
                    <a:pt x="26654" y="18646"/>
                    <a:pt x="26090" y="18116"/>
                  </a:cubicBezTo>
                  <a:cubicBezTo>
                    <a:pt x="25514" y="17585"/>
                    <a:pt x="24950" y="17055"/>
                    <a:pt x="24363" y="16547"/>
                  </a:cubicBezTo>
                  <a:lnTo>
                    <a:pt x="20876" y="13466"/>
                  </a:lnTo>
                  <a:cubicBezTo>
                    <a:pt x="19714" y="12428"/>
                    <a:pt x="18586" y="11379"/>
                    <a:pt x="17502" y="10262"/>
                  </a:cubicBezTo>
                  <a:cubicBezTo>
                    <a:pt x="16972" y="9698"/>
                    <a:pt x="16419" y="9156"/>
                    <a:pt x="15968" y="8547"/>
                  </a:cubicBezTo>
                  <a:cubicBezTo>
                    <a:pt x="15742" y="8231"/>
                    <a:pt x="15550" y="7903"/>
                    <a:pt x="15336" y="7576"/>
                  </a:cubicBezTo>
                  <a:cubicBezTo>
                    <a:pt x="15133" y="7249"/>
                    <a:pt x="14952" y="6910"/>
                    <a:pt x="14772" y="6561"/>
                  </a:cubicBezTo>
                  <a:cubicBezTo>
                    <a:pt x="14027" y="5218"/>
                    <a:pt x="13451" y="3762"/>
                    <a:pt x="12549" y="2464"/>
                  </a:cubicBezTo>
                  <a:cubicBezTo>
                    <a:pt x="12086" y="1844"/>
                    <a:pt x="11522" y="1234"/>
                    <a:pt x="10856" y="840"/>
                  </a:cubicBezTo>
                  <a:cubicBezTo>
                    <a:pt x="10190" y="433"/>
                    <a:pt x="9434" y="162"/>
                    <a:pt x="8656" y="50"/>
                  </a:cubicBezTo>
                  <a:cubicBezTo>
                    <a:pt x="8377" y="17"/>
                    <a:pt x="8097" y="1"/>
                    <a:pt x="7817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4972975" y="4314675"/>
              <a:ext cx="65750" cy="442650"/>
            </a:xfrm>
            <a:custGeom>
              <a:rect b="b" l="l" r="r" t="t"/>
              <a:pathLst>
                <a:path extrusionOk="0" h="17706" w="2630">
                  <a:moveTo>
                    <a:pt x="2629" y="1"/>
                  </a:moveTo>
                  <a:lnTo>
                    <a:pt x="2629" y="1"/>
                  </a:ln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55" y="17706"/>
                  </a:lnTo>
                  <a:cubicBezTo>
                    <a:pt x="677" y="17593"/>
                    <a:pt x="700" y="17480"/>
                    <a:pt x="711" y="17367"/>
                  </a:cubicBezTo>
                  <a:cubicBezTo>
                    <a:pt x="959" y="15923"/>
                    <a:pt x="1162" y="14467"/>
                    <a:pt x="1309" y="13011"/>
                  </a:cubicBezTo>
                  <a:cubicBezTo>
                    <a:pt x="1456" y="11556"/>
                    <a:pt x="1580" y="10089"/>
                    <a:pt x="1659" y="8622"/>
                  </a:cubicBezTo>
                  <a:cubicBezTo>
                    <a:pt x="1738" y="7155"/>
                    <a:pt x="1794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29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4986500" y="4240850"/>
              <a:ext cx="763700" cy="516475"/>
            </a:xfrm>
            <a:custGeom>
              <a:rect b="b" l="l" r="r" t="t"/>
              <a:pathLst>
                <a:path extrusionOk="0" h="20659" w="30548">
                  <a:moveTo>
                    <a:pt x="9852" y="1"/>
                  </a:moveTo>
                  <a:cubicBezTo>
                    <a:pt x="8894" y="1"/>
                    <a:pt x="7931" y="208"/>
                    <a:pt x="7065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1" y="20659"/>
                  </a:cubicBezTo>
                  <a:lnTo>
                    <a:pt x="30547" y="20659"/>
                  </a:lnTo>
                  <a:cubicBezTo>
                    <a:pt x="26868" y="16653"/>
                    <a:pt x="22073" y="13245"/>
                    <a:pt x="18473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6" y="765"/>
                  </a:cubicBezTo>
                  <a:cubicBezTo>
                    <a:pt x="11898" y="239"/>
                    <a:pt x="10878" y="1"/>
                    <a:pt x="9852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011050" y="4291550"/>
              <a:ext cx="187900" cy="466050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796" y="102"/>
                    <a:pt x="4537" y="192"/>
                    <a:pt x="4300" y="283"/>
                  </a:cubicBezTo>
                  <a:cubicBezTo>
                    <a:pt x="1896" y="1151"/>
                    <a:pt x="1253" y="1377"/>
                    <a:pt x="1231" y="4277"/>
                  </a:cubicBezTo>
                  <a:cubicBezTo>
                    <a:pt x="1197" y="6918"/>
                    <a:pt x="1016" y="13169"/>
                    <a:pt x="1" y="18642"/>
                  </a:cubicBezTo>
                  <a:lnTo>
                    <a:pt x="4638" y="18631"/>
                  </a:lnTo>
                  <a:cubicBezTo>
                    <a:pt x="4672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56" y="14568"/>
                  </a:cubicBezTo>
                  <a:cubicBezTo>
                    <a:pt x="5011" y="13485"/>
                    <a:pt x="4695" y="12921"/>
                    <a:pt x="5135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6" y="8136"/>
                    <a:pt x="6794" y="7708"/>
                    <a:pt x="6963" y="7324"/>
                  </a:cubicBezTo>
                  <a:cubicBezTo>
                    <a:pt x="7516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200625" y="4264950"/>
              <a:ext cx="516550" cy="492375"/>
            </a:xfrm>
            <a:custGeom>
              <a:rect b="b" l="l" r="r" t="t"/>
              <a:pathLst>
                <a:path extrusionOk="0" h="19695" w="20662">
                  <a:moveTo>
                    <a:pt x="1311" y="0"/>
                  </a:moveTo>
                  <a:cubicBezTo>
                    <a:pt x="880" y="0"/>
                    <a:pt x="439" y="50"/>
                    <a:pt x="1" y="150"/>
                  </a:cubicBezTo>
                  <a:cubicBezTo>
                    <a:pt x="136" y="286"/>
                    <a:pt x="249" y="455"/>
                    <a:pt x="339" y="624"/>
                  </a:cubicBezTo>
                  <a:cubicBezTo>
                    <a:pt x="1174" y="2351"/>
                    <a:pt x="960" y="4461"/>
                    <a:pt x="2020" y="6041"/>
                  </a:cubicBezTo>
                  <a:cubicBezTo>
                    <a:pt x="3059" y="7587"/>
                    <a:pt x="4616" y="8738"/>
                    <a:pt x="5439" y="10430"/>
                  </a:cubicBezTo>
                  <a:cubicBezTo>
                    <a:pt x="6229" y="12055"/>
                    <a:pt x="7640" y="13364"/>
                    <a:pt x="8734" y="14797"/>
                  </a:cubicBezTo>
                  <a:cubicBezTo>
                    <a:pt x="9908" y="16332"/>
                    <a:pt x="11025" y="17912"/>
                    <a:pt x="12210" y="19435"/>
                  </a:cubicBezTo>
                  <a:cubicBezTo>
                    <a:pt x="12278" y="19525"/>
                    <a:pt x="12345" y="19616"/>
                    <a:pt x="12413" y="19695"/>
                  </a:cubicBezTo>
                  <a:lnTo>
                    <a:pt x="20662" y="19695"/>
                  </a:lnTo>
                  <a:cubicBezTo>
                    <a:pt x="19037" y="18013"/>
                    <a:pt x="17220" y="16411"/>
                    <a:pt x="15449" y="14854"/>
                  </a:cubicBezTo>
                  <a:cubicBezTo>
                    <a:pt x="13305" y="12958"/>
                    <a:pt x="11082" y="11006"/>
                    <a:pt x="9197" y="8896"/>
                  </a:cubicBezTo>
                  <a:cubicBezTo>
                    <a:pt x="8283" y="7880"/>
                    <a:pt x="7617" y="6582"/>
                    <a:pt x="7019" y="5420"/>
                  </a:cubicBezTo>
                  <a:cubicBezTo>
                    <a:pt x="6839" y="5082"/>
                    <a:pt x="6669" y="4732"/>
                    <a:pt x="6500" y="4382"/>
                  </a:cubicBezTo>
                  <a:cubicBezTo>
                    <a:pt x="5767" y="2859"/>
                    <a:pt x="5067" y="1426"/>
                    <a:pt x="3736" y="624"/>
                  </a:cubicBezTo>
                  <a:cubicBezTo>
                    <a:pt x="3032" y="208"/>
                    <a:pt x="2191" y="0"/>
                    <a:pt x="1311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358175" y="4699250"/>
              <a:ext cx="29750" cy="21425"/>
            </a:xfrm>
            <a:custGeom>
              <a:rect b="b" l="l" r="r" t="t"/>
              <a:pathLst>
                <a:path extrusionOk="0" h="857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6"/>
                    <a:pt x="325" y="856"/>
                    <a:pt x="612" y="856"/>
                  </a:cubicBezTo>
                  <a:cubicBezTo>
                    <a:pt x="915" y="856"/>
                    <a:pt x="1189" y="689"/>
                    <a:pt x="1045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95575" y="4741675"/>
              <a:ext cx="29350" cy="21425"/>
            </a:xfrm>
            <a:custGeom>
              <a:rect b="b" l="l" r="r" t="t"/>
              <a:pathLst>
                <a:path extrusionOk="0" h="857" w="1174">
                  <a:moveTo>
                    <a:pt x="552" y="1"/>
                  </a:moveTo>
                  <a:cubicBezTo>
                    <a:pt x="260" y="1"/>
                    <a:pt x="0" y="159"/>
                    <a:pt x="129" y="468"/>
                  </a:cubicBezTo>
                  <a:cubicBezTo>
                    <a:pt x="141" y="490"/>
                    <a:pt x="141" y="513"/>
                    <a:pt x="152" y="535"/>
                  </a:cubicBezTo>
                  <a:cubicBezTo>
                    <a:pt x="259" y="726"/>
                    <a:pt x="533" y="857"/>
                    <a:pt x="769" y="857"/>
                  </a:cubicBezTo>
                  <a:cubicBezTo>
                    <a:pt x="980" y="857"/>
                    <a:pt x="1162" y="752"/>
                    <a:pt x="1168" y="490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5422475" y="4674700"/>
              <a:ext cx="31750" cy="20925"/>
            </a:xfrm>
            <a:custGeom>
              <a:rect b="b" l="l" r="r" t="t"/>
              <a:pathLst>
                <a:path extrusionOk="0" h="837" w="1270">
                  <a:moveTo>
                    <a:pt x="672" y="1"/>
                  </a:moveTo>
                  <a:cubicBezTo>
                    <a:pt x="333" y="1"/>
                    <a:pt x="0" y="207"/>
                    <a:pt x="199" y="540"/>
                  </a:cubicBezTo>
                  <a:cubicBezTo>
                    <a:pt x="210" y="563"/>
                    <a:pt x="222" y="574"/>
                    <a:pt x="233" y="596"/>
                  </a:cubicBezTo>
                  <a:cubicBezTo>
                    <a:pt x="349" y="749"/>
                    <a:pt x="578" y="837"/>
                    <a:pt x="786" y="837"/>
                  </a:cubicBezTo>
                  <a:cubicBezTo>
                    <a:pt x="1042" y="837"/>
                    <a:pt x="1269" y="704"/>
                    <a:pt x="1226" y="393"/>
                  </a:cubicBezTo>
                  <a:cubicBezTo>
                    <a:pt x="1192" y="120"/>
                    <a:pt x="930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5189825" y="4717950"/>
              <a:ext cx="29500" cy="27875"/>
            </a:xfrm>
            <a:custGeom>
              <a:rect b="b" l="l" r="r" t="t"/>
              <a:pathLst>
                <a:path extrusionOk="0" h="1115" w="1180">
                  <a:moveTo>
                    <a:pt x="663" y="1"/>
                  </a:moveTo>
                  <a:cubicBezTo>
                    <a:pt x="609" y="1"/>
                    <a:pt x="551" y="13"/>
                    <a:pt x="489" y="40"/>
                  </a:cubicBezTo>
                  <a:cubicBezTo>
                    <a:pt x="0" y="256"/>
                    <a:pt x="294" y="1115"/>
                    <a:pt x="674" y="1115"/>
                  </a:cubicBezTo>
                  <a:cubicBezTo>
                    <a:pt x="750" y="1115"/>
                    <a:pt x="829" y="1080"/>
                    <a:pt x="906" y="999"/>
                  </a:cubicBezTo>
                  <a:cubicBezTo>
                    <a:pt x="929" y="988"/>
                    <a:pt x="940" y="965"/>
                    <a:pt x="952" y="943"/>
                  </a:cubicBezTo>
                  <a:cubicBezTo>
                    <a:pt x="1180" y="655"/>
                    <a:pt x="105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151225" y="4720525"/>
              <a:ext cx="36900" cy="21175"/>
            </a:xfrm>
            <a:custGeom>
              <a:rect b="b" l="l" r="r" t="t"/>
              <a:pathLst>
                <a:path extrusionOk="0" h="847" w="1476">
                  <a:moveTo>
                    <a:pt x="720" y="1"/>
                  </a:moveTo>
                  <a:cubicBezTo>
                    <a:pt x="374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0" y="847"/>
                  </a:cubicBezTo>
                  <a:cubicBezTo>
                    <a:pt x="1008" y="847"/>
                    <a:pt x="1476" y="457"/>
                    <a:pt x="1119" y="140"/>
                  </a:cubicBezTo>
                  <a:cubicBezTo>
                    <a:pt x="1096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5223200" y="4658950"/>
              <a:ext cx="37550" cy="25050"/>
            </a:xfrm>
            <a:custGeom>
              <a:rect b="b" l="l" r="r" t="t"/>
              <a:pathLst>
                <a:path extrusionOk="0" h="1002" w="1502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cubicBezTo>
                    <a:pt x="632" y="1001"/>
                    <a:pt x="655" y="1001"/>
                    <a:pt x="677" y="989"/>
                  </a:cubicBezTo>
                  <a:cubicBezTo>
                    <a:pt x="1106" y="933"/>
                    <a:pt x="1501" y="222"/>
                    <a:pt x="971" y="30"/>
                  </a:cubicBezTo>
                  <a:cubicBezTo>
                    <a:pt x="918" y="10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2250" y="4693200"/>
              <a:ext cx="37075" cy="25225"/>
            </a:xfrm>
            <a:custGeom>
              <a:rect b="b" l="l" r="r" t="t"/>
              <a:pathLst>
                <a:path extrusionOk="0" h="1009" w="1483">
                  <a:moveTo>
                    <a:pt x="811" y="1"/>
                  </a:moveTo>
                  <a:cubicBezTo>
                    <a:pt x="295" y="1"/>
                    <a:pt x="1" y="1009"/>
                    <a:pt x="567" y="1009"/>
                  </a:cubicBezTo>
                  <a:cubicBezTo>
                    <a:pt x="579" y="1009"/>
                    <a:pt x="590" y="1008"/>
                    <a:pt x="602" y="1007"/>
                  </a:cubicBezTo>
                  <a:cubicBezTo>
                    <a:pt x="625" y="1007"/>
                    <a:pt x="659" y="1007"/>
                    <a:pt x="681" y="996"/>
                  </a:cubicBezTo>
                  <a:cubicBezTo>
                    <a:pt x="1087" y="928"/>
                    <a:pt x="1482" y="206"/>
                    <a:pt x="952" y="26"/>
                  </a:cubicBezTo>
                  <a:cubicBezTo>
                    <a:pt x="903" y="9"/>
                    <a:pt x="856" y="1"/>
                    <a:pt x="8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245575" y="4716300"/>
              <a:ext cx="28550" cy="23850"/>
            </a:xfrm>
            <a:custGeom>
              <a:rect b="b" l="l" r="r" t="t"/>
              <a:pathLst>
                <a:path extrusionOk="0" h="954" w="1142">
                  <a:moveTo>
                    <a:pt x="484" y="0"/>
                  </a:moveTo>
                  <a:cubicBezTo>
                    <a:pt x="340" y="0"/>
                    <a:pt x="210" y="75"/>
                    <a:pt x="143" y="264"/>
                  </a:cubicBezTo>
                  <a:cubicBezTo>
                    <a:pt x="1" y="649"/>
                    <a:pt x="450" y="954"/>
                    <a:pt x="787" y="954"/>
                  </a:cubicBezTo>
                  <a:cubicBezTo>
                    <a:pt x="983" y="954"/>
                    <a:pt x="1142" y="851"/>
                    <a:pt x="1125" y="602"/>
                  </a:cubicBezTo>
                  <a:cubicBezTo>
                    <a:pt x="1125" y="580"/>
                    <a:pt x="1125" y="557"/>
                    <a:pt x="1114" y="535"/>
                  </a:cubicBezTo>
                  <a:cubicBezTo>
                    <a:pt x="1070" y="263"/>
                    <a:pt x="752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239700" y="4600625"/>
              <a:ext cx="28400" cy="2390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8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281300" y="4673025"/>
              <a:ext cx="29925" cy="21275"/>
            </a:xfrm>
            <a:custGeom>
              <a:rect b="b" l="l" r="r" t="t"/>
              <a:pathLst>
                <a:path extrusionOk="0" h="851" w="1197">
                  <a:moveTo>
                    <a:pt x="420" y="0"/>
                  </a:moveTo>
                  <a:cubicBezTo>
                    <a:pt x="196" y="0"/>
                    <a:pt x="1" y="114"/>
                    <a:pt x="1" y="393"/>
                  </a:cubicBezTo>
                  <a:cubicBezTo>
                    <a:pt x="12" y="703"/>
                    <a:pt x="322" y="850"/>
                    <a:pt x="608" y="850"/>
                  </a:cubicBezTo>
                  <a:cubicBezTo>
                    <a:pt x="916" y="850"/>
                    <a:pt x="1196" y="680"/>
                    <a:pt x="1050" y="359"/>
                  </a:cubicBezTo>
                  <a:cubicBezTo>
                    <a:pt x="1039" y="347"/>
                    <a:pt x="1028" y="325"/>
                    <a:pt x="1016" y="302"/>
                  </a:cubicBezTo>
                  <a:cubicBezTo>
                    <a:pt x="908" y="120"/>
                    <a:pt x="649" y="0"/>
                    <a:pt x="42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247600" y="4617025"/>
              <a:ext cx="29500" cy="21600"/>
            </a:xfrm>
            <a:custGeom>
              <a:rect b="b" l="l" r="r" t="t"/>
              <a:pathLst>
                <a:path extrusionOk="0" h="864" w="1180">
                  <a:moveTo>
                    <a:pt x="560" y="1"/>
                  </a:moveTo>
                  <a:cubicBezTo>
                    <a:pt x="266" y="1"/>
                    <a:pt x="0" y="161"/>
                    <a:pt x="130" y="477"/>
                  </a:cubicBezTo>
                  <a:cubicBezTo>
                    <a:pt x="130" y="489"/>
                    <a:pt x="141" y="511"/>
                    <a:pt x="153" y="534"/>
                  </a:cubicBezTo>
                  <a:cubicBezTo>
                    <a:pt x="260" y="730"/>
                    <a:pt x="533" y="863"/>
                    <a:pt x="769" y="863"/>
                  </a:cubicBezTo>
                  <a:cubicBezTo>
                    <a:pt x="981" y="863"/>
                    <a:pt x="1163" y="756"/>
                    <a:pt x="1168" y="489"/>
                  </a:cubicBezTo>
                  <a:cubicBezTo>
                    <a:pt x="1180" y="161"/>
                    <a:pt x="855" y="1"/>
                    <a:pt x="56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9725" y="4614900"/>
              <a:ext cx="30025" cy="21300"/>
            </a:xfrm>
            <a:custGeom>
              <a:rect b="b" l="l" r="r" t="t"/>
              <a:pathLst>
                <a:path extrusionOk="0" h="852" w="1201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1" y="705"/>
                    <a:pt x="324" y="852"/>
                    <a:pt x="613" y="852"/>
                  </a:cubicBezTo>
                  <a:cubicBezTo>
                    <a:pt x="920" y="852"/>
                    <a:pt x="1201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262975" y="4557925"/>
              <a:ext cx="30075" cy="27050"/>
            </a:xfrm>
            <a:custGeom>
              <a:rect b="b" l="l" r="r" t="t"/>
              <a:pathLst>
                <a:path extrusionOk="0" h="1082" w="1203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3" y="43"/>
                    <a:pt x="542" y="54"/>
                    <a:pt x="519" y="65"/>
                  </a:cubicBezTo>
                  <a:cubicBezTo>
                    <a:pt x="147" y="269"/>
                    <a:pt x="0" y="1070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02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5394875" y="4701900"/>
              <a:ext cx="28375" cy="23975"/>
            </a:xfrm>
            <a:custGeom>
              <a:rect b="b" l="l" r="r" t="t"/>
              <a:pathLst>
                <a:path extrusionOk="0" h="959" w="1135">
                  <a:moveTo>
                    <a:pt x="487" y="1"/>
                  </a:moveTo>
                  <a:cubicBezTo>
                    <a:pt x="348" y="1"/>
                    <a:pt x="221" y="73"/>
                    <a:pt x="152" y="253"/>
                  </a:cubicBezTo>
                  <a:cubicBezTo>
                    <a:pt x="0" y="643"/>
                    <a:pt x="453" y="959"/>
                    <a:pt x="791" y="959"/>
                  </a:cubicBezTo>
                  <a:cubicBezTo>
                    <a:pt x="981" y="959"/>
                    <a:pt x="1135" y="858"/>
                    <a:pt x="1122" y="614"/>
                  </a:cubicBezTo>
                  <a:cubicBezTo>
                    <a:pt x="1122" y="592"/>
                    <a:pt x="1122" y="569"/>
                    <a:pt x="1122" y="547"/>
                  </a:cubicBezTo>
                  <a:cubicBezTo>
                    <a:pt x="1078" y="271"/>
                    <a:pt x="758" y="1"/>
                    <a:pt x="48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5378575" y="4687325"/>
              <a:ext cx="30275" cy="27050"/>
            </a:xfrm>
            <a:custGeom>
              <a:rect b="b" l="l" r="r" t="t"/>
              <a:pathLst>
                <a:path extrusionOk="0" h="1082" w="1211">
                  <a:moveTo>
                    <a:pt x="630" y="1"/>
                  </a:moveTo>
                  <a:cubicBezTo>
                    <a:pt x="47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46" y="1039"/>
                    <a:pt x="669" y="1028"/>
                    <a:pt x="691" y="1017"/>
                  </a:cubicBezTo>
                  <a:cubicBezTo>
                    <a:pt x="1052" y="814"/>
                    <a:pt x="1210" y="24"/>
                    <a:pt x="646" y="1"/>
                  </a:cubicBezTo>
                  <a:cubicBezTo>
                    <a:pt x="640" y="1"/>
                    <a:pt x="635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5249000" y="4675275"/>
              <a:ext cx="29775" cy="21300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0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5392175" y="4729775"/>
              <a:ext cx="35225" cy="25925"/>
            </a:xfrm>
            <a:custGeom>
              <a:rect b="b" l="l" r="r" t="t"/>
              <a:pathLst>
                <a:path extrusionOk="0" h="1037" w="1409">
                  <a:moveTo>
                    <a:pt x="881" y="0"/>
                  </a:moveTo>
                  <a:cubicBezTo>
                    <a:pt x="856" y="0"/>
                    <a:pt x="830" y="2"/>
                    <a:pt x="802" y="7"/>
                  </a:cubicBezTo>
                  <a:lnTo>
                    <a:pt x="734" y="30"/>
                  </a:lnTo>
                  <a:cubicBezTo>
                    <a:pt x="328" y="142"/>
                    <a:pt x="0" y="887"/>
                    <a:pt x="553" y="1023"/>
                  </a:cubicBezTo>
                  <a:cubicBezTo>
                    <a:pt x="590" y="1032"/>
                    <a:pt x="626" y="1036"/>
                    <a:pt x="660" y="1036"/>
                  </a:cubicBezTo>
                  <a:cubicBezTo>
                    <a:pt x="1190" y="1036"/>
                    <a:pt x="1409" y="0"/>
                    <a:pt x="88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5277850" y="4619600"/>
              <a:ext cx="31125" cy="26675"/>
            </a:xfrm>
            <a:custGeom>
              <a:rect b="b" l="l" r="r" t="t"/>
              <a:pathLst>
                <a:path extrusionOk="0" h="1067" w="1245">
                  <a:moveTo>
                    <a:pt x="648" y="1"/>
                  </a:moveTo>
                  <a:cubicBezTo>
                    <a:pt x="75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5" y="1029"/>
                    <a:pt x="658" y="1018"/>
                    <a:pt x="680" y="1018"/>
                  </a:cubicBezTo>
                  <a:cubicBezTo>
                    <a:pt x="1053" y="826"/>
                    <a:pt x="1245" y="36"/>
                    <a:pt x="680" y="2"/>
                  </a:cubicBezTo>
                  <a:cubicBezTo>
                    <a:pt x="669" y="1"/>
                    <a:pt x="658" y="1"/>
                    <a:pt x="64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5216425" y="4588100"/>
              <a:ext cx="30300" cy="27050"/>
            </a:xfrm>
            <a:custGeom>
              <a:rect b="b" l="l" r="r" t="t"/>
              <a:pathLst>
                <a:path extrusionOk="0" h="1082" w="1212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5" y="43"/>
                    <a:pt x="542" y="55"/>
                    <a:pt x="520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12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222100" y="4739700"/>
              <a:ext cx="30025" cy="21375"/>
            </a:xfrm>
            <a:custGeom>
              <a:rect b="b" l="l" r="r" t="t"/>
              <a:pathLst>
                <a:path extrusionOk="0" h="855" w="1201">
                  <a:moveTo>
                    <a:pt x="584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68" y="535"/>
                    <a:pt x="180" y="547"/>
                  </a:cubicBezTo>
                  <a:cubicBezTo>
                    <a:pt x="289" y="732"/>
                    <a:pt x="556" y="854"/>
                    <a:pt x="789" y="854"/>
                  </a:cubicBezTo>
                  <a:cubicBezTo>
                    <a:pt x="1010" y="854"/>
                    <a:pt x="1201" y="743"/>
                    <a:pt x="1195" y="468"/>
                  </a:cubicBezTo>
                  <a:cubicBezTo>
                    <a:pt x="1184" y="151"/>
                    <a:pt x="871" y="0"/>
                    <a:pt x="5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269450" y="4572725"/>
              <a:ext cx="37425" cy="21100"/>
            </a:xfrm>
            <a:custGeom>
              <a:rect b="b" l="l" r="r" t="t"/>
              <a:pathLst>
                <a:path extrusionOk="0" h="844" w="1497">
                  <a:moveTo>
                    <a:pt x="744" y="1"/>
                  </a:moveTo>
                  <a:cubicBezTo>
                    <a:pt x="390" y="1"/>
                    <a:pt x="0" y="240"/>
                    <a:pt x="204" y="613"/>
                  </a:cubicBezTo>
                  <a:cubicBezTo>
                    <a:pt x="291" y="778"/>
                    <a:pt x="447" y="844"/>
                    <a:pt x="612" y="844"/>
                  </a:cubicBezTo>
                  <a:cubicBezTo>
                    <a:pt x="1024" y="844"/>
                    <a:pt x="1497" y="434"/>
                    <a:pt x="1118" y="128"/>
                  </a:cubicBezTo>
                  <a:cubicBezTo>
                    <a:pt x="1107" y="117"/>
                    <a:pt x="1084" y="94"/>
                    <a:pt x="1062" y="83"/>
                  </a:cubicBezTo>
                  <a:cubicBezTo>
                    <a:pt x="975" y="27"/>
                    <a:pt x="861" y="1"/>
                    <a:pt x="74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234200" y="4496900"/>
              <a:ext cx="37050" cy="25200"/>
            </a:xfrm>
            <a:custGeom>
              <a:rect b="b" l="l" r="r" t="t"/>
              <a:pathLst>
                <a:path extrusionOk="0" h="1008" w="1482">
                  <a:moveTo>
                    <a:pt x="915" y="0"/>
                  </a:moveTo>
                  <a:cubicBezTo>
                    <a:pt x="904" y="0"/>
                    <a:pt x="892" y="1"/>
                    <a:pt x="881" y="1"/>
                  </a:cubicBezTo>
                  <a:lnTo>
                    <a:pt x="802" y="13"/>
                  </a:lnTo>
                  <a:cubicBezTo>
                    <a:pt x="395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2" y="0"/>
                    <a:pt x="9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271650" y="4509875"/>
              <a:ext cx="31400" cy="26725"/>
            </a:xfrm>
            <a:custGeom>
              <a:rect b="b" l="l" r="r" t="t"/>
              <a:pathLst>
                <a:path extrusionOk="0" h="1069" w="1256">
                  <a:moveTo>
                    <a:pt x="667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25"/>
                    <a:pt x="1256" y="35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347150" y="4726175"/>
              <a:ext cx="28825" cy="27800"/>
            </a:xfrm>
            <a:custGeom>
              <a:rect b="b" l="l" r="r" t="t"/>
              <a:pathLst>
                <a:path extrusionOk="0" h="1112" w="1153">
                  <a:moveTo>
                    <a:pt x="659" y="1"/>
                  </a:moveTo>
                  <a:cubicBezTo>
                    <a:pt x="615" y="1"/>
                    <a:pt x="567" y="9"/>
                    <a:pt x="515" y="27"/>
                  </a:cubicBezTo>
                  <a:cubicBezTo>
                    <a:pt x="0" y="199"/>
                    <a:pt x="235" y="1111"/>
                    <a:pt x="626" y="1111"/>
                  </a:cubicBezTo>
                  <a:cubicBezTo>
                    <a:pt x="698" y="1111"/>
                    <a:pt x="775" y="1080"/>
                    <a:pt x="854" y="1009"/>
                  </a:cubicBezTo>
                  <a:cubicBezTo>
                    <a:pt x="865" y="997"/>
                    <a:pt x="887" y="975"/>
                    <a:pt x="899" y="964"/>
                  </a:cubicBezTo>
                  <a:cubicBezTo>
                    <a:pt x="1153" y="679"/>
                    <a:pt x="1059" y="1"/>
                    <a:pt x="65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347800" y="4663450"/>
              <a:ext cx="29450" cy="27725"/>
            </a:xfrm>
            <a:custGeom>
              <a:rect b="b" l="l" r="r" t="t"/>
              <a:pathLst>
                <a:path extrusionOk="0" h="1109" w="1178">
                  <a:moveTo>
                    <a:pt x="501" y="1"/>
                  </a:moveTo>
                  <a:cubicBezTo>
                    <a:pt x="423" y="1"/>
                    <a:pt x="342" y="37"/>
                    <a:pt x="263" y="121"/>
                  </a:cubicBezTo>
                  <a:cubicBezTo>
                    <a:pt x="252" y="132"/>
                    <a:pt x="230" y="155"/>
                    <a:pt x="218" y="166"/>
                  </a:cubicBezTo>
                  <a:cubicBezTo>
                    <a:pt x="0" y="464"/>
                    <a:pt x="122" y="1109"/>
                    <a:pt x="506" y="1109"/>
                  </a:cubicBezTo>
                  <a:cubicBezTo>
                    <a:pt x="559" y="1109"/>
                    <a:pt x="618" y="1096"/>
                    <a:pt x="681" y="1069"/>
                  </a:cubicBezTo>
                  <a:cubicBezTo>
                    <a:pt x="1177" y="854"/>
                    <a:pt x="881" y="1"/>
                    <a:pt x="50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421550" y="4732700"/>
              <a:ext cx="29675" cy="27800"/>
            </a:xfrm>
            <a:custGeom>
              <a:rect b="b" l="l" r="r" t="t"/>
              <a:pathLst>
                <a:path extrusionOk="0" h="1112" w="1187">
                  <a:moveTo>
                    <a:pt x="670" y="1"/>
                  </a:moveTo>
                  <a:cubicBezTo>
                    <a:pt x="613" y="1"/>
                    <a:pt x="551" y="15"/>
                    <a:pt x="484" y="48"/>
                  </a:cubicBezTo>
                  <a:cubicBezTo>
                    <a:pt x="1" y="281"/>
                    <a:pt x="314" y="1111"/>
                    <a:pt x="692" y="1111"/>
                  </a:cubicBezTo>
                  <a:cubicBezTo>
                    <a:pt x="773" y="1111"/>
                    <a:pt x="856" y="1074"/>
                    <a:pt x="936" y="985"/>
                  </a:cubicBezTo>
                  <a:cubicBezTo>
                    <a:pt x="947" y="973"/>
                    <a:pt x="958" y="951"/>
                    <a:pt x="981" y="928"/>
                  </a:cubicBezTo>
                  <a:cubicBezTo>
                    <a:pt x="1186" y="634"/>
                    <a:pt x="1044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213000" y="4424750"/>
              <a:ext cx="37300" cy="21075"/>
            </a:xfrm>
            <a:custGeom>
              <a:rect b="b" l="l" r="r" t="t"/>
              <a:pathLst>
                <a:path extrusionOk="0" h="843" w="1492">
                  <a:moveTo>
                    <a:pt x="731" y="0"/>
                  </a:moveTo>
                  <a:cubicBezTo>
                    <a:pt x="377" y="0"/>
                    <a:pt x="0" y="241"/>
                    <a:pt x="194" y="619"/>
                  </a:cubicBezTo>
                  <a:cubicBezTo>
                    <a:pt x="280" y="779"/>
                    <a:pt x="433" y="843"/>
                    <a:pt x="596" y="843"/>
                  </a:cubicBezTo>
                  <a:cubicBezTo>
                    <a:pt x="1010" y="843"/>
                    <a:pt x="1492" y="430"/>
                    <a:pt x="1119" y="123"/>
                  </a:cubicBezTo>
                  <a:lnTo>
                    <a:pt x="1063" y="89"/>
                  </a:lnTo>
                  <a:cubicBezTo>
                    <a:pt x="971" y="28"/>
                    <a:pt x="852" y="0"/>
                    <a:pt x="73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235075" y="4545850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204875" y="4697875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583" y="0"/>
                  </a:moveTo>
                  <a:cubicBezTo>
                    <a:pt x="279" y="0"/>
                    <a:pt x="1" y="168"/>
                    <a:pt x="146" y="482"/>
                  </a:cubicBezTo>
                  <a:cubicBezTo>
                    <a:pt x="146" y="504"/>
                    <a:pt x="158" y="527"/>
                    <a:pt x="180" y="538"/>
                  </a:cubicBezTo>
                  <a:cubicBezTo>
                    <a:pt x="284" y="728"/>
                    <a:pt x="545" y="850"/>
                    <a:pt x="775" y="850"/>
                  </a:cubicBezTo>
                  <a:cubicBezTo>
                    <a:pt x="997" y="850"/>
                    <a:pt x="1190" y="736"/>
                    <a:pt x="1185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84550" y="4720825"/>
              <a:ext cx="29375" cy="21400"/>
            </a:xfrm>
            <a:custGeom>
              <a:rect b="b" l="l" r="r" t="t"/>
              <a:pathLst>
                <a:path extrusionOk="0" h="856" w="1175">
                  <a:moveTo>
                    <a:pt x="408" y="0"/>
                  </a:moveTo>
                  <a:cubicBezTo>
                    <a:pt x="196" y="0"/>
                    <a:pt x="12" y="108"/>
                    <a:pt x="6" y="376"/>
                  </a:cubicBezTo>
                  <a:cubicBezTo>
                    <a:pt x="1" y="698"/>
                    <a:pt x="325" y="856"/>
                    <a:pt x="618" y="856"/>
                  </a:cubicBezTo>
                  <a:cubicBezTo>
                    <a:pt x="912" y="856"/>
                    <a:pt x="1174" y="698"/>
                    <a:pt x="1044" y="388"/>
                  </a:cubicBezTo>
                  <a:cubicBezTo>
                    <a:pt x="1033" y="365"/>
                    <a:pt x="1022" y="342"/>
                    <a:pt x="1010" y="320"/>
                  </a:cubicBezTo>
                  <a:cubicBezTo>
                    <a:pt x="910" y="131"/>
                    <a:pt x="642" y="0"/>
                    <a:pt x="4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218450" y="4637600"/>
              <a:ext cx="31575" cy="20925"/>
            </a:xfrm>
            <a:custGeom>
              <a:rect b="b" l="l" r="r" t="t"/>
              <a:pathLst>
                <a:path extrusionOk="0" h="837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17"/>
                    <a:pt x="337" y="837"/>
                    <a:pt x="594" y="837"/>
                  </a:cubicBezTo>
                  <a:cubicBezTo>
                    <a:pt x="931" y="837"/>
                    <a:pt x="1263" y="631"/>
                    <a:pt x="1070" y="298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99350" y="4609750"/>
              <a:ext cx="30075" cy="27050"/>
            </a:xfrm>
            <a:custGeom>
              <a:rect b="b" l="l" r="r" t="t"/>
              <a:pathLst>
                <a:path extrusionOk="0" h="1082" w="1203">
                  <a:moveTo>
                    <a:pt x="630" y="1"/>
                  </a:moveTo>
                  <a:cubicBezTo>
                    <a:pt x="40" y="1"/>
                    <a:pt x="0" y="1082"/>
                    <a:pt x="468" y="1082"/>
                  </a:cubicBezTo>
                  <a:cubicBezTo>
                    <a:pt x="513" y="1082"/>
                    <a:pt x="562" y="1072"/>
                    <a:pt x="616" y="1050"/>
                  </a:cubicBezTo>
                  <a:cubicBezTo>
                    <a:pt x="638" y="1039"/>
                    <a:pt x="661" y="1028"/>
                    <a:pt x="683" y="1017"/>
                  </a:cubicBezTo>
                  <a:cubicBezTo>
                    <a:pt x="1056" y="813"/>
                    <a:pt x="1203" y="12"/>
                    <a:pt x="638" y="1"/>
                  </a:cubicBezTo>
                  <a:cubicBezTo>
                    <a:pt x="635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296900" y="4584850"/>
              <a:ext cx="28300" cy="23925"/>
            </a:xfrm>
            <a:custGeom>
              <a:rect b="b" l="l" r="r" t="t"/>
              <a:pathLst>
                <a:path extrusionOk="0" h="957" w="1132">
                  <a:moveTo>
                    <a:pt x="341" y="1"/>
                  </a:moveTo>
                  <a:cubicBezTo>
                    <a:pt x="153" y="1"/>
                    <a:pt x="1" y="100"/>
                    <a:pt x="9" y="343"/>
                  </a:cubicBezTo>
                  <a:cubicBezTo>
                    <a:pt x="9" y="365"/>
                    <a:pt x="9" y="388"/>
                    <a:pt x="9" y="410"/>
                  </a:cubicBezTo>
                  <a:cubicBezTo>
                    <a:pt x="53" y="686"/>
                    <a:pt x="373" y="956"/>
                    <a:pt x="644" y="956"/>
                  </a:cubicBezTo>
                  <a:cubicBezTo>
                    <a:pt x="783" y="956"/>
                    <a:pt x="910" y="884"/>
                    <a:pt x="979" y="704"/>
                  </a:cubicBezTo>
                  <a:cubicBezTo>
                    <a:pt x="1131" y="320"/>
                    <a:pt x="679" y="1"/>
                    <a:pt x="34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328975" y="4630425"/>
              <a:ext cx="30325" cy="27050"/>
            </a:xfrm>
            <a:custGeom>
              <a:rect b="b" l="l" r="r" t="t"/>
              <a:pathLst>
                <a:path extrusionOk="0" h="1082" w="1213">
                  <a:moveTo>
                    <a:pt x="738" y="0"/>
                  </a:moveTo>
                  <a:cubicBezTo>
                    <a:pt x="692" y="0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5"/>
                  </a:cubicBezTo>
                  <a:cubicBezTo>
                    <a:pt x="148" y="269"/>
                    <a:pt x="1" y="1058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0"/>
                    <a:pt x="73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309525" y="4631250"/>
              <a:ext cx="29500" cy="21475"/>
            </a:xfrm>
            <a:custGeom>
              <a:rect b="b" l="l" r="r" t="t"/>
              <a:pathLst>
                <a:path extrusionOk="0" h="859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6" y="484"/>
                    <a:pt x="147" y="506"/>
                    <a:pt x="158" y="529"/>
                  </a:cubicBezTo>
                  <a:cubicBezTo>
                    <a:pt x="265" y="725"/>
                    <a:pt x="538" y="859"/>
                    <a:pt x="774" y="859"/>
                  </a:cubicBezTo>
                  <a:cubicBezTo>
                    <a:pt x="986" y="859"/>
                    <a:pt x="1168" y="751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18550" y="4660250"/>
              <a:ext cx="30075" cy="26825"/>
            </a:xfrm>
            <a:custGeom>
              <a:rect b="b" l="l" r="r" t="t"/>
              <a:pathLst>
                <a:path extrusionOk="0" h="1073" w="1203">
                  <a:moveTo>
                    <a:pt x="740" y="1"/>
                  </a:moveTo>
                  <a:cubicBezTo>
                    <a:pt x="694" y="1"/>
                    <a:pt x="643" y="11"/>
                    <a:pt x="587" y="35"/>
                  </a:cubicBezTo>
                  <a:cubicBezTo>
                    <a:pt x="565" y="46"/>
                    <a:pt x="542" y="46"/>
                    <a:pt x="519" y="69"/>
                  </a:cubicBezTo>
                  <a:cubicBezTo>
                    <a:pt x="147" y="260"/>
                    <a:pt x="0" y="1062"/>
                    <a:pt x="565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60" y="1073"/>
                    <a:pt x="1202" y="1"/>
                    <a:pt x="74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158475" y="4680750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551" y="0"/>
                  </a:moveTo>
                  <a:cubicBezTo>
                    <a:pt x="260" y="0"/>
                    <a:pt x="0" y="158"/>
                    <a:pt x="129" y="467"/>
                  </a:cubicBezTo>
                  <a:cubicBezTo>
                    <a:pt x="129" y="490"/>
                    <a:pt x="141" y="512"/>
                    <a:pt x="152" y="535"/>
                  </a:cubicBezTo>
                  <a:cubicBezTo>
                    <a:pt x="260" y="726"/>
                    <a:pt x="535" y="861"/>
                    <a:pt x="772" y="861"/>
                  </a:cubicBezTo>
                  <a:cubicBezTo>
                    <a:pt x="982" y="861"/>
                    <a:pt x="1162" y="755"/>
                    <a:pt x="1167" y="490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206800" y="4565150"/>
              <a:ext cx="31375" cy="26675"/>
            </a:xfrm>
            <a:custGeom>
              <a:rect b="b" l="l" r="r" t="t"/>
              <a:pathLst>
                <a:path extrusionOk="0" h="1067" w="1255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cubicBezTo>
                    <a:pt x="645" y="1029"/>
                    <a:pt x="668" y="1018"/>
                    <a:pt x="690" y="1006"/>
                  </a:cubicBezTo>
                  <a:cubicBezTo>
                    <a:pt x="1062" y="826"/>
                    <a:pt x="1254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185100" y="4665825"/>
              <a:ext cx="37475" cy="20925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90" y="0"/>
                    <a:pt x="0" y="240"/>
                    <a:pt x="204" y="613"/>
                  </a:cubicBezTo>
                  <a:cubicBezTo>
                    <a:pt x="287" y="772"/>
                    <a:pt x="438" y="836"/>
                    <a:pt x="601" y="836"/>
                  </a:cubicBezTo>
                  <a:cubicBezTo>
                    <a:pt x="1014" y="836"/>
                    <a:pt x="1499" y="424"/>
                    <a:pt x="1118" y="116"/>
                  </a:cubicBezTo>
                  <a:cubicBezTo>
                    <a:pt x="1095" y="105"/>
                    <a:pt x="1073" y="94"/>
                    <a:pt x="1062" y="83"/>
                  </a:cubicBezTo>
                  <a:cubicBezTo>
                    <a:pt x="975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318825" y="4734175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740" y="0"/>
                  </a:moveTo>
                  <a:cubicBezTo>
                    <a:pt x="694" y="0"/>
                    <a:pt x="643" y="11"/>
                    <a:pt x="587" y="34"/>
                  </a:cubicBezTo>
                  <a:cubicBezTo>
                    <a:pt x="565" y="34"/>
                    <a:pt x="542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2"/>
                    <a:pt x="573" y="1072"/>
                  </a:cubicBezTo>
                  <a:cubicBezTo>
                    <a:pt x="1150" y="1072"/>
                    <a:pt x="1201" y="0"/>
                    <a:pt x="74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156850" y="4624625"/>
              <a:ext cx="29975" cy="27550"/>
            </a:xfrm>
            <a:custGeom>
              <a:rect b="b" l="l" r="r" t="t"/>
              <a:pathLst>
                <a:path extrusionOk="0" h="1102" w="1199">
                  <a:moveTo>
                    <a:pt x="447" y="0"/>
                  </a:moveTo>
                  <a:cubicBezTo>
                    <a:pt x="352" y="0"/>
                    <a:pt x="258" y="51"/>
                    <a:pt x="183" y="173"/>
                  </a:cubicBezTo>
                  <a:cubicBezTo>
                    <a:pt x="172" y="185"/>
                    <a:pt x="160" y="207"/>
                    <a:pt x="149" y="230"/>
                  </a:cubicBezTo>
                  <a:cubicBezTo>
                    <a:pt x="0" y="546"/>
                    <a:pt x="205" y="1102"/>
                    <a:pt x="541" y="1102"/>
                  </a:cubicBezTo>
                  <a:cubicBezTo>
                    <a:pt x="612" y="1102"/>
                    <a:pt x="689" y="1077"/>
                    <a:pt x="770" y="1020"/>
                  </a:cubicBezTo>
                  <a:cubicBezTo>
                    <a:pt x="1198" y="725"/>
                    <a:pt x="808" y="0"/>
                    <a:pt x="4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80775" y="4647125"/>
              <a:ext cx="29150" cy="26975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84" y="75"/>
                  </a:cubicBezTo>
                  <a:cubicBezTo>
                    <a:pt x="126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5322500" y="4612075"/>
              <a:ext cx="30075" cy="27050"/>
            </a:xfrm>
            <a:custGeom>
              <a:rect b="b" l="l" r="r" t="t"/>
              <a:pathLst>
                <a:path extrusionOk="0" h="1082" w="1203">
                  <a:moveTo>
                    <a:pt x="735" y="1"/>
                  </a:moveTo>
                  <a:cubicBezTo>
                    <a:pt x="690" y="1"/>
                    <a:pt x="641" y="11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63" y="1082"/>
                    <a:pt x="1202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72775" y="4604350"/>
              <a:ext cx="37325" cy="25500"/>
            </a:xfrm>
            <a:custGeom>
              <a:rect b="b" l="l" r="r" t="t"/>
              <a:pathLst>
                <a:path extrusionOk="0" h="1020" w="1493">
                  <a:moveTo>
                    <a:pt x="811" y="0"/>
                  </a:moveTo>
                  <a:cubicBezTo>
                    <a:pt x="295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98" y="928"/>
                    <a:pt x="1493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25350" y="4466450"/>
              <a:ext cx="30025" cy="27050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67" y="1081"/>
                  </a:cubicBezTo>
                  <a:cubicBezTo>
                    <a:pt x="511" y="1081"/>
                    <a:pt x="560" y="1072"/>
                    <a:pt x="614" y="1050"/>
                  </a:cubicBezTo>
                  <a:cubicBezTo>
                    <a:pt x="636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205425" y="4511425"/>
              <a:ext cx="31575" cy="20900"/>
            </a:xfrm>
            <a:custGeom>
              <a:rect b="b" l="l" r="r" t="t"/>
              <a:pathLst>
                <a:path extrusionOk="0" h="836" w="1263">
                  <a:moveTo>
                    <a:pt x="664" y="1"/>
                  </a:moveTo>
                  <a:cubicBezTo>
                    <a:pt x="328" y="1"/>
                    <a:pt x="1" y="206"/>
                    <a:pt x="192" y="537"/>
                  </a:cubicBezTo>
                  <a:cubicBezTo>
                    <a:pt x="203" y="560"/>
                    <a:pt x="215" y="571"/>
                    <a:pt x="237" y="594"/>
                  </a:cubicBezTo>
                  <a:cubicBezTo>
                    <a:pt x="349" y="747"/>
                    <a:pt x="577" y="835"/>
                    <a:pt x="785" y="835"/>
                  </a:cubicBezTo>
                  <a:cubicBezTo>
                    <a:pt x="1038" y="835"/>
                    <a:pt x="1262" y="705"/>
                    <a:pt x="1219" y="402"/>
                  </a:cubicBezTo>
                  <a:cubicBezTo>
                    <a:pt x="1185" y="122"/>
                    <a:pt x="922" y="1"/>
                    <a:pt x="66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5451575" y="4706275"/>
              <a:ext cx="29350" cy="21500"/>
            </a:xfrm>
            <a:custGeom>
              <a:rect b="b" l="l" r="r" t="t"/>
              <a:pathLst>
                <a:path extrusionOk="0" h="860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41" y="507"/>
                    <a:pt x="152" y="530"/>
                  </a:cubicBezTo>
                  <a:cubicBezTo>
                    <a:pt x="259" y="726"/>
                    <a:pt x="532" y="859"/>
                    <a:pt x="768" y="859"/>
                  </a:cubicBezTo>
                  <a:cubicBezTo>
                    <a:pt x="980" y="859"/>
                    <a:pt x="1162" y="751"/>
                    <a:pt x="1168" y="484"/>
                  </a:cubicBezTo>
                  <a:cubicBezTo>
                    <a:pt x="1173" y="161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235400" y="4528125"/>
              <a:ext cx="28575" cy="23800"/>
            </a:xfrm>
            <a:custGeom>
              <a:rect b="b" l="l" r="r" t="t"/>
              <a:pathLst>
                <a:path extrusionOk="0" h="952" w="1143">
                  <a:moveTo>
                    <a:pt x="486" y="0"/>
                  </a:moveTo>
                  <a:cubicBezTo>
                    <a:pt x="342" y="0"/>
                    <a:pt x="211" y="75"/>
                    <a:pt x="144" y="264"/>
                  </a:cubicBezTo>
                  <a:cubicBezTo>
                    <a:pt x="1" y="644"/>
                    <a:pt x="454" y="951"/>
                    <a:pt x="792" y="951"/>
                  </a:cubicBezTo>
                  <a:cubicBezTo>
                    <a:pt x="986" y="951"/>
                    <a:pt x="1142" y="850"/>
                    <a:pt x="1126" y="603"/>
                  </a:cubicBezTo>
                  <a:cubicBezTo>
                    <a:pt x="1126" y="580"/>
                    <a:pt x="1126" y="547"/>
                    <a:pt x="1126" y="524"/>
                  </a:cubicBezTo>
                  <a:cubicBezTo>
                    <a:pt x="1075" y="260"/>
                    <a:pt x="756" y="0"/>
                    <a:pt x="48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383700" y="4641050"/>
              <a:ext cx="31350" cy="26650"/>
            </a:xfrm>
            <a:custGeom>
              <a:rect b="b" l="l" r="r" t="t"/>
              <a:pathLst>
                <a:path extrusionOk="0" h="1066" w="1254">
                  <a:moveTo>
                    <a:pt x="656" y="0"/>
                  </a:moveTo>
                  <a:cubicBezTo>
                    <a:pt x="83" y="0"/>
                    <a:pt x="0" y="1066"/>
                    <a:pt x="481" y="1066"/>
                  </a:cubicBezTo>
                  <a:cubicBezTo>
                    <a:pt x="524" y="1066"/>
                    <a:pt x="570" y="1058"/>
                    <a:pt x="622" y="1040"/>
                  </a:cubicBezTo>
                  <a:cubicBezTo>
                    <a:pt x="644" y="1028"/>
                    <a:pt x="667" y="1017"/>
                    <a:pt x="689" y="1017"/>
                  </a:cubicBezTo>
                  <a:cubicBezTo>
                    <a:pt x="1062" y="825"/>
                    <a:pt x="1254" y="35"/>
                    <a:pt x="689" y="2"/>
                  </a:cubicBezTo>
                  <a:cubicBezTo>
                    <a:pt x="678" y="1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247375" y="4647625"/>
              <a:ext cx="30125" cy="27550"/>
            </a:xfrm>
            <a:custGeom>
              <a:rect b="b" l="l" r="r" t="t"/>
              <a:pathLst>
                <a:path extrusionOk="0" h="1102" w="1205">
                  <a:moveTo>
                    <a:pt x="442" y="1"/>
                  </a:moveTo>
                  <a:cubicBezTo>
                    <a:pt x="349" y="1"/>
                    <a:pt x="258" y="50"/>
                    <a:pt x="184" y="167"/>
                  </a:cubicBezTo>
                  <a:cubicBezTo>
                    <a:pt x="173" y="190"/>
                    <a:pt x="162" y="201"/>
                    <a:pt x="150" y="224"/>
                  </a:cubicBezTo>
                  <a:cubicBezTo>
                    <a:pt x="0" y="542"/>
                    <a:pt x="216" y="1102"/>
                    <a:pt x="558" y="1102"/>
                  </a:cubicBezTo>
                  <a:cubicBezTo>
                    <a:pt x="628" y="1102"/>
                    <a:pt x="704" y="1079"/>
                    <a:pt x="782" y="1025"/>
                  </a:cubicBezTo>
                  <a:cubicBezTo>
                    <a:pt x="1204" y="738"/>
                    <a:pt x="805" y="1"/>
                    <a:pt x="44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5316850" y="4587700"/>
              <a:ext cx="29250" cy="21925"/>
            </a:xfrm>
            <a:custGeom>
              <a:rect b="b" l="l" r="r" t="t"/>
              <a:pathLst>
                <a:path extrusionOk="0" h="877" w="1170">
                  <a:moveTo>
                    <a:pt x="515" y="0"/>
                  </a:moveTo>
                  <a:cubicBezTo>
                    <a:pt x="238" y="0"/>
                    <a:pt x="1" y="148"/>
                    <a:pt x="113" y="454"/>
                  </a:cubicBezTo>
                  <a:cubicBezTo>
                    <a:pt x="113" y="477"/>
                    <a:pt x="125" y="499"/>
                    <a:pt x="136" y="522"/>
                  </a:cubicBezTo>
                  <a:cubicBezTo>
                    <a:pt x="235" y="727"/>
                    <a:pt x="522" y="877"/>
                    <a:pt x="766" y="877"/>
                  </a:cubicBezTo>
                  <a:cubicBezTo>
                    <a:pt x="966" y="877"/>
                    <a:pt x="1136" y="776"/>
                    <a:pt x="1152" y="522"/>
                  </a:cubicBezTo>
                  <a:cubicBezTo>
                    <a:pt x="1169" y="179"/>
                    <a:pt x="819" y="0"/>
                    <a:pt x="5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5300925" y="4531375"/>
              <a:ext cx="30150" cy="27450"/>
            </a:xfrm>
            <a:custGeom>
              <a:rect b="b" l="l" r="r" t="t"/>
              <a:pathLst>
                <a:path extrusionOk="0" h="1098" w="1206">
                  <a:moveTo>
                    <a:pt x="647" y="1"/>
                  </a:moveTo>
                  <a:cubicBezTo>
                    <a:pt x="577" y="1"/>
                    <a:pt x="502" y="24"/>
                    <a:pt x="423" y="78"/>
                  </a:cubicBezTo>
                  <a:cubicBezTo>
                    <a:pt x="1" y="366"/>
                    <a:pt x="395" y="1098"/>
                    <a:pt x="755" y="1098"/>
                  </a:cubicBezTo>
                  <a:cubicBezTo>
                    <a:pt x="847" y="1098"/>
                    <a:pt x="937" y="1050"/>
                    <a:pt x="1010" y="936"/>
                  </a:cubicBezTo>
                  <a:cubicBezTo>
                    <a:pt x="1033" y="913"/>
                    <a:pt x="1033" y="890"/>
                    <a:pt x="1055" y="879"/>
                  </a:cubicBezTo>
                  <a:cubicBezTo>
                    <a:pt x="1205" y="561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5179025" y="4558700"/>
              <a:ext cx="30100" cy="27050"/>
            </a:xfrm>
            <a:custGeom>
              <a:rect b="b" l="l" r="r" t="t"/>
              <a:pathLst>
                <a:path extrusionOk="0" h="1082" w="1204">
                  <a:moveTo>
                    <a:pt x="630" y="1"/>
                  </a:moveTo>
                  <a:cubicBezTo>
                    <a:pt x="41" y="1"/>
                    <a:pt x="1" y="1081"/>
                    <a:pt x="469" y="1081"/>
                  </a:cubicBezTo>
                  <a:cubicBezTo>
                    <a:pt x="513" y="1081"/>
                    <a:pt x="562" y="1072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1"/>
                  </a:cubicBezTo>
                  <a:cubicBezTo>
                    <a:pt x="636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7059425" y="4174200"/>
              <a:ext cx="240925" cy="114825"/>
            </a:xfrm>
            <a:custGeom>
              <a:rect b="b" l="l" r="r" t="t"/>
              <a:pathLst>
                <a:path extrusionOk="0" h="4593" w="9637">
                  <a:moveTo>
                    <a:pt x="9637" y="0"/>
                  </a:moveTo>
                  <a:cubicBezTo>
                    <a:pt x="6071" y="102"/>
                    <a:pt x="1614" y="1817"/>
                    <a:pt x="0" y="4593"/>
                  </a:cubicBezTo>
                  <a:cubicBezTo>
                    <a:pt x="3081" y="3024"/>
                    <a:pt x="6410" y="2584"/>
                    <a:pt x="9637" y="1885"/>
                  </a:cubicBezTo>
                  <a:lnTo>
                    <a:pt x="9637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7252100" y="4022600"/>
              <a:ext cx="48250" cy="26925"/>
            </a:xfrm>
            <a:custGeom>
              <a:rect b="b" l="l" r="r" t="t"/>
              <a:pathLst>
                <a:path extrusionOk="0" h="1077" w="1930">
                  <a:moveTo>
                    <a:pt x="598" y="0"/>
                  </a:moveTo>
                  <a:cubicBezTo>
                    <a:pt x="399" y="0"/>
                    <a:pt x="199" y="6"/>
                    <a:pt x="0" y="16"/>
                  </a:cubicBezTo>
                  <a:cubicBezTo>
                    <a:pt x="621" y="377"/>
                    <a:pt x="1264" y="727"/>
                    <a:pt x="1930" y="1077"/>
                  </a:cubicBezTo>
                  <a:lnTo>
                    <a:pt x="1930" y="72"/>
                  </a:lnTo>
                  <a:cubicBezTo>
                    <a:pt x="1486" y="26"/>
                    <a:pt x="1042" y="0"/>
                    <a:pt x="598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7163525" y="4094925"/>
              <a:ext cx="136825" cy="47975"/>
            </a:xfrm>
            <a:custGeom>
              <a:rect b="b" l="l" r="r" t="t"/>
              <a:pathLst>
                <a:path extrusionOk="0" h="1919" w="5473">
                  <a:moveTo>
                    <a:pt x="5473" y="0"/>
                  </a:moveTo>
                  <a:cubicBezTo>
                    <a:pt x="3577" y="12"/>
                    <a:pt x="1862" y="756"/>
                    <a:pt x="0" y="1445"/>
                  </a:cubicBezTo>
                  <a:cubicBezTo>
                    <a:pt x="1772" y="1828"/>
                    <a:pt x="3634" y="1761"/>
                    <a:pt x="5473" y="1919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7107950" y="4246975"/>
              <a:ext cx="192400" cy="168150"/>
            </a:xfrm>
            <a:custGeom>
              <a:rect b="b" l="l" r="r" t="t"/>
              <a:pathLst>
                <a:path extrusionOk="0" h="6726" w="7696">
                  <a:moveTo>
                    <a:pt x="7696" y="1"/>
                  </a:moveTo>
                  <a:lnTo>
                    <a:pt x="7425" y="147"/>
                  </a:lnTo>
                  <a:cubicBezTo>
                    <a:pt x="4604" y="1592"/>
                    <a:pt x="1286" y="3645"/>
                    <a:pt x="0" y="6726"/>
                  </a:cubicBezTo>
                  <a:cubicBezTo>
                    <a:pt x="2652" y="5225"/>
                    <a:pt x="4965" y="3250"/>
                    <a:pt x="7696" y="1783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7265625" y="4509325"/>
              <a:ext cx="34725" cy="72825"/>
            </a:xfrm>
            <a:custGeom>
              <a:rect b="b" l="l" r="r" t="t"/>
              <a:pathLst>
                <a:path extrusionOk="0" h="2913" w="1389">
                  <a:moveTo>
                    <a:pt x="1389" y="1"/>
                  </a:moveTo>
                  <a:cubicBezTo>
                    <a:pt x="813" y="915"/>
                    <a:pt x="351" y="1885"/>
                    <a:pt x="1" y="2912"/>
                  </a:cubicBezTo>
                  <a:cubicBezTo>
                    <a:pt x="441" y="2472"/>
                    <a:pt x="904" y="2032"/>
                    <a:pt x="1389" y="1614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7170850" y="4355575"/>
              <a:ext cx="129500" cy="138550"/>
            </a:xfrm>
            <a:custGeom>
              <a:rect b="b" l="l" r="r" t="t"/>
              <a:pathLst>
                <a:path extrusionOk="0" h="5542" w="5180">
                  <a:moveTo>
                    <a:pt x="5180" y="1"/>
                  </a:moveTo>
                  <a:cubicBezTo>
                    <a:pt x="3273" y="1558"/>
                    <a:pt x="1783" y="3409"/>
                    <a:pt x="0" y="5542"/>
                  </a:cubicBezTo>
                  <a:cubicBezTo>
                    <a:pt x="1704" y="4255"/>
                    <a:pt x="3408" y="2969"/>
                    <a:pt x="5180" y="1750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7188900" y="2628825"/>
              <a:ext cx="124150" cy="202025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055750" y="2635025"/>
              <a:ext cx="238400" cy="193275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170575" y="2645475"/>
              <a:ext cx="142475" cy="237550"/>
            </a:xfrm>
            <a:custGeom>
              <a:rect b="b" l="l" r="r" t="t"/>
              <a:pathLst>
                <a:path extrusionOk="0" h="9502" w="5699">
                  <a:moveTo>
                    <a:pt x="4943" y="0"/>
                  </a:moveTo>
                  <a:lnTo>
                    <a:pt x="948" y="4322"/>
                  </a:lnTo>
                  <a:lnTo>
                    <a:pt x="0" y="7313"/>
                  </a:lnTo>
                  <a:lnTo>
                    <a:pt x="5699" y="9502"/>
                  </a:lnTo>
                  <a:lnTo>
                    <a:pt x="5699" y="2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254000" y="2752750"/>
              <a:ext cx="28375" cy="23425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0" y="105"/>
                    <a:pt x="26" y="359"/>
                  </a:cubicBezTo>
                  <a:cubicBezTo>
                    <a:pt x="26" y="381"/>
                    <a:pt x="26" y="404"/>
                    <a:pt x="26" y="426"/>
                  </a:cubicBezTo>
                  <a:cubicBezTo>
                    <a:pt x="84" y="689"/>
                    <a:pt x="401" y="937"/>
                    <a:pt x="667" y="937"/>
                  </a:cubicBezTo>
                  <a:cubicBezTo>
                    <a:pt x="813" y="937"/>
                    <a:pt x="944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7055750" y="2635025"/>
              <a:ext cx="238400" cy="193275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7073250" y="2474800"/>
              <a:ext cx="239800" cy="244600"/>
            </a:xfrm>
            <a:custGeom>
              <a:rect b="b" l="l" r="r" t="t"/>
              <a:pathLst>
                <a:path extrusionOk="0" h="9784" w="9592">
                  <a:moveTo>
                    <a:pt x="9592" y="1"/>
                  </a:moveTo>
                  <a:cubicBezTo>
                    <a:pt x="9321" y="181"/>
                    <a:pt x="9073" y="373"/>
                    <a:pt x="8813" y="553"/>
                  </a:cubicBezTo>
                  <a:cubicBezTo>
                    <a:pt x="7854" y="1264"/>
                    <a:pt x="6951" y="1975"/>
                    <a:pt x="6127" y="2697"/>
                  </a:cubicBezTo>
                  <a:cubicBezTo>
                    <a:pt x="5304" y="3408"/>
                    <a:pt x="4559" y="4119"/>
                    <a:pt x="3904" y="4808"/>
                  </a:cubicBezTo>
                  <a:cubicBezTo>
                    <a:pt x="3250" y="5496"/>
                    <a:pt x="2674" y="6150"/>
                    <a:pt x="2189" y="6748"/>
                  </a:cubicBezTo>
                  <a:lnTo>
                    <a:pt x="1512" y="7595"/>
                  </a:lnTo>
                  <a:lnTo>
                    <a:pt x="971" y="8340"/>
                  </a:lnTo>
                  <a:cubicBezTo>
                    <a:pt x="643" y="8780"/>
                    <a:pt x="429" y="9163"/>
                    <a:pt x="260" y="9400"/>
                  </a:cubicBezTo>
                  <a:cubicBezTo>
                    <a:pt x="90" y="9649"/>
                    <a:pt x="0" y="9784"/>
                    <a:pt x="0" y="9784"/>
                  </a:cubicBezTo>
                  <a:lnTo>
                    <a:pt x="271" y="9412"/>
                  </a:lnTo>
                  <a:cubicBezTo>
                    <a:pt x="451" y="9175"/>
                    <a:pt x="688" y="8813"/>
                    <a:pt x="1027" y="8385"/>
                  </a:cubicBezTo>
                  <a:cubicBezTo>
                    <a:pt x="1208" y="8159"/>
                    <a:pt x="1388" y="7922"/>
                    <a:pt x="1591" y="7662"/>
                  </a:cubicBezTo>
                  <a:lnTo>
                    <a:pt x="2302" y="6839"/>
                  </a:lnTo>
                  <a:cubicBezTo>
                    <a:pt x="2810" y="6263"/>
                    <a:pt x="3397" y="5620"/>
                    <a:pt x="4074" y="4966"/>
                  </a:cubicBezTo>
                  <a:cubicBezTo>
                    <a:pt x="4739" y="4300"/>
                    <a:pt x="5496" y="3611"/>
                    <a:pt x="6331" y="2912"/>
                  </a:cubicBezTo>
                  <a:cubicBezTo>
                    <a:pt x="7154" y="2212"/>
                    <a:pt x="8057" y="1513"/>
                    <a:pt x="9027" y="836"/>
                  </a:cubicBezTo>
                  <a:lnTo>
                    <a:pt x="9592" y="452"/>
                  </a:lnTo>
                  <a:lnTo>
                    <a:pt x="9592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7073525" y="2480450"/>
              <a:ext cx="239525" cy="292550"/>
            </a:xfrm>
            <a:custGeom>
              <a:rect b="b" l="l" r="r" t="t"/>
              <a:pathLst>
                <a:path extrusionOk="0" h="11702" w="9581">
                  <a:moveTo>
                    <a:pt x="9581" y="0"/>
                  </a:moveTo>
                  <a:cubicBezTo>
                    <a:pt x="6116" y="2381"/>
                    <a:pt x="2641" y="5518"/>
                    <a:pt x="0" y="9558"/>
                  </a:cubicBezTo>
                  <a:lnTo>
                    <a:pt x="4616" y="11702"/>
                  </a:lnTo>
                  <a:cubicBezTo>
                    <a:pt x="6105" y="9648"/>
                    <a:pt x="7764" y="7707"/>
                    <a:pt x="9581" y="5936"/>
                  </a:cubicBezTo>
                  <a:lnTo>
                    <a:pt x="9581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7188900" y="2628825"/>
              <a:ext cx="124150" cy="202025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6855175" y="851300"/>
              <a:ext cx="454200" cy="946750"/>
            </a:xfrm>
            <a:custGeom>
              <a:rect b="b" l="l" r="r" t="t"/>
              <a:pathLst>
                <a:path extrusionOk="0" h="37870" w="18168">
                  <a:moveTo>
                    <a:pt x="2122" y="0"/>
                  </a:moveTo>
                  <a:cubicBezTo>
                    <a:pt x="1885" y="2167"/>
                    <a:pt x="1535" y="4311"/>
                    <a:pt x="1039" y="6421"/>
                  </a:cubicBezTo>
                  <a:cubicBezTo>
                    <a:pt x="0" y="10720"/>
                    <a:pt x="1490" y="16915"/>
                    <a:pt x="3634" y="20549"/>
                  </a:cubicBezTo>
                  <a:cubicBezTo>
                    <a:pt x="6015" y="24577"/>
                    <a:pt x="5518" y="23968"/>
                    <a:pt x="7933" y="28030"/>
                  </a:cubicBezTo>
                  <a:cubicBezTo>
                    <a:pt x="10935" y="33085"/>
                    <a:pt x="13835" y="35827"/>
                    <a:pt x="16757" y="37238"/>
                  </a:cubicBezTo>
                  <a:cubicBezTo>
                    <a:pt x="17288" y="37486"/>
                    <a:pt x="17750" y="37701"/>
                    <a:pt x="18168" y="37870"/>
                  </a:cubicBezTo>
                  <a:lnTo>
                    <a:pt x="18168" y="0"/>
                  </a:ln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7305825" y="916700"/>
              <a:ext cx="11450" cy="10650"/>
            </a:xfrm>
            <a:custGeom>
              <a:rect b="b" l="l" r="r" t="t"/>
              <a:pathLst>
                <a:path extrusionOk="0" h="426" w="458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2" y="420"/>
                    <a:pt x="235" y="425"/>
                    <a:pt x="256" y="425"/>
                  </a:cubicBezTo>
                  <a:cubicBezTo>
                    <a:pt x="399" y="425"/>
                    <a:pt x="458" y="188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6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7295825" y="898575"/>
              <a:ext cx="10750" cy="8500"/>
            </a:xfrm>
            <a:custGeom>
              <a:rect b="b" l="l" r="r" t="t"/>
              <a:pathLst>
                <a:path extrusionOk="0" h="340" w="430">
                  <a:moveTo>
                    <a:pt x="273" y="1"/>
                  </a:moveTo>
                  <a:cubicBezTo>
                    <a:pt x="236" y="1"/>
                    <a:pt x="203" y="11"/>
                    <a:pt x="170" y="28"/>
                  </a:cubicBezTo>
                  <a:cubicBezTo>
                    <a:pt x="102" y="61"/>
                    <a:pt x="0" y="140"/>
                    <a:pt x="23" y="242"/>
                  </a:cubicBezTo>
                  <a:cubicBezTo>
                    <a:pt x="37" y="312"/>
                    <a:pt x="86" y="340"/>
                    <a:pt x="144" y="340"/>
                  </a:cubicBezTo>
                  <a:cubicBezTo>
                    <a:pt x="224" y="340"/>
                    <a:pt x="322" y="285"/>
                    <a:pt x="361" y="219"/>
                  </a:cubicBezTo>
                  <a:cubicBezTo>
                    <a:pt x="429" y="118"/>
                    <a:pt x="384" y="28"/>
                    <a:pt x="316" y="5"/>
                  </a:cubicBezTo>
                  <a:cubicBezTo>
                    <a:pt x="301" y="2"/>
                    <a:pt x="287" y="1"/>
                    <a:pt x="273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7301675" y="960300"/>
              <a:ext cx="14800" cy="8425"/>
            </a:xfrm>
            <a:custGeom>
              <a:rect b="b" l="l" r="r" t="t"/>
              <a:pathLst>
                <a:path extrusionOk="0" h="337" w="592">
                  <a:moveTo>
                    <a:pt x="314" y="1"/>
                  </a:moveTo>
                  <a:cubicBezTo>
                    <a:pt x="174" y="1"/>
                    <a:pt x="1" y="119"/>
                    <a:pt x="94" y="267"/>
                  </a:cubicBezTo>
                  <a:cubicBezTo>
                    <a:pt x="129" y="316"/>
                    <a:pt x="180" y="336"/>
                    <a:pt x="234" y="336"/>
                  </a:cubicBezTo>
                  <a:cubicBezTo>
                    <a:pt x="401" y="336"/>
                    <a:pt x="592" y="143"/>
                    <a:pt x="421" y="41"/>
                  </a:cubicBezTo>
                  <a:cubicBezTo>
                    <a:pt x="421" y="30"/>
                    <a:pt x="410" y="30"/>
                    <a:pt x="398" y="19"/>
                  </a:cubicBezTo>
                  <a:cubicBezTo>
                    <a:pt x="374" y="6"/>
                    <a:pt x="345" y="1"/>
                    <a:pt x="314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7286075" y="922625"/>
              <a:ext cx="11425" cy="10725"/>
            </a:xfrm>
            <a:custGeom>
              <a:rect b="b" l="l" r="r" t="t"/>
              <a:pathLst>
                <a:path extrusionOk="0" h="429" w="457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5" y="422"/>
                    <a:pt x="241" y="429"/>
                    <a:pt x="264" y="429"/>
                  </a:cubicBezTo>
                  <a:cubicBezTo>
                    <a:pt x="409" y="429"/>
                    <a:pt x="457" y="186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7262950" y="906750"/>
              <a:ext cx="29750" cy="21425"/>
            </a:xfrm>
            <a:custGeom>
              <a:rect b="b" l="l" r="r" t="t"/>
              <a:pathLst>
                <a:path extrusionOk="0" h="857" w="1190">
                  <a:moveTo>
                    <a:pt x="411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1" y="120"/>
                    <a:pt x="640" y="1"/>
                    <a:pt x="4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7200325" y="949125"/>
              <a:ext cx="29375" cy="21575"/>
            </a:xfrm>
            <a:custGeom>
              <a:rect b="b" l="l" r="r" t="t"/>
              <a:pathLst>
                <a:path extrusionOk="0" h="863" w="1175">
                  <a:moveTo>
                    <a:pt x="556" y="0"/>
                  </a:moveTo>
                  <a:cubicBezTo>
                    <a:pt x="263" y="0"/>
                    <a:pt x="1" y="161"/>
                    <a:pt x="130" y="477"/>
                  </a:cubicBezTo>
                  <a:cubicBezTo>
                    <a:pt x="142" y="488"/>
                    <a:pt x="153" y="511"/>
                    <a:pt x="164" y="533"/>
                  </a:cubicBezTo>
                  <a:cubicBezTo>
                    <a:pt x="265" y="729"/>
                    <a:pt x="535" y="863"/>
                    <a:pt x="770" y="863"/>
                  </a:cubicBezTo>
                  <a:cubicBezTo>
                    <a:pt x="981" y="863"/>
                    <a:pt x="1163" y="755"/>
                    <a:pt x="1169" y="488"/>
                  </a:cubicBezTo>
                  <a:cubicBezTo>
                    <a:pt x="1174" y="161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7268300" y="1392450"/>
              <a:ext cx="28875" cy="27675"/>
            </a:xfrm>
            <a:custGeom>
              <a:rect b="b" l="l" r="r" t="t"/>
              <a:pathLst>
                <a:path extrusionOk="0" h="1107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10"/>
                    <a:pt x="266" y="133"/>
                    <a:pt x="255" y="144"/>
                  </a:cubicBezTo>
                  <a:cubicBezTo>
                    <a:pt x="1" y="429"/>
                    <a:pt x="86" y="1107"/>
                    <a:pt x="492" y="1107"/>
                  </a:cubicBezTo>
                  <a:cubicBezTo>
                    <a:pt x="537" y="1107"/>
                    <a:pt x="586" y="1098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7255925" y="1191275"/>
              <a:ext cx="30125" cy="27450"/>
            </a:xfrm>
            <a:custGeom>
              <a:rect b="b" l="l" r="r" t="t"/>
              <a:pathLst>
                <a:path extrusionOk="0" h="1098" w="1205">
                  <a:moveTo>
                    <a:pt x="647" y="1"/>
                  </a:moveTo>
                  <a:cubicBezTo>
                    <a:pt x="577" y="1"/>
                    <a:pt x="501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7" y="1050"/>
                    <a:pt x="1021" y="935"/>
                  </a:cubicBezTo>
                  <a:cubicBezTo>
                    <a:pt x="1032" y="913"/>
                    <a:pt x="1043" y="890"/>
                    <a:pt x="1055" y="868"/>
                  </a:cubicBezTo>
                  <a:cubicBezTo>
                    <a:pt x="1205" y="558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7127975" y="866350"/>
              <a:ext cx="37525" cy="25050"/>
            </a:xfrm>
            <a:custGeom>
              <a:rect b="b" l="l" r="r" t="t"/>
              <a:pathLst>
                <a:path extrusionOk="0" h="1002" w="1501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lnTo>
                    <a:pt x="677" y="1001"/>
                  </a:lnTo>
                  <a:cubicBezTo>
                    <a:pt x="1095" y="933"/>
                    <a:pt x="1501" y="233"/>
                    <a:pt x="971" y="30"/>
                  </a:cubicBezTo>
                  <a:cubicBezTo>
                    <a:pt x="918" y="9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7217050" y="900600"/>
              <a:ext cx="37050" cy="25225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86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7150350" y="923825"/>
              <a:ext cx="28550" cy="23725"/>
            </a:xfrm>
            <a:custGeom>
              <a:rect b="b" l="l" r="r" t="t"/>
              <a:pathLst>
                <a:path extrusionOk="0" h="949" w="1142">
                  <a:moveTo>
                    <a:pt x="479" y="0"/>
                  </a:moveTo>
                  <a:cubicBezTo>
                    <a:pt x="335" y="0"/>
                    <a:pt x="206" y="74"/>
                    <a:pt x="143" y="259"/>
                  </a:cubicBezTo>
                  <a:cubicBezTo>
                    <a:pt x="1" y="644"/>
                    <a:pt x="450" y="949"/>
                    <a:pt x="787" y="949"/>
                  </a:cubicBezTo>
                  <a:cubicBezTo>
                    <a:pt x="983" y="949"/>
                    <a:pt x="1142" y="846"/>
                    <a:pt x="1125" y="597"/>
                  </a:cubicBezTo>
                  <a:cubicBezTo>
                    <a:pt x="1125" y="575"/>
                    <a:pt x="1114" y="552"/>
                    <a:pt x="1114" y="530"/>
                  </a:cubicBezTo>
                  <a:cubicBezTo>
                    <a:pt x="1070" y="258"/>
                    <a:pt x="748" y="0"/>
                    <a:pt x="47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7115550" y="979850"/>
              <a:ext cx="31150" cy="26925"/>
            </a:xfrm>
            <a:custGeom>
              <a:rect b="b" l="l" r="r" t="t"/>
              <a:pathLst>
                <a:path extrusionOk="0" h="1077" w="1246">
                  <a:moveTo>
                    <a:pt x="761" y="0"/>
                  </a:moveTo>
                  <a:cubicBezTo>
                    <a:pt x="719" y="0"/>
                    <a:pt x="672" y="8"/>
                    <a:pt x="621" y="26"/>
                  </a:cubicBezTo>
                  <a:cubicBezTo>
                    <a:pt x="599" y="38"/>
                    <a:pt x="576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6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7263275" y="1548725"/>
              <a:ext cx="29100" cy="27750"/>
            </a:xfrm>
            <a:custGeom>
              <a:rect b="b" l="l" r="r" t="t"/>
              <a:pathLst>
                <a:path extrusionOk="0" h="1110" w="1164">
                  <a:moveTo>
                    <a:pt x="531" y="0"/>
                  </a:moveTo>
                  <a:cubicBezTo>
                    <a:pt x="460" y="0"/>
                    <a:pt x="385" y="30"/>
                    <a:pt x="309" y="99"/>
                  </a:cubicBezTo>
                  <a:cubicBezTo>
                    <a:pt x="287" y="122"/>
                    <a:pt x="275" y="133"/>
                    <a:pt x="253" y="156"/>
                  </a:cubicBezTo>
                  <a:cubicBezTo>
                    <a:pt x="0" y="429"/>
                    <a:pt x="92" y="1110"/>
                    <a:pt x="495" y="1110"/>
                  </a:cubicBezTo>
                  <a:cubicBezTo>
                    <a:pt x="542" y="1110"/>
                    <a:pt x="593" y="1101"/>
                    <a:pt x="648" y="1081"/>
                  </a:cubicBezTo>
                  <a:cubicBezTo>
                    <a:pt x="1164" y="909"/>
                    <a:pt x="919" y="0"/>
                    <a:pt x="53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7182400" y="1180025"/>
              <a:ext cx="31250" cy="20900"/>
            </a:xfrm>
            <a:custGeom>
              <a:rect b="b" l="l" r="r" t="t"/>
              <a:pathLst>
                <a:path extrusionOk="0" h="836" w="1250">
                  <a:moveTo>
                    <a:pt x="648" y="0"/>
                  </a:moveTo>
                  <a:cubicBezTo>
                    <a:pt x="317" y="0"/>
                    <a:pt x="0" y="196"/>
                    <a:pt x="182" y="528"/>
                  </a:cubicBezTo>
                  <a:cubicBezTo>
                    <a:pt x="193" y="550"/>
                    <a:pt x="204" y="561"/>
                    <a:pt x="227" y="584"/>
                  </a:cubicBezTo>
                  <a:cubicBezTo>
                    <a:pt x="337" y="741"/>
                    <a:pt x="571" y="835"/>
                    <a:pt x="785" y="835"/>
                  </a:cubicBezTo>
                  <a:cubicBezTo>
                    <a:pt x="1031" y="835"/>
                    <a:pt x="1250" y="711"/>
                    <a:pt x="1220" y="415"/>
                  </a:cubicBezTo>
                  <a:cubicBezTo>
                    <a:pt x="1190" y="128"/>
                    <a:pt x="914" y="0"/>
                    <a:pt x="6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7213150" y="1017125"/>
              <a:ext cx="29700" cy="27800"/>
            </a:xfrm>
            <a:custGeom>
              <a:rect b="b" l="l" r="r" t="t"/>
              <a:pathLst>
                <a:path extrusionOk="0" h="1112" w="1188">
                  <a:moveTo>
                    <a:pt x="501" y="0"/>
                  </a:moveTo>
                  <a:cubicBezTo>
                    <a:pt x="422" y="0"/>
                    <a:pt x="339" y="38"/>
                    <a:pt x="261" y="126"/>
                  </a:cubicBezTo>
                  <a:cubicBezTo>
                    <a:pt x="238" y="149"/>
                    <a:pt x="227" y="160"/>
                    <a:pt x="215" y="183"/>
                  </a:cubicBezTo>
                  <a:cubicBezTo>
                    <a:pt x="0" y="486"/>
                    <a:pt x="141" y="1111"/>
                    <a:pt x="520" y="1111"/>
                  </a:cubicBezTo>
                  <a:cubicBezTo>
                    <a:pt x="579" y="1111"/>
                    <a:pt x="643" y="1096"/>
                    <a:pt x="712" y="1063"/>
                  </a:cubicBezTo>
                  <a:cubicBezTo>
                    <a:pt x="1187" y="839"/>
                    <a:pt x="878" y="0"/>
                    <a:pt x="50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7117550" y="1032325"/>
              <a:ext cx="37325" cy="21050"/>
            </a:xfrm>
            <a:custGeom>
              <a:rect b="b" l="l" r="r" t="t"/>
              <a:pathLst>
                <a:path extrusionOk="0" h="842" w="1493">
                  <a:moveTo>
                    <a:pt x="893" y="1"/>
                  </a:moveTo>
                  <a:cubicBezTo>
                    <a:pt x="479" y="1"/>
                    <a:pt x="0" y="416"/>
                    <a:pt x="372" y="715"/>
                  </a:cubicBezTo>
                  <a:cubicBezTo>
                    <a:pt x="395" y="726"/>
                    <a:pt x="406" y="748"/>
                    <a:pt x="429" y="760"/>
                  </a:cubicBezTo>
                  <a:cubicBezTo>
                    <a:pt x="518" y="816"/>
                    <a:pt x="633" y="842"/>
                    <a:pt x="751" y="842"/>
                  </a:cubicBezTo>
                  <a:cubicBezTo>
                    <a:pt x="1107" y="842"/>
                    <a:pt x="1492" y="603"/>
                    <a:pt x="1297" y="229"/>
                  </a:cubicBezTo>
                  <a:cubicBezTo>
                    <a:pt x="1211" y="66"/>
                    <a:pt x="1057" y="1"/>
                    <a:pt x="89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257575" y="1042150"/>
              <a:ext cx="29250" cy="21950"/>
            </a:xfrm>
            <a:custGeom>
              <a:rect b="b" l="l" r="r" t="t"/>
              <a:pathLst>
                <a:path extrusionOk="0" h="878" w="1170">
                  <a:moveTo>
                    <a:pt x="404" y="1"/>
                  </a:moveTo>
                  <a:cubicBezTo>
                    <a:pt x="204" y="1"/>
                    <a:pt x="33" y="101"/>
                    <a:pt x="18" y="355"/>
                  </a:cubicBezTo>
                  <a:cubicBezTo>
                    <a:pt x="1" y="698"/>
                    <a:pt x="351" y="877"/>
                    <a:pt x="655" y="877"/>
                  </a:cubicBezTo>
                  <a:cubicBezTo>
                    <a:pt x="932" y="877"/>
                    <a:pt x="1169" y="729"/>
                    <a:pt x="1056" y="423"/>
                  </a:cubicBezTo>
                  <a:cubicBezTo>
                    <a:pt x="1056" y="401"/>
                    <a:pt x="1045" y="378"/>
                    <a:pt x="1034" y="355"/>
                  </a:cubicBezTo>
                  <a:cubicBezTo>
                    <a:pt x="935" y="151"/>
                    <a:pt x="648" y="1"/>
                    <a:pt x="40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220650" y="1307075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2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186225" y="880425"/>
              <a:ext cx="29750" cy="21400"/>
            </a:xfrm>
            <a:custGeom>
              <a:rect b="b" l="l" r="r" t="t"/>
              <a:pathLst>
                <a:path extrusionOk="0" h="856" w="1190">
                  <a:moveTo>
                    <a:pt x="415" y="0"/>
                  </a:moveTo>
                  <a:cubicBezTo>
                    <a:pt x="193" y="0"/>
                    <a:pt x="0" y="114"/>
                    <a:pt x="6" y="392"/>
                  </a:cubicBezTo>
                  <a:cubicBezTo>
                    <a:pt x="12" y="705"/>
                    <a:pt x="324" y="855"/>
                    <a:pt x="612" y="855"/>
                  </a:cubicBezTo>
                  <a:cubicBezTo>
                    <a:pt x="915" y="855"/>
                    <a:pt x="1189" y="689"/>
                    <a:pt x="1044" y="370"/>
                  </a:cubicBezTo>
                  <a:cubicBezTo>
                    <a:pt x="1033" y="347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7219475" y="1361950"/>
              <a:ext cx="29900" cy="27450"/>
            </a:xfrm>
            <a:custGeom>
              <a:rect b="b" l="l" r="r" t="t"/>
              <a:pathLst>
                <a:path extrusionOk="0" h="1098" w="1196">
                  <a:moveTo>
                    <a:pt x="638" y="0"/>
                  </a:moveTo>
                  <a:cubicBezTo>
                    <a:pt x="568" y="0"/>
                    <a:pt x="492" y="24"/>
                    <a:pt x="414" y="78"/>
                  </a:cubicBezTo>
                  <a:cubicBezTo>
                    <a:pt x="0" y="365"/>
                    <a:pt x="396" y="1097"/>
                    <a:pt x="757" y="1097"/>
                  </a:cubicBezTo>
                  <a:cubicBezTo>
                    <a:pt x="849" y="1097"/>
                    <a:pt x="939" y="1050"/>
                    <a:pt x="1012" y="935"/>
                  </a:cubicBezTo>
                  <a:lnTo>
                    <a:pt x="1046" y="867"/>
                  </a:lnTo>
                  <a:cubicBezTo>
                    <a:pt x="1196" y="558"/>
                    <a:pt x="980" y="0"/>
                    <a:pt x="63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7174500" y="1299450"/>
              <a:ext cx="36850" cy="20975"/>
            </a:xfrm>
            <a:custGeom>
              <a:rect b="b" l="l" r="r" t="t"/>
              <a:pathLst>
                <a:path extrusionOk="0" h="839" w="1474">
                  <a:moveTo>
                    <a:pt x="713" y="1"/>
                  </a:moveTo>
                  <a:cubicBezTo>
                    <a:pt x="366" y="1"/>
                    <a:pt x="1" y="221"/>
                    <a:pt x="182" y="592"/>
                  </a:cubicBezTo>
                  <a:cubicBezTo>
                    <a:pt x="266" y="768"/>
                    <a:pt x="430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lnTo>
                    <a:pt x="1062" y="95"/>
                  </a:lnTo>
                  <a:cubicBezTo>
                    <a:pt x="967" y="31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7209150" y="1133050"/>
              <a:ext cx="37325" cy="25225"/>
            </a:xfrm>
            <a:custGeom>
              <a:rect b="b" l="l" r="r" t="t"/>
              <a:pathLst>
                <a:path extrusionOk="0" h="1009" w="1493">
                  <a:moveTo>
                    <a:pt x="810" y="1"/>
                  </a:moveTo>
                  <a:cubicBezTo>
                    <a:pt x="294" y="1"/>
                    <a:pt x="1" y="1009"/>
                    <a:pt x="577" y="1009"/>
                  </a:cubicBezTo>
                  <a:cubicBezTo>
                    <a:pt x="589" y="1009"/>
                    <a:pt x="600" y="1008"/>
                    <a:pt x="612" y="1007"/>
                  </a:cubicBezTo>
                  <a:lnTo>
                    <a:pt x="680" y="996"/>
                  </a:lnTo>
                  <a:cubicBezTo>
                    <a:pt x="1098" y="928"/>
                    <a:pt x="1493" y="206"/>
                    <a:pt x="951" y="26"/>
                  </a:cubicBezTo>
                  <a:cubicBezTo>
                    <a:pt x="902" y="9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7198100" y="1076400"/>
              <a:ext cx="28875" cy="26925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59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197075" y="1232050"/>
              <a:ext cx="30900" cy="26925"/>
            </a:xfrm>
            <a:custGeom>
              <a:rect b="b" l="l" r="r" t="t"/>
              <a:pathLst>
                <a:path extrusionOk="0" h="1077" w="1236">
                  <a:moveTo>
                    <a:pt x="759" y="0"/>
                  </a:moveTo>
                  <a:cubicBezTo>
                    <a:pt x="718" y="0"/>
                    <a:pt x="672" y="8"/>
                    <a:pt x="621" y="26"/>
                  </a:cubicBezTo>
                  <a:cubicBezTo>
                    <a:pt x="599" y="38"/>
                    <a:pt x="576" y="49"/>
                    <a:pt x="554" y="60"/>
                  </a:cubicBezTo>
                  <a:cubicBezTo>
                    <a:pt x="181" y="241"/>
                    <a:pt x="1" y="1031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59" y="1076"/>
                    <a:pt x="1236" y="0"/>
                    <a:pt x="75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7233900" y="1299900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lnTo>
                    <a:pt x="1010" y="303"/>
                  </a:ln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7099475" y="1189375"/>
              <a:ext cx="31125" cy="26725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81" y="233"/>
                    <a:pt x="1" y="1034"/>
                    <a:pt x="565" y="1068"/>
                  </a:cubicBezTo>
                  <a:cubicBezTo>
                    <a:pt x="573" y="1068"/>
                    <a:pt x="581" y="1068"/>
                    <a:pt x="589" y="1068"/>
                  </a:cubicBezTo>
                  <a:cubicBezTo>
                    <a:pt x="1157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275950" y="1079825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52" y="541"/>
                  </a:cubicBezTo>
                  <a:cubicBezTo>
                    <a:pt x="259" y="730"/>
                    <a:pt x="529" y="861"/>
                    <a:pt x="764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83325" y="894725"/>
              <a:ext cx="30300" cy="26850"/>
            </a:xfrm>
            <a:custGeom>
              <a:rect b="b" l="l" r="r" t="t"/>
              <a:pathLst>
                <a:path extrusionOk="0" h="1074" w="1212">
                  <a:moveTo>
                    <a:pt x="639" y="1"/>
                  </a:moveTo>
                  <a:cubicBezTo>
                    <a:pt x="51" y="1"/>
                    <a:pt x="0" y="1073"/>
                    <a:pt x="469" y="1073"/>
                  </a:cubicBezTo>
                  <a:cubicBezTo>
                    <a:pt x="516" y="1073"/>
                    <a:pt x="567" y="1063"/>
                    <a:pt x="624" y="1039"/>
                  </a:cubicBezTo>
                  <a:cubicBezTo>
                    <a:pt x="647" y="1039"/>
                    <a:pt x="670" y="1028"/>
                    <a:pt x="692" y="1017"/>
                  </a:cubicBezTo>
                  <a:cubicBezTo>
                    <a:pt x="1065" y="813"/>
                    <a:pt x="1211" y="12"/>
                    <a:pt x="647" y="1"/>
                  </a:cubicBezTo>
                  <a:cubicBezTo>
                    <a:pt x="644" y="1"/>
                    <a:pt x="641" y="1"/>
                    <a:pt x="63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7212025" y="990575"/>
              <a:ext cx="31575" cy="20950"/>
            </a:xfrm>
            <a:custGeom>
              <a:rect b="b" l="l" r="r" t="t"/>
              <a:pathLst>
                <a:path extrusionOk="0" h="838" w="1263">
                  <a:moveTo>
                    <a:pt x="674" y="1"/>
                  </a:moveTo>
                  <a:cubicBezTo>
                    <a:pt x="336" y="1"/>
                    <a:pt x="1" y="207"/>
                    <a:pt x="193" y="534"/>
                  </a:cubicBezTo>
                  <a:cubicBezTo>
                    <a:pt x="204" y="557"/>
                    <a:pt x="215" y="579"/>
                    <a:pt x="238" y="602"/>
                  </a:cubicBezTo>
                  <a:cubicBezTo>
                    <a:pt x="350" y="750"/>
                    <a:pt x="577" y="837"/>
                    <a:pt x="786" y="837"/>
                  </a:cubicBezTo>
                  <a:cubicBezTo>
                    <a:pt x="1038" y="837"/>
                    <a:pt x="1263" y="708"/>
                    <a:pt x="1220" y="399"/>
                  </a:cubicBezTo>
                  <a:cubicBezTo>
                    <a:pt x="1190" y="120"/>
                    <a:pt x="931" y="1"/>
                    <a:pt x="67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32900" y="1433725"/>
              <a:ext cx="37075" cy="20925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7281600" y="947500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547" y="0"/>
                  </a:moveTo>
                  <a:cubicBezTo>
                    <a:pt x="257" y="0"/>
                    <a:pt x="1" y="155"/>
                    <a:pt x="129" y="463"/>
                  </a:cubicBezTo>
                  <a:cubicBezTo>
                    <a:pt x="129" y="485"/>
                    <a:pt x="141" y="508"/>
                    <a:pt x="152" y="531"/>
                  </a:cubicBezTo>
                  <a:cubicBezTo>
                    <a:pt x="259" y="727"/>
                    <a:pt x="532" y="860"/>
                    <a:pt x="768" y="860"/>
                  </a:cubicBezTo>
                  <a:cubicBezTo>
                    <a:pt x="980" y="860"/>
                    <a:pt x="1162" y="752"/>
                    <a:pt x="1167" y="485"/>
                  </a:cubicBezTo>
                  <a:cubicBezTo>
                    <a:pt x="1173" y="161"/>
                    <a:pt x="843" y="0"/>
                    <a:pt x="54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7136850" y="1040475"/>
              <a:ext cx="28400" cy="2390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9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6" y="956"/>
                  </a:cubicBezTo>
                  <a:cubicBezTo>
                    <a:pt x="984" y="956"/>
                    <a:pt x="1136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9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103025" y="991775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67" y="1082"/>
                  </a:cubicBezTo>
                  <a:cubicBezTo>
                    <a:pt x="512" y="1082"/>
                    <a:pt x="561" y="1072"/>
                    <a:pt x="615" y="1050"/>
                  </a:cubicBezTo>
                  <a:cubicBezTo>
                    <a:pt x="637" y="1039"/>
                    <a:pt x="660" y="1028"/>
                    <a:pt x="682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7153775" y="882675"/>
              <a:ext cx="29900" cy="21300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9" y="852"/>
                  </a:cubicBezTo>
                  <a:cubicBezTo>
                    <a:pt x="915" y="852"/>
                    <a:pt x="1195" y="684"/>
                    <a:pt x="1056" y="370"/>
                  </a:cubicBezTo>
                  <a:cubicBezTo>
                    <a:pt x="1045" y="348"/>
                    <a:pt x="1033" y="325"/>
                    <a:pt x="1022" y="302"/>
                  </a:cubicBezTo>
                  <a:cubicBezTo>
                    <a:pt x="913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271225" y="1251625"/>
              <a:ext cx="30075" cy="27425"/>
            </a:xfrm>
            <a:custGeom>
              <a:rect b="b" l="l" r="r" t="t"/>
              <a:pathLst>
                <a:path extrusionOk="0" h="1097" w="1203">
                  <a:moveTo>
                    <a:pt x="443" y="1"/>
                  </a:moveTo>
                  <a:cubicBezTo>
                    <a:pt x="349" y="1"/>
                    <a:pt x="258" y="50"/>
                    <a:pt x="183" y="169"/>
                  </a:cubicBezTo>
                  <a:cubicBezTo>
                    <a:pt x="172" y="180"/>
                    <a:pt x="161" y="203"/>
                    <a:pt x="149" y="225"/>
                  </a:cubicBezTo>
                  <a:cubicBezTo>
                    <a:pt x="0" y="542"/>
                    <a:pt x="205" y="1097"/>
                    <a:pt x="548" y="1097"/>
                  </a:cubicBezTo>
                  <a:cubicBezTo>
                    <a:pt x="620" y="1097"/>
                    <a:pt x="699" y="1072"/>
                    <a:pt x="781" y="1015"/>
                  </a:cubicBezTo>
                  <a:cubicBezTo>
                    <a:pt x="1202" y="728"/>
                    <a:pt x="806" y="1"/>
                    <a:pt x="44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127025" y="947200"/>
              <a:ext cx="29875" cy="21400"/>
            </a:xfrm>
            <a:custGeom>
              <a:rect b="b" l="l" r="r" t="t"/>
              <a:pathLst>
                <a:path extrusionOk="0" h="856" w="1195">
                  <a:moveTo>
                    <a:pt x="582" y="1"/>
                  </a:moveTo>
                  <a:cubicBezTo>
                    <a:pt x="278" y="1"/>
                    <a:pt x="1" y="167"/>
                    <a:pt x="140" y="486"/>
                  </a:cubicBezTo>
                  <a:cubicBezTo>
                    <a:pt x="151" y="509"/>
                    <a:pt x="162" y="531"/>
                    <a:pt x="174" y="554"/>
                  </a:cubicBezTo>
                  <a:cubicBezTo>
                    <a:pt x="282" y="737"/>
                    <a:pt x="544" y="856"/>
                    <a:pt x="774" y="856"/>
                  </a:cubicBezTo>
                  <a:cubicBezTo>
                    <a:pt x="999" y="856"/>
                    <a:pt x="1195" y="742"/>
                    <a:pt x="1189" y="464"/>
                  </a:cubicBezTo>
                  <a:cubicBezTo>
                    <a:pt x="1184" y="151"/>
                    <a:pt x="871" y="1"/>
                    <a:pt x="5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7281150" y="1065400"/>
              <a:ext cx="37525" cy="25050"/>
            </a:xfrm>
            <a:custGeom>
              <a:rect b="b" l="l" r="r" t="t"/>
              <a:pathLst>
                <a:path extrusionOk="0" h="1002" w="1501">
                  <a:moveTo>
                    <a:pt x="919" y="0"/>
                  </a:moveTo>
                  <a:cubicBezTo>
                    <a:pt x="910" y="0"/>
                    <a:pt x="901" y="0"/>
                    <a:pt x="892" y="1"/>
                  </a:cubicBezTo>
                  <a:lnTo>
                    <a:pt x="824" y="1"/>
                  </a:lnTo>
                  <a:cubicBezTo>
                    <a:pt x="407" y="69"/>
                    <a:pt x="1" y="768"/>
                    <a:pt x="531" y="971"/>
                  </a:cubicBezTo>
                  <a:cubicBezTo>
                    <a:pt x="583" y="992"/>
                    <a:pt x="634" y="1001"/>
                    <a:pt x="683" y="1001"/>
                  </a:cubicBezTo>
                  <a:cubicBezTo>
                    <a:pt x="1190" y="1001"/>
                    <a:pt x="1501" y="0"/>
                    <a:pt x="9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135275" y="1155775"/>
              <a:ext cx="29275" cy="21875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4" y="460"/>
                  </a:cubicBezTo>
                  <a:cubicBezTo>
                    <a:pt x="114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2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7243950" y="1005450"/>
              <a:ext cx="28875" cy="26975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41" y="1079"/>
                  </a:cubicBezTo>
                  <a:cubicBezTo>
                    <a:pt x="544" y="1079"/>
                    <a:pt x="548" y="1079"/>
                    <a:pt x="552" y="1079"/>
                  </a:cubicBezTo>
                  <a:cubicBezTo>
                    <a:pt x="1143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7130800" y="1005100"/>
              <a:ext cx="30250" cy="26775"/>
            </a:xfrm>
            <a:custGeom>
              <a:rect b="b" l="l" r="r" t="t"/>
              <a:pathLst>
                <a:path extrusionOk="0" h="1071" w="121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58"/>
                    <a:pt x="0" y="1059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63" y="1070"/>
                    <a:pt x="1209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182700" y="1110950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592" y="1"/>
                  </a:moveTo>
                  <a:cubicBezTo>
                    <a:pt x="285" y="1"/>
                    <a:pt x="1" y="171"/>
                    <a:pt x="147" y="492"/>
                  </a:cubicBezTo>
                  <a:cubicBezTo>
                    <a:pt x="158" y="503"/>
                    <a:pt x="170" y="526"/>
                    <a:pt x="181" y="549"/>
                  </a:cubicBezTo>
                  <a:cubicBezTo>
                    <a:pt x="289" y="731"/>
                    <a:pt x="548" y="850"/>
                    <a:pt x="776" y="850"/>
                  </a:cubicBezTo>
                  <a:cubicBezTo>
                    <a:pt x="998" y="850"/>
                    <a:pt x="1191" y="737"/>
                    <a:pt x="1185" y="458"/>
                  </a:cubicBezTo>
                  <a:cubicBezTo>
                    <a:pt x="1185" y="148"/>
                    <a:pt x="878" y="1"/>
                    <a:pt x="5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235800" y="1176200"/>
              <a:ext cx="28300" cy="23975"/>
            </a:xfrm>
            <a:custGeom>
              <a:rect b="b" l="l" r="r" t="t"/>
              <a:pathLst>
                <a:path extrusionOk="0" h="959" w="1132">
                  <a:moveTo>
                    <a:pt x="342" y="0"/>
                  </a:moveTo>
                  <a:cubicBezTo>
                    <a:pt x="154" y="0"/>
                    <a:pt x="1" y="100"/>
                    <a:pt x="9" y="342"/>
                  </a:cubicBezTo>
                  <a:lnTo>
                    <a:pt x="9" y="410"/>
                  </a:lnTo>
                  <a:cubicBezTo>
                    <a:pt x="54" y="691"/>
                    <a:pt x="370" y="958"/>
                    <a:pt x="640" y="958"/>
                  </a:cubicBezTo>
                  <a:cubicBezTo>
                    <a:pt x="781" y="958"/>
                    <a:pt x="910" y="885"/>
                    <a:pt x="980" y="703"/>
                  </a:cubicBezTo>
                  <a:cubicBezTo>
                    <a:pt x="1132" y="319"/>
                    <a:pt x="679" y="0"/>
                    <a:pt x="34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264950" y="1288225"/>
              <a:ext cx="28350" cy="23750"/>
            </a:xfrm>
            <a:custGeom>
              <a:rect b="b" l="l" r="r" t="t"/>
              <a:pathLst>
                <a:path extrusionOk="0" h="950" w="1134">
                  <a:moveTo>
                    <a:pt x="352" y="1"/>
                  </a:moveTo>
                  <a:cubicBezTo>
                    <a:pt x="157" y="1"/>
                    <a:pt x="0" y="104"/>
                    <a:pt x="17" y="352"/>
                  </a:cubicBezTo>
                  <a:cubicBezTo>
                    <a:pt x="17" y="375"/>
                    <a:pt x="17" y="397"/>
                    <a:pt x="17" y="420"/>
                  </a:cubicBezTo>
                  <a:cubicBezTo>
                    <a:pt x="68" y="692"/>
                    <a:pt x="388" y="949"/>
                    <a:pt x="657" y="949"/>
                  </a:cubicBezTo>
                  <a:cubicBezTo>
                    <a:pt x="802" y="949"/>
                    <a:pt x="931" y="876"/>
                    <a:pt x="998" y="691"/>
                  </a:cubicBezTo>
                  <a:cubicBezTo>
                    <a:pt x="1134" y="305"/>
                    <a:pt x="687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085800" y="1022800"/>
              <a:ext cx="29350" cy="21625"/>
            </a:xfrm>
            <a:custGeom>
              <a:rect b="b" l="l" r="r" t="t"/>
              <a:pathLst>
                <a:path extrusionOk="0" h="865" w="1174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18" y="864"/>
                  </a:cubicBezTo>
                  <a:cubicBezTo>
                    <a:pt x="911" y="864"/>
                    <a:pt x="1174" y="706"/>
                    <a:pt x="1044" y="396"/>
                  </a:cubicBezTo>
                  <a:cubicBezTo>
                    <a:pt x="1044" y="373"/>
                    <a:pt x="1033" y="351"/>
                    <a:pt x="1021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7251850" y="933575"/>
              <a:ext cx="28900" cy="27700"/>
            </a:xfrm>
            <a:custGeom>
              <a:rect b="b" l="l" r="r" t="t"/>
              <a:pathLst>
                <a:path extrusionOk="0" h="1108" w="1156">
                  <a:moveTo>
                    <a:pt x="656" y="1"/>
                  </a:moveTo>
                  <a:cubicBezTo>
                    <a:pt x="610" y="1"/>
                    <a:pt x="561" y="9"/>
                    <a:pt x="507" y="27"/>
                  </a:cubicBezTo>
                  <a:cubicBezTo>
                    <a:pt x="0" y="199"/>
                    <a:pt x="238" y="1107"/>
                    <a:pt x="632" y="1107"/>
                  </a:cubicBezTo>
                  <a:cubicBezTo>
                    <a:pt x="703" y="1107"/>
                    <a:pt x="779" y="1078"/>
                    <a:pt x="857" y="1009"/>
                  </a:cubicBezTo>
                  <a:cubicBezTo>
                    <a:pt x="868" y="997"/>
                    <a:pt x="890" y="986"/>
                    <a:pt x="902" y="963"/>
                  </a:cubicBezTo>
                  <a:cubicBezTo>
                    <a:pt x="1156" y="679"/>
                    <a:pt x="1071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55300" y="1228125"/>
              <a:ext cx="36925" cy="21000"/>
            </a:xfrm>
            <a:custGeom>
              <a:rect b="b" l="l" r="r" t="t"/>
              <a:pathLst>
                <a:path extrusionOk="0" h="840" w="1477">
                  <a:moveTo>
                    <a:pt x="877" y="1"/>
                  </a:moveTo>
                  <a:cubicBezTo>
                    <a:pt x="469" y="1"/>
                    <a:pt x="0" y="385"/>
                    <a:pt x="358" y="702"/>
                  </a:cubicBezTo>
                  <a:cubicBezTo>
                    <a:pt x="380" y="714"/>
                    <a:pt x="391" y="725"/>
                    <a:pt x="414" y="748"/>
                  </a:cubicBezTo>
                  <a:cubicBezTo>
                    <a:pt x="507" y="810"/>
                    <a:pt x="629" y="840"/>
                    <a:pt x="755" y="840"/>
                  </a:cubicBezTo>
                  <a:cubicBezTo>
                    <a:pt x="1104" y="840"/>
                    <a:pt x="1477" y="613"/>
                    <a:pt x="1294" y="240"/>
                  </a:cubicBezTo>
                  <a:cubicBezTo>
                    <a:pt x="1210" y="69"/>
                    <a:pt x="1049" y="1"/>
                    <a:pt x="8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7221900" y="1035200"/>
              <a:ext cx="37325" cy="25225"/>
            </a:xfrm>
            <a:custGeom>
              <a:rect b="b" l="l" r="r" t="t"/>
              <a:pathLst>
                <a:path extrusionOk="0" h="1009" w="1493">
                  <a:moveTo>
                    <a:pt x="916" y="0"/>
                  </a:moveTo>
                  <a:cubicBezTo>
                    <a:pt x="905" y="0"/>
                    <a:pt x="893" y="1"/>
                    <a:pt x="881" y="2"/>
                  </a:cubicBezTo>
                  <a:cubicBezTo>
                    <a:pt x="858" y="2"/>
                    <a:pt x="836" y="2"/>
                    <a:pt x="802" y="13"/>
                  </a:cubicBezTo>
                  <a:cubicBezTo>
                    <a:pt x="396" y="81"/>
                    <a:pt x="1" y="791"/>
                    <a:pt x="543" y="983"/>
                  </a:cubicBezTo>
                  <a:cubicBezTo>
                    <a:pt x="590" y="1000"/>
                    <a:pt x="637" y="1008"/>
                    <a:pt x="681" y="1008"/>
                  </a:cubicBezTo>
                  <a:cubicBezTo>
                    <a:pt x="1190" y="1008"/>
                    <a:pt x="1492" y="0"/>
                    <a:pt x="9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7090925" y="1057800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36" y="1038"/>
                    <a:pt x="658" y="1027"/>
                    <a:pt x="681" y="1016"/>
                  </a:cubicBezTo>
                  <a:cubicBezTo>
                    <a:pt x="1053" y="813"/>
                    <a:pt x="1200" y="12"/>
                    <a:pt x="636" y="0"/>
                  </a:cubicBezTo>
                  <a:cubicBezTo>
                    <a:pt x="633" y="0"/>
                    <a:pt x="630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199475" y="1052650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406" y="1"/>
                  </a:moveTo>
                  <a:cubicBezTo>
                    <a:pt x="194" y="1"/>
                    <a:pt x="12" y="108"/>
                    <a:pt x="6" y="376"/>
                  </a:cubicBezTo>
                  <a:cubicBezTo>
                    <a:pt x="1" y="700"/>
                    <a:pt x="331" y="861"/>
                    <a:pt x="626" y="861"/>
                  </a:cubicBezTo>
                  <a:cubicBezTo>
                    <a:pt x="917" y="861"/>
                    <a:pt x="1173" y="706"/>
                    <a:pt x="1045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7289100" y="1296450"/>
              <a:ext cx="29725" cy="21400"/>
            </a:xfrm>
            <a:custGeom>
              <a:rect b="b" l="l" r="r" t="t"/>
              <a:pathLst>
                <a:path extrusionOk="0" h="856" w="1189">
                  <a:moveTo>
                    <a:pt x="582" y="0"/>
                  </a:moveTo>
                  <a:cubicBezTo>
                    <a:pt x="278" y="0"/>
                    <a:pt x="0" y="167"/>
                    <a:pt x="145" y="486"/>
                  </a:cubicBezTo>
                  <a:cubicBezTo>
                    <a:pt x="156" y="508"/>
                    <a:pt x="168" y="531"/>
                    <a:pt x="179" y="554"/>
                  </a:cubicBezTo>
                  <a:cubicBezTo>
                    <a:pt x="288" y="736"/>
                    <a:pt x="546" y="855"/>
                    <a:pt x="774" y="855"/>
                  </a:cubicBezTo>
                  <a:cubicBezTo>
                    <a:pt x="996" y="855"/>
                    <a:pt x="1189" y="742"/>
                    <a:pt x="1183" y="463"/>
                  </a:cubicBezTo>
                  <a:cubicBezTo>
                    <a:pt x="1183" y="150"/>
                    <a:pt x="871" y="0"/>
                    <a:pt x="58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254900" y="969750"/>
              <a:ext cx="28375" cy="23850"/>
            </a:xfrm>
            <a:custGeom>
              <a:rect b="b" l="l" r="r" t="t"/>
              <a:pathLst>
                <a:path extrusionOk="0" h="954" w="1135">
                  <a:moveTo>
                    <a:pt x="345" y="1"/>
                  </a:moveTo>
                  <a:cubicBezTo>
                    <a:pt x="154" y="1"/>
                    <a:pt x="0" y="100"/>
                    <a:pt x="12" y="340"/>
                  </a:cubicBezTo>
                  <a:cubicBezTo>
                    <a:pt x="12" y="363"/>
                    <a:pt x="12" y="385"/>
                    <a:pt x="24" y="408"/>
                  </a:cubicBezTo>
                  <a:cubicBezTo>
                    <a:pt x="61" y="683"/>
                    <a:pt x="378" y="954"/>
                    <a:pt x="648" y="954"/>
                  </a:cubicBezTo>
                  <a:cubicBezTo>
                    <a:pt x="787" y="954"/>
                    <a:pt x="914" y="882"/>
                    <a:pt x="983" y="701"/>
                  </a:cubicBezTo>
                  <a:cubicBezTo>
                    <a:pt x="1134" y="312"/>
                    <a:pt x="682" y="1"/>
                    <a:pt x="34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26850" y="1192800"/>
              <a:ext cx="28575" cy="23675"/>
            </a:xfrm>
            <a:custGeom>
              <a:rect b="b" l="l" r="r" t="t"/>
              <a:pathLst>
                <a:path extrusionOk="0" h="947" w="1143">
                  <a:moveTo>
                    <a:pt x="352" y="1"/>
                  </a:moveTo>
                  <a:cubicBezTo>
                    <a:pt x="157" y="1"/>
                    <a:pt x="1" y="101"/>
                    <a:pt x="17" y="344"/>
                  </a:cubicBezTo>
                  <a:lnTo>
                    <a:pt x="29" y="412"/>
                  </a:lnTo>
                  <a:cubicBezTo>
                    <a:pt x="73" y="684"/>
                    <a:pt x="395" y="946"/>
                    <a:pt x="664" y="946"/>
                  </a:cubicBezTo>
                  <a:cubicBezTo>
                    <a:pt x="807" y="946"/>
                    <a:pt x="936" y="871"/>
                    <a:pt x="999" y="682"/>
                  </a:cubicBezTo>
                  <a:cubicBezTo>
                    <a:pt x="1142" y="303"/>
                    <a:pt x="690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7176475" y="1159050"/>
              <a:ext cx="31350" cy="26650"/>
            </a:xfrm>
            <a:custGeom>
              <a:rect b="b" l="l" r="r" t="t"/>
              <a:pathLst>
                <a:path extrusionOk="0" h="1066" w="1254">
                  <a:moveTo>
                    <a:pt x="657" y="0"/>
                  </a:moveTo>
                  <a:cubicBezTo>
                    <a:pt x="84" y="0"/>
                    <a:pt x="0" y="1066"/>
                    <a:pt x="482" y="1066"/>
                  </a:cubicBezTo>
                  <a:cubicBezTo>
                    <a:pt x="524" y="1066"/>
                    <a:pt x="571" y="1057"/>
                    <a:pt x="622" y="1039"/>
                  </a:cubicBezTo>
                  <a:cubicBezTo>
                    <a:pt x="644" y="1028"/>
                    <a:pt x="667" y="1017"/>
                    <a:pt x="689" y="1006"/>
                  </a:cubicBezTo>
                  <a:cubicBezTo>
                    <a:pt x="1062" y="825"/>
                    <a:pt x="1254" y="35"/>
                    <a:pt x="689" y="1"/>
                  </a:cubicBezTo>
                  <a:cubicBezTo>
                    <a:pt x="678" y="0"/>
                    <a:pt x="667" y="0"/>
                    <a:pt x="65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64650" y="1110875"/>
              <a:ext cx="29500" cy="21525"/>
            </a:xfrm>
            <a:custGeom>
              <a:rect b="b" l="l" r="r" t="t"/>
              <a:pathLst>
                <a:path extrusionOk="0" h="861" w="1180">
                  <a:moveTo>
                    <a:pt x="401" y="0"/>
                  </a:moveTo>
                  <a:cubicBezTo>
                    <a:pt x="191" y="0"/>
                    <a:pt x="11" y="106"/>
                    <a:pt x="6" y="371"/>
                  </a:cubicBezTo>
                  <a:cubicBezTo>
                    <a:pt x="0" y="700"/>
                    <a:pt x="328" y="861"/>
                    <a:pt x="624" y="861"/>
                  </a:cubicBezTo>
                  <a:cubicBezTo>
                    <a:pt x="917" y="861"/>
                    <a:pt x="1179" y="703"/>
                    <a:pt x="1056" y="394"/>
                  </a:cubicBezTo>
                  <a:cubicBezTo>
                    <a:pt x="1044" y="371"/>
                    <a:pt x="1033" y="348"/>
                    <a:pt x="1022" y="326"/>
                  </a:cubicBezTo>
                  <a:cubicBezTo>
                    <a:pt x="914" y="135"/>
                    <a:pt x="638" y="0"/>
                    <a:pt x="40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7240625" y="871850"/>
              <a:ext cx="31275" cy="20900"/>
            </a:xfrm>
            <a:custGeom>
              <a:rect b="b" l="l" r="r" t="t"/>
              <a:pathLst>
                <a:path extrusionOk="0" h="836" w="1251">
                  <a:moveTo>
                    <a:pt x="471" y="0"/>
                  </a:moveTo>
                  <a:cubicBezTo>
                    <a:pt x="221" y="0"/>
                    <a:pt x="0" y="127"/>
                    <a:pt x="30" y="431"/>
                  </a:cubicBezTo>
                  <a:cubicBezTo>
                    <a:pt x="61" y="711"/>
                    <a:pt x="333" y="836"/>
                    <a:pt x="597" y="836"/>
                  </a:cubicBezTo>
                  <a:cubicBezTo>
                    <a:pt x="930" y="836"/>
                    <a:pt x="1251" y="639"/>
                    <a:pt x="1069" y="307"/>
                  </a:cubicBezTo>
                  <a:cubicBezTo>
                    <a:pt x="1057" y="284"/>
                    <a:pt x="1046" y="273"/>
                    <a:pt x="1035" y="250"/>
                  </a:cubicBezTo>
                  <a:cubicBezTo>
                    <a:pt x="920" y="94"/>
                    <a:pt x="685" y="0"/>
                    <a:pt x="47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7195325" y="971500"/>
              <a:ext cx="29750" cy="27875"/>
            </a:xfrm>
            <a:custGeom>
              <a:rect b="b" l="l" r="r" t="t"/>
              <a:pathLst>
                <a:path extrusionOk="0" h="1115" w="119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694" y="1114"/>
                  </a:cubicBezTo>
                  <a:cubicBezTo>
                    <a:pt x="772" y="1114"/>
                    <a:pt x="853" y="1078"/>
                    <a:pt x="928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109650" y="905275"/>
              <a:ext cx="29775" cy="21300"/>
            </a:xfrm>
            <a:custGeom>
              <a:rect b="b" l="l" r="r" t="t"/>
              <a:pathLst>
                <a:path extrusionOk="0" h="852" w="1191">
                  <a:moveTo>
                    <a:pt x="588" y="0"/>
                  </a:moveTo>
                  <a:cubicBezTo>
                    <a:pt x="282" y="0"/>
                    <a:pt x="1" y="167"/>
                    <a:pt x="146" y="482"/>
                  </a:cubicBezTo>
                  <a:cubicBezTo>
                    <a:pt x="158" y="504"/>
                    <a:pt x="158" y="527"/>
                    <a:pt x="180" y="549"/>
                  </a:cubicBezTo>
                  <a:cubicBezTo>
                    <a:pt x="289" y="732"/>
                    <a:pt x="548" y="851"/>
                    <a:pt x="775" y="851"/>
                  </a:cubicBezTo>
                  <a:cubicBezTo>
                    <a:pt x="998" y="851"/>
                    <a:pt x="1190" y="738"/>
                    <a:pt x="1185" y="459"/>
                  </a:cubicBezTo>
                  <a:cubicBezTo>
                    <a:pt x="1185" y="148"/>
                    <a:pt x="875" y="0"/>
                    <a:pt x="58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7280600" y="1189100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587" y="0"/>
                  </a:moveTo>
                  <a:cubicBezTo>
                    <a:pt x="281" y="0"/>
                    <a:pt x="1" y="171"/>
                    <a:pt x="147" y="492"/>
                  </a:cubicBezTo>
                  <a:cubicBezTo>
                    <a:pt x="147" y="503"/>
                    <a:pt x="158" y="526"/>
                    <a:pt x="169" y="548"/>
                  </a:cubicBezTo>
                  <a:cubicBezTo>
                    <a:pt x="278" y="731"/>
                    <a:pt x="539" y="850"/>
                    <a:pt x="770" y="850"/>
                  </a:cubicBezTo>
                  <a:cubicBezTo>
                    <a:pt x="995" y="850"/>
                    <a:pt x="1190" y="737"/>
                    <a:pt x="1185" y="458"/>
                  </a:cubicBezTo>
                  <a:cubicBezTo>
                    <a:pt x="1179" y="148"/>
                    <a:pt x="872" y="0"/>
                    <a:pt x="58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134900" y="1085975"/>
              <a:ext cx="28650" cy="23675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189325" y="928250"/>
              <a:ext cx="29350" cy="21500"/>
            </a:xfrm>
            <a:custGeom>
              <a:rect b="b" l="l" r="r" t="t"/>
              <a:pathLst>
                <a:path extrusionOk="0" h="860" w="1174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28" y="859"/>
                    <a:pt x="622" y="859"/>
                  </a:cubicBezTo>
                  <a:cubicBezTo>
                    <a:pt x="914" y="859"/>
                    <a:pt x="1174" y="701"/>
                    <a:pt x="1044" y="386"/>
                  </a:cubicBezTo>
                  <a:cubicBezTo>
                    <a:pt x="1033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7172625" y="968850"/>
              <a:ext cx="28850" cy="27675"/>
            </a:xfrm>
            <a:custGeom>
              <a:rect b="b" l="l" r="r" t="t"/>
              <a:pathLst>
                <a:path extrusionOk="0" h="1107" w="1154">
                  <a:moveTo>
                    <a:pt x="663" y="0"/>
                  </a:moveTo>
                  <a:cubicBezTo>
                    <a:pt x="618" y="0"/>
                    <a:pt x="569" y="8"/>
                    <a:pt x="516" y="26"/>
                  </a:cubicBezTo>
                  <a:cubicBezTo>
                    <a:pt x="0" y="198"/>
                    <a:pt x="245" y="1107"/>
                    <a:pt x="633" y="1107"/>
                  </a:cubicBezTo>
                  <a:cubicBezTo>
                    <a:pt x="704" y="1107"/>
                    <a:pt x="779" y="1077"/>
                    <a:pt x="855" y="1008"/>
                  </a:cubicBezTo>
                  <a:cubicBezTo>
                    <a:pt x="877" y="985"/>
                    <a:pt x="889" y="974"/>
                    <a:pt x="900" y="952"/>
                  </a:cubicBezTo>
                  <a:cubicBezTo>
                    <a:pt x="1154" y="677"/>
                    <a:pt x="1069" y="0"/>
                    <a:pt x="66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123225" y="845000"/>
              <a:ext cx="31575" cy="21075"/>
            </a:xfrm>
            <a:custGeom>
              <a:rect b="b" l="l" r="r" t="t"/>
              <a:pathLst>
                <a:path extrusionOk="0" h="843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22"/>
                    <a:pt x="338" y="842"/>
                    <a:pt x="594" y="842"/>
                  </a:cubicBezTo>
                  <a:cubicBezTo>
                    <a:pt x="931" y="842"/>
                    <a:pt x="1263" y="635"/>
                    <a:pt x="1070" y="309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7251750" y="1149975"/>
              <a:ext cx="29525" cy="27900"/>
            </a:xfrm>
            <a:custGeom>
              <a:rect b="b" l="l" r="r" t="t"/>
              <a:pathLst>
                <a:path extrusionOk="0" h="1116" w="1181">
                  <a:moveTo>
                    <a:pt x="506" y="1"/>
                  </a:moveTo>
                  <a:cubicBezTo>
                    <a:pt x="430" y="1"/>
                    <a:pt x="351" y="35"/>
                    <a:pt x="274" y="116"/>
                  </a:cubicBezTo>
                  <a:cubicBezTo>
                    <a:pt x="263" y="127"/>
                    <a:pt x="240" y="150"/>
                    <a:pt x="229" y="172"/>
                  </a:cubicBezTo>
                  <a:cubicBezTo>
                    <a:pt x="1" y="470"/>
                    <a:pt x="130" y="1115"/>
                    <a:pt x="516" y="1115"/>
                  </a:cubicBezTo>
                  <a:cubicBezTo>
                    <a:pt x="570" y="1115"/>
                    <a:pt x="628" y="1103"/>
                    <a:pt x="691" y="1075"/>
                  </a:cubicBezTo>
                  <a:cubicBezTo>
                    <a:pt x="1180" y="859"/>
                    <a:pt x="886" y="1"/>
                    <a:pt x="5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7164350" y="1088525"/>
              <a:ext cx="37075" cy="25200"/>
            </a:xfrm>
            <a:custGeom>
              <a:rect b="b" l="l" r="r" t="t"/>
              <a:pathLst>
                <a:path extrusionOk="0" h="1008" w="1483">
                  <a:moveTo>
                    <a:pt x="916" y="0"/>
                  </a:moveTo>
                  <a:cubicBezTo>
                    <a:pt x="905" y="0"/>
                    <a:pt x="893" y="0"/>
                    <a:pt x="881" y="1"/>
                  </a:cubicBezTo>
                  <a:lnTo>
                    <a:pt x="802" y="1"/>
                  </a:lnTo>
                  <a:cubicBezTo>
                    <a:pt x="396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2" y="0"/>
                    <a:pt x="91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232950" y="1090250"/>
              <a:ext cx="29750" cy="21375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7223600" y="1085000"/>
              <a:ext cx="31125" cy="26725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29"/>
                  </a:cubicBezTo>
                  <a:cubicBezTo>
                    <a:pt x="599" y="29"/>
                    <a:pt x="576" y="41"/>
                    <a:pt x="554" y="52"/>
                  </a:cubicBezTo>
                  <a:cubicBezTo>
                    <a:pt x="181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8" y="1068"/>
                  </a:cubicBezTo>
                  <a:cubicBezTo>
                    <a:pt x="1156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8125" y="1200050"/>
              <a:ext cx="28400" cy="23750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50"/>
                    <a:pt x="788" y="950"/>
                  </a:cubicBezTo>
                  <a:cubicBezTo>
                    <a:pt x="981" y="950"/>
                    <a:pt x="1135" y="849"/>
                    <a:pt x="1119" y="607"/>
                  </a:cubicBezTo>
                  <a:cubicBezTo>
                    <a:pt x="1119" y="573"/>
                    <a:pt x="1119" y="550"/>
                    <a:pt x="1119" y="528"/>
                  </a:cubicBezTo>
                  <a:cubicBezTo>
                    <a:pt x="1067" y="262"/>
                    <a:pt x="745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45225" y="1476725"/>
              <a:ext cx="30300" cy="26825"/>
            </a:xfrm>
            <a:custGeom>
              <a:rect b="b" l="l" r="r" t="t"/>
              <a:pathLst>
                <a:path extrusionOk="0" h="1073" w="1212">
                  <a:moveTo>
                    <a:pt x="639" y="0"/>
                  </a:moveTo>
                  <a:cubicBezTo>
                    <a:pt x="52" y="0"/>
                    <a:pt x="1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8" y="1038"/>
                    <a:pt x="670" y="1027"/>
                    <a:pt x="693" y="1016"/>
                  </a:cubicBezTo>
                  <a:cubicBezTo>
                    <a:pt x="1065" y="813"/>
                    <a:pt x="1212" y="12"/>
                    <a:pt x="648" y="0"/>
                  </a:cubicBezTo>
                  <a:cubicBezTo>
                    <a:pt x="645" y="0"/>
                    <a:pt x="642" y="0"/>
                    <a:pt x="63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281000" y="1337700"/>
              <a:ext cx="29775" cy="21300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7" y="393"/>
                  </a:cubicBezTo>
                  <a:cubicBezTo>
                    <a:pt x="12" y="705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1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119525" y="1144300"/>
              <a:ext cx="29350" cy="21625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3" y="0"/>
                    <a:pt x="0" y="158"/>
                    <a:pt x="124" y="467"/>
                  </a:cubicBezTo>
                  <a:cubicBezTo>
                    <a:pt x="135" y="490"/>
                    <a:pt x="146" y="512"/>
                    <a:pt x="158" y="535"/>
                  </a:cubicBezTo>
                  <a:cubicBezTo>
                    <a:pt x="259" y="731"/>
                    <a:pt x="529" y="865"/>
                    <a:pt x="764" y="865"/>
                  </a:cubicBezTo>
                  <a:cubicBezTo>
                    <a:pt x="974" y="865"/>
                    <a:pt x="1157" y="757"/>
                    <a:pt x="1162" y="490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7131800" y="1277825"/>
              <a:ext cx="30325" cy="27050"/>
            </a:xfrm>
            <a:custGeom>
              <a:rect b="b" l="l" r="r" t="t"/>
              <a:pathLst>
                <a:path extrusionOk="0" h="1082" w="1213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4" y="1016"/>
                  </a:cubicBezTo>
                  <a:cubicBezTo>
                    <a:pt x="1055" y="813"/>
                    <a:pt x="1213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7146900" y="1244750"/>
              <a:ext cx="31775" cy="21025"/>
            </a:xfrm>
            <a:custGeom>
              <a:rect b="b" l="l" r="r" t="t"/>
              <a:pathLst>
                <a:path extrusionOk="0" h="841" w="1271">
                  <a:moveTo>
                    <a:pt x="484" y="0"/>
                  </a:moveTo>
                  <a:cubicBezTo>
                    <a:pt x="228" y="0"/>
                    <a:pt x="1" y="133"/>
                    <a:pt x="44" y="444"/>
                  </a:cubicBezTo>
                  <a:cubicBezTo>
                    <a:pt x="78" y="721"/>
                    <a:pt x="339" y="841"/>
                    <a:pt x="596" y="841"/>
                  </a:cubicBezTo>
                  <a:cubicBezTo>
                    <a:pt x="936" y="841"/>
                    <a:pt x="1270" y="631"/>
                    <a:pt x="1071" y="297"/>
                  </a:cubicBezTo>
                  <a:cubicBezTo>
                    <a:pt x="1060" y="274"/>
                    <a:pt x="1049" y="263"/>
                    <a:pt x="1037" y="241"/>
                  </a:cubicBezTo>
                  <a:cubicBezTo>
                    <a:pt x="921" y="89"/>
                    <a:pt x="693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199375" y="1382025"/>
              <a:ext cx="36675" cy="20900"/>
            </a:xfrm>
            <a:custGeom>
              <a:rect b="b" l="l" r="r" t="t"/>
              <a:pathLst>
                <a:path extrusionOk="0" h="836" w="1467">
                  <a:moveTo>
                    <a:pt x="869" y="1"/>
                  </a:moveTo>
                  <a:cubicBezTo>
                    <a:pt x="464" y="1"/>
                    <a:pt x="0" y="387"/>
                    <a:pt x="349" y="696"/>
                  </a:cubicBezTo>
                  <a:cubicBezTo>
                    <a:pt x="372" y="719"/>
                    <a:pt x="383" y="730"/>
                    <a:pt x="405" y="741"/>
                  </a:cubicBezTo>
                  <a:cubicBezTo>
                    <a:pt x="500" y="806"/>
                    <a:pt x="626" y="836"/>
                    <a:pt x="754" y="836"/>
                  </a:cubicBezTo>
                  <a:cubicBezTo>
                    <a:pt x="1101" y="836"/>
                    <a:pt x="1467" y="615"/>
                    <a:pt x="1286" y="245"/>
                  </a:cubicBezTo>
                  <a:cubicBezTo>
                    <a:pt x="1201" y="70"/>
                    <a:pt x="1040" y="1"/>
                    <a:pt x="86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7190325" y="1321500"/>
              <a:ext cx="29700" cy="27775"/>
            </a:xfrm>
            <a:custGeom>
              <a:rect b="b" l="l" r="r" t="t"/>
              <a:pathLst>
                <a:path extrusionOk="0" h="1111" w="1188">
                  <a:moveTo>
                    <a:pt x="673" y="0"/>
                  </a:moveTo>
                  <a:cubicBezTo>
                    <a:pt x="616" y="0"/>
                    <a:pt x="553" y="15"/>
                    <a:pt x="485" y="48"/>
                  </a:cubicBezTo>
                  <a:cubicBezTo>
                    <a:pt x="1" y="272"/>
                    <a:pt x="324" y="1111"/>
                    <a:pt x="699" y="1111"/>
                  </a:cubicBezTo>
                  <a:cubicBezTo>
                    <a:pt x="778" y="1111"/>
                    <a:pt x="860" y="1073"/>
                    <a:pt x="937" y="985"/>
                  </a:cubicBezTo>
                  <a:cubicBezTo>
                    <a:pt x="948" y="962"/>
                    <a:pt x="970" y="940"/>
                    <a:pt x="982" y="928"/>
                  </a:cubicBezTo>
                  <a:cubicBezTo>
                    <a:pt x="1187" y="625"/>
                    <a:pt x="1045" y="0"/>
                    <a:pt x="67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215400" y="1258700"/>
              <a:ext cx="29400" cy="21925"/>
            </a:xfrm>
            <a:custGeom>
              <a:rect b="b" l="l" r="r" t="t"/>
              <a:pathLst>
                <a:path extrusionOk="0" h="877" w="1176">
                  <a:moveTo>
                    <a:pt x="523" y="0"/>
                  </a:moveTo>
                  <a:cubicBezTo>
                    <a:pt x="244" y="0"/>
                    <a:pt x="1" y="148"/>
                    <a:pt x="114" y="450"/>
                  </a:cubicBezTo>
                  <a:cubicBezTo>
                    <a:pt x="125" y="473"/>
                    <a:pt x="125" y="495"/>
                    <a:pt x="137" y="518"/>
                  </a:cubicBezTo>
                  <a:cubicBezTo>
                    <a:pt x="242" y="727"/>
                    <a:pt x="525" y="876"/>
                    <a:pt x="766" y="876"/>
                  </a:cubicBezTo>
                  <a:cubicBezTo>
                    <a:pt x="966" y="876"/>
                    <a:pt x="1137" y="774"/>
                    <a:pt x="1152" y="518"/>
                  </a:cubicBezTo>
                  <a:cubicBezTo>
                    <a:pt x="1176" y="176"/>
                    <a:pt x="828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61250" y="1439700"/>
              <a:ext cx="29500" cy="21525"/>
            </a:xfrm>
            <a:custGeom>
              <a:rect b="b" l="l" r="r" t="t"/>
              <a:pathLst>
                <a:path extrusionOk="0" h="861" w="1180">
                  <a:moveTo>
                    <a:pt x="411" y="1"/>
                  </a:moveTo>
                  <a:cubicBezTo>
                    <a:pt x="200" y="1"/>
                    <a:pt x="17" y="108"/>
                    <a:pt x="7" y="375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5"/>
                    <a:pt x="1056" y="398"/>
                  </a:cubicBezTo>
                  <a:cubicBezTo>
                    <a:pt x="1045" y="375"/>
                    <a:pt x="1034" y="353"/>
                    <a:pt x="1022" y="330"/>
                  </a:cubicBezTo>
                  <a:cubicBezTo>
                    <a:pt x="915" y="134"/>
                    <a:pt x="645" y="1"/>
                    <a:pt x="41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7113550" y="891600"/>
              <a:ext cx="31075" cy="26675"/>
            </a:xfrm>
            <a:custGeom>
              <a:rect b="b" l="l" r="r" t="t"/>
              <a:pathLst>
                <a:path extrusionOk="0" h="1067" w="1243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lnTo>
                    <a:pt x="679" y="1017"/>
                  </a:lnTo>
                  <a:cubicBezTo>
                    <a:pt x="1062" y="826"/>
                    <a:pt x="1243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098500" y="966050"/>
              <a:ext cx="29500" cy="21600"/>
            </a:xfrm>
            <a:custGeom>
              <a:rect b="b" l="l" r="r" t="t"/>
              <a:pathLst>
                <a:path extrusionOk="0" h="864" w="118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703"/>
                    <a:pt x="324" y="863"/>
                    <a:pt x="619" y="863"/>
                  </a:cubicBezTo>
                  <a:cubicBezTo>
                    <a:pt x="914" y="863"/>
                    <a:pt x="1179" y="703"/>
                    <a:pt x="1055" y="387"/>
                  </a:cubicBezTo>
                  <a:cubicBezTo>
                    <a:pt x="1044" y="364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7233575" y="1330875"/>
              <a:ext cx="31275" cy="20900"/>
            </a:xfrm>
            <a:custGeom>
              <a:rect b="b" l="l" r="r" t="t"/>
              <a:pathLst>
                <a:path extrusionOk="0" h="836" w="1251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1" y="711"/>
                    <a:pt x="335" y="835"/>
                    <a:pt x="600" y="835"/>
                  </a:cubicBezTo>
                  <a:cubicBezTo>
                    <a:pt x="932" y="835"/>
                    <a:pt x="1250" y="642"/>
                    <a:pt x="1069" y="316"/>
                  </a:cubicBezTo>
                  <a:cubicBezTo>
                    <a:pt x="1057" y="294"/>
                    <a:pt x="1035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7206650" y="1142825"/>
              <a:ext cx="29450" cy="27775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199625" y="1110800"/>
              <a:ext cx="37050" cy="25500"/>
            </a:xfrm>
            <a:custGeom>
              <a:rect b="b" l="l" r="r" t="t"/>
              <a:pathLst>
                <a:path extrusionOk="0" h="1020" w="1482">
                  <a:moveTo>
                    <a:pt x="904" y="0"/>
                  </a:moveTo>
                  <a:cubicBezTo>
                    <a:pt x="893" y="0"/>
                    <a:pt x="881" y="1"/>
                    <a:pt x="869" y="2"/>
                  </a:cubicBezTo>
                  <a:lnTo>
                    <a:pt x="802" y="13"/>
                  </a:lnTo>
                  <a:cubicBezTo>
                    <a:pt x="395" y="92"/>
                    <a:pt x="0" y="803"/>
                    <a:pt x="531" y="995"/>
                  </a:cubicBezTo>
                  <a:cubicBezTo>
                    <a:pt x="579" y="1012"/>
                    <a:pt x="626" y="1019"/>
                    <a:pt x="671" y="1019"/>
                  </a:cubicBezTo>
                  <a:cubicBezTo>
                    <a:pt x="1187" y="1019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7226925" y="920675"/>
              <a:ext cx="31125" cy="26650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5" y="0"/>
                    <a:pt x="0" y="1065"/>
                    <a:pt x="474" y="1065"/>
                  </a:cubicBezTo>
                  <a:cubicBezTo>
                    <a:pt x="516" y="1065"/>
                    <a:pt x="562" y="1057"/>
                    <a:pt x="612" y="1039"/>
                  </a:cubicBezTo>
                  <a:lnTo>
                    <a:pt x="680" y="1017"/>
                  </a:lnTo>
                  <a:cubicBezTo>
                    <a:pt x="1052" y="825"/>
                    <a:pt x="1244" y="35"/>
                    <a:pt x="680" y="1"/>
                  </a:cubicBezTo>
                  <a:cubicBezTo>
                    <a:pt x="669" y="0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187500" y="852675"/>
              <a:ext cx="29500" cy="21300"/>
            </a:xfrm>
            <a:custGeom>
              <a:rect b="b" l="l" r="r" t="t"/>
              <a:pathLst>
                <a:path extrusionOk="0" h="852" w="1180">
                  <a:moveTo>
                    <a:pt x="556" y="0"/>
                  </a:moveTo>
                  <a:cubicBezTo>
                    <a:pt x="263" y="0"/>
                    <a:pt x="1" y="155"/>
                    <a:pt x="124" y="464"/>
                  </a:cubicBezTo>
                  <a:cubicBezTo>
                    <a:pt x="136" y="487"/>
                    <a:pt x="147" y="509"/>
                    <a:pt x="158" y="532"/>
                  </a:cubicBezTo>
                  <a:cubicBezTo>
                    <a:pt x="265" y="721"/>
                    <a:pt x="535" y="852"/>
                    <a:pt x="771" y="852"/>
                  </a:cubicBezTo>
                  <a:cubicBezTo>
                    <a:pt x="984" y="852"/>
                    <a:pt x="1168" y="744"/>
                    <a:pt x="1174" y="476"/>
                  </a:cubicBezTo>
                  <a:cubicBezTo>
                    <a:pt x="1179" y="158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159975" y="937900"/>
              <a:ext cx="30075" cy="27050"/>
            </a:xfrm>
            <a:custGeom>
              <a:rect b="b" l="l" r="r" t="t"/>
              <a:pathLst>
                <a:path extrusionOk="0" h="1082" w="1203">
                  <a:moveTo>
                    <a:pt x="630" y="0"/>
                  </a:moveTo>
                  <a:cubicBezTo>
                    <a:pt x="40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0"/>
                  </a:cubicBezTo>
                  <a:cubicBezTo>
                    <a:pt x="636" y="0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7261550" y="1501600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cubicBezTo>
                    <a:pt x="1033" y="337"/>
                    <a:pt x="1022" y="325"/>
                    <a:pt x="1010" y="303"/>
                  </a:cubicBez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110175" y="1079925"/>
              <a:ext cx="29475" cy="27700"/>
            </a:xfrm>
            <a:custGeom>
              <a:rect b="b" l="l" r="r" t="t"/>
              <a:pathLst>
                <a:path extrusionOk="0" h="1108" w="1179">
                  <a:moveTo>
                    <a:pt x="673" y="1"/>
                  </a:moveTo>
                  <a:cubicBezTo>
                    <a:pt x="619" y="1"/>
                    <a:pt x="561" y="13"/>
                    <a:pt x="498" y="41"/>
                  </a:cubicBezTo>
                  <a:cubicBezTo>
                    <a:pt x="1" y="247"/>
                    <a:pt x="291" y="1108"/>
                    <a:pt x="675" y="1108"/>
                  </a:cubicBezTo>
                  <a:cubicBezTo>
                    <a:pt x="753" y="1108"/>
                    <a:pt x="835" y="1072"/>
                    <a:pt x="915" y="988"/>
                  </a:cubicBezTo>
                  <a:cubicBezTo>
                    <a:pt x="927" y="977"/>
                    <a:pt x="938" y="955"/>
                    <a:pt x="960" y="943"/>
                  </a:cubicBezTo>
                  <a:cubicBezTo>
                    <a:pt x="1178" y="646"/>
                    <a:pt x="1057" y="1"/>
                    <a:pt x="67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7127425" y="1098225"/>
              <a:ext cx="37525" cy="25050"/>
            </a:xfrm>
            <a:custGeom>
              <a:rect b="b" l="l" r="r" t="t"/>
              <a:pathLst>
                <a:path extrusionOk="0" h="1002" w="1501">
                  <a:moveTo>
                    <a:pt x="818" y="1"/>
                  </a:moveTo>
                  <a:cubicBezTo>
                    <a:pt x="311" y="1"/>
                    <a:pt x="0" y="1002"/>
                    <a:pt x="582" y="1002"/>
                  </a:cubicBezTo>
                  <a:cubicBezTo>
                    <a:pt x="591" y="1002"/>
                    <a:pt x="600" y="1002"/>
                    <a:pt x="609" y="1001"/>
                  </a:cubicBezTo>
                  <a:lnTo>
                    <a:pt x="677" y="1001"/>
                  </a:lnTo>
                  <a:cubicBezTo>
                    <a:pt x="1106" y="933"/>
                    <a:pt x="1500" y="234"/>
                    <a:pt x="970" y="31"/>
                  </a:cubicBezTo>
                  <a:cubicBezTo>
                    <a:pt x="918" y="10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7286775" y="1317350"/>
              <a:ext cx="28375" cy="23725"/>
            </a:xfrm>
            <a:custGeom>
              <a:rect b="b" l="l" r="r" t="t"/>
              <a:pathLst>
                <a:path extrusionOk="0" h="949" w="1135">
                  <a:moveTo>
                    <a:pt x="472" y="0"/>
                  </a:moveTo>
                  <a:cubicBezTo>
                    <a:pt x="328" y="0"/>
                    <a:pt x="200" y="74"/>
                    <a:pt x="137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3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288425" y="848450"/>
              <a:ext cx="31400" cy="26725"/>
            </a:xfrm>
            <a:custGeom>
              <a:rect b="b" l="l" r="r" t="t"/>
              <a:pathLst>
                <a:path extrusionOk="0" h="1069" w="1256">
                  <a:moveTo>
                    <a:pt x="666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36"/>
                    <a:pt x="1255" y="35"/>
                    <a:pt x="691" y="1"/>
                  </a:cubicBezTo>
                  <a:cubicBezTo>
                    <a:pt x="683" y="1"/>
                    <a:pt x="67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7264500" y="1301875"/>
              <a:ext cx="30025" cy="26775"/>
            </a:xfrm>
            <a:custGeom>
              <a:rect b="b" l="l" r="r" t="t"/>
              <a:pathLst>
                <a:path extrusionOk="0" h="1071" w="1201">
                  <a:moveTo>
                    <a:pt x="735" y="1"/>
                  </a:moveTo>
                  <a:cubicBezTo>
                    <a:pt x="691" y="1"/>
                    <a:pt x="641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47" y="258"/>
                    <a:pt x="1" y="1059"/>
                    <a:pt x="565" y="1070"/>
                  </a:cubicBezTo>
                  <a:cubicBezTo>
                    <a:pt x="571" y="1070"/>
                    <a:pt x="576" y="1070"/>
                    <a:pt x="582" y="1070"/>
                  </a:cubicBezTo>
                  <a:cubicBezTo>
                    <a:pt x="1163" y="1070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7152150" y="855150"/>
              <a:ext cx="30125" cy="27425"/>
            </a:xfrm>
            <a:custGeom>
              <a:rect b="b" l="l" r="r" t="t"/>
              <a:pathLst>
                <a:path extrusionOk="0" h="1097" w="1205">
                  <a:moveTo>
                    <a:pt x="440" y="0"/>
                  </a:moveTo>
                  <a:cubicBezTo>
                    <a:pt x="348" y="0"/>
                    <a:pt x="258" y="48"/>
                    <a:pt x="184" y="162"/>
                  </a:cubicBezTo>
                  <a:cubicBezTo>
                    <a:pt x="173" y="185"/>
                    <a:pt x="162" y="207"/>
                    <a:pt x="150" y="219"/>
                  </a:cubicBezTo>
                  <a:cubicBezTo>
                    <a:pt x="0" y="537"/>
                    <a:pt x="216" y="1097"/>
                    <a:pt x="558" y="1097"/>
                  </a:cubicBezTo>
                  <a:cubicBezTo>
                    <a:pt x="628" y="1097"/>
                    <a:pt x="704" y="1073"/>
                    <a:pt x="782" y="1020"/>
                  </a:cubicBezTo>
                  <a:cubicBezTo>
                    <a:pt x="1205" y="732"/>
                    <a:pt x="803" y="0"/>
                    <a:pt x="44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236750" y="1232400"/>
              <a:ext cx="31175" cy="26925"/>
            </a:xfrm>
            <a:custGeom>
              <a:rect b="b" l="l" r="r" t="t"/>
              <a:pathLst>
                <a:path extrusionOk="0" h="1077" w="1247">
                  <a:moveTo>
                    <a:pt x="657" y="0"/>
                  </a:moveTo>
                  <a:cubicBezTo>
                    <a:pt x="77" y="0"/>
                    <a:pt x="0" y="1077"/>
                    <a:pt x="476" y="1077"/>
                  </a:cubicBezTo>
                  <a:cubicBezTo>
                    <a:pt x="518" y="1077"/>
                    <a:pt x="564" y="1068"/>
                    <a:pt x="614" y="1051"/>
                  </a:cubicBezTo>
                  <a:cubicBezTo>
                    <a:pt x="637" y="1039"/>
                    <a:pt x="659" y="1028"/>
                    <a:pt x="682" y="1017"/>
                  </a:cubicBezTo>
                  <a:cubicBezTo>
                    <a:pt x="1054" y="836"/>
                    <a:pt x="1246" y="35"/>
                    <a:pt x="682" y="1"/>
                  </a:cubicBezTo>
                  <a:cubicBezTo>
                    <a:pt x="674" y="1"/>
                    <a:pt x="665" y="0"/>
                    <a:pt x="65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062000" y="1023625"/>
              <a:ext cx="28400" cy="24100"/>
            </a:xfrm>
            <a:custGeom>
              <a:rect b="b" l="l" r="r" t="t"/>
              <a:pathLst>
                <a:path extrusionOk="0" h="964" w="1136">
                  <a:moveTo>
                    <a:pt x="477" y="0"/>
                  </a:moveTo>
                  <a:cubicBezTo>
                    <a:pt x="339" y="0"/>
                    <a:pt x="214" y="71"/>
                    <a:pt x="145" y="250"/>
                  </a:cubicBezTo>
                  <a:cubicBezTo>
                    <a:pt x="0" y="642"/>
                    <a:pt x="457" y="964"/>
                    <a:pt x="795" y="964"/>
                  </a:cubicBezTo>
                  <a:cubicBezTo>
                    <a:pt x="984" y="964"/>
                    <a:pt x="1135" y="864"/>
                    <a:pt x="1127" y="622"/>
                  </a:cubicBezTo>
                  <a:cubicBezTo>
                    <a:pt x="1127" y="589"/>
                    <a:pt x="1116" y="566"/>
                    <a:pt x="1116" y="544"/>
                  </a:cubicBezTo>
                  <a:cubicBezTo>
                    <a:pt x="1071" y="274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277400" y="1476575"/>
              <a:ext cx="29500" cy="27875"/>
            </a:xfrm>
            <a:custGeom>
              <a:rect b="b" l="l" r="r" t="t"/>
              <a:pathLst>
                <a:path extrusionOk="0" h="1115" w="1180">
                  <a:moveTo>
                    <a:pt x="664" y="0"/>
                  </a:moveTo>
                  <a:cubicBezTo>
                    <a:pt x="611" y="0"/>
                    <a:pt x="552" y="13"/>
                    <a:pt x="489" y="40"/>
                  </a:cubicBezTo>
                  <a:cubicBezTo>
                    <a:pt x="0" y="256"/>
                    <a:pt x="295" y="1115"/>
                    <a:pt x="674" y="1115"/>
                  </a:cubicBezTo>
                  <a:cubicBezTo>
                    <a:pt x="750" y="1115"/>
                    <a:pt x="829" y="1080"/>
                    <a:pt x="907" y="999"/>
                  </a:cubicBezTo>
                  <a:cubicBezTo>
                    <a:pt x="929" y="977"/>
                    <a:pt x="940" y="965"/>
                    <a:pt x="952" y="943"/>
                  </a:cubicBezTo>
                  <a:cubicBezTo>
                    <a:pt x="1180" y="646"/>
                    <a:pt x="1051" y="0"/>
                    <a:pt x="6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7148275" y="991675"/>
              <a:ext cx="36775" cy="20900"/>
            </a:xfrm>
            <a:custGeom>
              <a:rect b="b" l="l" r="r" t="t"/>
              <a:pathLst>
                <a:path extrusionOk="0" h="836" w="1471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1" y="836"/>
                    <a:pt x="1471" y="449"/>
                    <a:pt x="1107" y="140"/>
                  </a:cubicBezTo>
                  <a:cubicBezTo>
                    <a:pt x="1095" y="118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7202925" y="1026475"/>
              <a:ext cx="30000" cy="26825"/>
            </a:xfrm>
            <a:custGeom>
              <a:rect b="b" l="l" r="r" t="t"/>
              <a:pathLst>
                <a:path extrusionOk="0" h="1073" w="1200">
                  <a:moveTo>
                    <a:pt x="627" y="1"/>
                  </a:moveTo>
                  <a:cubicBezTo>
                    <a:pt x="50" y="1"/>
                    <a:pt x="0" y="1073"/>
                    <a:pt x="469" y="1073"/>
                  </a:cubicBezTo>
                  <a:cubicBezTo>
                    <a:pt x="516" y="1073"/>
                    <a:pt x="567" y="1062"/>
                    <a:pt x="624" y="1039"/>
                  </a:cubicBezTo>
                  <a:cubicBezTo>
                    <a:pt x="647" y="1028"/>
                    <a:pt x="658" y="1028"/>
                    <a:pt x="681" y="1005"/>
                  </a:cubicBezTo>
                  <a:cubicBezTo>
                    <a:pt x="1053" y="813"/>
                    <a:pt x="1200" y="12"/>
                    <a:pt x="636" y="1"/>
                  </a:cubicBezTo>
                  <a:cubicBezTo>
                    <a:pt x="633" y="1"/>
                    <a:pt x="630" y="1"/>
                    <a:pt x="62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7201025" y="1419800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7235750" y="1379600"/>
              <a:ext cx="29975" cy="27925"/>
            </a:xfrm>
            <a:custGeom>
              <a:rect b="b" l="l" r="r" t="t"/>
              <a:pathLst>
                <a:path extrusionOk="0" h="1117" w="1199">
                  <a:moveTo>
                    <a:pt x="663" y="1"/>
                  </a:moveTo>
                  <a:cubicBezTo>
                    <a:pt x="605" y="1"/>
                    <a:pt x="542" y="15"/>
                    <a:pt x="474" y="49"/>
                  </a:cubicBezTo>
                  <a:cubicBezTo>
                    <a:pt x="1" y="290"/>
                    <a:pt x="335" y="1117"/>
                    <a:pt x="708" y="1117"/>
                  </a:cubicBezTo>
                  <a:cubicBezTo>
                    <a:pt x="788" y="1117"/>
                    <a:pt x="871" y="1078"/>
                    <a:pt x="948" y="985"/>
                  </a:cubicBezTo>
                  <a:cubicBezTo>
                    <a:pt x="970" y="963"/>
                    <a:pt x="982" y="940"/>
                    <a:pt x="993" y="929"/>
                  </a:cubicBezTo>
                  <a:cubicBezTo>
                    <a:pt x="1198" y="626"/>
                    <a:pt x="1039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7282025" y="1368500"/>
              <a:ext cx="29675" cy="27750"/>
            </a:xfrm>
            <a:custGeom>
              <a:rect b="b" l="l" r="r" t="t"/>
              <a:pathLst>
                <a:path extrusionOk="0" h="1110" w="1187">
                  <a:moveTo>
                    <a:pt x="672" y="1"/>
                  </a:moveTo>
                  <a:cubicBezTo>
                    <a:pt x="612" y="1"/>
                    <a:pt x="545" y="17"/>
                    <a:pt x="473" y="53"/>
                  </a:cubicBezTo>
                  <a:cubicBezTo>
                    <a:pt x="1" y="284"/>
                    <a:pt x="327" y="1110"/>
                    <a:pt x="703" y="1110"/>
                  </a:cubicBezTo>
                  <a:cubicBezTo>
                    <a:pt x="785" y="1110"/>
                    <a:pt x="869" y="1071"/>
                    <a:pt x="947" y="978"/>
                  </a:cubicBezTo>
                  <a:cubicBezTo>
                    <a:pt x="959" y="967"/>
                    <a:pt x="970" y="944"/>
                    <a:pt x="992" y="921"/>
                  </a:cubicBezTo>
                  <a:cubicBezTo>
                    <a:pt x="1187" y="620"/>
                    <a:pt x="1046" y="1"/>
                    <a:pt x="67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7248525" y="989450"/>
              <a:ext cx="38775" cy="21525"/>
            </a:xfrm>
            <a:custGeom>
              <a:rect b="b" l="l" r="r" t="t"/>
              <a:pathLst>
                <a:path extrusionOk="0" h="861" w="1551">
                  <a:moveTo>
                    <a:pt x="820" y="0"/>
                  </a:moveTo>
                  <a:cubicBezTo>
                    <a:pt x="440" y="0"/>
                    <a:pt x="0" y="303"/>
                    <a:pt x="267" y="681"/>
                  </a:cubicBezTo>
                  <a:cubicBezTo>
                    <a:pt x="357" y="808"/>
                    <a:pt x="486" y="860"/>
                    <a:pt x="623" y="860"/>
                  </a:cubicBezTo>
                  <a:cubicBezTo>
                    <a:pt x="1052" y="860"/>
                    <a:pt x="1550" y="348"/>
                    <a:pt x="1114" y="82"/>
                  </a:cubicBezTo>
                  <a:cubicBezTo>
                    <a:pt x="1102" y="71"/>
                    <a:pt x="1080" y="60"/>
                    <a:pt x="1057" y="49"/>
                  </a:cubicBezTo>
                  <a:cubicBezTo>
                    <a:pt x="987" y="16"/>
                    <a:pt x="905" y="0"/>
                    <a:pt x="82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6868150" y="851850"/>
              <a:ext cx="441525" cy="951575"/>
            </a:xfrm>
            <a:custGeom>
              <a:rect b="b" l="l" r="r" t="t"/>
              <a:pathLst>
                <a:path extrusionOk="0" h="38063" w="17661">
                  <a:moveTo>
                    <a:pt x="1501" y="1"/>
                  </a:moveTo>
                  <a:cubicBezTo>
                    <a:pt x="1343" y="1389"/>
                    <a:pt x="1129" y="2777"/>
                    <a:pt x="869" y="4142"/>
                  </a:cubicBezTo>
                  <a:cubicBezTo>
                    <a:pt x="745" y="4864"/>
                    <a:pt x="565" y="5575"/>
                    <a:pt x="418" y="6297"/>
                  </a:cubicBezTo>
                  <a:cubicBezTo>
                    <a:pt x="249" y="7008"/>
                    <a:pt x="136" y="7742"/>
                    <a:pt x="91" y="8475"/>
                  </a:cubicBezTo>
                  <a:cubicBezTo>
                    <a:pt x="0" y="9953"/>
                    <a:pt x="91" y="11432"/>
                    <a:pt x="339" y="12887"/>
                  </a:cubicBezTo>
                  <a:cubicBezTo>
                    <a:pt x="576" y="14343"/>
                    <a:pt x="937" y="15776"/>
                    <a:pt x="1422" y="17164"/>
                  </a:cubicBezTo>
                  <a:cubicBezTo>
                    <a:pt x="1671" y="17864"/>
                    <a:pt x="1953" y="18541"/>
                    <a:pt x="2257" y="19218"/>
                  </a:cubicBezTo>
                  <a:cubicBezTo>
                    <a:pt x="2562" y="19883"/>
                    <a:pt x="2934" y="20527"/>
                    <a:pt x="3295" y="21159"/>
                  </a:cubicBezTo>
                  <a:lnTo>
                    <a:pt x="5485" y="24984"/>
                  </a:lnTo>
                  <a:lnTo>
                    <a:pt x="6568" y="26891"/>
                  </a:lnTo>
                  <a:cubicBezTo>
                    <a:pt x="6940" y="27523"/>
                    <a:pt x="7301" y="28166"/>
                    <a:pt x="7696" y="28787"/>
                  </a:cubicBezTo>
                  <a:cubicBezTo>
                    <a:pt x="8103" y="29407"/>
                    <a:pt x="8475" y="30039"/>
                    <a:pt x="8915" y="30626"/>
                  </a:cubicBezTo>
                  <a:lnTo>
                    <a:pt x="9547" y="31529"/>
                  </a:lnTo>
                  <a:lnTo>
                    <a:pt x="10235" y="32398"/>
                  </a:lnTo>
                  <a:cubicBezTo>
                    <a:pt x="10675" y="32996"/>
                    <a:pt x="11206" y="33515"/>
                    <a:pt x="11691" y="34068"/>
                  </a:cubicBezTo>
                  <a:cubicBezTo>
                    <a:pt x="12233" y="34575"/>
                    <a:pt x="12740" y="35117"/>
                    <a:pt x="13338" y="35557"/>
                  </a:cubicBezTo>
                  <a:cubicBezTo>
                    <a:pt x="13914" y="36031"/>
                    <a:pt x="14523" y="36460"/>
                    <a:pt x="15155" y="36844"/>
                  </a:cubicBezTo>
                  <a:lnTo>
                    <a:pt x="16126" y="37374"/>
                  </a:lnTo>
                  <a:lnTo>
                    <a:pt x="17130" y="37848"/>
                  </a:lnTo>
                  <a:cubicBezTo>
                    <a:pt x="17310" y="37916"/>
                    <a:pt x="17480" y="37983"/>
                    <a:pt x="17660" y="38062"/>
                  </a:cubicBezTo>
                  <a:lnTo>
                    <a:pt x="17660" y="37622"/>
                  </a:lnTo>
                  <a:cubicBezTo>
                    <a:pt x="17536" y="37577"/>
                    <a:pt x="17423" y="37521"/>
                    <a:pt x="17299" y="37464"/>
                  </a:cubicBezTo>
                  <a:lnTo>
                    <a:pt x="16306" y="37013"/>
                  </a:lnTo>
                  <a:lnTo>
                    <a:pt x="15336" y="36494"/>
                  </a:lnTo>
                  <a:cubicBezTo>
                    <a:pt x="14726" y="36121"/>
                    <a:pt x="14128" y="35704"/>
                    <a:pt x="13575" y="35253"/>
                  </a:cubicBezTo>
                  <a:cubicBezTo>
                    <a:pt x="12989" y="34824"/>
                    <a:pt x="12492" y="34293"/>
                    <a:pt x="11950" y="33797"/>
                  </a:cubicBezTo>
                  <a:cubicBezTo>
                    <a:pt x="11477" y="33255"/>
                    <a:pt x="10946" y="32747"/>
                    <a:pt x="10517" y="32161"/>
                  </a:cubicBezTo>
                  <a:lnTo>
                    <a:pt x="9829" y="31314"/>
                  </a:lnTo>
                  <a:lnTo>
                    <a:pt x="9197" y="30434"/>
                  </a:lnTo>
                  <a:cubicBezTo>
                    <a:pt x="8768" y="29847"/>
                    <a:pt x="8385" y="29227"/>
                    <a:pt x="7990" y="28606"/>
                  </a:cubicBezTo>
                  <a:cubicBezTo>
                    <a:pt x="7606" y="27986"/>
                    <a:pt x="7234" y="27354"/>
                    <a:pt x="6861" y="26722"/>
                  </a:cubicBezTo>
                  <a:lnTo>
                    <a:pt x="5767" y="24815"/>
                  </a:lnTo>
                  <a:lnTo>
                    <a:pt x="3566" y="21012"/>
                  </a:lnTo>
                  <a:cubicBezTo>
                    <a:pt x="3205" y="20369"/>
                    <a:pt x="2833" y="19737"/>
                    <a:pt x="2528" y="19082"/>
                  </a:cubicBezTo>
                  <a:cubicBezTo>
                    <a:pt x="2223" y="18439"/>
                    <a:pt x="1941" y="17751"/>
                    <a:pt x="1704" y="17074"/>
                  </a:cubicBezTo>
                  <a:cubicBezTo>
                    <a:pt x="1219" y="15697"/>
                    <a:pt x="847" y="14287"/>
                    <a:pt x="610" y="12853"/>
                  </a:cubicBezTo>
                  <a:cubicBezTo>
                    <a:pt x="350" y="11409"/>
                    <a:pt x="271" y="9953"/>
                    <a:pt x="350" y="8498"/>
                  </a:cubicBezTo>
                  <a:cubicBezTo>
                    <a:pt x="407" y="7042"/>
                    <a:pt x="858" y="5643"/>
                    <a:pt x="1095" y="4187"/>
                  </a:cubicBezTo>
                  <a:cubicBezTo>
                    <a:pt x="1343" y="2799"/>
                    <a:pt x="1535" y="1400"/>
                    <a:pt x="168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6895800" y="851575"/>
              <a:ext cx="413575" cy="920250"/>
            </a:xfrm>
            <a:custGeom>
              <a:rect b="b" l="l" r="r" t="t"/>
              <a:pathLst>
                <a:path extrusionOk="0" h="36810" w="16543">
                  <a:moveTo>
                    <a:pt x="1456" y="1"/>
                  </a:moveTo>
                  <a:cubicBezTo>
                    <a:pt x="1230" y="2235"/>
                    <a:pt x="858" y="4458"/>
                    <a:pt x="350" y="6647"/>
                  </a:cubicBezTo>
                  <a:cubicBezTo>
                    <a:pt x="147" y="7538"/>
                    <a:pt x="34" y="8452"/>
                    <a:pt x="34" y="9378"/>
                  </a:cubicBezTo>
                  <a:cubicBezTo>
                    <a:pt x="0" y="12864"/>
                    <a:pt x="1129" y="17141"/>
                    <a:pt x="2844" y="20052"/>
                  </a:cubicBezTo>
                  <a:cubicBezTo>
                    <a:pt x="3995" y="22016"/>
                    <a:pt x="4480" y="22874"/>
                    <a:pt x="4943" y="23720"/>
                  </a:cubicBezTo>
                  <a:cubicBezTo>
                    <a:pt x="5439" y="24611"/>
                    <a:pt x="5902" y="25446"/>
                    <a:pt x="7132" y="27534"/>
                  </a:cubicBezTo>
                  <a:cubicBezTo>
                    <a:pt x="9806" y="32025"/>
                    <a:pt x="12560" y="34914"/>
                    <a:pt x="15550" y="36358"/>
                  </a:cubicBezTo>
                  <a:cubicBezTo>
                    <a:pt x="15888" y="36516"/>
                    <a:pt x="16216" y="36674"/>
                    <a:pt x="16543" y="36809"/>
                  </a:cubicBezTo>
                  <a:lnTo>
                    <a:pt x="16543" y="30637"/>
                  </a:lnTo>
                  <a:cubicBezTo>
                    <a:pt x="16475" y="30614"/>
                    <a:pt x="16396" y="30581"/>
                    <a:pt x="16329" y="30547"/>
                  </a:cubicBezTo>
                  <a:cubicBezTo>
                    <a:pt x="14738" y="29825"/>
                    <a:pt x="13948" y="28583"/>
                    <a:pt x="13485" y="26902"/>
                  </a:cubicBezTo>
                  <a:cubicBezTo>
                    <a:pt x="13225" y="26011"/>
                    <a:pt x="12887" y="25130"/>
                    <a:pt x="12469" y="24295"/>
                  </a:cubicBezTo>
                  <a:cubicBezTo>
                    <a:pt x="12097" y="23517"/>
                    <a:pt x="11454" y="22704"/>
                    <a:pt x="11239" y="21881"/>
                  </a:cubicBezTo>
                  <a:cubicBezTo>
                    <a:pt x="11014" y="21034"/>
                    <a:pt x="10980" y="20323"/>
                    <a:pt x="10528" y="19511"/>
                  </a:cubicBezTo>
                  <a:cubicBezTo>
                    <a:pt x="10100" y="18721"/>
                    <a:pt x="9547" y="18010"/>
                    <a:pt x="9095" y="17231"/>
                  </a:cubicBezTo>
                  <a:cubicBezTo>
                    <a:pt x="8644" y="16430"/>
                    <a:pt x="8351" y="15516"/>
                    <a:pt x="8001" y="14659"/>
                  </a:cubicBezTo>
                  <a:cubicBezTo>
                    <a:pt x="7380" y="13158"/>
                    <a:pt x="7606" y="11488"/>
                    <a:pt x="6997" y="10010"/>
                  </a:cubicBezTo>
                  <a:cubicBezTo>
                    <a:pt x="6613" y="9050"/>
                    <a:pt x="5846" y="8340"/>
                    <a:pt x="5609" y="7324"/>
                  </a:cubicBezTo>
                  <a:cubicBezTo>
                    <a:pt x="5259" y="5891"/>
                    <a:pt x="5417" y="4537"/>
                    <a:pt x="5597" y="3115"/>
                  </a:cubicBezTo>
                  <a:cubicBezTo>
                    <a:pt x="5699" y="2235"/>
                    <a:pt x="5902" y="1366"/>
                    <a:pt x="5857" y="474"/>
                  </a:cubicBezTo>
                  <a:cubicBezTo>
                    <a:pt x="5857" y="305"/>
                    <a:pt x="5834" y="147"/>
                    <a:pt x="5823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5531525" y="896425"/>
              <a:ext cx="875" cy="1150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691500" y="896425"/>
              <a:ext cx="44025" cy="70000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912950" y="896425"/>
              <a:ext cx="82100" cy="172400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099125" y="896425"/>
              <a:ext cx="66600" cy="126425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1736950" y="896725"/>
              <a:ext cx="575" cy="850"/>
            </a:xfrm>
            <a:custGeom>
              <a:rect b="b" l="l" r="r" t="t"/>
              <a:pathLst>
                <a:path extrusionOk="0" h="34" w="23">
                  <a:moveTo>
                    <a:pt x="0" y="0"/>
                  </a:moveTo>
                  <a:cubicBezTo>
                    <a:pt x="0" y="11"/>
                    <a:pt x="0" y="23"/>
                    <a:pt x="0" y="3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1896600" y="896425"/>
              <a:ext cx="44325" cy="70275"/>
            </a:xfrm>
            <a:custGeom>
              <a:rect b="b" l="l" r="r" t="t"/>
              <a:pathLst>
                <a:path extrusionOk="0" h="2811" w="1773">
                  <a:moveTo>
                    <a:pt x="1772" y="1"/>
                  </a:moveTo>
                  <a:lnTo>
                    <a:pt x="272" y="12"/>
                  </a:lnTo>
                  <a:cubicBezTo>
                    <a:pt x="80" y="926"/>
                    <a:pt x="1" y="1874"/>
                    <a:pt x="57" y="2810"/>
                  </a:cubicBezTo>
                  <a:cubicBezTo>
                    <a:pt x="599" y="1863"/>
                    <a:pt x="1174" y="926"/>
                    <a:pt x="177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2118350" y="896725"/>
              <a:ext cx="82100" cy="172375"/>
            </a:xfrm>
            <a:custGeom>
              <a:rect b="b" l="l" r="r" t="t"/>
              <a:pathLst>
                <a:path extrusionOk="0" h="6895" w="3284">
                  <a:moveTo>
                    <a:pt x="689" y="0"/>
                  </a:moveTo>
                  <a:cubicBezTo>
                    <a:pt x="305" y="2279"/>
                    <a:pt x="68" y="4581"/>
                    <a:pt x="0" y="6895"/>
                  </a:cubicBezTo>
                  <a:cubicBezTo>
                    <a:pt x="1050" y="4525"/>
                    <a:pt x="2235" y="2302"/>
                    <a:pt x="328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2304525" y="896725"/>
              <a:ext cx="66600" cy="126400"/>
            </a:xfrm>
            <a:custGeom>
              <a:rect b="b" l="l" r="r" t="t"/>
              <a:pathLst>
                <a:path extrusionOk="0" h="5056" w="2664">
                  <a:moveTo>
                    <a:pt x="1" y="0"/>
                  </a:moveTo>
                  <a:cubicBezTo>
                    <a:pt x="204" y="1952"/>
                    <a:pt x="712" y="3735"/>
                    <a:pt x="1592" y="5055"/>
                  </a:cubicBezTo>
                  <a:cubicBezTo>
                    <a:pt x="1942" y="3453"/>
                    <a:pt x="2337" y="1738"/>
                    <a:pt x="266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62550" y="896425"/>
              <a:ext cx="955525" cy="917675"/>
            </a:xfrm>
            <a:custGeom>
              <a:rect b="b" l="l" r="r" t="t"/>
              <a:pathLst>
                <a:path extrusionOk="0" h="36707" w="38221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470325" y="906750"/>
              <a:ext cx="29775" cy="21425"/>
            </a:xfrm>
            <a:custGeom>
              <a:rect b="b" l="l" r="r" t="t"/>
              <a:pathLst>
                <a:path extrusionOk="0" h="857" w="1191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360450" y="1002900"/>
              <a:ext cx="31400" cy="26725"/>
            </a:xfrm>
            <a:custGeom>
              <a:rect b="b" l="l" r="r" t="t"/>
              <a:pathLst>
                <a:path extrusionOk="0" h="1069" w="1256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407850" y="949125"/>
              <a:ext cx="29350" cy="21575"/>
            </a:xfrm>
            <a:custGeom>
              <a:rect b="b" l="l" r="r" t="t"/>
              <a:pathLst>
                <a:path extrusionOk="0" h="863" w="1174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559275" y="1207875"/>
              <a:ext cx="30000" cy="26750"/>
            </a:xfrm>
            <a:custGeom>
              <a:rect b="b" l="l" r="r" t="t"/>
              <a:pathLst>
                <a:path extrusionOk="0" h="1070" w="120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475700" y="1392450"/>
              <a:ext cx="29150" cy="27675"/>
            </a:xfrm>
            <a:custGeom>
              <a:rect b="b" l="l" r="r" t="t"/>
              <a:pathLst>
                <a:path extrusionOk="0" h="1107" w="1166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463300" y="1191275"/>
              <a:ext cx="30125" cy="27450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733825" y="1158575"/>
              <a:ext cx="29750" cy="21300"/>
            </a:xfrm>
            <a:custGeom>
              <a:rect b="b" l="l" r="r" t="t"/>
              <a:pathLst>
                <a:path extrusionOk="0" h="852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302050" y="925525"/>
              <a:ext cx="29425" cy="27800"/>
            </a:xfrm>
            <a:custGeom>
              <a:rect b="b" l="l" r="r" t="t"/>
              <a:pathLst>
                <a:path extrusionOk="0" h="1112" w="1177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559850" y="1311350"/>
              <a:ext cx="29675" cy="27800"/>
            </a:xfrm>
            <a:custGeom>
              <a:rect b="b" l="l" r="r" t="t"/>
              <a:pathLst>
                <a:path extrusionOk="0" h="1112" w="1187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362725" y="1055200"/>
              <a:ext cx="37250" cy="21025"/>
            </a:xfrm>
            <a:custGeom>
              <a:rect b="b" l="l" r="r" t="t"/>
              <a:pathLst>
                <a:path extrusionOk="0" h="841" w="149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424425" y="900600"/>
              <a:ext cx="37050" cy="25225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588125" y="1286625"/>
              <a:ext cx="29500" cy="21500"/>
            </a:xfrm>
            <a:custGeom>
              <a:rect b="b" l="l" r="r" t="t"/>
              <a:pathLst>
                <a:path extrusionOk="0" h="860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677475" y="1087975"/>
              <a:ext cx="28825" cy="26975"/>
            </a:xfrm>
            <a:custGeom>
              <a:rect b="b" l="l" r="r" t="t"/>
              <a:pathLst>
                <a:path extrusionOk="0" h="1079" w="1153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368025" y="960425"/>
              <a:ext cx="28200" cy="23900"/>
            </a:xfrm>
            <a:custGeom>
              <a:rect b="b" l="l" r="r" t="t"/>
              <a:pathLst>
                <a:path extrusionOk="0" h="956" w="1128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358450" y="1031075"/>
              <a:ext cx="28400" cy="23750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412350" y="999800"/>
              <a:ext cx="30900" cy="26725"/>
            </a:xfrm>
            <a:custGeom>
              <a:rect b="b" l="l" r="r" t="t"/>
              <a:pathLst>
                <a:path extrusionOk="0" h="1069" w="1236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590550" y="1478125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578675" y="1117375"/>
              <a:ext cx="29750" cy="21275"/>
            </a:xfrm>
            <a:custGeom>
              <a:rect b="b" l="l" r="r" t="t"/>
              <a:pathLst>
                <a:path extrusionOk="0" h="851" w="119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729300" y="1344375"/>
              <a:ext cx="29800" cy="21475"/>
            </a:xfrm>
            <a:custGeom>
              <a:rect b="b" l="l" r="r" t="t"/>
              <a:pathLst>
                <a:path extrusionOk="0" h="859" w="1192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566725" y="1189375"/>
              <a:ext cx="28375" cy="23950"/>
            </a:xfrm>
            <a:custGeom>
              <a:rect b="b" l="l" r="r" t="t"/>
              <a:pathLst>
                <a:path extrusionOk="0" h="958" w="1135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357900" y="923825"/>
              <a:ext cx="28475" cy="23725"/>
            </a:xfrm>
            <a:custGeom>
              <a:rect b="b" l="l" r="r" t="t"/>
              <a:pathLst>
                <a:path extrusionOk="0" h="949" w="1139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322925" y="979850"/>
              <a:ext cx="31150" cy="26925"/>
            </a:xfrm>
            <a:custGeom>
              <a:rect b="b" l="l" r="r" t="t"/>
              <a:pathLst>
                <a:path extrusionOk="0" h="1077" w="1246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620125" y="1033400"/>
              <a:ext cx="29500" cy="21400"/>
            </a:xfrm>
            <a:custGeom>
              <a:rect b="b" l="l" r="r" t="t"/>
              <a:pathLst>
                <a:path extrusionOk="0" h="856" w="118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470925" y="1548725"/>
              <a:ext cx="28825" cy="27750"/>
            </a:xfrm>
            <a:custGeom>
              <a:rect b="b" l="l" r="r" t="t"/>
              <a:pathLst>
                <a:path extrusionOk="0" h="1110" w="1153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743975" y="1235875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477200" y="977250"/>
              <a:ext cx="29475" cy="27875"/>
            </a:xfrm>
            <a:custGeom>
              <a:rect b="b" l="l" r="r" t="t"/>
              <a:pathLst>
                <a:path extrusionOk="0" h="1115" w="1179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459450" y="1261375"/>
              <a:ext cx="36925" cy="20725"/>
            </a:xfrm>
            <a:custGeom>
              <a:rect b="b" l="l" r="r" t="t"/>
              <a:pathLst>
                <a:path extrusionOk="0" h="829" w="1477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642750" y="1059150"/>
              <a:ext cx="36800" cy="25225"/>
            </a:xfrm>
            <a:custGeom>
              <a:rect b="b" l="l" r="r" t="t"/>
              <a:pathLst>
                <a:path extrusionOk="0" h="1009" w="1472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465225" y="1042150"/>
              <a:ext cx="29125" cy="21950"/>
            </a:xfrm>
            <a:custGeom>
              <a:rect b="b" l="l" r="r" t="t"/>
              <a:pathLst>
                <a:path extrusionOk="0" h="878" w="1165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584150" y="953750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566100" y="1264600"/>
              <a:ext cx="28375" cy="23725"/>
            </a:xfrm>
            <a:custGeom>
              <a:rect b="b" l="l" r="r" t="t"/>
              <a:pathLst>
                <a:path extrusionOk="0" h="949" w="1135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428025" y="1307075"/>
              <a:ext cx="29500" cy="21525"/>
            </a:xfrm>
            <a:custGeom>
              <a:rect b="b" l="l" r="r" t="t"/>
              <a:pathLst>
                <a:path extrusionOk="0" h="861" w="118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358375" y="1116475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618450" y="1125900"/>
              <a:ext cx="28275" cy="24025"/>
            </a:xfrm>
            <a:custGeom>
              <a:rect b="b" l="l" r="r" t="t"/>
              <a:pathLst>
                <a:path extrusionOk="0" h="961" w="1131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703475" y="1446825"/>
              <a:ext cx="28500" cy="23750"/>
            </a:xfrm>
            <a:custGeom>
              <a:rect b="b" l="l" r="r" t="t"/>
              <a:pathLst>
                <a:path extrusionOk="0" h="950" w="114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543825" y="1324575"/>
              <a:ext cx="31125" cy="26650"/>
            </a:xfrm>
            <a:custGeom>
              <a:rect b="b" l="l" r="r" t="t"/>
              <a:pathLst>
                <a:path extrusionOk="0" h="1066" w="1245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726800" y="1503800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426625" y="1361950"/>
              <a:ext cx="30125" cy="27450"/>
            </a:xfrm>
            <a:custGeom>
              <a:rect b="b" l="l" r="r" t="t"/>
              <a:pathLst>
                <a:path extrusionOk="0" h="1098" w="1205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629550" y="1226950"/>
              <a:ext cx="31275" cy="21000"/>
            </a:xfrm>
            <a:custGeom>
              <a:rect b="b" l="l" r="r" t="t"/>
              <a:pathLst>
                <a:path extrusionOk="0" h="840" w="1251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718150" y="1203850"/>
              <a:ext cx="31575" cy="20950"/>
            </a:xfrm>
            <a:custGeom>
              <a:rect b="b" l="l" r="r" t="t"/>
              <a:pathLst>
                <a:path extrusionOk="0" h="838" w="1263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381875" y="1299450"/>
              <a:ext cx="36850" cy="20975"/>
            </a:xfrm>
            <a:custGeom>
              <a:rect b="b" l="l" r="r" t="t"/>
              <a:pathLst>
                <a:path extrusionOk="0" h="839" w="1474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676625" y="1120350"/>
              <a:ext cx="29675" cy="27800"/>
            </a:xfrm>
            <a:custGeom>
              <a:rect b="b" l="l" r="r" t="t"/>
              <a:pathLst>
                <a:path extrusionOk="0" h="1112" w="1187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16800" y="1133050"/>
              <a:ext cx="37050" cy="25225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99225" y="1448900"/>
              <a:ext cx="29275" cy="21900"/>
            </a:xfrm>
            <a:custGeom>
              <a:rect b="b" l="l" r="r" t="t"/>
              <a:pathLst>
                <a:path extrusionOk="0" h="876" w="1171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605900" y="1008175"/>
              <a:ext cx="29500" cy="21625"/>
            </a:xfrm>
            <a:custGeom>
              <a:rect b="b" l="l" r="r" t="t"/>
              <a:pathLst>
                <a:path extrusionOk="0" h="865" w="118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05475" y="1076400"/>
              <a:ext cx="28875" cy="26925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501500" y="995625"/>
              <a:ext cx="28375" cy="23675"/>
            </a:xfrm>
            <a:custGeom>
              <a:rect b="b" l="l" r="r" t="t"/>
              <a:pathLst>
                <a:path extrusionOk="0" h="947" w="1135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590075" y="1409600"/>
              <a:ext cx="29525" cy="21500"/>
            </a:xfrm>
            <a:custGeom>
              <a:rect b="b" l="l" r="r" t="t"/>
              <a:pathLst>
                <a:path extrusionOk="0" h="860" w="1181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617025" y="1352550"/>
              <a:ext cx="28400" cy="23975"/>
            </a:xfrm>
            <a:custGeom>
              <a:rect b="b" l="l" r="r" t="t"/>
              <a:pathLst>
                <a:path extrusionOk="0" h="959" w="1136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557075" y="1360025"/>
              <a:ext cx="28650" cy="23650"/>
            </a:xfrm>
            <a:custGeom>
              <a:rect b="b" l="l" r="r" t="t"/>
              <a:pathLst>
                <a:path extrusionOk="0" h="946" w="1146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306850" y="1189375"/>
              <a:ext cx="31175" cy="26725"/>
            </a:xfrm>
            <a:custGeom>
              <a:rect b="b" l="l" r="r" t="t"/>
              <a:pathLst>
                <a:path extrusionOk="0" h="1069" w="1247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83325" y="1079825"/>
              <a:ext cx="29350" cy="21525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549875" y="1513750"/>
              <a:ext cx="29150" cy="27675"/>
            </a:xfrm>
            <a:custGeom>
              <a:rect b="b" l="l" r="r" t="t"/>
              <a:pathLst>
                <a:path extrusionOk="0" h="1107" w="1166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511250" y="1242800"/>
              <a:ext cx="30125" cy="27550"/>
            </a:xfrm>
            <a:custGeom>
              <a:rect b="b" l="l" r="r" t="t"/>
              <a:pathLst>
                <a:path extrusionOk="0" h="1102" w="1205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624125" y="1378475"/>
              <a:ext cx="29075" cy="27700"/>
            </a:xfrm>
            <a:custGeom>
              <a:rect b="b" l="l" r="r" t="t"/>
              <a:pathLst>
                <a:path extrusionOk="0" h="1108" w="1163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40275" y="1433725"/>
              <a:ext cx="37075" cy="20925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618875" y="1244200"/>
              <a:ext cx="37325" cy="21050"/>
            </a:xfrm>
            <a:custGeom>
              <a:rect b="b" l="l" r="r" t="t"/>
              <a:pathLst>
                <a:path extrusionOk="0" h="842" w="1493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625600" y="1433650"/>
              <a:ext cx="37850" cy="25050"/>
            </a:xfrm>
            <a:custGeom>
              <a:rect b="b" l="l" r="r" t="t"/>
              <a:pathLst>
                <a:path extrusionOk="0" h="1002" w="1514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740400" y="1362975"/>
              <a:ext cx="37025" cy="25225"/>
            </a:xfrm>
            <a:custGeom>
              <a:rect b="b" l="l" r="r" t="t"/>
              <a:pathLst>
                <a:path extrusionOk="0" h="1009" w="1481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89125" y="947500"/>
              <a:ext cx="29200" cy="21525"/>
            </a:xfrm>
            <a:custGeom>
              <a:rect b="b" l="l" r="r" t="t"/>
              <a:pathLst>
                <a:path extrusionOk="0" h="861" w="1168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67250" y="1146100"/>
              <a:ext cx="28875" cy="26975"/>
            </a:xfrm>
            <a:custGeom>
              <a:rect b="b" l="l" r="r" t="t"/>
              <a:pathLst>
                <a:path extrusionOk="0" h="1079" w="1155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665125" y="1515500"/>
              <a:ext cx="31175" cy="26700"/>
            </a:xfrm>
            <a:custGeom>
              <a:rect b="b" l="l" r="r" t="t"/>
              <a:pathLst>
                <a:path extrusionOk="0" h="1068" w="1247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674225" y="1241075"/>
              <a:ext cx="29150" cy="27700"/>
            </a:xfrm>
            <a:custGeom>
              <a:rect b="b" l="l" r="r" t="t"/>
              <a:pathLst>
                <a:path extrusionOk="0" h="1108" w="1166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334550" y="947200"/>
              <a:ext cx="29725" cy="21400"/>
            </a:xfrm>
            <a:custGeom>
              <a:rect b="b" l="l" r="r" t="t"/>
              <a:pathLst>
                <a:path extrusionOk="0" h="856" w="1189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515075" y="1204675"/>
              <a:ext cx="31600" cy="21075"/>
            </a:xfrm>
            <a:custGeom>
              <a:rect b="b" l="l" r="r" t="t"/>
              <a:pathLst>
                <a:path extrusionOk="0" h="843" w="1264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573625" y="1040150"/>
              <a:ext cx="29725" cy="27975"/>
            </a:xfrm>
            <a:custGeom>
              <a:rect b="b" l="l" r="r" t="t"/>
              <a:pathLst>
                <a:path extrusionOk="0" h="1119" w="1189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342650" y="1155775"/>
              <a:ext cx="29275" cy="21875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41600" y="971475"/>
              <a:ext cx="30025" cy="27050"/>
            </a:xfrm>
            <a:custGeom>
              <a:rect b="b" l="l" r="r" t="t"/>
              <a:pathLst>
                <a:path extrusionOk="0" h="1082" w="1201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451325" y="1005450"/>
              <a:ext cx="28875" cy="26975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448900" y="948425"/>
              <a:ext cx="28375" cy="23750"/>
            </a:xfrm>
            <a:custGeom>
              <a:rect b="b" l="l" r="r" t="t"/>
              <a:pathLst>
                <a:path extrusionOk="0" h="950" w="1135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524925" y="1266950"/>
              <a:ext cx="29775" cy="21275"/>
            </a:xfrm>
            <a:custGeom>
              <a:rect b="b" l="l" r="r" t="t"/>
              <a:pathLst>
                <a:path extrusionOk="0" h="851" w="1191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443375" y="1176200"/>
              <a:ext cx="28100" cy="23975"/>
            </a:xfrm>
            <a:custGeom>
              <a:rect b="b" l="l" r="r" t="t"/>
              <a:pathLst>
                <a:path extrusionOk="0" h="959" w="1124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472425" y="1288225"/>
              <a:ext cx="28275" cy="23750"/>
            </a:xfrm>
            <a:custGeom>
              <a:rect b="b" l="l" r="r" t="t"/>
              <a:pathLst>
                <a:path extrusionOk="0" h="950" w="1131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293175" y="1022800"/>
              <a:ext cx="29500" cy="21625"/>
            </a:xfrm>
            <a:custGeom>
              <a:rect b="b" l="l" r="r" t="t"/>
              <a:pathLst>
                <a:path extrusionOk="0" h="865" w="118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13350" y="970625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62750" y="1228125"/>
              <a:ext cx="36925" cy="21000"/>
            </a:xfrm>
            <a:custGeom>
              <a:rect b="b" l="l" r="r" t="t"/>
              <a:pathLst>
                <a:path extrusionOk="0" h="840" w="1477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533675" y="940375"/>
              <a:ext cx="29700" cy="27775"/>
            </a:xfrm>
            <a:custGeom>
              <a:rect b="b" l="l" r="r" t="t"/>
              <a:pathLst>
                <a:path extrusionOk="0" h="1111" w="1188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298300" y="1057800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406850" y="1052650"/>
              <a:ext cx="29475" cy="21525"/>
            </a:xfrm>
            <a:custGeom>
              <a:rect b="b" l="l" r="r" t="t"/>
              <a:pathLst>
                <a:path extrusionOk="0" h="861" w="1179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6850" y="1380150"/>
              <a:ext cx="28300" cy="23925"/>
            </a:xfrm>
            <a:custGeom>
              <a:rect b="b" l="l" r="r" t="t"/>
              <a:pathLst>
                <a:path extrusionOk="0" h="957" w="1132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434525" y="1192800"/>
              <a:ext cx="28375" cy="23675"/>
            </a:xfrm>
            <a:custGeom>
              <a:rect b="b" l="l" r="r" t="t"/>
              <a:pathLst>
                <a:path extrusionOk="0" h="947" w="1135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384075" y="1159050"/>
              <a:ext cx="30850" cy="26650"/>
            </a:xfrm>
            <a:custGeom>
              <a:rect b="b" l="l" r="r" t="t"/>
              <a:pathLst>
                <a:path extrusionOk="0" h="1066" w="1234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635200" y="1324500"/>
              <a:ext cx="29450" cy="27775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02700" y="971500"/>
              <a:ext cx="29775" cy="27875"/>
            </a:xfrm>
            <a:custGeom>
              <a:rect b="b" l="l" r="r" t="t"/>
              <a:pathLst>
                <a:path extrusionOk="0" h="1115" w="1191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650575" y="1190500"/>
              <a:ext cx="29275" cy="21800"/>
            </a:xfrm>
            <a:custGeom>
              <a:rect b="b" l="l" r="r" t="t"/>
              <a:pathLst>
                <a:path extrusionOk="0" h="872" w="1171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502625" y="1151500"/>
              <a:ext cx="29475" cy="21625"/>
            </a:xfrm>
            <a:custGeom>
              <a:rect b="b" l="l" r="r" t="t"/>
              <a:pathLst>
                <a:path extrusionOk="0" h="865" w="1179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511950" y="1183900"/>
              <a:ext cx="300" cy="1700"/>
            </a:xfrm>
            <a:custGeom>
              <a:rect b="b" l="l" r="r" t="t"/>
              <a:pathLst>
                <a:path extrusionOk="0" h="68" w="12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522525" y="1026725"/>
              <a:ext cx="28375" cy="23750"/>
            </a:xfrm>
            <a:custGeom>
              <a:rect b="b" l="l" r="r" t="t"/>
              <a:pathLst>
                <a:path extrusionOk="0" h="950" w="1135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317050" y="905275"/>
              <a:ext cx="29750" cy="21300"/>
            </a:xfrm>
            <a:custGeom>
              <a:rect b="b" l="l" r="r" t="t"/>
              <a:pathLst>
                <a:path extrusionOk="0" h="852" w="119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504025" y="1100175"/>
              <a:ext cx="28100" cy="23900"/>
            </a:xfrm>
            <a:custGeom>
              <a:rect b="b" l="l" r="r" t="t"/>
              <a:pathLst>
                <a:path extrusionOk="0" h="956" w="1124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342275" y="1085975"/>
              <a:ext cx="28650" cy="23675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612575" y="1271050"/>
              <a:ext cx="31425" cy="26925"/>
            </a:xfrm>
            <a:custGeom>
              <a:rect b="b" l="l" r="r" t="t"/>
              <a:pathLst>
                <a:path extrusionOk="0" h="1077" w="1257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396700" y="928250"/>
              <a:ext cx="29500" cy="21500"/>
            </a:xfrm>
            <a:custGeom>
              <a:rect b="b" l="l" r="r" t="t"/>
              <a:pathLst>
                <a:path extrusionOk="0" h="860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584075" y="1068000"/>
              <a:ext cx="30100" cy="27575"/>
            </a:xfrm>
            <a:custGeom>
              <a:rect b="b" l="l" r="r" t="t"/>
              <a:pathLst>
                <a:path extrusionOk="0" h="1103" w="1204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490525" y="1207200"/>
              <a:ext cx="29775" cy="21475"/>
            </a:xfrm>
            <a:custGeom>
              <a:rect b="b" l="l" r="r" t="t"/>
              <a:pathLst>
                <a:path extrusionOk="0" h="859" w="1191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574675" y="1138475"/>
              <a:ext cx="31150" cy="21025"/>
            </a:xfrm>
            <a:custGeom>
              <a:rect b="b" l="l" r="r" t="t"/>
              <a:pathLst>
                <a:path extrusionOk="0" h="841" w="1246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372025" y="1088525"/>
              <a:ext cx="37025" cy="25200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534100" y="1077200"/>
              <a:ext cx="29350" cy="21500"/>
            </a:xfrm>
            <a:custGeom>
              <a:rect b="b" l="l" r="r" t="t"/>
              <a:pathLst>
                <a:path extrusionOk="0" h="860" w="1174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462900" y="1336925"/>
              <a:ext cx="28875" cy="26975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40325" y="1090250"/>
              <a:ext cx="29750" cy="21375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471600" y="1514825"/>
              <a:ext cx="28650" cy="23850"/>
            </a:xfrm>
            <a:custGeom>
              <a:rect b="b" l="l" r="r" t="t"/>
              <a:pathLst>
                <a:path extrusionOk="0" h="954" w="1146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588600" y="1134300"/>
              <a:ext cx="30325" cy="27450"/>
            </a:xfrm>
            <a:custGeom>
              <a:rect b="b" l="l" r="r" t="t"/>
              <a:pathLst>
                <a:path extrusionOk="0" h="1098" w="1213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548850" y="1170975"/>
              <a:ext cx="29450" cy="27775"/>
            </a:xfrm>
            <a:custGeom>
              <a:rect b="b" l="l" r="r" t="t"/>
              <a:pathLst>
                <a:path extrusionOk="0" h="1111" w="1178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513350" y="1516675"/>
              <a:ext cx="36875" cy="20900"/>
            </a:xfrm>
            <a:custGeom>
              <a:rect b="b" l="l" r="r" t="t"/>
              <a:pathLst>
                <a:path extrusionOk="0" h="836" w="1475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720700" y="1300025"/>
              <a:ext cx="31075" cy="26675"/>
            </a:xfrm>
            <a:custGeom>
              <a:rect b="b" l="l" r="r" t="t"/>
              <a:pathLst>
                <a:path extrusionOk="0" h="1067" w="1243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562875" y="1479425"/>
              <a:ext cx="29350" cy="21650"/>
            </a:xfrm>
            <a:custGeom>
              <a:rect b="b" l="l" r="r" t="t"/>
              <a:pathLst>
                <a:path extrusionOk="0" h="866" w="1174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452875" y="1476725"/>
              <a:ext cx="30025" cy="26825"/>
            </a:xfrm>
            <a:custGeom>
              <a:rect b="b" l="l" r="r" t="t"/>
              <a:pathLst>
                <a:path extrusionOk="0" h="1073" w="1201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88400" y="1337700"/>
              <a:ext cx="29875" cy="21300"/>
            </a:xfrm>
            <a:custGeom>
              <a:rect b="b" l="l" r="r" t="t"/>
              <a:pathLst>
                <a:path extrusionOk="0" h="852" w="1195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359475" y="927925"/>
              <a:ext cx="29725" cy="21300"/>
            </a:xfrm>
            <a:custGeom>
              <a:rect b="b" l="l" r="r" t="t"/>
              <a:pathLst>
                <a:path extrusionOk="0" h="852" w="1189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570225" y="1241725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690925" y="1166475"/>
              <a:ext cx="28875" cy="27700"/>
            </a:xfrm>
            <a:custGeom>
              <a:rect b="b" l="l" r="r" t="t"/>
              <a:pathLst>
                <a:path extrusionOk="0" h="1108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3558925" y="1400900"/>
              <a:ext cx="29750" cy="21400"/>
            </a:xfrm>
            <a:custGeom>
              <a:rect b="b" l="l" r="r" t="t"/>
              <a:pathLst>
                <a:path extrusionOk="0" h="856" w="119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3561575" y="1448400"/>
              <a:ext cx="37075" cy="20925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3437725" y="1343175"/>
              <a:ext cx="29275" cy="21775"/>
            </a:xfrm>
            <a:custGeom>
              <a:rect b="b" l="l" r="r" t="t"/>
              <a:pathLst>
                <a:path extrusionOk="0" h="871" w="1171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3373300" y="1326525"/>
              <a:ext cx="28375" cy="23925"/>
            </a:xfrm>
            <a:custGeom>
              <a:rect b="b" l="l" r="r" t="t"/>
              <a:pathLst>
                <a:path extrusionOk="0" h="957" w="1135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3339475" y="1277825"/>
              <a:ext cx="30025" cy="27050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3391350" y="1274425"/>
              <a:ext cx="28375" cy="23850"/>
            </a:xfrm>
            <a:custGeom>
              <a:rect b="b" l="l" r="r" t="t"/>
              <a:pathLst>
                <a:path extrusionOk="0" h="954" w="1135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3665650" y="1404950"/>
              <a:ext cx="30325" cy="27450"/>
            </a:xfrm>
            <a:custGeom>
              <a:rect b="b" l="l" r="r" t="t"/>
              <a:pathLst>
                <a:path extrusionOk="0" h="1098" w="1213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3541250" y="1437350"/>
              <a:ext cx="29450" cy="27775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3422925" y="1258700"/>
              <a:ext cx="29250" cy="21925"/>
            </a:xfrm>
            <a:custGeom>
              <a:rect b="b" l="l" r="r" t="t"/>
              <a:pathLst>
                <a:path extrusionOk="0" h="877" w="117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3589650" y="1445125"/>
              <a:ext cx="29800" cy="27050"/>
            </a:xfrm>
            <a:custGeom>
              <a:rect b="b" l="l" r="r" t="t"/>
              <a:pathLst>
                <a:path extrusionOk="0" h="1082" w="1192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3523275" y="1464725"/>
              <a:ext cx="28850" cy="26975"/>
            </a:xfrm>
            <a:custGeom>
              <a:rect b="b" l="l" r="r" t="t"/>
              <a:pathLst>
                <a:path extrusionOk="0" h="1079" w="1154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3608700" y="1074500"/>
              <a:ext cx="30325" cy="27050"/>
            </a:xfrm>
            <a:custGeom>
              <a:rect b="b" l="l" r="r" t="t"/>
              <a:pathLst>
                <a:path extrusionOk="0" h="1082" w="1213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3546650" y="1214350"/>
              <a:ext cx="875" cy="1725"/>
            </a:xfrm>
            <a:custGeom>
              <a:rect b="b" l="l" r="r" t="t"/>
              <a:pathLst>
                <a:path extrusionOk="0" h="69" w="35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3305875" y="966200"/>
              <a:ext cx="29650" cy="21475"/>
            </a:xfrm>
            <a:custGeom>
              <a:rect b="b" l="l" r="r" t="t"/>
              <a:pathLst>
                <a:path extrusionOk="0" h="859" w="1186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585500" y="1380700"/>
              <a:ext cx="31575" cy="20675"/>
            </a:xfrm>
            <a:custGeom>
              <a:rect b="b" l="l" r="r" t="t"/>
              <a:pathLst>
                <a:path extrusionOk="0" h="827" w="1263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667675" y="1357900"/>
              <a:ext cx="29350" cy="21475"/>
            </a:xfrm>
            <a:custGeom>
              <a:rect b="b" l="l" r="r" t="t"/>
              <a:pathLst>
                <a:path extrusionOk="0" h="859" w="1174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462575" y="1042550"/>
              <a:ext cx="875" cy="1725"/>
            </a:xfrm>
            <a:custGeom>
              <a:rect b="b" l="l" r="r" t="t"/>
              <a:pathLst>
                <a:path extrusionOk="0" h="69" w="35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3592600" y="1250925"/>
              <a:ext cx="31275" cy="21025"/>
            </a:xfrm>
            <a:custGeom>
              <a:rect b="b" l="l" r="r" t="t"/>
              <a:pathLst>
                <a:path extrusionOk="0" h="841" w="1251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3715300" y="1537600"/>
              <a:ext cx="37125" cy="21000"/>
            </a:xfrm>
            <a:custGeom>
              <a:rect b="b" l="l" r="r" t="t"/>
              <a:pathLst>
                <a:path extrusionOk="0" h="840" w="1485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3667200" y="1209100"/>
              <a:ext cx="31300" cy="21125"/>
            </a:xfrm>
            <a:custGeom>
              <a:rect b="b" l="l" r="r" t="t"/>
              <a:pathLst>
                <a:path extrusionOk="0" h="845" w="1252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3650575" y="1502825"/>
              <a:ext cx="37500" cy="21100"/>
            </a:xfrm>
            <a:custGeom>
              <a:rect b="b" l="l" r="r" t="t"/>
              <a:pathLst>
                <a:path extrusionOk="0" h="844" w="150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3658250" y="1286725"/>
              <a:ext cx="37650" cy="25275"/>
            </a:xfrm>
            <a:custGeom>
              <a:rect b="b" l="l" r="r" t="t"/>
              <a:pathLst>
                <a:path extrusionOk="0" h="1011" w="1506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3563875" y="913675"/>
              <a:ext cx="29350" cy="21625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3602375" y="1512500"/>
              <a:ext cx="28550" cy="23675"/>
            </a:xfrm>
            <a:custGeom>
              <a:rect b="b" l="l" r="r" t="t"/>
              <a:pathLst>
                <a:path extrusionOk="0" h="947" w="1142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3527875" y="1107950"/>
              <a:ext cx="29500" cy="21600"/>
            </a:xfrm>
            <a:custGeom>
              <a:rect b="b" l="l" r="r" t="t"/>
              <a:pathLst>
                <a:path extrusionOk="0" h="864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3471875" y="1301875"/>
              <a:ext cx="30275" cy="26775"/>
            </a:xfrm>
            <a:custGeom>
              <a:rect b="b" l="l" r="r" t="t"/>
              <a:pathLst>
                <a:path extrusionOk="0" h="1071" w="1211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3586825" y="1540575"/>
              <a:ext cx="36875" cy="20900"/>
            </a:xfrm>
            <a:custGeom>
              <a:rect b="b" l="l" r="r" t="t"/>
              <a:pathLst>
                <a:path extrusionOk="0" h="836" w="1475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3388375" y="1133375"/>
              <a:ext cx="37050" cy="25225"/>
            </a:xfrm>
            <a:custGeom>
              <a:rect b="b" l="l" r="r" t="t"/>
              <a:pathLst>
                <a:path extrusionOk="0" h="1009" w="1482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3510400" y="1550000"/>
              <a:ext cx="29350" cy="21600"/>
            </a:xfrm>
            <a:custGeom>
              <a:rect b="b" l="l" r="r" t="t"/>
              <a:pathLst>
                <a:path extrusionOk="0" h="864" w="1174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3400800" y="1209075"/>
              <a:ext cx="29975" cy="26750"/>
            </a:xfrm>
            <a:custGeom>
              <a:rect b="b" l="l" r="r" t="t"/>
              <a:pathLst>
                <a:path extrusionOk="0" h="1070" w="1199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3509750" y="1385225"/>
              <a:ext cx="28875" cy="27950"/>
            </a:xfrm>
            <a:custGeom>
              <a:rect b="b" l="l" r="r" t="t"/>
              <a:pathLst>
                <a:path extrusionOk="0" h="1118" w="1155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3546025" y="968875"/>
              <a:ext cx="29750" cy="27875"/>
            </a:xfrm>
            <a:custGeom>
              <a:rect b="b" l="l" r="r" t="t"/>
              <a:pathLst>
                <a:path extrusionOk="0" h="1115" w="119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3503950" y="1581750"/>
              <a:ext cx="37100" cy="20900"/>
            </a:xfrm>
            <a:custGeom>
              <a:rect b="b" l="l" r="r" t="t"/>
              <a:pathLst>
                <a:path extrusionOk="0" h="836" w="1484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3503900" y="1272550"/>
              <a:ext cx="29500" cy="21425"/>
            </a:xfrm>
            <a:custGeom>
              <a:rect b="b" l="l" r="r" t="t"/>
              <a:pathLst>
                <a:path extrusionOk="0" h="857" w="118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3464075" y="1116400"/>
              <a:ext cx="28375" cy="23900"/>
            </a:xfrm>
            <a:custGeom>
              <a:rect b="b" l="l" r="r" t="t"/>
              <a:pathLst>
                <a:path extrusionOk="0" h="956" w="1135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3269475" y="1023625"/>
              <a:ext cx="28300" cy="24100"/>
            </a:xfrm>
            <a:custGeom>
              <a:rect b="b" l="l" r="r" t="t"/>
              <a:pathLst>
                <a:path extrusionOk="0" h="964" w="1132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3649325" y="1265275"/>
              <a:ext cx="30825" cy="26725"/>
            </a:xfrm>
            <a:custGeom>
              <a:rect b="b" l="l" r="r" t="t"/>
              <a:pathLst>
                <a:path extrusionOk="0" h="1069" w="1233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3665275" y="1432750"/>
              <a:ext cx="30150" cy="27450"/>
            </a:xfrm>
            <a:custGeom>
              <a:rect b="b" l="l" r="r" t="t"/>
              <a:pathLst>
                <a:path extrusionOk="0" h="1098" w="1206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3484825" y="1476575"/>
              <a:ext cx="29450" cy="27875"/>
            </a:xfrm>
            <a:custGeom>
              <a:rect b="b" l="l" r="r" t="t"/>
              <a:pathLst>
                <a:path extrusionOk="0" h="1115" w="1178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657850" y="1341975"/>
              <a:ext cx="37450" cy="21025"/>
            </a:xfrm>
            <a:custGeom>
              <a:rect b="b" l="l" r="r" t="t"/>
              <a:pathLst>
                <a:path extrusionOk="0" h="841" w="1498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19975" y="1341925"/>
              <a:ext cx="29250" cy="21800"/>
            </a:xfrm>
            <a:custGeom>
              <a:rect b="b" l="l" r="r" t="t"/>
              <a:pathLst>
                <a:path extrusionOk="0" h="872" w="117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546950" y="1392975"/>
              <a:ext cx="29350" cy="21475"/>
            </a:xfrm>
            <a:custGeom>
              <a:rect b="b" l="l" r="r" t="t"/>
              <a:pathLst>
                <a:path extrusionOk="0" h="859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587125" y="1210825"/>
              <a:ext cx="29375" cy="21400"/>
            </a:xfrm>
            <a:custGeom>
              <a:rect b="b" l="l" r="r" t="t"/>
              <a:pathLst>
                <a:path extrusionOk="0" h="856" w="1175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555325" y="992900"/>
              <a:ext cx="30000" cy="26775"/>
            </a:xfrm>
            <a:custGeom>
              <a:rect b="b" l="l" r="r" t="t"/>
              <a:pathLst>
                <a:path extrusionOk="0" h="1071" w="120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3692425" y="1300575"/>
              <a:ext cx="28225" cy="23900"/>
            </a:xfrm>
            <a:custGeom>
              <a:rect b="b" l="l" r="r" t="t"/>
              <a:pathLst>
                <a:path extrusionOk="0" h="956" w="1129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3623225" y="1481300"/>
              <a:ext cx="29125" cy="27700"/>
            </a:xfrm>
            <a:custGeom>
              <a:rect b="b" l="l" r="r" t="t"/>
              <a:pathLst>
                <a:path extrusionOk="0" h="1108" w="1165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3662400" y="1388575"/>
              <a:ext cx="31300" cy="21075"/>
            </a:xfrm>
            <a:custGeom>
              <a:rect b="b" l="l" r="r" t="t"/>
              <a:pathLst>
                <a:path extrusionOk="0" h="843" w="1252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3702350" y="1484475"/>
              <a:ext cx="29450" cy="27975"/>
            </a:xfrm>
            <a:custGeom>
              <a:rect b="b" l="l" r="r" t="t"/>
              <a:pathLst>
                <a:path extrusionOk="0" h="1119" w="1178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3580775" y="1022700"/>
              <a:ext cx="36875" cy="20925"/>
            </a:xfrm>
            <a:custGeom>
              <a:rect b="b" l="l" r="r" t="t"/>
              <a:pathLst>
                <a:path extrusionOk="0" h="837" w="1475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3781075" y="1453750"/>
              <a:ext cx="36975" cy="25275"/>
            </a:xfrm>
            <a:custGeom>
              <a:rect b="b" l="l" r="r" t="t"/>
              <a:pathLst>
                <a:path extrusionOk="0" h="1011" w="1479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3408400" y="1419800"/>
              <a:ext cx="30050" cy="27050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3690975" y="1410975"/>
              <a:ext cx="29325" cy="21550"/>
            </a:xfrm>
            <a:custGeom>
              <a:rect b="b" l="l" r="r" t="t"/>
              <a:pathLst>
                <a:path extrusionOk="0" h="862" w="1173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3600250" y="1310750"/>
              <a:ext cx="31125" cy="26650"/>
            </a:xfrm>
            <a:custGeom>
              <a:rect b="b" l="l" r="r" t="t"/>
              <a:pathLst>
                <a:path extrusionOk="0" h="1066" w="1245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3623525" y="1092000"/>
              <a:ext cx="29725" cy="21400"/>
            </a:xfrm>
            <a:custGeom>
              <a:rect b="b" l="l" r="r" t="t"/>
              <a:pathLst>
                <a:path extrusionOk="0" h="856" w="1189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3622850" y="1314175"/>
              <a:ext cx="31525" cy="20875"/>
            </a:xfrm>
            <a:custGeom>
              <a:rect b="b" l="l" r="r" t="t"/>
              <a:pathLst>
                <a:path extrusionOk="0" h="835" w="1261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3708025" y="1441650"/>
              <a:ext cx="31550" cy="21100"/>
            </a:xfrm>
            <a:custGeom>
              <a:rect b="b" l="l" r="r" t="t"/>
              <a:pathLst>
                <a:path extrusionOk="0" h="844" w="1262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3734250" y="1437150"/>
              <a:ext cx="29725" cy="27825"/>
            </a:xfrm>
            <a:custGeom>
              <a:rect b="b" l="l" r="r" t="t"/>
              <a:pathLst>
                <a:path extrusionOk="0" h="1113" w="1189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3744325" y="1409375"/>
              <a:ext cx="29675" cy="27775"/>
            </a:xfrm>
            <a:custGeom>
              <a:rect b="b" l="l" r="r" t="t"/>
              <a:pathLst>
                <a:path extrusionOk="0" h="1111" w="1187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3670825" y="1481025"/>
              <a:ext cx="31550" cy="21000"/>
            </a:xfrm>
            <a:custGeom>
              <a:rect b="b" l="l" r="r" t="t"/>
              <a:pathLst>
                <a:path extrusionOk="0" h="840" w="1262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3758175" y="1452725"/>
              <a:ext cx="29400" cy="27650"/>
            </a:xfrm>
            <a:custGeom>
              <a:rect b="b" l="l" r="r" t="t"/>
              <a:pathLst>
                <a:path extrusionOk="0" h="1106" w="1176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3772800" y="1376775"/>
              <a:ext cx="28325" cy="24900"/>
            </a:xfrm>
            <a:custGeom>
              <a:rect b="b" l="l" r="r" t="t"/>
              <a:pathLst>
                <a:path extrusionOk="0" h="996" w="1133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3431600" y="1056050"/>
              <a:ext cx="39100" cy="21775"/>
            </a:xfrm>
            <a:custGeom>
              <a:rect b="b" l="l" r="r" t="t"/>
              <a:pathLst>
                <a:path extrusionOk="0" h="871" w="1564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3689675" y="1528925"/>
              <a:ext cx="28325" cy="25000"/>
            </a:xfrm>
            <a:custGeom>
              <a:rect b="b" l="l" r="r" t="t"/>
              <a:pathLst>
                <a:path extrusionOk="0" h="1000" w="1133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3075800" y="898675"/>
              <a:ext cx="937750" cy="920825"/>
            </a:xfrm>
            <a:custGeom>
              <a:rect b="b" l="l" r="r" t="t"/>
              <a:pathLst>
                <a:path extrusionOk="0" h="36833" w="3751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03450" y="898675"/>
              <a:ext cx="882175" cy="891100"/>
            </a:xfrm>
            <a:custGeom>
              <a:rect b="b" l="l" r="r" t="t"/>
              <a:pathLst>
                <a:path extrusionOk="0" h="35644" w="35287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5531525" y="896425"/>
              <a:ext cx="875" cy="1150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5691500" y="896425"/>
              <a:ext cx="44025" cy="70000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5912950" y="896425"/>
              <a:ext cx="82100" cy="172400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099125" y="896425"/>
              <a:ext cx="66600" cy="126425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14" name="Google Shape;1414;p2"/>
            <p:cNvGrpSpPr/>
            <p:nvPr/>
          </p:nvGrpSpPr>
          <p:grpSpPr>
            <a:xfrm>
              <a:off x="1071450" y="3263575"/>
              <a:ext cx="464650" cy="436850"/>
              <a:chOff x="1071450" y="3263575"/>
              <a:chExt cx="464650" cy="436850"/>
            </a:xfrm>
          </p:grpSpPr>
          <p:sp>
            <p:nvSpPr>
              <p:cNvPr id="1415" name="Google Shape;1415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6" name="Google Shape;1416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8" name="Google Shape;1418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9" name="Google Shape;1419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1" name="Google Shape;1421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2" name="Google Shape;1422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3" name="Google Shape;1423;p2"/>
            <p:cNvGrpSpPr/>
            <p:nvPr/>
          </p:nvGrpSpPr>
          <p:grpSpPr>
            <a:xfrm>
              <a:off x="503300" y="1736038"/>
              <a:ext cx="464650" cy="436850"/>
              <a:chOff x="1071450" y="3263575"/>
              <a:chExt cx="464650" cy="436850"/>
            </a:xfrm>
          </p:grpSpPr>
          <p:sp>
            <p:nvSpPr>
              <p:cNvPr id="1424" name="Google Shape;1424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7" name="Google Shape;1427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2" name="Google Shape;1432;p2"/>
            <p:cNvGrpSpPr/>
            <p:nvPr/>
          </p:nvGrpSpPr>
          <p:grpSpPr>
            <a:xfrm>
              <a:off x="2938314" y="1970450"/>
              <a:ext cx="464650" cy="436850"/>
              <a:chOff x="1071450" y="3263575"/>
              <a:chExt cx="464650" cy="436850"/>
            </a:xfrm>
          </p:grpSpPr>
          <p:sp>
            <p:nvSpPr>
              <p:cNvPr id="1433" name="Google Shape;1433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1" name="Google Shape;1441;p2"/>
            <p:cNvGrpSpPr/>
            <p:nvPr/>
          </p:nvGrpSpPr>
          <p:grpSpPr>
            <a:xfrm>
              <a:off x="4285601" y="1736050"/>
              <a:ext cx="464650" cy="436850"/>
              <a:chOff x="1071450" y="3263575"/>
              <a:chExt cx="464650" cy="436850"/>
            </a:xfrm>
          </p:grpSpPr>
          <p:sp>
            <p:nvSpPr>
              <p:cNvPr id="1442" name="Google Shape;1442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6" name="Google Shape;1446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9" name="Google Shape;1449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0" name="Google Shape;1450;p2"/>
            <p:cNvGrpSpPr/>
            <p:nvPr/>
          </p:nvGrpSpPr>
          <p:grpSpPr>
            <a:xfrm>
              <a:off x="6727776" y="1974563"/>
              <a:ext cx="464650" cy="436850"/>
              <a:chOff x="1071450" y="3263575"/>
              <a:chExt cx="464650" cy="436850"/>
            </a:xfrm>
          </p:grpSpPr>
          <p:sp>
            <p:nvSpPr>
              <p:cNvPr id="1451" name="Google Shape;1451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9" name="Google Shape;1459;p2"/>
            <p:cNvGrpSpPr/>
            <p:nvPr/>
          </p:nvGrpSpPr>
          <p:grpSpPr>
            <a:xfrm>
              <a:off x="4861964" y="3265750"/>
              <a:ext cx="464650" cy="436850"/>
              <a:chOff x="1071450" y="3263575"/>
              <a:chExt cx="464650" cy="436850"/>
            </a:xfrm>
          </p:grpSpPr>
          <p:sp>
            <p:nvSpPr>
              <p:cNvPr id="1460" name="Google Shape;1460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1" name="Google Shape;1461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6" name="Google Shape;1466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7" name="Google Shape;1467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68" name="Google Shape;1468;p2"/>
          <p:cNvSpPr/>
          <p:nvPr/>
        </p:nvSpPr>
        <p:spPr>
          <a:xfrm rot="-10618058">
            <a:off x="787943" y="893860"/>
            <a:ext cx="7263151" cy="3464751"/>
          </a:xfrm>
          <a:custGeom>
            <a:rect b="b" l="l" r="r" t="t"/>
            <a:pathLst>
              <a:path extrusionOk="0" h="138590" w="290526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2"/>
          <p:cNvSpPr txBox="1"/>
          <p:nvPr>
            <p:ph type="ctrTitle"/>
          </p:nvPr>
        </p:nvSpPr>
        <p:spPr>
          <a:xfrm>
            <a:off x="720000" y="1393975"/>
            <a:ext cx="7704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470" name="Google Shape;1470;p2"/>
          <p:cNvSpPr txBox="1"/>
          <p:nvPr>
            <p:ph idx="1" type="subTitle"/>
          </p:nvPr>
        </p:nvSpPr>
        <p:spPr>
          <a:xfrm>
            <a:off x="720000" y="3370375"/>
            <a:ext cx="7704000" cy="4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3070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1" name="Google Shape;3071;p11"/>
          <p:cNvGrpSpPr/>
          <p:nvPr/>
        </p:nvGrpSpPr>
        <p:grpSpPr>
          <a:xfrm>
            <a:off x="3371249" y="-183374"/>
            <a:ext cx="5959016" cy="5510248"/>
            <a:chOff x="3371249" y="-183374"/>
            <a:chExt cx="5959016" cy="5510248"/>
          </a:xfrm>
        </p:grpSpPr>
        <p:sp>
          <p:nvSpPr>
            <p:cNvPr id="3072" name="Google Shape;3072;p11"/>
            <p:cNvSpPr/>
            <p:nvPr/>
          </p:nvSpPr>
          <p:spPr>
            <a:xfrm>
              <a:off x="8678837" y="3135645"/>
              <a:ext cx="622771" cy="574997"/>
            </a:xfrm>
            <a:custGeom>
              <a:rect b="b" l="l" r="r" t="t"/>
              <a:pathLst>
                <a:path extrusionOk="0" h="16754" w="18146">
                  <a:moveTo>
                    <a:pt x="6590" y="0"/>
                  </a:moveTo>
                  <a:cubicBezTo>
                    <a:pt x="4985" y="0"/>
                    <a:pt x="3711" y="470"/>
                    <a:pt x="2167" y="1209"/>
                  </a:cubicBezTo>
                  <a:cubicBezTo>
                    <a:pt x="2020" y="1276"/>
                    <a:pt x="1885" y="1367"/>
                    <a:pt x="1750" y="1457"/>
                  </a:cubicBezTo>
                  <a:cubicBezTo>
                    <a:pt x="892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61" y="10653"/>
                  </a:cubicBezTo>
                  <a:cubicBezTo>
                    <a:pt x="4898" y="13903"/>
                    <a:pt x="8125" y="15934"/>
                    <a:pt x="12142" y="16623"/>
                  </a:cubicBezTo>
                  <a:cubicBezTo>
                    <a:pt x="12657" y="16710"/>
                    <a:pt x="13130" y="16753"/>
                    <a:pt x="13566" y="16753"/>
                  </a:cubicBezTo>
                  <a:cubicBezTo>
                    <a:pt x="15265" y="16753"/>
                    <a:pt x="16403" y="16104"/>
                    <a:pt x="17220" y="14919"/>
                  </a:cubicBezTo>
                  <a:cubicBezTo>
                    <a:pt x="17548" y="14174"/>
                    <a:pt x="17751" y="13373"/>
                    <a:pt x="17818" y="12560"/>
                  </a:cubicBezTo>
                  <a:cubicBezTo>
                    <a:pt x="18146" y="9390"/>
                    <a:pt x="16825" y="6286"/>
                    <a:pt x="14726" y="3917"/>
                  </a:cubicBezTo>
                  <a:cubicBezTo>
                    <a:pt x="14253" y="3375"/>
                    <a:pt x="13745" y="2879"/>
                    <a:pt x="13192" y="2427"/>
                  </a:cubicBezTo>
                  <a:cubicBezTo>
                    <a:pt x="11386" y="881"/>
                    <a:pt x="9084" y="24"/>
                    <a:pt x="6703" y="1"/>
                  </a:cubicBezTo>
                  <a:cubicBezTo>
                    <a:pt x="6666" y="1"/>
                    <a:pt x="6628" y="0"/>
                    <a:pt x="6590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8703238" y="3148446"/>
              <a:ext cx="580935" cy="549463"/>
            </a:xfrm>
            <a:custGeom>
              <a:rect b="b" l="l" r="r" t="t"/>
              <a:pathLst>
                <a:path extrusionOk="0" h="16010" w="16927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42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0" y="5067"/>
                    <a:pt x="305" y="6884"/>
                    <a:pt x="1027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6" y="13259"/>
                    <a:pt x="7617" y="15212"/>
                    <a:pt x="11499" y="15877"/>
                  </a:cubicBezTo>
                  <a:cubicBezTo>
                    <a:pt x="11948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27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82" y="3262"/>
                    <a:pt x="12785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8600209" y="3186027"/>
              <a:ext cx="670029" cy="606023"/>
            </a:xfrm>
            <a:custGeom>
              <a:rect b="b" l="l" r="r" t="t"/>
              <a:pathLst>
                <a:path extrusionOk="0" h="17658" w="19523">
                  <a:moveTo>
                    <a:pt x="4041" y="0"/>
                  </a:moveTo>
                  <a:lnTo>
                    <a:pt x="4041" y="0"/>
                  </a:lnTo>
                  <a:cubicBezTo>
                    <a:pt x="2720" y="925"/>
                    <a:pt x="1626" y="3013"/>
                    <a:pt x="1084" y="4570"/>
                  </a:cubicBezTo>
                  <a:cubicBezTo>
                    <a:pt x="1" y="7662"/>
                    <a:pt x="1547" y="12119"/>
                    <a:pt x="3138" y="13835"/>
                  </a:cubicBezTo>
                  <a:cubicBezTo>
                    <a:pt x="4018" y="14782"/>
                    <a:pt x="5011" y="15617"/>
                    <a:pt x="6106" y="16306"/>
                  </a:cubicBezTo>
                  <a:cubicBezTo>
                    <a:pt x="7580" y="17222"/>
                    <a:pt x="9314" y="17657"/>
                    <a:pt x="11091" y="17657"/>
                  </a:cubicBezTo>
                  <a:cubicBezTo>
                    <a:pt x="13339" y="17657"/>
                    <a:pt x="15657" y="16961"/>
                    <a:pt x="17604" y="15663"/>
                  </a:cubicBezTo>
                  <a:cubicBezTo>
                    <a:pt x="18428" y="15121"/>
                    <a:pt x="19094" y="14354"/>
                    <a:pt x="19523" y="13462"/>
                  </a:cubicBezTo>
                  <a:lnTo>
                    <a:pt x="19523" y="13462"/>
                  </a:lnTo>
                  <a:cubicBezTo>
                    <a:pt x="18695" y="14640"/>
                    <a:pt x="17552" y="15295"/>
                    <a:pt x="15853" y="15295"/>
                  </a:cubicBezTo>
                  <a:cubicBezTo>
                    <a:pt x="15421" y="15295"/>
                    <a:pt x="14953" y="15253"/>
                    <a:pt x="14445" y="15166"/>
                  </a:cubicBezTo>
                  <a:cubicBezTo>
                    <a:pt x="10427" y="14466"/>
                    <a:pt x="7200" y="12447"/>
                    <a:pt x="4763" y="9197"/>
                  </a:cubicBezTo>
                  <a:cubicBezTo>
                    <a:pt x="3296" y="7222"/>
                    <a:pt x="2292" y="4706"/>
                    <a:pt x="2777" y="2257"/>
                  </a:cubicBezTo>
                  <a:cubicBezTo>
                    <a:pt x="2946" y="1377"/>
                    <a:pt x="3194" y="779"/>
                    <a:pt x="4041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9085082" y="3738887"/>
              <a:ext cx="27525" cy="15890"/>
            </a:xfrm>
            <a:custGeom>
              <a:rect b="b" l="l" r="r" t="t"/>
              <a:pathLst>
                <a:path extrusionOk="0" h="463" w="802">
                  <a:moveTo>
                    <a:pt x="543" y="1"/>
                  </a:moveTo>
                  <a:cubicBezTo>
                    <a:pt x="464" y="1"/>
                    <a:pt x="382" y="13"/>
                    <a:pt x="305" y="39"/>
                  </a:cubicBezTo>
                  <a:cubicBezTo>
                    <a:pt x="215" y="84"/>
                    <a:pt x="125" y="152"/>
                    <a:pt x="68" y="242"/>
                  </a:cubicBezTo>
                  <a:cubicBezTo>
                    <a:pt x="35" y="287"/>
                    <a:pt x="12" y="343"/>
                    <a:pt x="1" y="400"/>
                  </a:cubicBezTo>
                  <a:cubicBezTo>
                    <a:pt x="80" y="443"/>
                    <a:pt x="170" y="462"/>
                    <a:pt x="260" y="462"/>
                  </a:cubicBezTo>
                  <a:cubicBezTo>
                    <a:pt x="336" y="462"/>
                    <a:pt x="414" y="448"/>
                    <a:pt x="486" y="422"/>
                  </a:cubicBezTo>
                  <a:cubicBezTo>
                    <a:pt x="587" y="377"/>
                    <a:pt x="666" y="310"/>
                    <a:pt x="723" y="219"/>
                  </a:cubicBezTo>
                  <a:cubicBezTo>
                    <a:pt x="757" y="174"/>
                    <a:pt x="779" y="118"/>
                    <a:pt x="802" y="61"/>
                  </a:cubicBezTo>
                  <a:cubicBezTo>
                    <a:pt x="745" y="27"/>
                    <a:pt x="689" y="16"/>
                    <a:pt x="621" y="5"/>
                  </a:cubicBezTo>
                  <a:cubicBezTo>
                    <a:pt x="596" y="2"/>
                    <a:pt x="570" y="1"/>
                    <a:pt x="543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9128840" y="3729346"/>
              <a:ext cx="19803" cy="15547"/>
            </a:xfrm>
            <a:custGeom>
              <a:rect b="b" l="l" r="r" t="t"/>
              <a:pathLst>
                <a:path extrusionOk="0" h="453" w="577">
                  <a:moveTo>
                    <a:pt x="407" y="1"/>
                  </a:moveTo>
                  <a:cubicBezTo>
                    <a:pt x="362" y="1"/>
                    <a:pt x="317" y="12"/>
                    <a:pt x="283" y="12"/>
                  </a:cubicBezTo>
                  <a:cubicBezTo>
                    <a:pt x="249" y="23"/>
                    <a:pt x="215" y="35"/>
                    <a:pt x="193" y="46"/>
                  </a:cubicBezTo>
                  <a:cubicBezTo>
                    <a:pt x="125" y="91"/>
                    <a:pt x="69" y="159"/>
                    <a:pt x="46" y="226"/>
                  </a:cubicBezTo>
                  <a:cubicBezTo>
                    <a:pt x="23" y="283"/>
                    <a:pt x="12" y="328"/>
                    <a:pt x="1" y="384"/>
                  </a:cubicBezTo>
                  <a:cubicBezTo>
                    <a:pt x="46" y="407"/>
                    <a:pt x="102" y="430"/>
                    <a:pt x="148" y="441"/>
                  </a:cubicBezTo>
                  <a:cubicBezTo>
                    <a:pt x="178" y="448"/>
                    <a:pt x="208" y="452"/>
                    <a:pt x="237" y="452"/>
                  </a:cubicBezTo>
                  <a:cubicBezTo>
                    <a:pt x="297" y="452"/>
                    <a:pt x="354" y="437"/>
                    <a:pt x="407" y="407"/>
                  </a:cubicBezTo>
                  <a:cubicBezTo>
                    <a:pt x="486" y="351"/>
                    <a:pt x="554" y="272"/>
                    <a:pt x="565" y="181"/>
                  </a:cubicBezTo>
                  <a:cubicBezTo>
                    <a:pt x="576" y="125"/>
                    <a:pt x="576" y="69"/>
                    <a:pt x="565" y="23"/>
                  </a:cubicBezTo>
                  <a:cubicBezTo>
                    <a:pt x="509" y="1"/>
                    <a:pt x="463" y="1"/>
                    <a:pt x="407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8885821" y="3561899"/>
              <a:ext cx="29000" cy="18087"/>
            </a:xfrm>
            <a:custGeom>
              <a:rect b="b" l="l" r="r" t="t"/>
              <a:pathLst>
                <a:path extrusionOk="0" h="527" w="845">
                  <a:moveTo>
                    <a:pt x="342" y="0"/>
                  </a:moveTo>
                  <a:cubicBezTo>
                    <a:pt x="164" y="0"/>
                    <a:pt x="1" y="93"/>
                    <a:pt x="40" y="298"/>
                  </a:cubicBezTo>
                  <a:cubicBezTo>
                    <a:pt x="76" y="460"/>
                    <a:pt x="227" y="527"/>
                    <a:pt x="379" y="527"/>
                  </a:cubicBezTo>
                  <a:cubicBezTo>
                    <a:pt x="609" y="527"/>
                    <a:pt x="844" y="374"/>
                    <a:pt x="695" y="163"/>
                  </a:cubicBezTo>
                  <a:cubicBezTo>
                    <a:pt x="695" y="152"/>
                    <a:pt x="684" y="140"/>
                    <a:pt x="672" y="129"/>
                  </a:cubicBezTo>
                  <a:cubicBezTo>
                    <a:pt x="598" y="46"/>
                    <a:pt x="466" y="0"/>
                    <a:pt x="34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8862105" y="3502594"/>
              <a:ext cx="33428" cy="18807"/>
            </a:xfrm>
            <a:custGeom>
              <a:rect b="b" l="l" r="r" t="t"/>
              <a:pathLst>
                <a:path extrusionOk="0" h="548" w="974">
                  <a:moveTo>
                    <a:pt x="588" y="1"/>
                  </a:moveTo>
                  <a:cubicBezTo>
                    <a:pt x="317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2" y="533"/>
                    <a:pt x="405" y="547"/>
                    <a:pt x="472" y="547"/>
                  </a:cubicBezTo>
                  <a:cubicBezTo>
                    <a:pt x="704" y="547"/>
                    <a:pt x="973" y="376"/>
                    <a:pt x="833" y="131"/>
                  </a:cubicBezTo>
                  <a:cubicBezTo>
                    <a:pt x="776" y="38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8872470" y="3162586"/>
              <a:ext cx="26083" cy="19013"/>
            </a:xfrm>
            <a:custGeom>
              <a:rect b="b" l="l" r="r" t="t"/>
              <a:pathLst>
                <a:path extrusionOk="0" h="554" w="760">
                  <a:moveTo>
                    <a:pt x="265" y="0"/>
                  </a:moveTo>
                  <a:cubicBezTo>
                    <a:pt x="135" y="0"/>
                    <a:pt x="22" y="66"/>
                    <a:pt x="12" y="232"/>
                  </a:cubicBezTo>
                  <a:cubicBezTo>
                    <a:pt x="0" y="443"/>
                    <a:pt x="224" y="554"/>
                    <a:pt x="421" y="554"/>
                  </a:cubicBezTo>
                  <a:cubicBezTo>
                    <a:pt x="602" y="554"/>
                    <a:pt x="759" y="460"/>
                    <a:pt x="689" y="266"/>
                  </a:cubicBezTo>
                  <a:cubicBezTo>
                    <a:pt x="678" y="243"/>
                    <a:pt x="678" y="232"/>
                    <a:pt x="666" y="220"/>
                  </a:cubicBezTo>
                  <a:cubicBezTo>
                    <a:pt x="599" y="92"/>
                    <a:pt x="420" y="0"/>
                    <a:pt x="26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9201873" y="3633182"/>
              <a:ext cx="34286" cy="19151"/>
            </a:xfrm>
            <a:custGeom>
              <a:rect b="b" l="l" r="r" t="t"/>
              <a:pathLst>
                <a:path extrusionOk="0" h="558" w="999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8931157" y="3156957"/>
              <a:ext cx="25465" cy="22617"/>
            </a:xfrm>
            <a:custGeom>
              <a:rect b="b" l="l" r="r" t="t"/>
              <a:pathLst>
                <a:path extrusionOk="0" h="659" w="742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6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1"/>
            <p:cNvSpPr/>
            <p:nvPr/>
          </p:nvSpPr>
          <p:spPr>
            <a:xfrm>
              <a:off x="9119952" y="3642036"/>
              <a:ext cx="26461" cy="24127"/>
            </a:xfrm>
            <a:custGeom>
              <a:rect b="b" l="l" r="r" t="t"/>
              <a:pathLst>
                <a:path extrusionOk="0" h="703" w="771">
                  <a:moveTo>
                    <a:pt x="409" y="1"/>
                  </a:moveTo>
                  <a:cubicBezTo>
                    <a:pt x="362" y="1"/>
                    <a:pt x="312" y="16"/>
                    <a:pt x="260" y="51"/>
                  </a:cubicBezTo>
                  <a:cubicBezTo>
                    <a:pt x="1" y="239"/>
                    <a:pt x="258" y="702"/>
                    <a:pt x="488" y="702"/>
                  </a:cubicBezTo>
                  <a:cubicBezTo>
                    <a:pt x="549" y="702"/>
                    <a:pt x="608" y="670"/>
                    <a:pt x="655" y="593"/>
                  </a:cubicBezTo>
                  <a:cubicBezTo>
                    <a:pt x="655" y="581"/>
                    <a:pt x="666" y="570"/>
                    <a:pt x="677" y="559"/>
                  </a:cubicBezTo>
                  <a:cubicBezTo>
                    <a:pt x="771" y="353"/>
                    <a:pt x="632" y="1"/>
                    <a:pt x="40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1"/>
            <p:cNvSpPr/>
            <p:nvPr/>
          </p:nvSpPr>
          <p:spPr>
            <a:xfrm>
              <a:off x="9170574" y="3658201"/>
              <a:ext cx="24848" cy="24402"/>
            </a:xfrm>
            <a:custGeom>
              <a:rect b="b" l="l" r="r" t="t"/>
              <a:pathLst>
                <a:path extrusionOk="0" h="711" w="724">
                  <a:moveTo>
                    <a:pt x="423" y="1"/>
                  </a:moveTo>
                  <a:cubicBezTo>
                    <a:pt x="401" y="1"/>
                    <a:pt x="378" y="3"/>
                    <a:pt x="353" y="9"/>
                  </a:cubicBezTo>
                  <a:cubicBezTo>
                    <a:pt x="1" y="87"/>
                    <a:pt x="99" y="710"/>
                    <a:pt x="367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1" y="663"/>
                    <a:pt x="523" y="652"/>
                    <a:pt x="534" y="641"/>
                  </a:cubicBezTo>
                  <a:cubicBezTo>
                    <a:pt x="723" y="473"/>
                    <a:pt x="716" y="1"/>
                    <a:pt x="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9209321" y="3589424"/>
              <a:ext cx="26426" cy="24367"/>
            </a:xfrm>
            <a:custGeom>
              <a:rect b="b" l="l" r="r" t="t"/>
              <a:pathLst>
                <a:path extrusionOk="0" h="710" w="770">
                  <a:moveTo>
                    <a:pt x="299" y="0"/>
                  </a:moveTo>
                  <a:cubicBezTo>
                    <a:pt x="243" y="0"/>
                    <a:pt x="188" y="28"/>
                    <a:pt x="138" y="94"/>
                  </a:cubicBezTo>
                  <a:cubicBezTo>
                    <a:pt x="127" y="106"/>
                    <a:pt x="127" y="117"/>
                    <a:pt x="116" y="128"/>
                  </a:cubicBezTo>
                  <a:cubicBezTo>
                    <a:pt x="1" y="329"/>
                    <a:pt x="114" y="709"/>
                    <a:pt x="343" y="709"/>
                  </a:cubicBezTo>
                  <a:cubicBezTo>
                    <a:pt x="384" y="709"/>
                    <a:pt x="429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927107" y="3613894"/>
              <a:ext cx="33119" cy="18842"/>
            </a:xfrm>
            <a:custGeom>
              <a:rect b="b" l="l" r="r" t="t"/>
              <a:pathLst>
                <a:path extrusionOk="0" h="549" w="965">
                  <a:moveTo>
                    <a:pt x="583" y="1"/>
                  </a:moveTo>
                  <a:cubicBezTo>
                    <a:pt x="313" y="1"/>
                    <a:pt x="1" y="287"/>
                    <a:pt x="248" y="476"/>
                  </a:cubicBezTo>
                  <a:cubicBezTo>
                    <a:pt x="259" y="487"/>
                    <a:pt x="271" y="487"/>
                    <a:pt x="293" y="499"/>
                  </a:cubicBezTo>
                  <a:cubicBezTo>
                    <a:pt x="346" y="533"/>
                    <a:pt x="413" y="549"/>
                    <a:pt x="483" y="549"/>
                  </a:cubicBezTo>
                  <a:cubicBezTo>
                    <a:pt x="710" y="549"/>
                    <a:pt x="964" y="380"/>
                    <a:pt x="835" y="138"/>
                  </a:cubicBezTo>
                  <a:cubicBezTo>
                    <a:pt x="777" y="40"/>
                    <a:pt x="683" y="1"/>
                    <a:pt x="58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920552" y="3540792"/>
              <a:ext cx="26426" cy="24402"/>
            </a:xfrm>
            <a:custGeom>
              <a:rect b="b" l="l" r="r" t="t"/>
              <a:pathLst>
                <a:path extrusionOk="0" h="711" w="770">
                  <a:moveTo>
                    <a:pt x="418" y="1"/>
                  </a:moveTo>
                  <a:cubicBezTo>
                    <a:pt x="375" y="1"/>
                    <a:pt x="329" y="14"/>
                    <a:pt x="281" y="45"/>
                  </a:cubicBezTo>
                  <a:cubicBezTo>
                    <a:pt x="1" y="225"/>
                    <a:pt x="242" y="710"/>
                    <a:pt x="477" y="710"/>
                  </a:cubicBezTo>
                  <a:cubicBezTo>
                    <a:pt x="535" y="710"/>
                    <a:pt x="593" y="681"/>
                    <a:pt x="642" y="609"/>
                  </a:cubicBezTo>
                  <a:cubicBezTo>
                    <a:pt x="653" y="597"/>
                    <a:pt x="665" y="586"/>
                    <a:pt x="665" y="575"/>
                  </a:cubicBezTo>
                  <a:cubicBezTo>
                    <a:pt x="769" y="376"/>
                    <a:pt x="642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9240586" y="3556030"/>
              <a:ext cx="28657" cy="18430"/>
            </a:xfrm>
            <a:custGeom>
              <a:rect b="b" l="l" r="r" t="t"/>
              <a:pathLst>
                <a:path extrusionOk="0" h="537" w="835">
                  <a:moveTo>
                    <a:pt x="329" y="1"/>
                  </a:moveTo>
                  <a:cubicBezTo>
                    <a:pt x="156" y="1"/>
                    <a:pt x="1" y="93"/>
                    <a:pt x="40" y="300"/>
                  </a:cubicBezTo>
                  <a:cubicBezTo>
                    <a:pt x="67" y="466"/>
                    <a:pt x="221" y="536"/>
                    <a:pt x="378" y="536"/>
                  </a:cubicBezTo>
                  <a:cubicBezTo>
                    <a:pt x="604" y="536"/>
                    <a:pt x="834" y="390"/>
                    <a:pt x="694" y="176"/>
                  </a:cubicBezTo>
                  <a:cubicBezTo>
                    <a:pt x="683" y="165"/>
                    <a:pt x="672" y="153"/>
                    <a:pt x="672" y="142"/>
                  </a:cubicBezTo>
                  <a:cubicBezTo>
                    <a:pt x="595" y="51"/>
                    <a:pt x="457" y="1"/>
                    <a:pt x="3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9069947" y="3670350"/>
              <a:ext cx="29241" cy="18464"/>
            </a:xfrm>
            <a:custGeom>
              <a:rect b="b" l="l" r="r" t="t"/>
              <a:pathLst>
                <a:path extrusionOk="0" h="538" w="852">
                  <a:moveTo>
                    <a:pt x="348" y="0"/>
                  </a:moveTo>
                  <a:cubicBezTo>
                    <a:pt x="167" y="0"/>
                    <a:pt x="0" y="96"/>
                    <a:pt x="47" y="309"/>
                  </a:cubicBezTo>
                  <a:cubicBezTo>
                    <a:pt x="82" y="470"/>
                    <a:pt x="231" y="537"/>
                    <a:pt x="383" y="537"/>
                  </a:cubicBezTo>
                  <a:cubicBezTo>
                    <a:pt x="614" y="537"/>
                    <a:pt x="851" y="381"/>
                    <a:pt x="701" y="163"/>
                  </a:cubicBezTo>
                  <a:lnTo>
                    <a:pt x="679" y="129"/>
                  </a:lnTo>
                  <a:cubicBezTo>
                    <a:pt x="605" y="46"/>
                    <a:pt x="473" y="0"/>
                    <a:pt x="34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9240792" y="3598278"/>
              <a:ext cx="26426" cy="24367"/>
            </a:xfrm>
            <a:custGeom>
              <a:rect b="b" l="l" r="r" t="t"/>
              <a:pathLst>
                <a:path extrusionOk="0" h="710" w="770">
                  <a:moveTo>
                    <a:pt x="423" y="0"/>
                  </a:moveTo>
                  <a:cubicBezTo>
                    <a:pt x="383" y="0"/>
                    <a:pt x="339" y="12"/>
                    <a:pt x="293" y="40"/>
                  </a:cubicBezTo>
                  <a:cubicBezTo>
                    <a:pt x="1" y="204"/>
                    <a:pt x="227" y="709"/>
                    <a:pt x="461" y="709"/>
                  </a:cubicBezTo>
                  <a:cubicBezTo>
                    <a:pt x="516" y="709"/>
                    <a:pt x="571" y="682"/>
                    <a:pt x="621" y="615"/>
                  </a:cubicBezTo>
                  <a:cubicBezTo>
                    <a:pt x="632" y="604"/>
                    <a:pt x="643" y="593"/>
                    <a:pt x="654" y="581"/>
                  </a:cubicBezTo>
                  <a:cubicBezTo>
                    <a:pt x="769" y="380"/>
                    <a:pt x="649" y="0"/>
                    <a:pt x="42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8987579" y="3617223"/>
              <a:ext cx="24813" cy="24539"/>
            </a:xfrm>
            <a:custGeom>
              <a:rect b="b" l="l" r="r" t="t"/>
              <a:pathLst>
                <a:path extrusionOk="0" h="715" w="723">
                  <a:moveTo>
                    <a:pt x="354" y="1"/>
                  </a:moveTo>
                  <a:cubicBezTo>
                    <a:pt x="314" y="1"/>
                    <a:pt x="270" y="16"/>
                    <a:pt x="224" y="52"/>
                  </a:cubicBezTo>
                  <a:cubicBezTo>
                    <a:pt x="212" y="63"/>
                    <a:pt x="201" y="74"/>
                    <a:pt x="190" y="86"/>
                  </a:cubicBezTo>
                  <a:cubicBezTo>
                    <a:pt x="1" y="254"/>
                    <a:pt x="17" y="714"/>
                    <a:pt x="311" y="714"/>
                  </a:cubicBezTo>
                  <a:cubicBezTo>
                    <a:pt x="333" y="714"/>
                    <a:pt x="357" y="712"/>
                    <a:pt x="382" y="706"/>
                  </a:cubicBezTo>
                  <a:cubicBezTo>
                    <a:pt x="723" y="619"/>
                    <a:pt x="609" y="1"/>
                    <a:pt x="35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1"/>
            <p:cNvSpPr/>
            <p:nvPr/>
          </p:nvSpPr>
          <p:spPr>
            <a:xfrm>
              <a:off x="9039849" y="3205898"/>
              <a:ext cx="290416" cy="198576"/>
            </a:xfrm>
            <a:custGeom>
              <a:rect b="b" l="l" r="r" t="t"/>
              <a:pathLst>
                <a:path extrusionOk="0" h="5786" w="8462">
                  <a:moveTo>
                    <a:pt x="2786" y="0"/>
                  </a:moveTo>
                  <a:cubicBezTo>
                    <a:pt x="523" y="0"/>
                    <a:pt x="0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1"/>
            <p:cNvSpPr/>
            <p:nvPr/>
          </p:nvSpPr>
          <p:spPr>
            <a:xfrm>
              <a:off x="9053714" y="3199823"/>
              <a:ext cx="215358" cy="209695"/>
            </a:xfrm>
            <a:custGeom>
              <a:rect b="b" l="l" r="r" t="t"/>
              <a:pathLst>
                <a:path extrusionOk="0" h="6110" w="6275">
                  <a:moveTo>
                    <a:pt x="2426" y="0"/>
                  </a:moveTo>
                  <a:cubicBezTo>
                    <a:pt x="2190" y="0"/>
                    <a:pt x="1954" y="40"/>
                    <a:pt x="1738" y="117"/>
                  </a:cubicBezTo>
                  <a:cubicBezTo>
                    <a:pt x="1411" y="230"/>
                    <a:pt x="1129" y="433"/>
                    <a:pt x="903" y="693"/>
                  </a:cubicBezTo>
                  <a:cubicBezTo>
                    <a:pt x="689" y="952"/>
                    <a:pt x="520" y="1234"/>
                    <a:pt x="384" y="1539"/>
                  </a:cubicBezTo>
                  <a:cubicBezTo>
                    <a:pt x="136" y="2126"/>
                    <a:pt x="1" y="2769"/>
                    <a:pt x="1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36" y="3717"/>
                    <a:pt x="170" y="3412"/>
                  </a:cubicBezTo>
                  <a:cubicBezTo>
                    <a:pt x="215" y="2792"/>
                    <a:pt x="373" y="2205"/>
                    <a:pt x="633" y="1641"/>
                  </a:cubicBezTo>
                  <a:cubicBezTo>
                    <a:pt x="903" y="1110"/>
                    <a:pt x="1310" y="625"/>
                    <a:pt x="1851" y="444"/>
                  </a:cubicBezTo>
                  <a:cubicBezTo>
                    <a:pt x="2021" y="388"/>
                    <a:pt x="2200" y="362"/>
                    <a:pt x="2377" y="362"/>
                  </a:cubicBezTo>
                  <a:cubicBezTo>
                    <a:pt x="2482" y="362"/>
                    <a:pt x="2586" y="371"/>
                    <a:pt x="2686" y="388"/>
                  </a:cubicBezTo>
                  <a:cubicBezTo>
                    <a:pt x="2765" y="399"/>
                    <a:pt x="2833" y="422"/>
                    <a:pt x="2901" y="444"/>
                  </a:cubicBezTo>
                  <a:cubicBezTo>
                    <a:pt x="2980" y="456"/>
                    <a:pt x="3047" y="478"/>
                    <a:pt x="3115" y="512"/>
                  </a:cubicBezTo>
                  <a:cubicBezTo>
                    <a:pt x="3251" y="557"/>
                    <a:pt x="3386" y="625"/>
                    <a:pt x="3510" y="693"/>
                  </a:cubicBezTo>
                  <a:cubicBezTo>
                    <a:pt x="4029" y="1009"/>
                    <a:pt x="4481" y="1415"/>
                    <a:pt x="4853" y="1889"/>
                  </a:cubicBezTo>
                  <a:cubicBezTo>
                    <a:pt x="5237" y="2351"/>
                    <a:pt x="5541" y="2882"/>
                    <a:pt x="5744" y="3446"/>
                  </a:cubicBezTo>
                  <a:cubicBezTo>
                    <a:pt x="5936" y="4010"/>
                    <a:pt x="5993" y="4642"/>
                    <a:pt x="5688" y="5105"/>
                  </a:cubicBezTo>
                  <a:cubicBezTo>
                    <a:pt x="5519" y="5330"/>
                    <a:pt x="5293" y="5511"/>
                    <a:pt x="5033" y="5624"/>
                  </a:cubicBezTo>
                  <a:cubicBezTo>
                    <a:pt x="4760" y="5722"/>
                    <a:pt x="4476" y="5789"/>
                    <a:pt x="4192" y="5824"/>
                  </a:cubicBezTo>
                  <a:lnTo>
                    <a:pt x="4192" y="5824"/>
                  </a:lnTo>
                  <a:cubicBezTo>
                    <a:pt x="3577" y="5712"/>
                    <a:pt x="2974" y="5600"/>
                    <a:pt x="2359" y="5500"/>
                  </a:cubicBezTo>
                  <a:cubicBezTo>
                    <a:pt x="1738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23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67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69" y="1629"/>
                  </a:cubicBezTo>
                  <a:cubicBezTo>
                    <a:pt x="4763" y="1121"/>
                    <a:pt x="4266" y="693"/>
                    <a:pt x="3691" y="365"/>
                  </a:cubicBezTo>
                  <a:cubicBezTo>
                    <a:pt x="3544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12" y="61"/>
                    <a:pt x="2833" y="38"/>
                    <a:pt x="2754" y="27"/>
                  </a:cubicBezTo>
                  <a:cubicBezTo>
                    <a:pt x="2646" y="9"/>
                    <a:pt x="2536" y="0"/>
                    <a:pt x="2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1"/>
            <p:cNvSpPr/>
            <p:nvPr/>
          </p:nvSpPr>
          <p:spPr>
            <a:xfrm>
              <a:off x="8904216" y="3151432"/>
              <a:ext cx="254105" cy="220712"/>
            </a:xfrm>
            <a:custGeom>
              <a:rect b="b" l="l" r="r" t="t"/>
              <a:pathLst>
                <a:path extrusionOk="0" h="6431" w="7404">
                  <a:moveTo>
                    <a:pt x="2597" y="1"/>
                  </a:moveTo>
                  <a:cubicBezTo>
                    <a:pt x="1949" y="1"/>
                    <a:pt x="1330" y="216"/>
                    <a:pt x="904" y="771"/>
                  </a:cubicBezTo>
                  <a:cubicBezTo>
                    <a:pt x="1" y="1979"/>
                    <a:pt x="768" y="3694"/>
                    <a:pt x="1569" y="4675"/>
                  </a:cubicBezTo>
                  <a:cubicBezTo>
                    <a:pt x="2271" y="5585"/>
                    <a:pt x="3403" y="6431"/>
                    <a:pt x="4536" y="6431"/>
                  </a:cubicBezTo>
                  <a:cubicBezTo>
                    <a:pt x="5062" y="6431"/>
                    <a:pt x="5589" y="6248"/>
                    <a:pt x="6072" y="5804"/>
                  </a:cubicBezTo>
                  <a:lnTo>
                    <a:pt x="6794" y="5116"/>
                  </a:lnTo>
                  <a:cubicBezTo>
                    <a:pt x="6794" y="5116"/>
                    <a:pt x="7403" y="4066"/>
                    <a:pt x="6884" y="3051"/>
                  </a:cubicBezTo>
                  <a:cubicBezTo>
                    <a:pt x="6410" y="2114"/>
                    <a:pt x="5609" y="1313"/>
                    <a:pt x="4774" y="715"/>
                  </a:cubicBezTo>
                  <a:cubicBezTo>
                    <a:pt x="4190" y="309"/>
                    <a:pt x="3372" y="1"/>
                    <a:pt x="259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1"/>
            <p:cNvSpPr/>
            <p:nvPr/>
          </p:nvSpPr>
          <p:spPr>
            <a:xfrm>
              <a:off x="8911217" y="3145014"/>
              <a:ext cx="238970" cy="230836"/>
            </a:xfrm>
            <a:custGeom>
              <a:rect b="b" l="l" r="r" t="t"/>
              <a:pathLst>
                <a:path extrusionOk="0" h="6726" w="6963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53" y="642"/>
                    <a:pt x="271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63" y="3847"/>
                    <a:pt x="767" y="4411"/>
                    <a:pt x="1162" y="4896"/>
                  </a:cubicBezTo>
                  <a:cubicBezTo>
                    <a:pt x="1264" y="5020"/>
                    <a:pt x="1343" y="5133"/>
                    <a:pt x="1444" y="5235"/>
                  </a:cubicBezTo>
                  <a:cubicBezTo>
                    <a:pt x="1546" y="5348"/>
                    <a:pt x="1648" y="5461"/>
                    <a:pt x="1760" y="5562"/>
                  </a:cubicBezTo>
                  <a:cubicBezTo>
                    <a:pt x="1964" y="5754"/>
                    <a:pt x="2189" y="5934"/>
                    <a:pt x="2426" y="6092"/>
                  </a:cubicBezTo>
                  <a:cubicBezTo>
                    <a:pt x="2866" y="6386"/>
                    <a:pt x="3352" y="6589"/>
                    <a:pt x="3871" y="6691"/>
                  </a:cubicBezTo>
                  <a:cubicBezTo>
                    <a:pt x="4002" y="6714"/>
                    <a:pt x="4134" y="6725"/>
                    <a:pt x="4264" y="6725"/>
                  </a:cubicBezTo>
                  <a:cubicBezTo>
                    <a:pt x="4581" y="6725"/>
                    <a:pt x="4892" y="6657"/>
                    <a:pt x="5180" y="6521"/>
                  </a:cubicBezTo>
                  <a:cubicBezTo>
                    <a:pt x="5496" y="6375"/>
                    <a:pt x="5766" y="6171"/>
                    <a:pt x="5992" y="5923"/>
                  </a:cubicBezTo>
                  <a:lnTo>
                    <a:pt x="6590" y="5303"/>
                  </a:lnTo>
                  <a:lnTo>
                    <a:pt x="6590" y="5303"/>
                  </a:lnTo>
                  <a:lnTo>
                    <a:pt x="5936" y="5878"/>
                  </a:lnTo>
                  <a:cubicBezTo>
                    <a:pt x="5710" y="6092"/>
                    <a:pt x="5428" y="6262"/>
                    <a:pt x="5123" y="6386"/>
                  </a:cubicBezTo>
                  <a:cubicBezTo>
                    <a:pt x="4886" y="6470"/>
                    <a:pt x="4635" y="6510"/>
                    <a:pt x="4382" y="6510"/>
                  </a:cubicBezTo>
                  <a:cubicBezTo>
                    <a:pt x="4227" y="6510"/>
                    <a:pt x="4070" y="6495"/>
                    <a:pt x="3916" y="6465"/>
                  </a:cubicBezTo>
                  <a:cubicBezTo>
                    <a:pt x="3442" y="6352"/>
                    <a:pt x="2990" y="6138"/>
                    <a:pt x="2607" y="5844"/>
                  </a:cubicBezTo>
                  <a:cubicBezTo>
                    <a:pt x="2392" y="5686"/>
                    <a:pt x="2189" y="5506"/>
                    <a:pt x="1997" y="5314"/>
                  </a:cubicBezTo>
                  <a:cubicBezTo>
                    <a:pt x="1896" y="5224"/>
                    <a:pt x="1806" y="5122"/>
                    <a:pt x="1715" y="5020"/>
                  </a:cubicBezTo>
                  <a:cubicBezTo>
                    <a:pt x="1625" y="4908"/>
                    <a:pt x="1523" y="4795"/>
                    <a:pt x="1444" y="4682"/>
                  </a:cubicBezTo>
                  <a:cubicBezTo>
                    <a:pt x="1083" y="4219"/>
                    <a:pt x="813" y="3700"/>
                    <a:pt x="632" y="3147"/>
                  </a:cubicBezTo>
                  <a:cubicBezTo>
                    <a:pt x="451" y="2583"/>
                    <a:pt x="429" y="1962"/>
                    <a:pt x="655" y="1455"/>
                  </a:cubicBezTo>
                  <a:cubicBezTo>
                    <a:pt x="869" y="924"/>
                    <a:pt x="1343" y="541"/>
                    <a:pt x="1907" y="428"/>
                  </a:cubicBezTo>
                  <a:cubicBezTo>
                    <a:pt x="2069" y="392"/>
                    <a:pt x="2234" y="375"/>
                    <a:pt x="2401" y="375"/>
                  </a:cubicBezTo>
                  <a:cubicBezTo>
                    <a:pt x="2804" y="375"/>
                    <a:pt x="3213" y="469"/>
                    <a:pt x="3588" y="597"/>
                  </a:cubicBezTo>
                  <a:cubicBezTo>
                    <a:pt x="3848" y="699"/>
                    <a:pt x="4096" y="811"/>
                    <a:pt x="4333" y="958"/>
                  </a:cubicBezTo>
                  <a:cubicBezTo>
                    <a:pt x="4559" y="1094"/>
                    <a:pt x="4773" y="1274"/>
                    <a:pt x="4988" y="1432"/>
                  </a:cubicBezTo>
                  <a:cubicBezTo>
                    <a:pt x="5202" y="1590"/>
                    <a:pt x="5371" y="1771"/>
                    <a:pt x="5563" y="1940"/>
                  </a:cubicBezTo>
                  <a:cubicBezTo>
                    <a:pt x="5732" y="2109"/>
                    <a:pt x="5890" y="2278"/>
                    <a:pt x="6037" y="2470"/>
                  </a:cubicBezTo>
                  <a:cubicBezTo>
                    <a:pt x="6184" y="2640"/>
                    <a:pt x="6319" y="2820"/>
                    <a:pt x="6432" y="3012"/>
                  </a:cubicBezTo>
                  <a:cubicBezTo>
                    <a:pt x="6489" y="3102"/>
                    <a:pt x="6545" y="3192"/>
                    <a:pt x="6601" y="3271"/>
                  </a:cubicBezTo>
                  <a:lnTo>
                    <a:pt x="6714" y="3531"/>
                  </a:ln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69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58" y="5167"/>
                    <a:pt x="6692" y="5099"/>
                  </a:cubicBezTo>
                  <a:cubicBezTo>
                    <a:pt x="6782" y="4908"/>
                    <a:pt x="6850" y="4705"/>
                    <a:pt x="6895" y="4490"/>
                  </a:cubicBezTo>
                  <a:cubicBezTo>
                    <a:pt x="6962" y="4163"/>
                    <a:pt x="6951" y="3813"/>
                    <a:pt x="6861" y="3486"/>
                  </a:cubicBezTo>
                  <a:cubicBezTo>
                    <a:pt x="6827" y="3396"/>
                    <a:pt x="6804" y="3283"/>
                    <a:pt x="6748" y="3192"/>
                  </a:cubicBezTo>
                  <a:cubicBezTo>
                    <a:pt x="6703" y="3102"/>
                    <a:pt x="6647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36" y="1951"/>
                    <a:pt x="5755" y="1759"/>
                  </a:cubicBezTo>
                  <a:cubicBezTo>
                    <a:pt x="5575" y="1579"/>
                    <a:pt x="5405" y="1364"/>
                    <a:pt x="5180" y="1195"/>
                  </a:cubicBezTo>
                  <a:cubicBezTo>
                    <a:pt x="4965" y="1026"/>
                    <a:pt x="4762" y="834"/>
                    <a:pt x="4514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1"/>
            <p:cNvSpPr/>
            <p:nvPr/>
          </p:nvSpPr>
          <p:spPr>
            <a:xfrm>
              <a:off x="9071149" y="3324405"/>
              <a:ext cx="221158" cy="266975"/>
            </a:xfrm>
            <a:custGeom>
              <a:rect b="b" l="l" r="r" t="t"/>
              <a:pathLst>
                <a:path extrusionOk="0" h="7779" w="6444">
                  <a:moveTo>
                    <a:pt x="2705" y="0"/>
                  </a:moveTo>
                  <a:cubicBezTo>
                    <a:pt x="2033" y="0"/>
                    <a:pt x="1399" y="292"/>
                    <a:pt x="948" y="1012"/>
                  </a:cubicBezTo>
                  <a:cubicBezTo>
                    <a:pt x="0" y="2524"/>
                    <a:pt x="836" y="5785"/>
                    <a:pt x="1964" y="6891"/>
                  </a:cubicBezTo>
                  <a:lnTo>
                    <a:pt x="2822" y="7523"/>
                  </a:lnTo>
                  <a:cubicBezTo>
                    <a:pt x="2909" y="7705"/>
                    <a:pt x="3086" y="7779"/>
                    <a:pt x="3311" y="7779"/>
                  </a:cubicBezTo>
                  <a:cubicBezTo>
                    <a:pt x="4077" y="7779"/>
                    <a:pt x="5404" y="6927"/>
                    <a:pt x="5665" y="6587"/>
                  </a:cubicBezTo>
                  <a:cubicBezTo>
                    <a:pt x="6387" y="5582"/>
                    <a:pt x="6444" y="3630"/>
                    <a:pt x="6083" y="2536"/>
                  </a:cubicBezTo>
                  <a:cubicBezTo>
                    <a:pt x="5635" y="1237"/>
                    <a:pt x="4088" y="0"/>
                    <a:pt x="270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1"/>
            <p:cNvSpPr/>
            <p:nvPr/>
          </p:nvSpPr>
          <p:spPr>
            <a:xfrm>
              <a:off x="9083538" y="3317301"/>
              <a:ext cx="209558" cy="274732"/>
            </a:xfrm>
            <a:custGeom>
              <a:rect b="b" l="l" r="r" t="t"/>
              <a:pathLst>
                <a:path extrusionOk="0" h="8005" w="6106">
                  <a:moveTo>
                    <a:pt x="2372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38" y="1445"/>
                    <a:pt x="91" y="1874"/>
                    <a:pt x="46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52" y="5315"/>
                    <a:pt x="621" y="5710"/>
                    <a:pt x="824" y="6094"/>
                  </a:cubicBezTo>
                  <a:cubicBezTo>
                    <a:pt x="1016" y="6478"/>
                    <a:pt x="1264" y="6827"/>
                    <a:pt x="1580" y="7132"/>
                  </a:cubicBezTo>
                  <a:lnTo>
                    <a:pt x="2461" y="7730"/>
                  </a:lnTo>
                  <a:lnTo>
                    <a:pt x="1648" y="7064"/>
                  </a:lnTo>
                  <a:cubicBezTo>
                    <a:pt x="1366" y="6748"/>
                    <a:pt x="1140" y="6399"/>
                    <a:pt x="982" y="6004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62" y="4029"/>
                    <a:pt x="294" y="3194"/>
                    <a:pt x="396" y="2370"/>
                  </a:cubicBezTo>
                  <a:cubicBezTo>
                    <a:pt x="441" y="1986"/>
                    <a:pt x="576" y="1603"/>
                    <a:pt x="790" y="1264"/>
                  </a:cubicBezTo>
                  <a:cubicBezTo>
                    <a:pt x="1005" y="948"/>
                    <a:pt x="1310" y="689"/>
                    <a:pt x="1659" y="542"/>
                  </a:cubicBezTo>
                  <a:cubicBezTo>
                    <a:pt x="1879" y="453"/>
                    <a:pt x="2111" y="410"/>
                    <a:pt x="2343" y="410"/>
                  </a:cubicBezTo>
                  <a:cubicBezTo>
                    <a:pt x="2492" y="410"/>
                    <a:pt x="2642" y="428"/>
                    <a:pt x="2788" y="463"/>
                  </a:cubicBezTo>
                  <a:cubicBezTo>
                    <a:pt x="3183" y="542"/>
                    <a:pt x="3555" y="689"/>
                    <a:pt x="3894" y="903"/>
                  </a:cubicBezTo>
                  <a:cubicBezTo>
                    <a:pt x="4243" y="1106"/>
                    <a:pt x="4559" y="1366"/>
                    <a:pt x="4830" y="1671"/>
                  </a:cubicBezTo>
                  <a:cubicBezTo>
                    <a:pt x="4966" y="1817"/>
                    <a:pt x="5090" y="1975"/>
                    <a:pt x="5203" y="2144"/>
                  </a:cubicBezTo>
                  <a:cubicBezTo>
                    <a:pt x="5315" y="2302"/>
                    <a:pt x="5406" y="2483"/>
                    <a:pt x="5485" y="2675"/>
                  </a:cubicBezTo>
                  <a:lnTo>
                    <a:pt x="5552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33" y="3634"/>
                    <a:pt x="5744" y="3848"/>
                  </a:cubicBezTo>
                  <a:cubicBezTo>
                    <a:pt x="5767" y="4051"/>
                    <a:pt x="5767" y="4255"/>
                    <a:pt x="5767" y="4458"/>
                  </a:cubicBezTo>
                  <a:cubicBezTo>
                    <a:pt x="5767" y="4661"/>
                    <a:pt x="5756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06" y="6353"/>
                    <a:pt x="5361" y="6455"/>
                    <a:pt x="5315" y="6545"/>
                  </a:cubicBezTo>
                  <a:lnTo>
                    <a:pt x="5236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7" y="6794"/>
                  </a:lnTo>
                  <a:cubicBezTo>
                    <a:pt x="5011" y="6929"/>
                    <a:pt x="4853" y="7064"/>
                    <a:pt x="4684" y="7177"/>
                  </a:cubicBezTo>
                  <a:cubicBezTo>
                    <a:pt x="4345" y="7425"/>
                    <a:pt x="3984" y="7629"/>
                    <a:pt x="3600" y="7787"/>
                  </a:cubicBezTo>
                  <a:cubicBezTo>
                    <a:pt x="3408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42" y="7913"/>
                    <a:pt x="2742" y="8004"/>
                    <a:pt x="2937" y="8004"/>
                  </a:cubicBezTo>
                  <a:cubicBezTo>
                    <a:pt x="2959" y="8004"/>
                    <a:pt x="2981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24" y="7561"/>
                    <a:pt x="4796" y="7335"/>
                  </a:cubicBezTo>
                  <a:cubicBezTo>
                    <a:pt x="4977" y="7222"/>
                    <a:pt x="5157" y="7087"/>
                    <a:pt x="5315" y="6940"/>
                  </a:cubicBezTo>
                  <a:lnTo>
                    <a:pt x="5383" y="6873"/>
                  </a:lnTo>
                  <a:cubicBezTo>
                    <a:pt x="5406" y="6850"/>
                    <a:pt x="5417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70" y="5541"/>
                    <a:pt x="6038" y="5101"/>
                  </a:cubicBezTo>
                  <a:cubicBezTo>
                    <a:pt x="6071" y="4886"/>
                    <a:pt x="6094" y="4672"/>
                    <a:pt x="6094" y="4458"/>
                  </a:cubicBezTo>
                  <a:cubicBezTo>
                    <a:pt x="6105" y="4243"/>
                    <a:pt x="6105" y="4018"/>
                    <a:pt x="6094" y="3803"/>
                  </a:cubicBezTo>
                  <a:cubicBezTo>
                    <a:pt x="6094" y="3589"/>
                    <a:pt x="6038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3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07" y="136"/>
                    <a:pt x="2867" y="57"/>
                  </a:cubicBezTo>
                  <a:cubicBezTo>
                    <a:pt x="2702" y="19"/>
                    <a:pt x="2536" y="0"/>
                    <a:pt x="23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1"/>
            <p:cNvSpPr/>
            <p:nvPr/>
          </p:nvSpPr>
          <p:spPr>
            <a:xfrm>
              <a:off x="8794392" y="3177447"/>
              <a:ext cx="359262" cy="281458"/>
            </a:xfrm>
            <a:custGeom>
              <a:rect b="b" l="l" r="r" t="t"/>
              <a:pathLst>
                <a:path extrusionOk="0" h="8201" w="10468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6" y="2067"/>
                  </a:cubicBezTo>
                  <a:cubicBezTo>
                    <a:pt x="0" y="3994"/>
                    <a:pt x="1346" y="8200"/>
                    <a:pt x="3761" y="8200"/>
                  </a:cubicBezTo>
                  <a:cubicBezTo>
                    <a:pt x="3990" y="8200"/>
                    <a:pt x="4229" y="8162"/>
                    <a:pt x="4476" y="8081"/>
                  </a:cubicBezTo>
                  <a:lnTo>
                    <a:pt x="4961" y="7517"/>
                  </a:lnTo>
                  <a:cubicBezTo>
                    <a:pt x="5853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1"/>
            <p:cNvSpPr/>
            <p:nvPr/>
          </p:nvSpPr>
          <p:spPr>
            <a:xfrm>
              <a:off x="8808189" y="3170514"/>
              <a:ext cx="340832" cy="289661"/>
            </a:xfrm>
            <a:custGeom>
              <a:rect b="b" l="l" r="r" t="t"/>
              <a:pathLst>
                <a:path extrusionOk="0" h="8440" w="9931">
                  <a:moveTo>
                    <a:pt x="3284" y="1"/>
                  </a:moveTo>
                  <a:cubicBezTo>
                    <a:pt x="3104" y="1"/>
                    <a:pt x="2991" y="23"/>
                    <a:pt x="2855" y="46"/>
                  </a:cubicBezTo>
                  <a:cubicBezTo>
                    <a:pt x="2257" y="147"/>
                    <a:pt x="1716" y="418"/>
                    <a:pt x="1276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79" y="2799"/>
                    <a:pt x="1" y="3386"/>
                    <a:pt x="46" y="3962"/>
                  </a:cubicBezTo>
                  <a:cubicBezTo>
                    <a:pt x="113" y="5101"/>
                    <a:pt x="497" y="6196"/>
                    <a:pt x="1140" y="7144"/>
                  </a:cubicBezTo>
                  <a:cubicBezTo>
                    <a:pt x="1467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559" y="7719"/>
                  </a:lnTo>
                  <a:lnTo>
                    <a:pt x="4062" y="8250"/>
                  </a:lnTo>
                  <a:lnTo>
                    <a:pt x="4062" y="8250"/>
                  </a:lnTo>
                  <a:cubicBezTo>
                    <a:pt x="3857" y="8315"/>
                    <a:pt x="3648" y="8347"/>
                    <a:pt x="3440" y="8347"/>
                  </a:cubicBezTo>
                  <a:cubicBezTo>
                    <a:pt x="3108" y="8347"/>
                    <a:pt x="2781" y="8266"/>
                    <a:pt x="2483" y="8114"/>
                  </a:cubicBezTo>
                  <a:cubicBezTo>
                    <a:pt x="2009" y="7855"/>
                    <a:pt x="1614" y="7471"/>
                    <a:pt x="1321" y="7008"/>
                  </a:cubicBezTo>
                  <a:cubicBezTo>
                    <a:pt x="734" y="6094"/>
                    <a:pt x="407" y="5033"/>
                    <a:pt x="373" y="3950"/>
                  </a:cubicBezTo>
                  <a:cubicBezTo>
                    <a:pt x="373" y="3420"/>
                    <a:pt x="407" y="2878"/>
                    <a:pt x="610" y="2393"/>
                  </a:cubicBezTo>
                  <a:cubicBezTo>
                    <a:pt x="836" y="1919"/>
                    <a:pt x="1140" y="1479"/>
                    <a:pt x="1535" y="1129"/>
                  </a:cubicBezTo>
                  <a:cubicBezTo>
                    <a:pt x="1908" y="779"/>
                    <a:pt x="2381" y="542"/>
                    <a:pt x="2889" y="452"/>
                  </a:cubicBezTo>
                  <a:cubicBezTo>
                    <a:pt x="3025" y="441"/>
                    <a:pt x="3183" y="407"/>
                    <a:pt x="3284" y="407"/>
                  </a:cubicBezTo>
                  <a:lnTo>
                    <a:pt x="3690" y="430"/>
                  </a:lnTo>
                  <a:cubicBezTo>
                    <a:pt x="3961" y="430"/>
                    <a:pt x="4221" y="452"/>
                    <a:pt x="4492" y="497"/>
                  </a:cubicBezTo>
                  <a:cubicBezTo>
                    <a:pt x="4751" y="531"/>
                    <a:pt x="5022" y="588"/>
                    <a:pt x="5270" y="667"/>
                  </a:cubicBezTo>
                  <a:cubicBezTo>
                    <a:pt x="5530" y="746"/>
                    <a:pt x="5778" y="836"/>
                    <a:pt x="6026" y="949"/>
                  </a:cubicBezTo>
                  <a:cubicBezTo>
                    <a:pt x="6534" y="1152"/>
                    <a:pt x="7008" y="1411"/>
                    <a:pt x="7448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5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13" y="4153"/>
                  </a:lnTo>
                  <a:cubicBezTo>
                    <a:pt x="9570" y="4266"/>
                    <a:pt x="9603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18" y="5146"/>
                    <a:pt x="8904" y="5304"/>
                  </a:cubicBezTo>
                  <a:cubicBezTo>
                    <a:pt x="8464" y="5620"/>
                    <a:pt x="7990" y="5914"/>
                    <a:pt x="7516" y="6184"/>
                  </a:cubicBezTo>
                  <a:cubicBezTo>
                    <a:pt x="6557" y="6726"/>
                    <a:pt x="5552" y="7211"/>
                    <a:pt x="4559" y="7719"/>
                  </a:cubicBezTo>
                  <a:cubicBezTo>
                    <a:pt x="5586" y="7290"/>
                    <a:pt x="6613" y="6850"/>
                    <a:pt x="7606" y="6365"/>
                  </a:cubicBezTo>
                  <a:cubicBezTo>
                    <a:pt x="8114" y="6117"/>
                    <a:pt x="8588" y="5835"/>
                    <a:pt x="9062" y="5519"/>
                  </a:cubicBezTo>
                  <a:cubicBezTo>
                    <a:pt x="9299" y="5361"/>
                    <a:pt x="9524" y="5169"/>
                    <a:pt x="9716" y="4955"/>
                  </a:cubicBezTo>
                  <a:cubicBezTo>
                    <a:pt x="9829" y="4830"/>
                    <a:pt x="9908" y="4672"/>
                    <a:pt x="9931" y="4503"/>
                  </a:cubicBezTo>
                  <a:cubicBezTo>
                    <a:pt x="9931" y="4413"/>
                    <a:pt x="9919" y="4323"/>
                    <a:pt x="9885" y="4244"/>
                  </a:cubicBezTo>
                  <a:lnTo>
                    <a:pt x="9806" y="4040"/>
                  </a:lnTo>
                  <a:cubicBezTo>
                    <a:pt x="9761" y="3905"/>
                    <a:pt x="9705" y="3781"/>
                    <a:pt x="9637" y="3657"/>
                  </a:cubicBezTo>
                  <a:cubicBezTo>
                    <a:pt x="9570" y="3533"/>
                    <a:pt x="9502" y="3386"/>
                    <a:pt x="9423" y="3273"/>
                  </a:cubicBezTo>
                  <a:cubicBezTo>
                    <a:pt x="9276" y="3025"/>
                    <a:pt x="9107" y="2799"/>
                    <a:pt x="8926" y="2585"/>
                  </a:cubicBezTo>
                  <a:cubicBezTo>
                    <a:pt x="8554" y="2145"/>
                    <a:pt x="8136" y="1750"/>
                    <a:pt x="7674" y="1423"/>
                  </a:cubicBezTo>
                  <a:cubicBezTo>
                    <a:pt x="7211" y="1095"/>
                    <a:pt x="6715" y="813"/>
                    <a:pt x="6196" y="599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12" y="181"/>
                    <a:pt x="4841" y="125"/>
                    <a:pt x="4548" y="80"/>
                  </a:cubicBezTo>
                  <a:cubicBezTo>
                    <a:pt x="4322" y="33"/>
                    <a:pt x="4089" y="9"/>
                    <a:pt x="3847" y="9"/>
                  </a:cubicBezTo>
                  <a:cubicBezTo>
                    <a:pt x="3799" y="9"/>
                    <a:pt x="3751" y="10"/>
                    <a:pt x="3702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1"/>
            <p:cNvSpPr/>
            <p:nvPr/>
          </p:nvSpPr>
          <p:spPr>
            <a:xfrm>
              <a:off x="8792299" y="3244508"/>
              <a:ext cx="359056" cy="277340"/>
            </a:xfrm>
            <a:custGeom>
              <a:rect b="b" l="l" r="r" t="t"/>
              <a:pathLst>
                <a:path extrusionOk="0" h="8081" w="10462">
                  <a:moveTo>
                    <a:pt x="4819" y="0"/>
                  </a:moveTo>
                  <a:cubicBezTo>
                    <a:pt x="2404" y="11"/>
                    <a:pt x="91" y="903"/>
                    <a:pt x="23" y="3735"/>
                  </a:cubicBezTo>
                  <a:cubicBezTo>
                    <a:pt x="1" y="4807"/>
                    <a:pt x="644" y="5992"/>
                    <a:pt x="1287" y="6804"/>
                  </a:cubicBezTo>
                  <a:cubicBezTo>
                    <a:pt x="1693" y="7290"/>
                    <a:pt x="2201" y="7741"/>
                    <a:pt x="2822" y="7955"/>
                  </a:cubicBezTo>
                  <a:cubicBezTo>
                    <a:pt x="3099" y="8039"/>
                    <a:pt x="3391" y="8081"/>
                    <a:pt x="3683" y="8081"/>
                  </a:cubicBezTo>
                  <a:cubicBezTo>
                    <a:pt x="3986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52" y="7165"/>
                  </a:cubicBezTo>
                  <a:cubicBezTo>
                    <a:pt x="7426" y="6364"/>
                    <a:pt x="8588" y="5405"/>
                    <a:pt x="9389" y="4220"/>
                  </a:cubicBezTo>
                  <a:cubicBezTo>
                    <a:pt x="10269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1"/>
            <p:cNvSpPr/>
            <p:nvPr/>
          </p:nvSpPr>
          <p:spPr>
            <a:xfrm>
              <a:off x="8789587" y="3237438"/>
              <a:ext cx="353633" cy="284273"/>
            </a:xfrm>
            <a:custGeom>
              <a:rect b="b" l="l" r="r" t="t"/>
              <a:pathLst>
                <a:path extrusionOk="0" h="8283" w="10304">
                  <a:moveTo>
                    <a:pt x="4830" y="1"/>
                  </a:moveTo>
                  <a:cubicBezTo>
                    <a:pt x="3993" y="1"/>
                    <a:pt x="3168" y="138"/>
                    <a:pt x="2382" y="432"/>
                  </a:cubicBezTo>
                  <a:cubicBezTo>
                    <a:pt x="1953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396" y="2124"/>
                  </a:cubicBezTo>
                  <a:cubicBezTo>
                    <a:pt x="215" y="2497"/>
                    <a:pt x="102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" y="4122"/>
                    <a:pt x="23" y="4313"/>
                    <a:pt x="57" y="4505"/>
                  </a:cubicBezTo>
                  <a:cubicBezTo>
                    <a:pt x="215" y="5216"/>
                    <a:pt x="509" y="5882"/>
                    <a:pt x="937" y="6469"/>
                  </a:cubicBezTo>
                  <a:cubicBezTo>
                    <a:pt x="1276" y="6977"/>
                    <a:pt x="1693" y="7417"/>
                    <a:pt x="2167" y="7778"/>
                  </a:cubicBezTo>
                  <a:cubicBezTo>
                    <a:pt x="2551" y="8060"/>
                    <a:pt x="2991" y="8229"/>
                    <a:pt x="3454" y="8274"/>
                  </a:cubicBezTo>
                  <a:cubicBezTo>
                    <a:pt x="3538" y="8280"/>
                    <a:pt x="3626" y="8283"/>
                    <a:pt x="3713" y="8283"/>
                  </a:cubicBezTo>
                  <a:cubicBezTo>
                    <a:pt x="3801" y="8283"/>
                    <a:pt x="3888" y="8280"/>
                    <a:pt x="3973" y="8274"/>
                  </a:cubicBezTo>
                  <a:cubicBezTo>
                    <a:pt x="4097" y="8263"/>
                    <a:pt x="4221" y="8252"/>
                    <a:pt x="4345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2" y="8229"/>
                    <a:pt x="4108" y="8252"/>
                    <a:pt x="3973" y="8252"/>
                  </a:cubicBezTo>
                  <a:cubicBezTo>
                    <a:pt x="3894" y="8263"/>
                    <a:pt x="3809" y="8269"/>
                    <a:pt x="3723" y="8269"/>
                  </a:cubicBezTo>
                  <a:cubicBezTo>
                    <a:pt x="3637" y="8269"/>
                    <a:pt x="3550" y="8263"/>
                    <a:pt x="3465" y="8252"/>
                  </a:cubicBezTo>
                  <a:cubicBezTo>
                    <a:pt x="3002" y="8207"/>
                    <a:pt x="2562" y="8026"/>
                    <a:pt x="2201" y="7744"/>
                  </a:cubicBezTo>
                  <a:cubicBezTo>
                    <a:pt x="1727" y="7383"/>
                    <a:pt x="1321" y="6931"/>
                    <a:pt x="1016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15" y="4302"/>
                    <a:pt x="204" y="4110"/>
                    <a:pt x="215" y="3919"/>
                  </a:cubicBezTo>
                  <a:cubicBezTo>
                    <a:pt x="238" y="3738"/>
                    <a:pt x="238" y="3546"/>
                    <a:pt x="283" y="3354"/>
                  </a:cubicBezTo>
                  <a:cubicBezTo>
                    <a:pt x="351" y="2971"/>
                    <a:pt x="475" y="2598"/>
                    <a:pt x="655" y="2260"/>
                  </a:cubicBezTo>
                  <a:cubicBezTo>
                    <a:pt x="1084" y="1560"/>
                    <a:pt x="1739" y="1030"/>
                    <a:pt x="2506" y="782"/>
                  </a:cubicBezTo>
                  <a:cubicBezTo>
                    <a:pt x="3210" y="537"/>
                    <a:pt x="3939" y="411"/>
                    <a:pt x="4671" y="411"/>
                  </a:cubicBezTo>
                  <a:cubicBezTo>
                    <a:pt x="4784" y="411"/>
                    <a:pt x="4898" y="414"/>
                    <a:pt x="5011" y="420"/>
                  </a:cubicBezTo>
                  <a:cubicBezTo>
                    <a:pt x="5869" y="466"/>
                    <a:pt x="6738" y="578"/>
                    <a:pt x="7505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3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1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72" y="5747"/>
                  </a:cubicBezTo>
                  <a:cubicBezTo>
                    <a:pt x="8058" y="5972"/>
                    <a:pt x="7832" y="6187"/>
                    <a:pt x="7584" y="6378"/>
                  </a:cubicBezTo>
                  <a:cubicBezTo>
                    <a:pt x="7369" y="6570"/>
                    <a:pt x="7155" y="6751"/>
                    <a:pt x="6918" y="6920"/>
                  </a:cubicBezTo>
                  <a:cubicBezTo>
                    <a:pt x="6704" y="7078"/>
                    <a:pt x="6501" y="7213"/>
                    <a:pt x="6320" y="7360"/>
                  </a:cubicBezTo>
                  <a:cubicBezTo>
                    <a:pt x="6139" y="7473"/>
                    <a:pt x="5959" y="7586"/>
                    <a:pt x="5767" y="7687"/>
                  </a:cubicBezTo>
                  <a:cubicBezTo>
                    <a:pt x="5620" y="7778"/>
                    <a:pt x="5462" y="7845"/>
                    <a:pt x="5304" y="7913"/>
                  </a:cubicBezTo>
                  <a:cubicBezTo>
                    <a:pt x="5192" y="7970"/>
                    <a:pt x="5079" y="8015"/>
                    <a:pt x="4955" y="8049"/>
                  </a:cubicBezTo>
                  <a:lnTo>
                    <a:pt x="4661" y="8150"/>
                  </a:lnTo>
                  <a:lnTo>
                    <a:pt x="4966" y="8060"/>
                  </a:lnTo>
                  <a:cubicBezTo>
                    <a:pt x="5090" y="8015"/>
                    <a:pt x="5203" y="7981"/>
                    <a:pt x="5316" y="7924"/>
                  </a:cubicBezTo>
                  <a:cubicBezTo>
                    <a:pt x="5485" y="7857"/>
                    <a:pt x="5632" y="7789"/>
                    <a:pt x="5790" y="7710"/>
                  </a:cubicBezTo>
                  <a:cubicBezTo>
                    <a:pt x="5959" y="7631"/>
                    <a:pt x="6139" y="7507"/>
                    <a:pt x="6343" y="7383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14" y="6029"/>
                    <a:pt x="8340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76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70" y="1571"/>
                    <a:pt x="9220" y="1323"/>
                    <a:pt x="8825" y="1131"/>
                  </a:cubicBezTo>
                  <a:lnTo>
                    <a:pt x="8261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22" y="3"/>
                  </a:cubicBezTo>
                  <a:cubicBezTo>
                    <a:pt x="4958" y="1"/>
                    <a:pt x="4894" y="1"/>
                    <a:pt x="483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1"/>
            <p:cNvSpPr/>
            <p:nvPr/>
          </p:nvSpPr>
          <p:spPr>
            <a:xfrm>
              <a:off x="8950308" y="3320801"/>
              <a:ext cx="276928" cy="332183"/>
            </a:xfrm>
            <a:custGeom>
              <a:rect b="b" l="l" r="r" t="t"/>
              <a:pathLst>
                <a:path extrusionOk="0" h="9679" w="8069">
                  <a:moveTo>
                    <a:pt x="5632" y="0"/>
                  </a:moveTo>
                  <a:cubicBezTo>
                    <a:pt x="4041" y="1038"/>
                    <a:pt x="2427" y="2268"/>
                    <a:pt x="1231" y="3667"/>
                  </a:cubicBezTo>
                  <a:cubicBezTo>
                    <a:pt x="599" y="4390"/>
                    <a:pt x="136" y="4965"/>
                    <a:pt x="35" y="5947"/>
                  </a:cubicBezTo>
                  <a:cubicBezTo>
                    <a:pt x="1" y="6195"/>
                    <a:pt x="272" y="6996"/>
                    <a:pt x="351" y="7256"/>
                  </a:cubicBezTo>
                  <a:cubicBezTo>
                    <a:pt x="621" y="8091"/>
                    <a:pt x="1377" y="8892"/>
                    <a:pt x="2066" y="9242"/>
                  </a:cubicBezTo>
                  <a:cubicBezTo>
                    <a:pt x="2669" y="9533"/>
                    <a:pt x="3356" y="9678"/>
                    <a:pt x="4041" y="9678"/>
                  </a:cubicBezTo>
                  <a:cubicBezTo>
                    <a:pt x="5881" y="9678"/>
                    <a:pt x="7714" y="8630"/>
                    <a:pt x="7911" y="6534"/>
                  </a:cubicBezTo>
                  <a:cubicBezTo>
                    <a:pt x="8069" y="4593"/>
                    <a:pt x="7742" y="2663"/>
                    <a:pt x="5632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1"/>
            <p:cNvSpPr/>
            <p:nvPr/>
          </p:nvSpPr>
          <p:spPr>
            <a:xfrm>
              <a:off x="8951097" y="3313045"/>
              <a:ext cx="278850" cy="342514"/>
            </a:xfrm>
            <a:custGeom>
              <a:rect b="b" l="l" r="r" t="t"/>
              <a:pathLst>
                <a:path extrusionOk="0" h="9980" w="8125">
                  <a:moveTo>
                    <a:pt x="5642" y="0"/>
                  </a:moveTo>
                  <a:lnTo>
                    <a:pt x="5518" y="79"/>
                  </a:lnTo>
                  <a:cubicBezTo>
                    <a:pt x="4841" y="542"/>
                    <a:pt x="4187" y="1027"/>
                    <a:pt x="3555" y="1546"/>
                  </a:cubicBezTo>
                  <a:cubicBezTo>
                    <a:pt x="3239" y="1795"/>
                    <a:pt x="2923" y="2065"/>
                    <a:pt x="2630" y="2336"/>
                  </a:cubicBezTo>
                  <a:cubicBezTo>
                    <a:pt x="2336" y="2618"/>
                    <a:pt x="2043" y="2900"/>
                    <a:pt x="1761" y="3205"/>
                  </a:cubicBezTo>
                  <a:cubicBezTo>
                    <a:pt x="1614" y="3340"/>
                    <a:pt x="1490" y="3498"/>
                    <a:pt x="1354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3" y="5315"/>
                    <a:pt x="125" y="5507"/>
                    <a:pt x="79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79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18"/>
                    <a:pt x="23" y="6116"/>
                    <a:pt x="46" y="6015"/>
                  </a:cubicBezTo>
                  <a:cubicBezTo>
                    <a:pt x="57" y="5913"/>
                    <a:pt x="79" y="5812"/>
                    <a:pt x="113" y="5721"/>
                  </a:cubicBezTo>
                  <a:cubicBezTo>
                    <a:pt x="158" y="5518"/>
                    <a:pt x="226" y="5338"/>
                    <a:pt x="316" y="5157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17"/>
                    <a:pt x="1287" y="3871"/>
                    <a:pt x="1422" y="3724"/>
                  </a:cubicBezTo>
                  <a:cubicBezTo>
                    <a:pt x="1569" y="3577"/>
                    <a:pt x="1704" y="3419"/>
                    <a:pt x="1851" y="3284"/>
                  </a:cubicBezTo>
                  <a:cubicBezTo>
                    <a:pt x="2133" y="3002"/>
                    <a:pt x="2426" y="2731"/>
                    <a:pt x="2742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303" y="1273"/>
                    <a:pt x="4926" y="848"/>
                    <a:pt x="5558" y="444"/>
                  </a:cubicBezTo>
                  <a:lnTo>
                    <a:pt x="5558" y="444"/>
                  </a:lnTo>
                  <a:cubicBezTo>
                    <a:pt x="5742" y="696"/>
                    <a:pt x="5918" y="942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24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7" y="6850"/>
                    <a:pt x="7640" y="7188"/>
                  </a:cubicBezTo>
                  <a:cubicBezTo>
                    <a:pt x="7572" y="7527"/>
                    <a:pt x="7448" y="7854"/>
                    <a:pt x="7279" y="8147"/>
                  </a:cubicBezTo>
                  <a:cubicBezTo>
                    <a:pt x="6906" y="8746"/>
                    <a:pt x="6365" y="9219"/>
                    <a:pt x="5721" y="9479"/>
                  </a:cubicBezTo>
                  <a:cubicBezTo>
                    <a:pt x="5127" y="9731"/>
                    <a:pt x="4497" y="9857"/>
                    <a:pt x="3862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73" y="9829"/>
                    <a:pt x="2923" y="9761"/>
                    <a:pt x="2584" y="9660"/>
                  </a:cubicBezTo>
                  <a:cubicBezTo>
                    <a:pt x="2235" y="9558"/>
                    <a:pt x="1907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0" y="7832"/>
                    <a:pt x="610" y="8159"/>
                    <a:pt x="835" y="8441"/>
                  </a:cubicBezTo>
                  <a:cubicBezTo>
                    <a:pt x="1050" y="8734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23" y="9953"/>
                  </a:cubicBezTo>
                  <a:cubicBezTo>
                    <a:pt x="3785" y="9970"/>
                    <a:pt x="3949" y="9979"/>
                    <a:pt x="4112" y="9979"/>
                  </a:cubicBezTo>
                  <a:cubicBezTo>
                    <a:pt x="4684" y="9979"/>
                    <a:pt x="5254" y="9873"/>
                    <a:pt x="5789" y="9671"/>
                  </a:cubicBezTo>
                  <a:cubicBezTo>
                    <a:pt x="6500" y="9411"/>
                    <a:pt x="7109" y="8937"/>
                    <a:pt x="7527" y="8305"/>
                  </a:cubicBezTo>
                  <a:cubicBezTo>
                    <a:pt x="7741" y="7990"/>
                    <a:pt x="7888" y="7640"/>
                    <a:pt x="7978" y="7267"/>
                  </a:cubicBezTo>
                  <a:cubicBezTo>
                    <a:pt x="8057" y="6906"/>
                    <a:pt x="8091" y="6534"/>
                    <a:pt x="8102" y="6161"/>
                  </a:cubicBezTo>
                  <a:cubicBezTo>
                    <a:pt x="8125" y="5417"/>
                    <a:pt x="8046" y="4672"/>
                    <a:pt x="7865" y="3961"/>
                  </a:cubicBezTo>
                  <a:cubicBezTo>
                    <a:pt x="7764" y="3600"/>
                    <a:pt x="7640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33" y="124"/>
                  </a:cubicBezTo>
                  <a:lnTo>
                    <a:pt x="5642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1"/>
            <p:cNvSpPr/>
            <p:nvPr/>
          </p:nvSpPr>
          <p:spPr>
            <a:xfrm>
              <a:off x="9149776" y="3250308"/>
              <a:ext cx="37203" cy="63938"/>
            </a:xfrm>
            <a:custGeom>
              <a:rect b="b" l="l" r="r" t="t"/>
              <a:pathLst>
                <a:path extrusionOk="0" h="1863" w="1084">
                  <a:moveTo>
                    <a:pt x="1083" y="0"/>
                  </a:moveTo>
                  <a:cubicBezTo>
                    <a:pt x="993" y="79"/>
                    <a:pt x="903" y="170"/>
                    <a:pt x="835" y="260"/>
                  </a:cubicBezTo>
                  <a:cubicBezTo>
                    <a:pt x="768" y="339"/>
                    <a:pt x="700" y="429"/>
                    <a:pt x="621" y="531"/>
                  </a:cubicBezTo>
                  <a:cubicBezTo>
                    <a:pt x="531" y="621"/>
                    <a:pt x="463" y="722"/>
                    <a:pt x="384" y="824"/>
                  </a:cubicBezTo>
                  <a:cubicBezTo>
                    <a:pt x="248" y="1038"/>
                    <a:pt x="136" y="1264"/>
                    <a:pt x="68" y="1512"/>
                  </a:cubicBezTo>
                  <a:cubicBezTo>
                    <a:pt x="23" y="1625"/>
                    <a:pt x="11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3" y="113"/>
                    <a:pt x="10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1"/>
            <p:cNvSpPr/>
            <p:nvPr/>
          </p:nvSpPr>
          <p:spPr>
            <a:xfrm>
              <a:off x="9159454" y="3273165"/>
              <a:ext cx="41836" cy="37580"/>
            </a:xfrm>
            <a:custGeom>
              <a:rect b="b" l="l" r="r" t="t"/>
              <a:pathLst>
                <a:path extrusionOk="0" h="1095" w="1219">
                  <a:moveTo>
                    <a:pt x="1219" y="0"/>
                  </a:moveTo>
                  <a:lnTo>
                    <a:pt x="1219" y="0"/>
                  </a:lnTo>
                  <a:cubicBezTo>
                    <a:pt x="1129" y="23"/>
                    <a:pt x="1038" y="56"/>
                    <a:pt x="948" y="102"/>
                  </a:cubicBezTo>
                  <a:cubicBezTo>
                    <a:pt x="880" y="147"/>
                    <a:pt x="801" y="192"/>
                    <a:pt x="722" y="237"/>
                  </a:cubicBezTo>
                  <a:cubicBezTo>
                    <a:pt x="643" y="282"/>
                    <a:pt x="564" y="339"/>
                    <a:pt x="486" y="406"/>
                  </a:cubicBezTo>
                  <a:cubicBezTo>
                    <a:pt x="339" y="519"/>
                    <a:pt x="203" y="666"/>
                    <a:pt x="102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60" y="1016"/>
                  </a:cubicBezTo>
                  <a:cubicBezTo>
                    <a:pt x="440" y="937"/>
                    <a:pt x="598" y="835"/>
                    <a:pt x="745" y="722"/>
                  </a:cubicBezTo>
                  <a:cubicBezTo>
                    <a:pt x="903" y="598"/>
                    <a:pt x="1027" y="440"/>
                    <a:pt x="1129" y="271"/>
                  </a:cubicBezTo>
                  <a:cubicBezTo>
                    <a:pt x="1163" y="181"/>
                    <a:pt x="1196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1"/>
            <p:cNvSpPr/>
            <p:nvPr/>
          </p:nvSpPr>
          <p:spPr>
            <a:xfrm>
              <a:off x="9160209" y="3296228"/>
              <a:ext cx="52338" cy="21587"/>
            </a:xfrm>
            <a:custGeom>
              <a:rect b="b" l="l" r="r" t="t"/>
              <a:pathLst>
                <a:path extrusionOk="0" h="629" w="1525">
                  <a:moveTo>
                    <a:pt x="1437" y="0"/>
                  </a:moveTo>
                  <a:cubicBezTo>
                    <a:pt x="1369" y="0"/>
                    <a:pt x="1303" y="8"/>
                    <a:pt x="1231" y="16"/>
                  </a:cubicBezTo>
                  <a:lnTo>
                    <a:pt x="971" y="62"/>
                  </a:lnTo>
                  <a:cubicBezTo>
                    <a:pt x="881" y="84"/>
                    <a:pt x="791" y="107"/>
                    <a:pt x="700" y="141"/>
                  </a:cubicBezTo>
                  <a:cubicBezTo>
                    <a:pt x="531" y="208"/>
                    <a:pt x="362" y="299"/>
                    <a:pt x="215" y="400"/>
                  </a:cubicBezTo>
                  <a:cubicBezTo>
                    <a:pt x="136" y="456"/>
                    <a:pt x="69" y="524"/>
                    <a:pt x="1" y="592"/>
                  </a:cubicBezTo>
                  <a:cubicBezTo>
                    <a:pt x="84" y="610"/>
                    <a:pt x="159" y="629"/>
                    <a:pt x="233" y="629"/>
                  </a:cubicBezTo>
                  <a:cubicBezTo>
                    <a:pt x="250" y="629"/>
                    <a:pt x="266" y="628"/>
                    <a:pt x="283" y="626"/>
                  </a:cubicBezTo>
                  <a:cubicBezTo>
                    <a:pt x="307" y="627"/>
                    <a:pt x="332" y="628"/>
                    <a:pt x="356" y="628"/>
                  </a:cubicBezTo>
                  <a:cubicBezTo>
                    <a:pt x="523" y="628"/>
                    <a:pt x="690" y="595"/>
                    <a:pt x="847" y="535"/>
                  </a:cubicBezTo>
                  <a:cubicBezTo>
                    <a:pt x="1039" y="468"/>
                    <a:pt x="1208" y="366"/>
                    <a:pt x="1344" y="220"/>
                  </a:cubicBezTo>
                  <a:cubicBezTo>
                    <a:pt x="1411" y="163"/>
                    <a:pt x="1468" y="84"/>
                    <a:pt x="1524" y="5"/>
                  </a:cubicBezTo>
                  <a:cubicBezTo>
                    <a:pt x="1494" y="2"/>
                    <a:pt x="1466" y="0"/>
                    <a:pt x="143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1"/>
            <p:cNvSpPr/>
            <p:nvPr/>
          </p:nvSpPr>
          <p:spPr>
            <a:xfrm>
              <a:off x="9155198" y="3328523"/>
              <a:ext cx="85217" cy="65105"/>
            </a:xfrm>
            <a:custGeom>
              <a:rect b="b" l="l" r="r" t="t"/>
              <a:pathLst>
                <a:path extrusionOk="0" h="1897" w="2483">
                  <a:moveTo>
                    <a:pt x="0" y="1"/>
                  </a:moveTo>
                  <a:cubicBezTo>
                    <a:pt x="113" y="136"/>
                    <a:pt x="248" y="260"/>
                    <a:pt x="384" y="362"/>
                  </a:cubicBezTo>
                  <a:cubicBezTo>
                    <a:pt x="531" y="463"/>
                    <a:pt x="666" y="554"/>
                    <a:pt x="824" y="644"/>
                  </a:cubicBezTo>
                  <a:lnTo>
                    <a:pt x="1061" y="791"/>
                  </a:lnTo>
                  <a:cubicBezTo>
                    <a:pt x="1140" y="824"/>
                    <a:pt x="1230" y="870"/>
                    <a:pt x="1309" y="926"/>
                  </a:cubicBezTo>
                  <a:cubicBezTo>
                    <a:pt x="1467" y="1016"/>
                    <a:pt x="1614" y="1118"/>
                    <a:pt x="1760" y="1231"/>
                  </a:cubicBezTo>
                  <a:cubicBezTo>
                    <a:pt x="1828" y="1276"/>
                    <a:pt x="1896" y="1332"/>
                    <a:pt x="1952" y="1389"/>
                  </a:cubicBezTo>
                  <a:cubicBezTo>
                    <a:pt x="2020" y="1445"/>
                    <a:pt x="2076" y="1501"/>
                    <a:pt x="2133" y="1535"/>
                  </a:cubicBezTo>
                  <a:cubicBezTo>
                    <a:pt x="2178" y="1580"/>
                    <a:pt x="2223" y="1626"/>
                    <a:pt x="2268" y="1682"/>
                  </a:cubicBezTo>
                  <a:lnTo>
                    <a:pt x="2381" y="1795"/>
                  </a:lnTo>
                  <a:cubicBezTo>
                    <a:pt x="2438" y="1863"/>
                    <a:pt x="2483" y="1896"/>
                    <a:pt x="2483" y="1896"/>
                  </a:cubicBezTo>
                  <a:cubicBezTo>
                    <a:pt x="2483" y="1896"/>
                    <a:pt x="2471" y="1840"/>
                    <a:pt x="2449" y="1750"/>
                  </a:cubicBezTo>
                  <a:cubicBezTo>
                    <a:pt x="2438" y="1716"/>
                    <a:pt x="2426" y="1659"/>
                    <a:pt x="2404" y="1592"/>
                  </a:cubicBezTo>
                  <a:cubicBezTo>
                    <a:pt x="2392" y="1524"/>
                    <a:pt x="2359" y="1456"/>
                    <a:pt x="2325" y="1400"/>
                  </a:cubicBezTo>
                  <a:cubicBezTo>
                    <a:pt x="2280" y="1332"/>
                    <a:pt x="2234" y="1253"/>
                    <a:pt x="2189" y="1174"/>
                  </a:cubicBezTo>
                  <a:cubicBezTo>
                    <a:pt x="2133" y="1095"/>
                    <a:pt x="2076" y="1016"/>
                    <a:pt x="1997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03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1"/>
            <p:cNvSpPr/>
            <p:nvPr/>
          </p:nvSpPr>
          <p:spPr>
            <a:xfrm>
              <a:off x="9190445" y="3359137"/>
              <a:ext cx="30613" cy="56182"/>
            </a:xfrm>
            <a:custGeom>
              <a:rect b="b" l="l" r="r" t="t"/>
              <a:pathLst>
                <a:path extrusionOk="0" h="1637" w="892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68" y="305"/>
                  </a:cubicBezTo>
                  <a:cubicBezTo>
                    <a:pt x="102" y="395"/>
                    <a:pt x="135" y="485"/>
                    <a:pt x="169" y="587"/>
                  </a:cubicBezTo>
                  <a:cubicBezTo>
                    <a:pt x="203" y="688"/>
                    <a:pt x="260" y="779"/>
                    <a:pt x="305" y="880"/>
                  </a:cubicBezTo>
                  <a:cubicBezTo>
                    <a:pt x="395" y="1072"/>
                    <a:pt x="519" y="1253"/>
                    <a:pt x="655" y="1422"/>
                  </a:cubicBezTo>
                  <a:cubicBezTo>
                    <a:pt x="711" y="1501"/>
                    <a:pt x="790" y="1580"/>
                    <a:pt x="869" y="1636"/>
                  </a:cubicBezTo>
                  <a:cubicBezTo>
                    <a:pt x="891" y="1535"/>
                    <a:pt x="891" y="1433"/>
                    <a:pt x="869" y="1320"/>
                  </a:cubicBezTo>
                  <a:cubicBezTo>
                    <a:pt x="846" y="1106"/>
                    <a:pt x="779" y="892"/>
                    <a:pt x="677" y="700"/>
                  </a:cubicBezTo>
                  <a:cubicBezTo>
                    <a:pt x="621" y="587"/>
                    <a:pt x="553" y="485"/>
                    <a:pt x="474" y="384"/>
                  </a:cubicBezTo>
                  <a:cubicBezTo>
                    <a:pt x="418" y="305"/>
                    <a:pt x="350" y="226"/>
                    <a:pt x="260" y="158"/>
                  </a:cubicBezTo>
                  <a:cubicBezTo>
                    <a:pt x="181" y="90"/>
                    <a:pt x="90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1"/>
            <p:cNvSpPr/>
            <p:nvPr/>
          </p:nvSpPr>
          <p:spPr>
            <a:xfrm>
              <a:off x="9102517" y="3327356"/>
              <a:ext cx="41870" cy="107319"/>
            </a:xfrm>
            <a:custGeom>
              <a:rect b="b" l="l" r="r" t="t"/>
              <a:pathLst>
                <a:path extrusionOk="0" h="3127" w="1220">
                  <a:moveTo>
                    <a:pt x="1151" y="1"/>
                  </a:moveTo>
                  <a:cubicBezTo>
                    <a:pt x="1151" y="1"/>
                    <a:pt x="1129" y="46"/>
                    <a:pt x="1106" y="148"/>
                  </a:cubicBezTo>
                  <a:cubicBezTo>
                    <a:pt x="1095" y="193"/>
                    <a:pt x="1095" y="260"/>
                    <a:pt x="1061" y="306"/>
                  </a:cubicBezTo>
                  <a:cubicBezTo>
                    <a:pt x="1039" y="362"/>
                    <a:pt x="1005" y="430"/>
                    <a:pt x="982" y="497"/>
                  </a:cubicBezTo>
                  <a:cubicBezTo>
                    <a:pt x="937" y="633"/>
                    <a:pt x="847" y="802"/>
                    <a:pt x="779" y="971"/>
                  </a:cubicBezTo>
                  <a:cubicBezTo>
                    <a:pt x="734" y="1062"/>
                    <a:pt x="689" y="1152"/>
                    <a:pt x="644" y="1242"/>
                  </a:cubicBezTo>
                  <a:cubicBezTo>
                    <a:pt x="610" y="1332"/>
                    <a:pt x="576" y="1434"/>
                    <a:pt x="520" y="1524"/>
                  </a:cubicBezTo>
                  <a:cubicBezTo>
                    <a:pt x="373" y="1874"/>
                    <a:pt x="237" y="2235"/>
                    <a:pt x="113" y="2607"/>
                  </a:cubicBezTo>
                  <a:cubicBezTo>
                    <a:pt x="68" y="2777"/>
                    <a:pt x="23" y="2957"/>
                    <a:pt x="1" y="3127"/>
                  </a:cubicBezTo>
                  <a:cubicBezTo>
                    <a:pt x="113" y="3002"/>
                    <a:pt x="226" y="2856"/>
                    <a:pt x="328" y="2709"/>
                  </a:cubicBezTo>
                  <a:cubicBezTo>
                    <a:pt x="441" y="2562"/>
                    <a:pt x="531" y="2404"/>
                    <a:pt x="621" y="2246"/>
                  </a:cubicBezTo>
                  <a:cubicBezTo>
                    <a:pt x="836" y="1885"/>
                    <a:pt x="1005" y="1502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08" y="249"/>
                    <a:pt x="1197" y="193"/>
                    <a:pt x="1185" y="136"/>
                  </a:cubicBezTo>
                  <a:cubicBezTo>
                    <a:pt x="1163" y="46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1"/>
            <p:cNvSpPr/>
            <p:nvPr/>
          </p:nvSpPr>
          <p:spPr>
            <a:xfrm>
              <a:off x="9136974" y="3349458"/>
              <a:ext cx="16302" cy="42625"/>
            </a:xfrm>
            <a:custGeom>
              <a:rect b="b" l="l" r="r" t="t"/>
              <a:pathLst>
                <a:path extrusionOk="0" h="1242" w="475">
                  <a:moveTo>
                    <a:pt x="317" y="0"/>
                  </a:moveTo>
                  <a:cubicBezTo>
                    <a:pt x="260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7" y="1117"/>
                    <a:pt x="181" y="1185"/>
                    <a:pt x="226" y="1241"/>
                  </a:cubicBezTo>
                  <a:cubicBezTo>
                    <a:pt x="283" y="1185"/>
                    <a:pt x="317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52" y="350"/>
                    <a:pt x="418" y="214"/>
                  </a:cubicBezTo>
                  <a:cubicBezTo>
                    <a:pt x="396" y="135"/>
                    <a:pt x="362" y="68"/>
                    <a:pt x="31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1"/>
            <p:cNvSpPr/>
            <p:nvPr/>
          </p:nvSpPr>
          <p:spPr>
            <a:xfrm>
              <a:off x="9142019" y="3539591"/>
              <a:ext cx="44959" cy="82917"/>
            </a:xfrm>
            <a:custGeom>
              <a:rect b="b" l="l" r="r" t="t"/>
              <a:pathLst>
                <a:path extrusionOk="0" h="2416" w="1310">
                  <a:moveTo>
                    <a:pt x="1287" y="1"/>
                  </a:moveTo>
                  <a:cubicBezTo>
                    <a:pt x="1287" y="1"/>
                    <a:pt x="1253" y="46"/>
                    <a:pt x="1208" y="113"/>
                  </a:cubicBezTo>
                  <a:cubicBezTo>
                    <a:pt x="1174" y="181"/>
                    <a:pt x="1129" y="283"/>
                    <a:pt x="1061" y="396"/>
                  </a:cubicBezTo>
                  <a:cubicBezTo>
                    <a:pt x="948" y="621"/>
                    <a:pt x="790" y="915"/>
                    <a:pt x="644" y="1208"/>
                  </a:cubicBezTo>
                  <a:cubicBezTo>
                    <a:pt x="565" y="1366"/>
                    <a:pt x="474" y="1501"/>
                    <a:pt x="418" y="1648"/>
                  </a:cubicBezTo>
                  <a:cubicBezTo>
                    <a:pt x="350" y="1783"/>
                    <a:pt x="260" y="1908"/>
                    <a:pt x="215" y="2020"/>
                  </a:cubicBezTo>
                  <a:cubicBezTo>
                    <a:pt x="158" y="2145"/>
                    <a:pt x="91" y="2224"/>
                    <a:pt x="57" y="2303"/>
                  </a:cubicBezTo>
                  <a:cubicBezTo>
                    <a:pt x="34" y="2336"/>
                    <a:pt x="12" y="2370"/>
                    <a:pt x="0" y="2415"/>
                  </a:cubicBezTo>
                  <a:cubicBezTo>
                    <a:pt x="0" y="2415"/>
                    <a:pt x="34" y="2393"/>
                    <a:pt x="113" y="2359"/>
                  </a:cubicBezTo>
                  <a:cubicBezTo>
                    <a:pt x="215" y="2314"/>
                    <a:pt x="305" y="2257"/>
                    <a:pt x="395" y="2178"/>
                  </a:cubicBezTo>
                  <a:cubicBezTo>
                    <a:pt x="520" y="2088"/>
                    <a:pt x="621" y="1975"/>
                    <a:pt x="723" y="1851"/>
                  </a:cubicBezTo>
                  <a:cubicBezTo>
                    <a:pt x="779" y="1783"/>
                    <a:pt x="824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53" y="768"/>
                    <a:pt x="1287" y="610"/>
                    <a:pt x="1298" y="452"/>
                  </a:cubicBezTo>
                  <a:cubicBezTo>
                    <a:pt x="1309" y="350"/>
                    <a:pt x="1309" y="238"/>
                    <a:pt x="1298" y="125"/>
                  </a:cubicBezTo>
                  <a:cubicBezTo>
                    <a:pt x="1287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1"/>
            <p:cNvSpPr/>
            <p:nvPr/>
          </p:nvSpPr>
          <p:spPr>
            <a:xfrm>
              <a:off x="9169510" y="3560115"/>
              <a:ext cx="24436" cy="56971"/>
            </a:xfrm>
            <a:custGeom>
              <a:rect b="b" l="l" r="r" t="t"/>
              <a:pathLst>
                <a:path extrusionOk="0" h="1660" w="712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193" y="791"/>
                  </a:cubicBezTo>
                  <a:cubicBezTo>
                    <a:pt x="114" y="971"/>
                    <a:pt x="46" y="1163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73" y="1298"/>
                    <a:pt x="497" y="1106"/>
                    <a:pt x="599" y="915"/>
                  </a:cubicBezTo>
                  <a:cubicBezTo>
                    <a:pt x="633" y="813"/>
                    <a:pt x="655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1"/>
            <p:cNvSpPr/>
            <p:nvPr/>
          </p:nvSpPr>
          <p:spPr>
            <a:xfrm>
              <a:off x="8810522" y="3294066"/>
              <a:ext cx="68949" cy="63526"/>
            </a:xfrm>
            <a:custGeom>
              <a:rect b="b" l="l" r="r" t="t"/>
              <a:pathLst>
                <a:path extrusionOk="0" h="1851" w="2009">
                  <a:moveTo>
                    <a:pt x="2009" y="0"/>
                  </a:moveTo>
                  <a:lnTo>
                    <a:pt x="2009" y="0"/>
                  </a:lnTo>
                  <a:cubicBezTo>
                    <a:pt x="1873" y="34"/>
                    <a:pt x="1727" y="79"/>
                    <a:pt x="1591" y="136"/>
                  </a:cubicBezTo>
                  <a:cubicBezTo>
                    <a:pt x="1445" y="192"/>
                    <a:pt x="1309" y="260"/>
                    <a:pt x="1185" y="350"/>
                  </a:cubicBezTo>
                  <a:cubicBezTo>
                    <a:pt x="1050" y="440"/>
                    <a:pt x="903" y="542"/>
                    <a:pt x="768" y="655"/>
                  </a:cubicBezTo>
                  <a:cubicBezTo>
                    <a:pt x="632" y="779"/>
                    <a:pt x="508" y="914"/>
                    <a:pt x="406" y="1050"/>
                  </a:cubicBezTo>
                  <a:cubicBezTo>
                    <a:pt x="350" y="1106"/>
                    <a:pt x="305" y="1174"/>
                    <a:pt x="260" y="1242"/>
                  </a:cubicBezTo>
                  <a:cubicBezTo>
                    <a:pt x="226" y="1309"/>
                    <a:pt x="192" y="1377"/>
                    <a:pt x="169" y="1433"/>
                  </a:cubicBezTo>
                  <a:cubicBezTo>
                    <a:pt x="102" y="1569"/>
                    <a:pt x="45" y="1704"/>
                    <a:pt x="0" y="1851"/>
                  </a:cubicBezTo>
                  <a:cubicBezTo>
                    <a:pt x="124" y="1761"/>
                    <a:pt x="248" y="1670"/>
                    <a:pt x="350" y="1558"/>
                  </a:cubicBezTo>
                  <a:cubicBezTo>
                    <a:pt x="406" y="1512"/>
                    <a:pt x="463" y="1467"/>
                    <a:pt x="508" y="1422"/>
                  </a:cubicBezTo>
                  <a:cubicBezTo>
                    <a:pt x="564" y="1366"/>
                    <a:pt x="621" y="1321"/>
                    <a:pt x="677" y="1276"/>
                  </a:cubicBezTo>
                  <a:cubicBezTo>
                    <a:pt x="801" y="1174"/>
                    <a:pt x="903" y="1061"/>
                    <a:pt x="1038" y="960"/>
                  </a:cubicBezTo>
                  <a:cubicBezTo>
                    <a:pt x="1162" y="847"/>
                    <a:pt x="1287" y="745"/>
                    <a:pt x="1399" y="632"/>
                  </a:cubicBezTo>
                  <a:cubicBezTo>
                    <a:pt x="1467" y="587"/>
                    <a:pt x="1512" y="519"/>
                    <a:pt x="1569" y="474"/>
                  </a:cubicBezTo>
                  <a:cubicBezTo>
                    <a:pt x="1625" y="429"/>
                    <a:pt x="1670" y="384"/>
                    <a:pt x="1715" y="328"/>
                  </a:cubicBezTo>
                  <a:cubicBezTo>
                    <a:pt x="1828" y="226"/>
                    <a:pt x="1930" y="125"/>
                    <a:pt x="20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1"/>
            <p:cNvSpPr/>
            <p:nvPr/>
          </p:nvSpPr>
          <p:spPr>
            <a:xfrm>
              <a:off x="9051380" y="3292110"/>
              <a:ext cx="70528" cy="22514"/>
            </a:xfrm>
            <a:custGeom>
              <a:rect b="b" l="l" r="r" t="t"/>
              <a:pathLst>
                <a:path extrusionOk="0" h="656" w="2055">
                  <a:moveTo>
                    <a:pt x="729" y="1"/>
                  </a:moveTo>
                  <a:cubicBezTo>
                    <a:pt x="602" y="1"/>
                    <a:pt x="475" y="12"/>
                    <a:pt x="351" y="35"/>
                  </a:cubicBezTo>
                  <a:cubicBezTo>
                    <a:pt x="227" y="57"/>
                    <a:pt x="114" y="91"/>
                    <a:pt x="1" y="136"/>
                  </a:cubicBezTo>
                  <a:cubicBezTo>
                    <a:pt x="103" y="193"/>
                    <a:pt x="215" y="238"/>
                    <a:pt x="328" y="272"/>
                  </a:cubicBezTo>
                  <a:cubicBezTo>
                    <a:pt x="430" y="306"/>
                    <a:pt x="531" y="328"/>
                    <a:pt x="655" y="362"/>
                  </a:cubicBezTo>
                  <a:cubicBezTo>
                    <a:pt x="780" y="396"/>
                    <a:pt x="904" y="419"/>
                    <a:pt x="1028" y="441"/>
                  </a:cubicBezTo>
                  <a:cubicBezTo>
                    <a:pt x="1152" y="464"/>
                    <a:pt x="1265" y="497"/>
                    <a:pt x="1389" y="520"/>
                  </a:cubicBezTo>
                  <a:cubicBezTo>
                    <a:pt x="1513" y="531"/>
                    <a:pt x="1615" y="565"/>
                    <a:pt x="1705" y="588"/>
                  </a:cubicBezTo>
                  <a:cubicBezTo>
                    <a:pt x="1806" y="599"/>
                    <a:pt x="1885" y="622"/>
                    <a:pt x="1953" y="644"/>
                  </a:cubicBezTo>
                  <a:cubicBezTo>
                    <a:pt x="2010" y="655"/>
                    <a:pt x="2055" y="655"/>
                    <a:pt x="2055" y="655"/>
                  </a:cubicBezTo>
                  <a:cubicBezTo>
                    <a:pt x="2032" y="633"/>
                    <a:pt x="2021" y="599"/>
                    <a:pt x="1998" y="576"/>
                  </a:cubicBezTo>
                  <a:cubicBezTo>
                    <a:pt x="1953" y="497"/>
                    <a:pt x="1885" y="430"/>
                    <a:pt x="1829" y="373"/>
                  </a:cubicBezTo>
                  <a:cubicBezTo>
                    <a:pt x="1727" y="294"/>
                    <a:pt x="1626" y="227"/>
                    <a:pt x="1513" y="170"/>
                  </a:cubicBezTo>
                  <a:cubicBezTo>
                    <a:pt x="1378" y="114"/>
                    <a:pt x="1242" y="69"/>
                    <a:pt x="1107" y="35"/>
                  </a:cubicBezTo>
                  <a:cubicBezTo>
                    <a:pt x="983" y="12"/>
                    <a:pt x="856" y="1"/>
                    <a:pt x="7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1"/>
            <p:cNvSpPr/>
            <p:nvPr/>
          </p:nvSpPr>
          <p:spPr>
            <a:xfrm>
              <a:off x="9063392" y="3318364"/>
              <a:ext cx="59682" cy="20661"/>
            </a:xfrm>
            <a:custGeom>
              <a:rect b="b" l="l" r="r" t="t"/>
              <a:pathLst>
                <a:path extrusionOk="0" h="602" w="1739">
                  <a:moveTo>
                    <a:pt x="1339" y="1"/>
                  </a:moveTo>
                  <a:cubicBezTo>
                    <a:pt x="1152" y="1"/>
                    <a:pt x="973" y="27"/>
                    <a:pt x="802" y="94"/>
                  </a:cubicBezTo>
                  <a:cubicBezTo>
                    <a:pt x="599" y="161"/>
                    <a:pt x="407" y="252"/>
                    <a:pt x="238" y="376"/>
                  </a:cubicBezTo>
                  <a:cubicBezTo>
                    <a:pt x="147" y="432"/>
                    <a:pt x="69" y="500"/>
                    <a:pt x="1" y="579"/>
                  </a:cubicBezTo>
                  <a:cubicBezTo>
                    <a:pt x="102" y="601"/>
                    <a:pt x="204" y="601"/>
                    <a:pt x="305" y="601"/>
                  </a:cubicBezTo>
                  <a:cubicBezTo>
                    <a:pt x="520" y="590"/>
                    <a:pt x="723" y="556"/>
                    <a:pt x="926" y="477"/>
                  </a:cubicBezTo>
                  <a:cubicBezTo>
                    <a:pt x="1028" y="443"/>
                    <a:pt x="1118" y="410"/>
                    <a:pt x="1219" y="364"/>
                  </a:cubicBezTo>
                  <a:cubicBezTo>
                    <a:pt x="1310" y="319"/>
                    <a:pt x="1389" y="274"/>
                    <a:pt x="1479" y="229"/>
                  </a:cubicBezTo>
                  <a:cubicBezTo>
                    <a:pt x="1569" y="184"/>
                    <a:pt x="1660" y="127"/>
                    <a:pt x="1739" y="60"/>
                  </a:cubicBezTo>
                  <a:cubicBezTo>
                    <a:pt x="1637" y="26"/>
                    <a:pt x="1547" y="15"/>
                    <a:pt x="1445" y="3"/>
                  </a:cubicBezTo>
                  <a:cubicBezTo>
                    <a:pt x="1409" y="2"/>
                    <a:pt x="1374" y="1"/>
                    <a:pt x="133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1"/>
            <p:cNvSpPr/>
            <p:nvPr/>
          </p:nvSpPr>
          <p:spPr>
            <a:xfrm>
              <a:off x="9043281" y="3234418"/>
              <a:ext cx="93350" cy="65860"/>
            </a:xfrm>
            <a:custGeom>
              <a:rect b="b" l="l" r="r" t="t"/>
              <a:pathLst>
                <a:path extrusionOk="0" h="1919" w="2720">
                  <a:moveTo>
                    <a:pt x="0" y="1"/>
                  </a:moveTo>
                  <a:cubicBezTo>
                    <a:pt x="0" y="1"/>
                    <a:pt x="56" y="23"/>
                    <a:pt x="135" y="80"/>
                  </a:cubicBezTo>
                  <a:lnTo>
                    <a:pt x="282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87" y="362"/>
                    <a:pt x="666" y="418"/>
                  </a:cubicBezTo>
                  <a:cubicBezTo>
                    <a:pt x="733" y="475"/>
                    <a:pt x="801" y="531"/>
                    <a:pt x="880" y="576"/>
                  </a:cubicBezTo>
                  <a:cubicBezTo>
                    <a:pt x="970" y="633"/>
                    <a:pt x="1038" y="700"/>
                    <a:pt x="1117" y="757"/>
                  </a:cubicBezTo>
                  <a:cubicBezTo>
                    <a:pt x="1196" y="824"/>
                    <a:pt x="1286" y="870"/>
                    <a:pt x="1365" y="937"/>
                  </a:cubicBezTo>
                  <a:cubicBezTo>
                    <a:pt x="1693" y="1197"/>
                    <a:pt x="2020" y="1434"/>
                    <a:pt x="2279" y="1614"/>
                  </a:cubicBezTo>
                  <a:lnTo>
                    <a:pt x="2595" y="1840"/>
                  </a:lnTo>
                  <a:cubicBezTo>
                    <a:pt x="2674" y="1885"/>
                    <a:pt x="2720" y="1919"/>
                    <a:pt x="2720" y="1919"/>
                  </a:cubicBezTo>
                  <a:cubicBezTo>
                    <a:pt x="2652" y="1750"/>
                    <a:pt x="2550" y="1592"/>
                    <a:pt x="2437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80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4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1"/>
            <p:cNvSpPr/>
            <p:nvPr/>
          </p:nvSpPr>
          <p:spPr>
            <a:xfrm>
              <a:off x="9090505" y="3214684"/>
              <a:ext cx="50004" cy="96062"/>
            </a:xfrm>
            <a:custGeom>
              <a:rect b="b" l="l" r="r" t="t"/>
              <a:pathLst>
                <a:path extrusionOk="0" h="2799" w="1457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5" y="45"/>
                    <a:pt x="80" y="124"/>
                  </a:cubicBezTo>
                  <a:cubicBezTo>
                    <a:pt x="114" y="203"/>
                    <a:pt x="181" y="327"/>
                    <a:pt x="249" y="452"/>
                  </a:cubicBezTo>
                  <a:cubicBezTo>
                    <a:pt x="317" y="576"/>
                    <a:pt x="384" y="734"/>
                    <a:pt x="475" y="892"/>
                  </a:cubicBezTo>
                  <a:cubicBezTo>
                    <a:pt x="520" y="971"/>
                    <a:pt x="554" y="1061"/>
                    <a:pt x="599" y="1140"/>
                  </a:cubicBezTo>
                  <a:cubicBezTo>
                    <a:pt x="644" y="1230"/>
                    <a:pt x="689" y="1309"/>
                    <a:pt x="723" y="1399"/>
                  </a:cubicBezTo>
                  <a:lnTo>
                    <a:pt x="1208" y="2359"/>
                  </a:lnTo>
                  <a:lnTo>
                    <a:pt x="1377" y="2675"/>
                  </a:lnTo>
                  <a:cubicBezTo>
                    <a:pt x="1423" y="2753"/>
                    <a:pt x="1456" y="2799"/>
                    <a:pt x="1456" y="2799"/>
                  </a:cubicBezTo>
                  <a:lnTo>
                    <a:pt x="1456" y="2663"/>
                  </a:lnTo>
                  <a:cubicBezTo>
                    <a:pt x="1456" y="2539"/>
                    <a:pt x="1456" y="2404"/>
                    <a:pt x="1434" y="2280"/>
                  </a:cubicBezTo>
                  <a:cubicBezTo>
                    <a:pt x="1411" y="2110"/>
                    <a:pt x="1366" y="1941"/>
                    <a:pt x="1321" y="1772"/>
                  </a:cubicBezTo>
                  <a:cubicBezTo>
                    <a:pt x="1287" y="1681"/>
                    <a:pt x="1253" y="1580"/>
                    <a:pt x="1219" y="1490"/>
                  </a:cubicBezTo>
                  <a:cubicBezTo>
                    <a:pt x="1174" y="1399"/>
                    <a:pt x="1129" y="1298"/>
                    <a:pt x="1095" y="1208"/>
                  </a:cubicBezTo>
                  <a:cubicBezTo>
                    <a:pt x="994" y="1027"/>
                    <a:pt x="892" y="858"/>
                    <a:pt x="779" y="700"/>
                  </a:cubicBezTo>
                  <a:cubicBezTo>
                    <a:pt x="678" y="553"/>
                    <a:pt x="554" y="418"/>
                    <a:pt x="429" y="294"/>
                  </a:cubicBezTo>
                  <a:cubicBezTo>
                    <a:pt x="339" y="203"/>
                    <a:pt x="238" y="124"/>
                    <a:pt x="125" y="68"/>
                  </a:cubicBezTo>
                  <a:cubicBezTo>
                    <a:pt x="57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1"/>
            <p:cNvSpPr/>
            <p:nvPr/>
          </p:nvSpPr>
          <p:spPr>
            <a:xfrm>
              <a:off x="8887983" y="3192101"/>
              <a:ext cx="45337" cy="14483"/>
            </a:xfrm>
            <a:custGeom>
              <a:rect b="b" l="l" r="r" t="t"/>
              <a:pathLst>
                <a:path extrusionOk="0" h="422" w="1321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2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2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70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17" y="71"/>
                  </a:cubicBezTo>
                  <a:cubicBezTo>
                    <a:pt x="986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1"/>
            <p:cNvSpPr/>
            <p:nvPr/>
          </p:nvSpPr>
          <p:spPr>
            <a:xfrm>
              <a:off x="8980132" y="3466387"/>
              <a:ext cx="23646" cy="57761"/>
            </a:xfrm>
            <a:custGeom>
              <a:rect b="b" l="l" r="r" t="t"/>
              <a:pathLst>
                <a:path extrusionOk="0" h="1683" w="689">
                  <a:moveTo>
                    <a:pt x="689" y="1"/>
                  </a:moveTo>
                  <a:lnTo>
                    <a:pt x="689" y="1"/>
                  </a:lnTo>
                  <a:cubicBezTo>
                    <a:pt x="599" y="57"/>
                    <a:pt x="520" y="114"/>
                    <a:pt x="441" y="181"/>
                  </a:cubicBezTo>
                  <a:cubicBezTo>
                    <a:pt x="373" y="249"/>
                    <a:pt x="305" y="328"/>
                    <a:pt x="260" y="418"/>
                  </a:cubicBezTo>
                  <a:cubicBezTo>
                    <a:pt x="204" y="531"/>
                    <a:pt x="147" y="633"/>
                    <a:pt x="102" y="746"/>
                  </a:cubicBezTo>
                  <a:cubicBezTo>
                    <a:pt x="35" y="949"/>
                    <a:pt x="1" y="1163"/>
                    <a:pt x="23" y="1378"/>
                  </a:cubicBezTo>
                  <a:cubicBezTo>
                    <a:pt x="23" y="1479"/>
                    <a:pt x="46" y="1581"/>
                    <a:pt x="68" y="1682"/>
                  </a:cubicBezTo>
                  <a:cubicBezTo>
                    <a:pt x="136" y="1603"/>
                    <a:pt x="204" y="1524"/>
                    <a:pt x="249" y="1434"/>
                  </a:cubicBezTo>
                  <a:cubicBezTo>
                    <a:pt x="351" y="1265"/>
                    <a:pt x="429" y="1073"/>
                    <a:pt x="497" y="881"/>
                  </a:cubicBezTo>
                  <a:cubicBezTo>
                    <a:pt x="531" y="779"/>
                    <a:pt x="565" y="689"/>
                    <a:pt x="587" y="588"/>
                  </a:cubicBezTo>
                  <a:cubicBezTo>
                    <a:pt x="610" y="486"/>
                    <a:pt x="621" y="396"/>
                    <a:pt x="644" y="306"/>
                  </a:cubicBezTo>
                  <a:cubicBezTo>
                    <a:pt x="678" y="204"/>
                    <a:pt x="689" y="102"/>
                    <a:pt x="68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1"/>
            <p:cNvSpPr/>
            <p:nvPr/>
          </p:nvSpPr>
          <p:spPr>
            <a:xfrm>
              <a:off x="9006078" y="3450119"/>
              <a:ext cx="21725" cy="44582"/>
            </a:xfrm>
            <a:custGeom>
              <a:rect b="b" l="l" r="r" t="t"/>
              <a:pathLst>
                <a:path extrusionOk="0" h="1299" w="633">
                  <a:moveTo>
                    <a:pt x="621" y="1"/>
                  </a:moveTo>
                  <a:cubicBezTo>
                    <a:pt x="542" y="35"/>
                    <a:pt x="475" y="80"/>
                    <a:pt x="407" y="136"/>
                  </a:cubicBezTo>
                  <a:cubicBezTo>
                    <a:pt x="272" y="249"/>
                    <a:pt x="170" y="396"/>
                    <a:pt x="102" y="554"/>
                  </a:cubicBezTo>
                  <a:cubicBezTo>
                    <a:pt x="35" y="712"/>
                    <a:pt x="1" y="881"/>
                    <a:pt x="12" y="1050"/>
                  </a:cubicBezTo>
                  <a:cubicBezTo>
                    <a:pt x="12" y="1129"/>
                    <a:pt x="23" y="1220"/>
                    <a:pt x="57" y="1299"/>
                  </a:cubicBezTo>
                  <a:cubicBezTo>
                    <a:pt x="125" y="1253"/>
                    <a:pt x="181" y="1197"/>
                    <a:pt x="238" y="1129"/>
                  </a:cubicBezTo>
                  <a:cubicBezTo>
                    <a:pt x="339" y="1005"/>
                    <a:pt x="430" y="859"/>
                    <a:pt x="486" y="712"/>
                  </a:cubicBezTo>
                  <a:cubicBezTo>
                    <a:pt x="520" y="633"/>
                    <a:pt x="542" y="554"/>
                    <a:pt x="565" y="486"/>
                  </a:cubicBezTo>
                  <a:cubicBezTo>
                    <a:pt x="576" y="407"/>
                    <a:pt x="588" y="328"/>
                    <a:pt x="610" y="260"/>
                  </a:cubicBezTo>
                  <a:cubicBezTo>
                    <a:pt x="621" y="170"/>
                    <a:pt x="633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1"/>
            <p:cNvSpPr/>
            <p:nvPr/>
          </p:nvSpPr>
          <p:spPr>
            <a:xfrm>
              <a:off x="9254726" y="3488489"/>
              <a:ext cx="16680" cy="48803"/>
            </a:xfrm>
            <a:custGeom>
              <a:rect b="b" l="l" r="r" t="t"/>
              <a:pathLst>
                <a:path extrusionOk="0" h="1422" w="486">
                  <a:moveTo>
                    <a:pt x="316" y="0"/>
                  </a:moveTo>
                  <a:cubicBezTo>
                    <a:pt x="260" y="68"/>
                    <a:pt x="226" y="147"/>
                    <a:pt x="192" y="226"/>
                  </a:cubicBezTo>
                  <a:cubicBezTo>
                    <a:pt x="169" y="293"/>
                    <a:pt x="136" y="372"/>
                    <a:pt x="102" y="451"/>
                  </a:cubicBezTo>
                  <a:cubicBezTo>
                    <a:pt x="79" y="530"/>
                    <a:pt x="57" y="609"/>
                    <a:pt x="45" y="688"/>
                  </a:cubicBezTo>
                  <a:cubicBezTo>
                    <a:pt x="11" y="846"/>
                    <a:pt x="0" y="1016"/>
                    <a:pt x="0" y="1174"/>
                  </a:cubicBezTo>
                  <a:cubicBezTo>
                    <a:pt x="0" y="1264"/>
                    <a:pt x="11" y="1343"/>
                    <a:pt x="34" y="1422"/>
                  </a:cubicBezTo>
                  <a:cubicBezTo>
                    <a:pt x="113" y="1377"/>
                    <a:pt x="169" y="1320"/>
                    <a:pt x="226" y="1253"/>
                  </a:cubicBezTo>
                  <a:cubicBezTo>
                    <a:pt x="282" y="1185"/>
                    <a:pt x="327" y="1117"/>
                    <a:pt x="361" y="1038"/>
                  </a:cubicBezTo>
                  <a:cubicBezTo>
                    <a:pt x="395" y="948"/>
                    <a:pt x="429" y="858"/>
                    <a:pt x="452" y="767"/>
                  </a:cubicBezTo>
                  <a:cubicBezTo>
                    <a:pt x="485" y="587"/>
                    <a:pt x="474" y="406"/>
                    <a:pt x="429" y="237"/>
                  </a:cubicBezTo>
                  <a:cubicBezTo>
                    <a:pt x="406" y="158"/>
                    <a:pt x="361" y="79"/>
                    <a:pt x="31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1"/>
            <p:cNvSpPr/>
            <p:nvPr/>
          </p:nvSpPr>
          <p:spPr>
            <a:xfrm>
              <a:off x="5693717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1"/>
            <p:cNvSpPr/>
            <p:nvPr/>
          </p:nvSpPr>
          <p:spPr>
            <a:xfrm>
              <a:off x="5712696" y="83910"/>
              <a:ext cx="714165" cy="598884"/>
            </a:xfrm>
            <a:custGeom>
              <a:rect b="b" l="l" r="r" t="t"/>
              <a:pathLst>
                <a:path extrusionOk="0" h="17450" w="20809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1"/>
            <p:cNvSpPr/>
            <p:nvPr/>
          </p:nvSpPr>
          <p:spPr>
            <a:xfrm>
              <a:off x="5718531" y="138960"/>
              <a:ext cx="792758" cy="673667"/>
            </a:xfrm>
            <a:custGeom>
              <a:rect b="b" l="l" r="r" t="t"/>
              <a:pathLst>
                <a:path extrusionOk="0" h="19629" w="23099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1"/>
            <p:cNvSpPr/>
            <p:nvPr/>
          </p:nvSpPr>
          <p:spPr>
            <a:xfrm>
              <a:off x="6443095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1"/>
            <p:cNvSpPr/>
            <p:nvPr/>
          </p:nvSpPr>
          <p:spPr>
            <a:xfrm>
              <a:off x="6443884" y="299303"/>
              <a:ext cx="17057" cy="24813"/>
            </a:xfrm>
            <a:custGeom>
              <a:rect b="b" l="l" r="r" t="t"/>
              <a:pathLst>
                <a:path extrusionOk="0" h="723" w="497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1"/>
            <p:cNvSpPr/>
            <p:nvPr/>
          </p:nvSpPr>
          <p:spPr>
            <a:xfrm>
              <a:off x="6034515" y="777552"/>
              <a:ext cx="66649" cy="17091"/>
            </a:xfrm>
            <a:custGeom>
              <a:rect b="b" l="l" r="r" t="t"/>
              <a:pathLst>
                <a:path extrusionOk="0" h="498" w="1942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1"/>
            <p:cNvSpPr/>
            <p:nvPr/>
          </p:nvSpPr>
          <p:spPr>
            <a:xfrm>
              <a:off x="6092996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1"/>
            <p:cNvSpPr/>
            <p:nvPr/>
          </p:nvSpPr>
          <p:spPr>
            <a:xfrm>
              <a:off x="5798290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1"/>
            <p:cNvSpPr/>
            <p:nvPr/>
          </p:nvSpPr>
          <p:spPr>
            <a:xfrm>
              <a:off x="6013614" y="581310"/>
              <a:ext cx="31677" cy="27078"/>
            </a:xfrm>
            <a:custGeom>
              <a:rect b="b" l="l" r="r" t="t"/>
              <a:pathLst>
                <a:path extrusionOk="0" h="789" w="923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1"/>
            <p:cNvSpPr/>
            <p:nvPr/>
          </p:nvSpPr>
          <p:spPr>
            <a:xfrm>
              <a:off x="6180924" y="520049"/>
              <a:ext cx="30991" cy="27525"/>
            </a:xfrm>
            <a:custGeom>
              <a:rect b="b" l="l" r="r" t="t"/>
              <a:pathLst>
                <a:path extrusionOk="0" h="802" w="903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1"/>
            <p:cNvSpPr/>
            <p:nvPr/>
          </p:nvSpPr>
          <p:spPr>
            <a:xfrm>
              <a:off x="5966287" y="631108"/>
              <a:ext cx="40601" cy="22617"/>
            </a:xfrm>
            <a:custGeom>
              <a:rect b="b" l="l" r="r" t="t"/>
              <a:pathLst>
                <a:path extrusionOk="0" h="659" w="1183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6109676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5789504" y="543489"/>
              <a:ext cx="39228" cy="21862"/>
            </a:xfrm>
            <a:custGeom>
              <a:rect b="b" l="l" r="r" t="t"/>
              <a:pathLst>
                <a:path extrusionOk="0" h="637" w="1143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5725498" y="423541"/>
              <a:ext cx="37237" cy="26118"/>
            </a:xfrm>
            <a:custGeom>
              <a:rect b="b" l="l" r="r" t="t"/>
              <a:pathLst>
                <a:path extrusionOk="0" h="761" w="1085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6352696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5856497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6093923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5735245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6341027" y="282280"/>
              <a:ext cx="36448" cy="21072"/>
            </a:xfrm>
            <a:custGeom>
              <a:rect b="b" l="l" r="r" t="t"/>
              <a:pathLst>
                <a:path extrusionOk="0" h="614" w="1062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6376102" y="230594"/>
              <a:ext cx="30167" cy="22342"/>
            </a:xfrm>
            <a:custGeom>
              <a:rect b="b" l="l" r="r" t="t"/>
              <a:pathLst>
                <a:path extrusionOk="0" h="651" w="879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5876334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6304510" y="170362"/>
              <a:ext cx="34972" cy="21141"/>
            </a:xfrm>
            <a:custGeom>
              <a:rect b="b" l="l" r="r" t="t"/>
              <a:pathLst>
                <a:path extrusionOk="0" h="616" w="1019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6253305" y="483841"/>
              <a:ext cx="28829" cy="28005"/>
            </a:xfrm>
            <a:custGeom>
              <a:rect b="b" l="l" r="r" t="t"/>
              <a:pathLst>
                <a:path extrusionOk="0" h="816" w="84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6170903" y="477321"/>
              <a:ext cx="35556" cy="21107"/>
            </a:xfrm>
            <a:custGeom>
              <a:rect b="b" l="l" r="r" t="t"/>
              <a:pathLst>
                <a:path extrusionOk="0" h="615" w="1036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6275029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6355201" y="343850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5738265" y="521181"/>
              <a:ext cx="29858" cy="27628"/>
            </a:xfrm>
            <a:custGeom>
              <a:rect b="b" l="l" r="r" t="t"/>
              <a:pathLst>
                <a:path extrusionOk="0" h="805" w="87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6327196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6275235" y="427659"/>
              <a:ext cx="30030" cy="22033"/>
            </a:xfrm>
            <a:custGeom>
              <a:rect b="b" l="l" r="r" t="t"/>
              <a:pathLst>
                <a:path extrusionOk="0" h="642" w="875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5818951" y="58308"/>
              <a:ext cx="287842" cy="233513"/>
            </a:xfrm>
            <a:custGeom>
              <a:rect b="b" l="l" r="r" t="t"/>
              <a:pathLst>
                <a:path extrusionOk="0" h="6804" w="8387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5844005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5727420" y="170774"/>
              <a:ext cx="321853" cy="242471"/>
            </a:xfrm>
            <a:custGeom>
              <a:rect b="b" l="l" r="r" t="t"/>
              <a:pathLst>
                <a:path extrusionOk="0" h="7065" w="9378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1"/>
            <p:cNvSpPr/>
            <p:nvPr/>
          </p:nvSpPr>
          <p:spPr>
            <a:xfrm>
              <a:off x="5739809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1"/>
            <p:cNvSpPr/>
            <p:nvPr/>
          </p:nvSpPr>
          <p:spPr>
            <a:xfrm>
              <a:off x="5945832" y="60367"/>
              <a:ext cx="375701" cy="224384"/>
            </a:xfrm>
            <a:custGeom>
              <a:rect b="b" l="l" r="r" t="t"/>
              <a:pathLst>
                <a:path extrusionOk="0" h="6538" w="10947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5977990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5750654" y="187728"/>
              <a:ext cx="335066" cy="369695"/>
            </a:xfrm>
            <a:custGeom>
              <a:rect b="b" l="l" r="r" t="t"/>
              <a:pathLst>
                <a:path extrusionOk="0" h="10772" w="9763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5749110" y="182100"/>
              <a:ext cx="334654" cy="381501"/>
            </a:xfrm>
            <a:custGeom>
              <a:rect b="b" l="l" r="r" t="t"/>
              <a:pathLst>
                <a:path extrusionOk="0" h="11116" w="9751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5823069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5827325" y="191195"/>
              <a:ext cx="323809" cy="412698"/>
            </a:xfrm>
            <a:custGeom>
              <a:rect b="b" l="l" r="r" t="t"/>
              <a:pathLst>
                <a:path extrusionOk="0" h="12025" w="9435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985334" y="145377"/>
              <a:ext cx="385379" cy="318490"/>
            </a:xfrm>
            <a:custGeom>
              <a:rect b="b" l="l" r="r" t="t"/>
              <a:pathLst>
                <a:path extrusionOk="0" h="9280" w="11229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5976823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5918754" y="119191"/>
              <a:ext cx="60815" cy="59682"/>
            </a:xfrm>
            <a:custGeom>
              <a:rect b="b" l="l" r="r" t="t"/>
              <a:pathLst>
                <a:path extrusionOk="0" h="1739" w="1772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5948543" y="109513"/>
              <a:ext cx="30648" cy="57761"/>
            </a:xfrm>
            <a:custGeom>
              <a:rect b="b" l="l" r="r" t="t"/>
              <a:pathLst>
                <a:path extrusionOk="0" h="1683" w="893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5974489" y="103713"/>
              <a:ext cx="17881" cy="63938"/>
            </a:xfrm>
            <a:custGeom>
              <a:rect b="b" l="l" r="r" t="t"/>
              <a:pathLst>
                <a:path extrusionOk="0" h="1863" w="521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5997724" y="100247"/>
              <a:ext cx="97263" cy="76705"/>
            </a:xfrm>
            <a:custGeom>
              <a:rect b="b" l="l" r="r" t="t"/>
              <a:pathLst>
                <a:path extrusionOk="0" h="2235" w="2834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6041894" y="124271"/>
              <a:ext cx="72072" cy="21930"/>
            </a:xfrm>
            <a:custGeom>
              <a:rect b="b" l="l" r="r" t="t"/>
              <a:pathLst>
                <a:path extrusionOk="0" h="639" w="210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5992336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1"/>
            <p:cNvSpPr/>
            <p:nvPr/>
          </p:nvSpPr>
          <p:spPr>
            <a:xfrm>
              <a:off x="6019037" y="189307"/>
              <a:ext cx="46915" cy="20146"/>
            </a:xfrm>
            <a:custGeom>
              <a:rect b="b" l="l" r="r" t="t"/>
              <a:pathLst>
                <a:path extrusionOk="0" h="587" w="1367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1"/>
            <p:cNvSpPr/>
            <p:nvPr/>
          </p:nvSpPr>
          <p:spPr>
            <a:xfrm>
              <a:off x="6243661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6268440" y="200907"/>
              <a:ext cx="57726" cy="42248"/>
            </a:xfrm>
            <a:custGeom>
              <a:rect b="b" l="l" r="r" t="t"/>
              <a:pathLst>
                <a:path extrusionOk="0" h="1231" w="1682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5880384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5856394" y="483258"/>
              <a:ext cx="27147" cy="55392"/>
            </a:xfrm>
            <a:custGeom>
              <a:rect b="b" l="l" r="r" t="t"/>
              <a:pathLst>
                <a:path extrusionOk="0" h="1614" w="791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931898" y="210585"/>
              <a:ext cx="41493" cy="74028"/>
            </a:xfrm>
            <a:custGeom>
              <a:rect b="b" l="l" r="r" t="t"/>
              <a:pathLst>
                <a:path extrusionOk="0" h="2157" w="1209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5970234" y="210997"/>
              <a:ext cx="18258" cy="71660"/>
            </a:xfrm>
            <a:custGeom>
              <a:rect b="b" l="l" r="r" t="t"/>
              <a:pathLst>
                <a:path extrusionOk="0" h="2088" w="532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5859860" y="189685"/>
              <a:ext cx="99974" cy="86006"/>
            </a:xfrm>
            <a:custGeom>
              <a:rect b="b" l="l" r="r" t="t"/>
              <a:pathLst>
                <a:path extrusionOk="0" h="2506" w="2913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5850972" y="183473"/>
              <a:ext cx="122008" cy="33737"/>
            </a:xfrm>
            <a:custGeom>
              <a:rect b="b" l="l" r="r" t="t"/>
              <a:pathLst>
                <a:path extrusionOk="0" h="983" w="3555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5773889" y="389530"/>
              <a:ext cx="17469" cy="52304"/>
            </a:xfrm>
            <a:custGeom>
              <a:rect b="b" l="l" r="r" t="t"/>
              <a:pathLst>
                <a:path extrusionOk="0" h="1524" w="509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6109676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6098041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6208792" y="96369"/>
              <a:ext cx="52716" cy="26907"/>
            </a:xfrm>
            <a:custGeom>
              <a:rect b="b" l="l" r="r" t="t"/>
              <a:pathLst>
                <a:path extrusionOk="0" h="784" w="1536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6793193" y="782597"/>
              <a:ext cx="20558" cy="64316"/>
            </a:xfrm>
            <a:custGeom>
              <a:rect b="b" l="l" r="r" t="t"/>
              <a:pathLst>
                <a:path extrusionOk="0" h="1874" w="599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6752524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6736668" y="806998"/>
              <a:ext cx="20180" cy="64728"/>
            </a:xfrm>
            <a:custGeom>
              <a:rect b="b" l="l" r="r" t="t"/>
              <a:pathLst>
                <a:path extrusionOk="0" h="1886" w="588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6699465" y="741173"/>
              <a:ext cx="20592" cy="64693"/>
            </a:xfrm>
            <a:custGeom>
              <a:rect b="b" l="l" r="r" t="t"/>
              <a:pathLst>
                <a:path extrusionOk="0" h="1885" w="60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6709933" y="65132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6840074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491492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4932740" y="220676"/>
              <a:ext cx="594491" cy="408614"/>
            </a:xfrm>
            <a:custGeom>
              <a:rect b="b" l="l" r="r" t="t"/>
              <a:pathLst>
                <a:path extrusionOk="0" h="11906" w="17322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7289288" y="2452128"/>
              <a:ext cx="146821" cy="252938"/>
            </a:xfrm>
            <a:custGeom>
              <a:rect b="b" l="l" r="r" t="t"/>
              <a:pathLst>
                <a:path extrusionOk="0" h="7370" w="4278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5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6535656" y="2525435"/>
              <a:ext cx="908965" cy="873684"/>
            </a:xfrm>
            <a:custGeom>
              <a:rect b="b" l="l" r="r" t="t"/>
              <a:pathLst>
                <a:path extrusionOk="0" h="25457" w="26485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09" y="6858"/>
                    <a:pt x="1140" y="8562"/>
                    <a:pt x="576" y="10379"/>
                  </a:cubicBezTo>
                  <a:cubicBezTo>
                    <a:pt x="226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17" y="25456"/>
                    <a:pt x="11120" y="25456"/>
                  </a:cubicBezTo>
                  <a:cubicBezTo>
                    <a:pt x="11183" y="25456"/>
                    <a:pt x="11245" y="25456"/>
                    <a:pt x="11308" y="25454"/>
                  </a:cubicBezTo>
                  <a:cubicBezTo>
                    <a:pt x="11781" y="25443"/>
                    <a:pt x="12255" y="25387"/>
                    <a:pt x="12718" y="25285"/>
                  </a:cubicBezTo>
                  <a:cubicBezTo>
                    <a:pt x="14275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53" y="20298"/>
                    <a:pt x="24815" y="18447"/>
                    <a:pt x="25559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599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6641018" y="3155413"/>
              <a:ext cx="18601" cy="27936"/>
            </a:xfrm>
            <a:custGeom>
              <a:rect b="b" l="l" r="r" t="t"/>
              <a:pathLst>
                <a:path extrusionOk="0" h="814" w="542">
                  <a:moveTo>
                    <a:pt x="147" y="1"/>
                  </a:moveTo>
                  <a:cubicBezTo>
                    <a:pt x="102" y="57"/>
                    <a:pt x="68" y="114"/>
                    <a:pt x="45" y="170"/>
                  </a:cubicBezTo>
                  <a:cubicBezTo>
                    <a:pt x="11" y="272"/>
                    <a:pt x="0" y="384"/>
                    <a:pt x="34" y="486"/>
                  </a:cubicBezTo>
                  <a:cubicBezTo>
                    <a:pt x="79" y="599"/>
                    <a:pt x="158" y="689"/>
                    <a:pt x="271" y="757"/>
                  </a:cubicBezTo>
                  <a:cubicBezTo>
                    <a:pt x="327" y="791"/>
                    <a:pt x="384" y="813"/>
                    <a:pt x="451" y="813"/>
                  </a:cubicBezTo>
                  <a:cubicBezTo>
                    <a:pt x="474" y="757"/>
                    <a:pt x="497" y="700"/>
                    <a:pt x="519" y="633"/>
                  </a:cubicBezTo>
                  <a:cubicBezTo>
                    <a:pt x="542" y="542"/>
                    <a:pt x="530" y="441"/>
                    <a:pt x="497" y="362"/>
                  </a:cubicBezTo>
                  <a:cubicBezTo>
                    <a:pt x="463" y="260"/>
                    <a:pt x="395" y="170"/>
                    <a:pt x="316" y="102"/>
                  </a:cubicBezTo>
                  <a:cubicBezTo>
                    <a:pt x="260" y="57"/>
                    <a:pt x="203" y="23"/>
                    <a:pt x="147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6612738" y="3113577"/>
              <a:ext cx="17057" cy="31815"/>
            </a:xfrm>
            <a:custGeom>
              <a:rect b="b" l="l" r="r" t="t"/>
              <a:pathLst>
                <a:path extrusionOk="0" h="927" w="497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12" y="655"/>
                    <a:pt x="68" y="757"/>
                  </a:cubicBezTo>
                  <a:cubicBezTo>
                    <a:pt x="79" y="802"/>
                    <a:pt x="102" y="836"/>
                    <a:pt x="136" y="870"/>
                  </a:cubicBezTo>
                  <a:cubicBezTo>
                    <a:pt x="136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18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7314102" y="2777069"/>
              <a:ext cx="16268" cy="31403"/>
            </a:xfrm>
            <a:custGeom>
              <a:rect b="b" l="l" r="r" t="t"/>
              <a:pathLst>
                <a:path extrusionOk="0" h="915" w="474">
                  <a:moveTo>
                    <a:pt x="158" y="0"/>
                  </a:moveTo>
                  <a:cubicBezTo>
                    <a:pt x="113" y="45"/>
                    <a:pt x="79" y="102"/>
                    <a:pt x="45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6" y="688"/>
                    <a:pt x="124" y="767"/>
                  </a:cubicBezTo>
                  <a:cubicBezTo>
                    <a:pt x="158" y="824"/>
                    <a:pt x="203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395" y="192"/>
                    <a:pt x="316" y="113"/>
                  </a:cubicBezTo>
                  <a:cubicBezTo>
                    <a:pt x="271" y="68"/>
                    <a:pt x="214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7336925" y="2811904"/>
              <a:ext cx="16680" cy="36448"/>
            </a:xfrm>
            <a:custGeom>
              <a:rect b="b" l="l" r="r" t="t"/>
              <a:pathLst>
                <a:path extrusionOk="0" h="1062" w="486">
                  <a:moveTo>
                    <a:pt x="204" y="1"/>
                  </a:moveTo>
                  <a:cubicBezTo>
                    <a:pt x="159" y="46"/>
                    <a:pt x="114" y="113"/>
                    <a:pt x="91" y="181"/>
                  </a:cubicBezTo>
                  <a:cubicBezTo>
                    <a:pt x="57" y="226"/>
                    <a:pt x="35" y="294"/>
                    <a:pt x="23" y="350"/>
                  </a:cubicBezTo>
                  <a:cubicBezTo>
                    <a:pt x="12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59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86" y="508"/>
                  </a:cubicBezTo>
                  <a:cubicBezTo>
                    <a:pt x="475" y="305"/>
                    <a:pt x="373" y="125"/>
                    <a:pt x="204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6736256" y="3234040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2" y="0"/>
                  </a:moveTo>
                  <a:cubicBezTo>
                    <a:pt x="125" y="0"/>
                    <a:pt x="1" y="294"/>
                    <a:pt x="170" y="463"/>
                  </a:cubicBezTo>
                  <a:cubicBezTo>
                    <a:pt x="224" y="517"/>
                    <a:pt x="291" y="541"/>
                    <a:pt x="357" y="541"/>
                  </a:cubicBezTo>
                  <a:cubicBezTo>
                    <a:pt x="497" y="541"/>
                    <a:pt x="633" y="432"/>
                    <a:pt x="633" y="271"/>
                  </a:cubicBezTo>
                  <a:cubicBezTo>
                    <a:pt x="633" y="124"/>
                    <a:pt x="520" y="0"/>
                    <a:pt x="36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6771503" y="3292899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8" y="517"/>
                    <a:pt x="296" y="541"/>
                    <a:pt x="362" y="541"/>
                  </a:cubicBezTo>
                  <a:cubicBezTo>
                    <a:pt x="502" y="541"/>
                    <a:pt x="633" y="433"/>
                    <a:pt x="633" y="271"/>
                  </a:cubicBezTo>
                  <a:cubicBezTo>
                    <a:pt x="633" y="125"/>
                    <a:pt x="520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6795149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69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6830396" y="3316134"/>
              <a:ext cx="21690" cy="18842"/>
            </a:xfrm>
            <a:custGeom>
              <a:rect b="b" l="l" r="r" t="t"/>
              <a:pathLst>
                <a:path extrusionOk="0" h="549" w="632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6889255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6654163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2" y="1"/>
                  </a:moveTo>
                  <a:cubicBezTo>
                    <a:pt x="114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7171193" y="2610926"/>
              <a:ext cx="21725" cy="18979"/>
            </a:xfrm>
            <a:custGeom>
              <a:rect b="b" l="l" r="r" t="t"/>
              <a:pathLst>
                <a:path extrusionOk="0" h="553" w="633">
                  <a:moveTo>
                    <a:pt x="361" y="0"/>
                  </a:moveTo>
                  <a:cubicBezTo>
                    <a:pt x="124" y="0"/>
                    <a:pt x="0" y="294"/>
                    <a:pt x="169" y="474"/>
                  </a:cubicBezTo>
                  <a:cubicBezTo>
                    <a:pt x="224" y="528"/>
                    <a:pt x="290" y="552"/>
                    <a:pt x="356" y="552"/>
                  </a:cubicBezTo>
                  <a:cubicBezTo>
                    <a:pt x="496" y="552"/>
                    <a:pt x="632" y="443"/>
                    <a:pt x="632" y="282"/>
                  </a:cubicBezTo>
                  <a:cubicBezTo>
                    <a:pt x="632" y="124"/>
                    <a:pt x="519" y="0"/>
                    <a:pt x="36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7194805" y="2681763"/>
              <a:ext cx="21725" cy="18636"/>
            </a:xfrm>
            <a:custGeom>
              <a:rect b="b" l="l" r="r" t="t"/>
              <a:pathLst>
                <a:path extrusionOk="0" h="543" w="633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0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2" y="433"/>
                    <a:pt x="632" y="272"/>
                  </a:cubicBezTo>
                  <a:cubicBezTo>
                    <a:pt x="632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7373716" y="2964285"/>
              <a:ext cx="19597" cy="18636"/>
            </a:xfrm>
            <a:custGeom>
              <a:rect b="b" l="l" r="r" t="t"/>
              <a:pathLst>
                <a:path extrusionOk="0" h="543" w="571">
                  <a:moveTo>
                    <a:pt x="283" y="1"/>
                  </a:moveTo>
                  <a:cubicBezTo>
                    <a:pt x="153" y="1"/>
                    <a:pt x="23" y="86"/>
                    <a:pt x="12" y="255"/>
                  </a:cubicBezTo>
                  <a:cubicBezTo>
                    <a:pt x="1" y="447"/>
                    <a:pt x="145" y="543"/>
                    <a:pt x="287" y="543"/>
                  </a:cubicBezTo>
                  <a:cubicBezTo>
                    <a:pt x="430" y="543"/>
                    <a:pt x="571" y="447"/>
                    <a:pt x="554" y="255"/>
                  </a:cubicBezTo>
                  <a:cubicBezTo>
                    <a:pt x="542" y="86"/>
                    <a:pt x="413" y="1"/>
                    <a:pt x="28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7230155" y="2987348"/>
              <a:ext cx="21622" cy="18601"/>
            </a:xfrm>
            <a:custGeom>
              <a:rect b="b" l="l" r="r" t="t"/>
              <a:pathLst>
                <a:path extrusionOk="0" h="542" w="630">
                  <a:moveTo>
                    <a:pt x="345" y="0"/>
                  </a:moveTo>
                  <a:cubicBezTo>
                    <a:pt x="106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05" y="0"/>
                    <a:pt x="358" y="0"/>
                  </a:cubicBezTo>
                  <a:cubicBezTo>
                    <a:pt x="354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7053853" y="3316134"/>
              <a:ext cx="21690" cy="18670"/>
            </a:xfrm>
            <a:custGeom>
              <a:rect b="b" l="l" r="r" t="t"/>
              <a:pathLst>
                <a:path extrusionOk="0" h="544" w="632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499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7315440" y="3081076"/>
              <a:ext cx="18807" cy="18601"/>
            </a:xfrm>
            <a:custGeom>
              <a:rect b="b" l="l" r="r" t="t"/>
              <a:pathLst>
                <a:path extrusionOk="0" h="542" w="548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2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6998083" y="3281779"/>
              <a:ext cx="18601" cy="17160"/>
            </a:xfrm>
            <a:custGeom>
              <a:rect b="b" l="l" r="r" t="t"/>
              <a:pathLst>
                <a:path extrusionOk="0" h="500" w="542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0" y="415"/>
                    <a:pt x="542" y="246"/>
                  </a:cubicBezTo>
                  <a:cubicBezTo>
                    <a:pt x="530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7123935" y="2658151"/>
              <a:ext cx="22102" cy="18601"/>
            </a:xfrm>
            <a:custGeom>
              <a:rect b="b" l="l" r="r" t="t"/>
              <a:pathLst>
                <a:path extrusionOk="0" h="542" w="644">
                  <a:moveTo>
                    <a:pt x="373" y="1"/>
                  </a:moveTo>
                  <a:cubicBezTo>
                    <a:pt x="125" y="1"/>
                    <a:pt x="0" y="294"/>
                    <a:pt x="181" y="463"/>
                  </a:cubicBezTo>
                  <a:cubicBezTo>
                    <a:pt x="235" y="518"/>
                    <a:pt x="302" y="542"/>
                    <a:pt x="368" y="542"/>
                  </a:cubicBezTo>
                  <a:cubicBezTo>
                    <a:pt x="508" y="542"/>
                    <a:pt x="644" y="433"/>
                    <a:pt x="644" y="272"/>
                  </a:cubicBezTo>
                  <a:cubicBezTo>
                    <a:pt x="644" y="125"/>
                    <a:pt x="520" y="1"/>
                    <a:pt x="37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6877243" y="2575680"/>
              <a:ext cx="21725" cy="18670"/>
            </a:xfrm>
            <a:custGeom>
              <a:rect b="b" l="l" r="r" t="t"/>
              <a:pathLst>
                <a:path extrusionOk="0" h="544" w="633">
                  <a:moveTo>
                    <a:pt x="373" y="0"/>
                  </a:moveTo>
                  <a:cubicBezTo>
                    <a:pt x="125" y="0"/>
                    <a:pt x="0" y="294"/>
                    <a:pt x="170" y="463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8421299" y="4016708"/>
              <a:ext cx="114286" cy="114663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47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29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7884912" y="3848265"/>
              <a:ext cx="566246" cy="188623"/>
            </a:xfrm>
            <a:custGeom>
              <a:rect b="b" l="l" r="r" t="t"/>
              <a:pathLst>
                <a:path extrusionOk="0" h="5496" w="16499">
                  <a:moveTo>
                    <a:pt x="5101" y="1"/>
                  </a:moveTo>
                  <a:cubicBezTo>
                    <a:pt x="4898" y="1"/>
                    <a:pt x="4695" y="4"/>
                    <a:pt x="4492" y="11"/>
                  </a:cubicBezTo>
                  <a:cubicBezTo>
                    <a:pt x="2833" y="79"/>
                    <a:pt x="599" y="677"/>
                    <a:pt x="1" y="2505"/>
                  </a:cubicBezTo>
                  <a:cubicBezTo>
                    <a:pt x="568" y="1938"/>
                    <a:pt x="1346" y="1624"/>
                    <a:pt x="2152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6" y="1693"/>
                    <a:pt x="5034" y="2415"/>
                    <a:pt x="6388" y="2708"/>
                  </a:cubicBezTo>
                  <a:cubicBezTo>
                    <a:pt x="7708" y="3013"/>
                    <a:pt x="8961" y="3555"/>
                    <a:pt x="10281" y="3859"/>
                  </a:cubicBezTo>
                  <a:cubicBezTo>
                    <a:pt x="11477" y="4119"/>
                    <a:pt x="12797" y="4412"/>
                    <a:pt x="13993" y="4875"/>
                  </a:cubicBezTo>
                  <a:cubicBezTo>
                    <a:pt x="14716" y="5134"/>
                    <a:pt x="15596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76" y="5428"/>
                    <a:pt x="16476" y="5394"/>
                  </a:cubicBezTo>
                  <a:cubicBezTo>
                    <a:pt x="15528" y="2776"/>
                    <a:pt x="12910" y="1230"/>
                    <a:pt x="10371" y="643"/>
                  </a:cubicBezTo>
                  <a:cubicBezTo>
                    <a:pt x="8650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7937971" y="3881933"/>
              <a:ext cx="510476" cy="149532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1" y="102"/>
                  </a:cubicBezTo>
                  <a:cubicBezTo>
                    <a:pt x="1152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4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69" y="351"/>
                    <a:pt x="4921" y="418"/>
                  </a:cubicBezTo>
                  <a:cubicBezTo>
                    <a:pt x="5372" y="520"/>
                    <a:pt x="5835" y="599"/>
                    <a:pt x="6297" y="734"/>
                  </a:cubicBezTo>
                  <a:cubicBezTo>
                    <a:pt x="6771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68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3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3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63" y="3792"/>
                    <a:pt x="13948" y="3646"/>
                    <a:pt x="13700" y="3476"/>
                  </a:cubicBezTo>
                  <a:cubicBezTo>
                    <a:pt x="13429" y="3273"/>
                    <a:pt x="13136" y="3104"/>
                    <a:pt x="12842" y="2946"/>
                  </a:cubicBezTo>
                  <a:lnTo>
                    <a:pt x="11770" y="2393"/>
                  </a:lnTo>
                  <a:cubicBezTo>
                    <a:pt x="11364" y="2201"/>
                    <a:pt x="10958" y="2021"/>
                    <a:pt x="10540" y="1874"/>
                  </a:cubicBezTo>
                  <a:cubicBezTo>
                    <a:pt x="9671" y="1535"/>
                    <a:pt x="8746" y="1197"/>
                    <a:pt x="7798" y="892"/>
                  </a:cubicBezTo>
                  <a:cubicBezTo>
                    <a:pt x="7324" y="734"/>
                    <a:pt x="6862" y="610"/>
                    <a:pt x="6376" y="486"/>
                  </a:cubicBezTo>
                  <a:cubicBezTo>
                    <a:pt x="5891" y="362"/>
                    <a:pt x="5417" y="283"/>
                    <a:pt x="4966" y="181"/>
                  </a:cubicBezTo>
                  <a:cubicBezTo>
                    <a:pt x="4503" y="114"/>
                    <a:pt x="4052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1"/>
            <p:cNvSpPr/>
            <p:nvPr/>
          </p:nvSpPr>
          <p:spPr>
            <a:xfrm>
              <a:off x="8103359" y="3856777"/>
              <a:ext cx="48837" cy="43792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26"/>
                  </a:cubicBezTo>
                  <a:cubicBezTo>
                    <a:pt x="361" y="361"/>
                    <a:pt x="553" y="486"/>
                    <a:pt x="745" y="643"/>
                  </a:cubicBezTo>
                  <a:cubicBezTo>
                    <a:pt x="824" y="711"/>
                    <a:pt x="903" y="790"/>
                    <a:pt x="982" y="869"/>
                  </a:cubicBezTo>
                  <a:cubicBezTo>
                    <a:pt x="1061" y="937"/>
                    <a:pt x="1129" y="1005"/>
                    <a:pt x="1185" y="1061"/>
                  </a:cubicBezTo>
                  <a:cubicBezTo>
                    <a:pt x="1219" y="1084"/>
                    <a:pt x="1241" y="1106"/>
                    <a:pt x="1264" y="1140"/>
                  </a:cubicBezTo>
                  <a:cubicBezTo>
                    <a:pt x="1287" y="1163"/>
                    <a:pt x="1309" y="1185"/>
                    <a:pt x="1332" y="1208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42"/>
                    <a:pt x="1422" y="1219"/>
                    <a:pt x="1422" y="1185"/>
                  </a:cubicBezTo>
                  <a:cubicBezTo>
                    <a:pt x="1422" y="1106"/>
                    <a:pt x="1399" y="1027"/>
                    <a:pt x="1366" y="948"/>
                  </a:cubicBezTo>
                  <a:cubicBezTo>
                    <a:pt x="1320" y="847"/>
                    <a:pt x="1264" y="745"/>
                    <a:pt x="1174" y="666"/>
                  </a:cubicBezTo>
                  <a:cubicBezTo>
                    <a:pt x="1084" y="587"/>
                    <a:pt x="971" y="519"/>
                    <a:pt x="869" y="463"/>
                  </a:cubicBezTo>
                  <a:cubicBezTo>
                    <a:pt x="643" y="339"/>
                    <a:pt x="429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1"/>
            <p:cNvSpPr/>
            <p:nvPr/>
          </p:nvSpPr>
          <p:spPr>
            <a:xfrm>
              <a:off x="8040622" y="3896279"/>
              <a:ext cx="83295" cy="12801"/>
            </a:xfrm>
            <a:custGeom>
              <a:rect b="b" l="l" r="r" t="t"/>
              <a:pathLst>
                <a:path extrusionOk="0" h="373" w="2427">
                  <a:moveTo>
                    <a:pt x="2302" y="0"/>
                  </a:moveTo>
                  <a:cubicBezTo>
                    <a:pt x="2234" y="0"/>
                    <a:pt x="2133" y="0"/>
                    <a:pt x="2020" y="23"/>
                  </a:cubicBezTo>
                  <a:cubicBezTo>
                    <a:pt x="1907" y="34"/>
                    <a:pt x="1772" y="34"/>
                    <a:pt x="1636" y="68"/>
                  </a:cubicBezTo>
                  <a:cubicBezTo>
                    <a:pt x="1501" y="102"/>
                    <a:pt x="1354" y="124"/>
                    <a:pt x="1208" y="147"/>
                  </a:cubicBezTo>
                  <a:cubicBezTo>
                    <a:pt x="1033" y="169"/>
                    <a:pt x="853" y="181"/>
                    <a:pt x="675" y="181"/>
                  </a:cubicBezTo>
                  <a:cubicBezTo>
                    <a:pt x="577" y="181"/>
                    <a:pt x="480" y="178"/>
                    <a:pt x="384" y="170"/>
                  </a:cubicBezTo>
                  <a:cubicBezTo>
                    <a:pt x="282" y="170"/>
                    <a:pt x="192" y="158"/>
                    <a:pt x="102" y="136"/>
                  </a:cubicBezTo>
                  <a:cubicBezTo>
                    <a:pt x="34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81" y="215"/>
                    <a:pt x="271" y="249"/>
                    <a:pt x="361" y="271"/>
                  </a:cubicBezTo>
                  <a:cubicBezTo>
                    <a:pt x="643" y="339"/>
                    <a:pt x="937" y="373"/>
                    <a:pt x="1230" y="373"/>
                  </a:cubicBezTo>
                  <a:cubicBezTo>
                    <a:pt x="1377" y="373"/>
                    <a:pt x="1535" y="373"/>
                    <a:pt x="1693" y="350"/>
                  </a:cubicBezTo>
                  <a:cubicBezTo>
                    <a:pt x="1828" y="328"/>
                    <a:pt x="1952" y="294"/>
                    <a:pt x="2076" y="237"/>
                  </a:cubicBezTo>
                  <a:cubicBezTo>
                    <a:pt x="2201" y="181"/>
                    <a:pt x="2325" y="113"/>
                    <a:pt x="2426" y="23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010798" y="3864121"/>
              <a:ext cx="23269" cy="21347"/>
            </a:xfrm>
            <a:custGeom>
              <a:rect b="b" l="l" r="r" t="t"/>
              <a:pathLst>
                <a:path extrusionOk="0" h="622" w="678">
                  <a:moveTo>
                    <a:pt x="0" y="1"/>
                  </a:moveTo>
                  <a:lnTo>
                    <a:pt x="0" y="1"/>
                  </a:lnTo>
                  <a:cubicBezTo>
                    <a:pt x="102" y="80"/>
                    <a:pt x="203" y="181"/>
                    <a:pt x="294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07" y="508"/>
                    <a:pt x="407" y="565"/>
                    <a:pt x="407" y="576"/>
                  </a:cubicBezTo>
                  <a:lnTo>
                    <a:pt x="407" y="621"/>
                  </a:lnTo>
                  <a:lnTo>
                    <a:pt x="677" y="565"/>
                  </a:lnTo>
                  <a:lnTo>
                    <a:pt x="666" y="531"/>
                  </a:lnTo>
                  <a:cubicBezTo>
                    <a:pt x="655" y="497"/>
                    <a:pt x="644" y="463"/>
                    <a:pt x="632" y="429"/>
                  </a:cubicBezTo>
                  <a:cubicBezTo>
                    <a:pt x="565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160673" y="3919136"/>
              <a:ext cx="63149" cy="27181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19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21" y="666"/>
                    <a:pt x="316" y="745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196" y="609"/>
                    <a:pt x="1309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70" y="350"/>
                    <a:pt x="1727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207143" y="3922980"/>
              <a:ext cx="25980" cy="26392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52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13" y="667"/>
                  </a:cubicBezTo>
                  <a:lnTo>
                    <a:pt x="0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29" y="520"/>
                  </a:cubicBezTo>
                  <a:cubicBezTo>
                    <a:pt x="519" y="441"/>
                    <a:pt x="598" y="339"/>
                    <a:pt x="677" y="238"/>
                  </a:cubicBezTo>
                  <a:lnTo>
                    <a:pt x="756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241600" y="3898990"/>
              <a:ext cx="13591" cy="32570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57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02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241977" y="3880389"/>
              <a:ext cx="31025" cy="58893"/>
            </a:xfrm>
            <a:custGeom>
              <a:rect b="b" l="l" r="r" t="t"/>
              <a:pathLst>
                <a:path extrusionOk="0" h="1716" w="904">
                  <a:moveTo>
                    <a:pt x="1" y="1"/>
                  </a:moveTo>
                  <a:cubicBezTo>
                    <a:pt x="1" y="1"/>
                    <a:pt x="80" y="91"/>
                    <a:pt x="204" y="226"/>
                  </a:cubicBezTo>
                  <a:cubicBezTo>
                    <a:pt x="261" y="305"/>
                    <a:pt x="328" y="384"/>
                    <a:pt x="385" y="475"/>
                  </a:cubicBezTo>
                  <a:cubicBezTo>
                    <a:pt x="441" y="576"/>
                    <a:pt x="497" y="678"/>
                    <a:pt x="554" y="791"/>
                  </a:cubicBezTo>
                  <a:cubicBezTo>
                    <a:pt x="588" y="892"/>
                    <a:pt x="622" y="994"/>
                    <a:pt x="644" y="1106"/>
                  </a:cubicBezTo>
                  <a:cubicBezTo>
                    <a:pt x="655" y="1208"/>
                    <a:pt x="655" y="1298"/>
                    <a:pt x="655" y="1389"/>
                  </a:cubicBezTo>
                  <a:cubicBezTo>
                    <a:pt x="644" y="1468"/>
                    <a:pt x="633" y="1535"/>
                    <a:pt x="622" y="1603"/>
                  </a:cubicBezTo>
                  <a:cubicBezTo>
                    <a:pt x="599" y="1659"/>
                    <a:pt x="599" y="1693"/>
                    <a:pt x="599" y="1693"/>
                  </a:cubicBezTo>
                  <a:lnTo>
                    <a:pt x="892" y="1716"/>
                  </a:lnTo>
                  <a:cubicBezTo>
                    <a:pt x="892" y="1693"/>
                    <a:pt x="892" y="1659"/>
                    <a:pt x="892" y="1637"/>
                  </a:cubicBezTo>
                  <a:cubicBezTo>
                    <a:pt x="904" y="1558"/>
                    <a:pt x="904" y="1479"/>
                    <a:pt x="892" y="1411"/>
                  </a:cubicBezTo>
                  <a:cubicBezTo>
                    <a:pt x="892" y="1287"/>
                    <a:pt x="870" y="1174"/>
                    <a:pt x="836" y="1073"/>
                  </a:cubicBezTo>
                  <a:cubicBezTo>
                    <a:pt x="791" y="948"/>
                    <a:pt x="734" y="836"/>
                    <a:pt x="678" y="723"/>
                  </a:cubicBezTo>
                  <a:cubicBezTo>
                    <a:pt x="610" y="621"/>
                    <a:pt x="531" y="520"/>
                    <a:pt x="452" y="429"/>
                  </a:cubicBezTo>
                  <a:cubicBezTo>
                    <a:pt x="385" y="350"/>
                    <a:pt x="306" y="271"/>
                    <a:pt x="238" y="192"/>
                  </a:cubicBezTo>
                  <a:cubicBezTo>
                    <a:pt x="91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184663" y="3893156"/>
              <a:ext cx="19803" cy="22891"/>
            </a:xfrm>
            <a:custGeom>
              <a:rect b="b" l="l" r="r" t="t"/>
              <a:pathLst>
                <a:path extrusionOk="0" h="667" w="577">
                  <a:moveTo>
                    <a:pt x="1" y="1"/>
                  </a:moveTo>
                  <a:lnTo>
                    <a:pt x="1" y="1"/>
                  </a:lnTo>
                  <a:cubicBezTo>
                    <a:pt x="91" y="103"/>
                    <a:pt x="170" y="204"/>
                    <a:pt x="238" y="317"/>
                  </a:cubicBezTo>
                  <a:cubicBezTo>
                    <a:pt x="249" y="351"/>
                    <a:pt x="272" y="396"/>
                    <a:pt x="283" y="430"/>
                  </a:cubicBezTo>
                  <a:cubicBezTo>
                    <a:pt x="294" y="464"/>
                    <a:pt x="294" y="509"/>
                    <a:pt x="294" y="543"/>
                  </a:cubicBezTo>
                  <a:lnTo>
                    <a:pt x="294" y="667"/>
                  </a:lnTo>
                  <a:lnTo>
                    <a:pt x="576" y="622"/>
                  </a:lnTo>
                  <a:cubicBezTo>
                    <a:pt x="576" y="622"/>
                    <a:pt x="554" y="565"/>
                    <a:pt x="520" y="497"/>
                  </a:cubicBezTo>
                  <a:cubicBezTo>
                    <a:pt x="509" y="452"/>
                    <a:pt x="486" y="407"/>
                    <a:pt x="464" y="373"/>
                  </a:cubicBezTo>
                  <a:cubicBezTo>
                    <a:pt x="430" y="328"/>
                    <a:pt x="385" y="272"/>
                    <a:pt x="351" y="227"/>
                  </a:cubicBezTo>
                  <a:cubicBezTo>
                    <a:pt x="238" y="136"/>
                    <a:pt x="125" y="69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301248" y="3927647"/>
              <a:ext cx="15135" cy="31300"/>
            </a:xfrm>
            <a:custGeom>
              <a:rect b="b" l="l" r="r" t="t"/>
              <a:pathLst>
                <a:path extrusionOk="0" h="912" w="441">
                  <a:moveTo>
                    <a:pt x="183" y="745"/>
                  </a:moveTo>
                  <a:lnTo>
                    <a:pt x="183" y="745"/>
                  </a:lnTo>
                  <a:cubicBezTo>
                    <a:pt x="181" y="751"/>
                    <a:pt x="182" y="754"/>
                    <a:pt x="182" y="754"/>
                  </a:cubicBezTo>
                  <a:cubicBezTo>
                    <a:pt x="184" y="754"/>
                    <a:pt x="186" y="747"/>
                    <a:pt x="183" y="745"/>
                  </a:cubicBezTo>
                  <a:close/>
                  <a:moveTo>
                    <a:pt x="0" y="0"/>
                  </a:moveTo>
                  <a:lnTo>
                    <a:pt x="79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92" y="689"/>
                  </a:cubicBezTo>
                  <a:cubicBezTo>
                    <a:pt x="181" y="711"/>
                    <a:pt x="181" y="722"/>
                    <a:pt x="181" y="745"/>
                  </a:cubicBezTo>
                  <a:cubicBezTo>
                    <a:pt x="182" y="745"/>
                    <a:pt x="182" y="745"/>
                    <a:pt x="183" y="745"/>
                  </a:cubicBezTo>
                  <a:lnTo>
                    <a:pt x="183" y="745"/>
                  </a:lnTo>
                  <a:cubicBezTo>
                    <a:pt x="184" y="739"/>
                    <a:pt x="187" y="728"/>
                    <a:pt x="192" y="711"/>
                  </a:cubicBezTo>
                  <a:cubicBezTo>
                    <a:pt x="204" y="677"/>
                    <a:pt x="249" y="643"/>
                    <a:pt x="283" y="643"/>
                  </a:cubicBezTo>
                  <a:cubicBezTo>
                    <a:pt x="313" y="643"/>
                    <a:pt x="335" y="653"/>
                    <a:pt x="355" y="663"/>
                  </a:cubicBezTo>
                  <a:lnTo>
                    <a:pt x="355" y="663"/>
                  </a:lnTo>
                  <a:lnTo>
                    <a:pt x="237" y="869"/>
                  </a:lnTo>
                  <a:cubicBezTo>
                    <a:pt x="237" y="880"/>
                    <a:pt x="237" y="880"/>
                    <a:pt x="237" y="880"/>
                  </a:cubicBezTo>
                  <a:cubicBezTo>
                    <a:pt x="249" y="892"/>
                    <a:pt x="237" y="903"/>
                    <a:pt x="260" y="903"/>
                  </a:cubicBezTo>
                  <a:cubicBezTo>
                    <a:pt x="271" y="909"/>
                    <a:pt x="283" y="911"/>
                    <a:pt x="294" y="911"/>
                  </a:cubicBezTo>
                  <a:cubicBezTo>
                    <a:pt x="305" y="911"/>
                    <a:pt x="316" y="909"/>
                    <a:pt x="328" y="903"/>
                  </a:cubicBezTo>
                  <a:cubicBezTo>
                    <a:pt x="384" y="892"/>
                    <a:pt x="418" y="858"/>
                    <a:pt x="429" y="824"/>
                  </a:cubicBezTo>
                  <a:cubicBezTo>
                    <a:pt x="441" y="745"/>
                    <a:pt x="441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5" y="564"/>
                    <a:pt x="362" y="452"/>
                    <a:pt x="316" y="350"/>
                  </a:cubicBezTo>
                  <a:cubicBezTo>
                    <a:pt x="260" y="249"/>
                    <a:pt x="192" y="158"/>
                    <a:pt x="113" y="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302415" y="3959393"/>
              <a:ext cx="31780" cy="10879"/>
            </a:xfrm>
            <a:custGeom>
              <a:rect b="b" l="l" r="r" t="t"/>
              <a:pathLst>
                <a:path extrusionOk="0" h="317" w="926">
                  <a:moveTo>
                    <a:pt x="802" y="1"/>
                  </a:moveTo>
                  <a:lnTo>
                    <a:pt x="689" y="80"/>
                  </a:lnTo>
                  <a:cubicBezTo>
                    <a:pt x="610" y="125"/>
                    <a:pt x="519" y="159"/>
                    <a:pt x="429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40" y="317"/>
                  </a:cubicBezTo>
                  <a:cubicBezTo>
                    <a:pt x="553" y="317"/>
                    <a:pt x="666" y="317"/>
                    <a:pt x="779" y="283"/>
                  </a:cubicBezTo>
                  <a:lnTo>
                    <a:pt x="926" y="24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354307" y="3958227"/>
              <a:ext cx="9713" cy="18258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lnTo>
                    <a:pt x="46" y="1"/>
                  </a:ln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0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8410454" y="4103469"/>
              <a:ext cx="192913" cy="134843"/>
            </a:xfrm>
            <a:custGeom>
              <a:rect b="b" l="l" r="r" t="t"/>
              <a:pathLst>
                <a:path extrusionOk="0" h="3929" w="5621">
                  <a:moveTo>
                    <a:pt x="3590" y="86"/>
                  </a:moveTo>
                  <a:cubicBezTo>
                    <a:pt x="3425" y="86"/>
                    <a:pt x="3265" y="128"/>
                    <a:pt x="3104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7" y="1239"/>
                  </a:cubicBezTo>
                  <a:cubicBezTo>
                    <a:pt x="2006" y="1239"/>
                    <a:pt x="1935" y="1235"/>
                    <a:pt x="1864" y="1235"/>
                  </a:cubicBezTo>
                  <a:cubicBezTo>
                    <a:pt x="1741" y="1235"/>
                    <a:pt x="1619" y="1246"/>
                    <a:pt x="1501" y="1309"/>
                  </a:cubicBezTo>
                  <a:cubicBezTo>
                    <a:pt x="1163" y="1467"/>
                    <a:pt x="1095" y="1840"/>
                    <a:pt x="745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21" y="3893"/>
                  </a:lnTo>
                  <a:cubicBezTo>
                    <a:pt x="626" y="3918"/>
                    <a:pt x="632" y="3929"/>
                    <a:pt x="638" y="3929"/>
                  </a:cubicBezTo>
                  <a:cubicBezTo>
                    <a:pt x="675" y="3929"/>
                    <a:pt x="736" y="3563"/>
                    <a:pt x="813" y="3476"/>
                  </a:cubicBezTo>
                  <a:cubicBezTo>
                    <a:pt x="1039" y="3273"/>
                    <a:pt x="1411" y="3374"/>
                    <a:pt x="1659" y="3216"/>
                  </a:cubicBezTo>
                  <a:cubicBezTo>
                    <a:pt x="1964" y="3013"/>
                    <a:pt x="2461" y="2900"/>
                    <a:pt x="2675" y="2573"/>
                  </a:cubicBezTo>
                  <a:cubicBezTo>
                    <a:pt x="2743" y="2472"/>
                    <a:pt x="2731" y="2246"/>
                    <a:pt x="2822" y="2167"/>
                  </a:cubicBezTo>
                  <a:cubicBezTo>
                    <a:pt x="2867" y="2128"/>
                    <a:pt x="2929" y="2116"/>
                    <a:pt x="2999" y="2116"/>
                  </a:cubicBezTo>
                  <a:cubicBezTo>
                    <a:pt x="3105" y="2116"/>
                    <a:pt x="3230" y="2143"/>
                    <a:pt x="3346" y="2143"/>
                  </a:cubicBezTo>
                  <a:cubicBezTo>
                    <a:pt x="3418" y="2143"/>
                    <a:pt x="3486" y="2133"/>
                    <a:pt x="3544" y="2099"/>
                  </a:cubicBezTo>
                  <a:cubicBezTo>
                    <a:pt x="3928" y="1896"/>
                    <a:pt x="3826" y="1501"/>
                    <a:pt x="4052" y="1275"/>
                  </a:cubicBezTo>
                  <a:cubicBezTo>
                    <a:pt x="4242" y="1060"/>
                    <a:pt x="4550" y="1039"/>
                    <a:pt x="4867" y="1039"/>
                  </a:cubicBezTo>
                  <a:cubicBezTo>
                    <a:pt x="4944" y="1039"/>
                    <a:pt x="5021" y="1041"/>
                    <a:pt x="5097" y="1041"/>
                  </a:cubicBezTo>
                  <a:cubicBezTo>
                    <a:pt x="5285" y="1041"/>
                    <a:pt x="5467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0" y="86"/>
                    <a:pt x="3590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7545281" y="3999857"/>
              <a:ext cx="962024" cy="845302"/>
            </a:xfrm>
            <a:custGeom>
              <a:rect b="b" l="l" r="r" t="t"/>
              <a:pathLst>
                <a:path extrusionOk="0" h="24630" w="28031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1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3" y="24143"/>
                  </a:cubicBezTo>
                  <a:cubicBezTo>
                    <a:pt x="17660" y="23432"/>
                    <a:pt x="20177" y="22699"/>
                    <a:pt x="22885" y="20871"/>
                  </a:cubicBezTo>
                  <a:cubicBezTo>
                    <a:pt x="25266" y="19156"/>
                    <a:pt x="27591" y="16402"/>
                    <a:pt x="27782" y="13186"/>
                  </a:cubicBezTo>
                  <a:cubicBezTo>
                    <a:pt x="28031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8405821" y="4132126"/>
              <a:ext cx="106529" cy="127053"/>
            </a:xfrm>
            <a:custGeom>
              <a:rect b="b" l="l" r="r" t="t"/>
              <a:pathLst>
                <a:path extrusionOk="0" h="3702" w="3104">
                  <a:moveTo>
                    <a:pt x="0" y="0"/>
                  </a:moveTo>
                  <a:lnTo>
                    <a:pt x="474" y="959"/>
                  </a:lnTo>
                  <a:cubicBezTo>
                    <a:pt x="643" y="1275"/>
                    <a:pt x="835" y="1580"/>
                    <a:pt x="1050" y="1873"/>
                  </a:cubicBezTo>
                  <a:cubicBezTo>
                    <a:pt x="1253" y="2144"/>
                    <a:pt x="1433" y="2449"/>
                    <a:pt x="1557" y="2765"/>
                  </a:cubicBezTo>
                  <a:cubicBezTo>
                    <a:pt x="1557" y="2686"/>
                    <a:pt x="1569" y="2596"/>
                    <a:pt x="1557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5"/>
                    <a:pt x="1461" y="2115"/>
                    <a:pt x="1440" y="2055"/>
                  </a:cubicBezTo>
                  <a:lnTo>
                    <a:pt x="1440" y="2055"/>
                  </a:lnTo>
                  <a:cubicBezTo>
                    <a:pt x="1537" y="2182"/>
                    <a:pt x="1630" y="2307"/>
                    <a:pt x="1749" y="2426"/>
                  </a:cubicBezTo>
                  <a:cubicBezTo>
                    <a:pt x="1896" y="2584"/>
                    <a:pt x="2054" y="2754"/>
                    <a:pt x="2223" y="2900"/>
                  </a:cubicBezTo>
                  <a:lnTo>
                    <a:pt x="3103" y="3702"/>
                  </a:lnTo>
                  <a:lnTo>
                    <a:pt x="2641" y="2630"/>
                  </a:lnTo>
                  <a:cubicBezTo>
                    <a:pt x="2539" y="2426"/>
                    <a:pt x="2460" y="2212"/>
                    <a:pt x="2359" y="2009"/>
                  </a:cubicBezTo>
                  <a:cubicBezTo>
                    <a:pt x="2234" y="1828"/>
                    <a:pt x="2110" y="1648"/>
                    <a:pt x="1986" y="1467"/>
                  </a:cubicBezTo>
                  <a:cubicBezTo>
                    <a:pt x="1715" y="1140"/>
                    <a:pt x="1411" y="835"/>
                    <a:pt x="1095" y="542"/>
                  </a:cubicBezTo>
                  <a:lnTo>
                    <a:pt x="1095" y="542"/>
                  </a:lnTo>
                  <a:cubicBezTo>
                    <a:pt x="1206" y="764"/>
                    <a:pt x="1321" y="987"/>
                    <a:pt x="1438" y="1203"/>
                  </a:cubicBezTo>
                  <a:lnTo>
                    <a:pt x="1438" y="1203"/>
                  </a:lnTo>
                  <a:lnTo>
                    <a:pt x="1354" y="1106"/>
                  </a:lnTo>
                  <a:lnTo>
                    <a:pt x="82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458468" y="4141015"/>
              <a:ext cx="40326" cy="6510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cubicBezTo>
                    <a:pt x="12" y="125"/>
                    <a:pt x="46" y="249"/>
                    <a:pt x="102" y="373"/>
                  </a:cubicBezTo>
                  <a:cubicBezTo>
                    <a:pt x="136" y="486"/>
                    <a:pt x="193" y="588"/>
                    <a:pt x="249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43" y="1197"/>
                  </a:lnTo>
                  <a:cubicBezTo>
                    <a:pt x="576" y="1253"/>
                    <a:pt x="610" y="1287"/>
                    <a:pt x="644" y="1355"/>
                  </a:cubicBezTo>
                  <a:cubicBezTo>
                    <a:pt x="712" y="1457"/>
                    <a:pt x="779" y="1558"/>
                    <a:pt x="858" y="1648"/>
                  </a:cubicBezTo>
                  <a:cubicBezTo>
                    <a:pt x="937" y="1761"/>
                    <a:pt x="1050" y="1840"/>
                    <a:pt x="1174" y="1897"/>
                  </a:cubicBezTo>
                  <a:cubicBezTo>
                    <a:pt x="1174" y="1885"/>
                    <a:pt x="1152" y="1739"/>
                    <a:pt x="1152" y="1524"/>
                  </a:cubicBezTo>
                  <a:cubicBezTo>
                    <a:pt x="1141" y="1400"/>
                    <a:pt x="1129" y="1276"/>
                    <a:pt x="1095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15" y="746"/>
                  </a:lnTo>
                  <a:cubicBezTo>
                    <a:pt x="768" y="509"/>
                    <a:pt x="576" y="317"/>
                    <a:pt x="339" y="170"/>
                  </a:cubicBezTo>
                  <a:cubicBezTo>
                    <a:pt x="238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482869" y="4132126"/>
              <a:ext cx="32570" cy="60815"/>
            </a:xfrm>
            <a:custGeom>
              <a:rect b="b" l="l" r="r" t="t"/>
              <a:pathLst>
                <a:path extrusionOk="0" h="1772" w="949">
                  <a:moveTo>
                    <a:pt x="23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75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49" y="1546"/>
                    <a:pt x="937" y="1433"/>
                  </a:cubicBezTo>
                  <a:cubicBezTo>
                    <a:pt x="915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5" y="192"/>
                  </a:cubicBezTo>
                  <a:cubicBezTo>
                    <a:pt x="226" y="113"/>
                    <a:pt x="125" y="45"/>
                    <a:pt x="23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491003" y="4087201"/>
              <a:ext cx="67439" cy="134020"/>
            </a:xfrm>
            <a:custGeom>
              <a:rect b="b" l="l" r="r" t="t"/>
              <a:pathLst>
                <a:path extrusionOk="0" h="3905" w="1965">
                  <a:moveTo>
                    <a:pt x="1" y="0"/>
                  </a:moveTo>
                  <a:lnTo>
                    <a:pt x="238" y="655"/>
                  </a:lnTo>
                  <a:cubicBezTo>
                    <a:pt x="271" y="770"/>
                    <a:pt x="317" y="880"/>
                    <a:pt x="370" y="989"/>
                  </a:cubicBezTo>
                  <a:lnTo>
                    <a:pt x="370" y="989"/>
                  </a:lnTo>
                  <a:lnTo>
                    <a:pt x="362" y="982"/>
                  </a:lnTo>
                  <a:lnTo>
                    <a:pt x="170" y="779"/>
                  </a:lnTo>
                  <a:lnTo>
                    <a:pt x="170" y="779"/>
                  </a:lnTo>
                  <a:cubicBezTo>
                    <a:pt x="204" y="869"/>
                    <a:pt x="204" y="948"/>
                    <a:pt x="260" y="1027"/>
                  </a:cubicBezTo>
                  <a:cubicBezTo>
                    <a:pt x="305" y="1117"/>
                    <a:pt x="351" y="1196"/>
                    <a:pt x="407" y="1275"/>
                  </a:cubicBezTo>
                  <a:cubicBezTo>
                    <a:pt x="520" y="1433"/>
                    <a:pt x="633" y="1569"/>
                    <a:pt x="723" y="1716"/>
                  </a:cubicBezTo>
                  <a:cubicBezTo>
                    <a:pt x="802" y="1874"/>
                    <a:pt x="892" y="2032"/>
                    <a:pt x="971" y="2189"/>
                  </a:cubicBezTo>
                  <a:cubicBezTo>
                    <a:pt x="1061" y="2359"/>
                    <a:pt x="1152" y="2517"/>
                    <a:pt x="1242" y="2675"/>
                  </a:cubicBezTo>
                  <a:lnTo>
                    <a:pt x="1964" y="3905"/>
                  </a:lnTo>
                  <a:lnTo>
                    <a:pt x="1693" y="2494"/>
                  </a:lnTo>
                  <a:lnTo>
                    <a:pt x="1637" y="2178"/>
                  </a:lnTo>
                  <a:cubicBezTo>
                    <a:pt x="1603" y="2088"/>
                    <a:pt x="1569" y="1998"/>
                    <a:pt x="1524" y="1896"/>
                  </a:cubicBezTo>
                  <a:cubicBezTo>
                    <a:pt x="1445" y="1727"/>
                    <a:pt x="1355" y="1546"/>
                    <a:pt x="1242" y="1388"/>
                  </a:cubicBezTo>
                  <a:lnTo>
                    <a:pt x="1221" y="1355"/>
                  </a:lnTo>
                  <a:lnTo>
                    <a:pt x="1221" y="1355"/>
                  </a:lnTo>
                  <a:cubicBezTo>
                    <a:pt x="1346" y="1440"/>
                    <a:pt x="1479" y="1533"/>
                    <a:pt x="1603" y="1637"/>
                  </a:cubicBezTo>
                  <a:cubicBezTo>
                    <a:pt x="1660" y="1682"/>
                    <a:pt x="1727" y="1738"/>
                    <a:pt x="1795" y="1795"/>
                  </a:cubicBezTo>
                  <a:cubicBezTo>
                    <a:pt x="1840" y="1862"/>
                    <a:pt x="1919" y="1919"/>
                    <a:pt x="1896" y="2009"/>
                  </a:cubicBezTo>
                  <a:cubicBezTo>
                    <a:pt x="1953" y="1930"/>
                    <a:pt x="1908" y="1817"/>
                    <a:pt x="1874" y="1738"/>
                  </a:cubicBezTo>
                  <a:cubicBezTo>
                    <a:pt x="1840" y="1659"/>
                    <a:pt x="1784" y="1580"/>
                    <a:pt x="1739" y="1501"/>
                  </a:cubicBezTo>
                  <a:cubicBezTo>
                    <a:pt x="1637" y="1354"/>
                    <a:pt x="1524" y="1219"/>
                    <a:pt x="1400" y="1084"/>
                  </a:cubicBezTo>
                  <a:cubicBezTo>
                    <a:pt x="1276" y="948"/>
                    <a:pt x="1152" y="824"/>
                    <a:pt x="1028" y="700"/>
                  </a:cubicBezTo>
                  <a:cubicBezTo>
                    <a:pt x="892" y="576"/>
                    <a:pt x="745" y="452"/>
                    <a:pt x="576" y="3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545229" y="4102679"/>
              <a:ext cx="26358" cy="48460"/>
            </a:xfrm>
            <a:custGeom>
              <a:rect b="b" l="l" r="r" t="t"/>
              <a:pathLst>
                <a:path extrusionOk="0" h="1412" w="768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28" y="1107"/>
                    <a:pt x="452" y="1219"/>
                  </a:cubicBezTo>
                  <a:cubicBezTo>
                    <a:pt x="565" y="1321"/>
                    <a:pt x="655" y="1411"/>
                    <a:pt x="655" y="1411"/>
                  </a:cubicBezTo>
                  <a:cubicBezTo>
                    <a:pt x="723" y="1321"/>
                    <a:pt x="757" y="1231"/>
                    <a:pt x="757" y="1129"/>
                  </a:cubicBezTo>
                  <a:cubicBezTo>
                    <a:pt x="768" y="926"/>
                    <a:pt x="723" y="734"/>
                    <a:pt x="632" y="565"/>
                  </a:cubicBezTo>
                  <a:cubicBezTo>
                    <a:pt x="553" y="407"/>
                    <a:pt x="429" y="272"/>
                    <a:pt x="283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571552" y="4106935"/>
              <a:ext cx="23269" cy="39159"/>
            </a:xfrm>
            <a:custGeom>
              <a:rect b="b" l="l" r="r" t="t"/>
              <a:pathLst>
                <a:path extrusionOk="0" h="1141" w="678">
                  <a:moveTo>
                    <a:pt x="35" y="1"/>
                  </a:moveTo>
                  <a:cubicBezTo>
                    <a:pt x="1" y="80"/>
                    <a:pt x="1" y="159"/>
                    <a:pt x="1" y="249"/>
                  </a:cubicBezTo>
                  <a:cubicBezTo>
                    <a:pt x="1" y="396"/>
                    <a:pt x="35" y="531"/>
                    <a:pt x="91" y="667"/>
                  </a:cubicBezTo>
                  <a:cubicBezTo>
                    <a:pt x="148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31" y="1141"/>
                  </a:cubicBezTo>
                  <a:cubicBezTo>
                    <a:pt x="588" y="1073"/>
                    <a:pt x="621" y="994"/>
                    <a:pt x="644" y="904"/>
                  </a:cubicBezTo>
                  <a:cubicBezTo>
                    <a:pt x="678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7703668" y="4204919"/>
              <a:ext cx="16302" cy="24813"/>
            </a:xfrm>
            <a:custGeom>
              <a:rect b="b" l="l" r="r" t="t"/>
              <a:pathLst>
                <a:path extrusionOk="0" h="723" w="475">
                  <a:moveTo>
                    <a:pt x="238" y="1"/>
                  </a:moveTo>
                  <a:cubicBezTo>
                    <a:pt x="102" y="1"/>
                    <a:pt x="1" y="159"/>
                    <a:pt x="1" y="362"/>
                  </a:cubicBezTo>
                  <a:cubicBezTo>
                    <a:pt x="1" y="554"/>
                    <a:pt x="102" y="723"/>
                    <a:pt x="238" y="723"/>
                  </a:cubicBezTo>
                  <a:cubicBezTo>
                    <a:pt x="373" y="723"/>
                    <a:pt x="475" y="554"/>
                    <a:pt x="475" y="362"/>
                  </a:cubicBezTo>
                  <a:cubicBezTo>
                    <a:pt x="475" y="159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7716469" y="4187862"/>
              <a:ext cx="23715" cy="19425"/>
            </a:xfrm>
            <a:custGeom>
              <a:rect b="b" l="l" r="r" t="t"/>
              <a:pathLst>
                <a:path extrusionOk="0" h="566" w="691">
                  <a:moveTo>
                    <a:pt x="404" y="0"/>
                  </a:moveTo>
                  <a:cubicBezTo>
                    <a:pt x="397" y="0"/>
                    <a:pt x="391" y="1"/>
                    <a:pt x="384" y="1"/>
                  </a:cubicBezTo>
                  <a:cubicBezTo>
                    <a:pt x="124" y="1"/>
                    <a:pt x="0" y="328"/>
                    <a:pt x="203" y="498"/>
                  </a:cubicBezTo>
                  <a:cubicBezTo>
                    <a:pt x="257" y="545"/>
                    <a:pt x="320" y="566"/>
                    <a:pt x="381" y="566"/>
                  </a:cubicBezTo>
                  <a:cubicBezTo>
                    <a:pt x="539" y="566"/>
                    <a:pt x="690" y="428"/>
                    <a:pt x="666" y="249"/>
                  </a:cubicBezTo>
                  <a:cubicBezTo>
                    <a:pt x="655" y="110"/>
                    <a:pt x="542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7751304" y="4158449"/>
              <a:ext cx="31025" cy="29481"/>
            </a:xfrm>
            <a:custGeom>
              <a:rect b="b" l="l" r="r" t="t"/>
              <a:pathLst>
                <a:path extrusionOk="0" h="859" w="904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01" y="858"/>
                    <a:pt x="904" y="666"/>
                    <a:pt x="904" y="429"/>
                  </a:cubicBezTo>
                  <a:cubicBezTo>
                    <a:pt x="904" y="192"/>
                    <a:pt x="701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7751304" y="4204919"/>
              <a:ext cx="31025" cy="24813"/>
            </a:xfrm>
            <a:custGeom>
              <a:rect b="b" l="l" r="r" t="t"/>
              <a:pathLst>
                <a:path extrusionOk="0" h="723" w="904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01" y="723"/>
                    <a:pt x="904" y="554"/>
                    <a:pt x="904" y="362"/>
                  </a:cubicBezTo>
                  <a:cubicBezTo>
                    <a:pt x="904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7800897" y="4173173"/>
              <a:ext cx="9713" cy="14758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15" y="429"/>
                    <a:pt x="282" y="328"/>
                    <a:pt x="282" y="215"/>
                  </a:cubicBezTo>
                  <a:cubicBezTo>
                    <a:pt x="282" y="91"/>
                    <a:pt x="215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7826843" y="4127081"/>
              <a:ext cx="21725" cy="31403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7860133" y="4106558"/>
              <a:ext cx="36825" cy="43037"/>
            </a:xfrm>
            <a:custGeom>
              <a:rect b="b" l="l" r="r" t="t"/>
              <a:pathLst>
                <a:path extrusionOk="0" h="1254" w="1073">
                  <a:moveTo>
                    <a:pt x="531" y="1"/>
                  </a:moveTo>
                  <a:cubicBezTo>
                    <a:pt x="238" y="1"/>
                    <a:pt x="1" y="283"/>
                    <a:pt x="1" y="621"/>
                  </a:cubicBezTo>
                  <a:cubicBezTo>
                    <a:pt x="1" y="971"/>
                    <a:pt x="238" y="1253"/>
                    <a:pt x="531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7851999" y="4180517"/>
              <a:ext cx="26392" cy="22720"/>
            </a:xfrm>
            <a:custGeom>
              <a:rect b="b" l="l" r="r" t="t"/>
              <a:pathLst>
                <a:path extrusionOk="0" h="662" w="769">
                  <a:moveTo>
                    <a:pt x="441" y="1"/>
                  </a:moveTo>
                  <a:cubicBezTo>
                    <a:pt x="147" y="1"/>
                    <a:pt x="1" y="351"/>
                    <a:pt x="193" y="554"/>
                  </a:cubicBezTo>
                  <a:cubicBezTo>
                    <a:pt x="263" y="628"/>
                    <a:pt x="351" y="662"/>
                    <a:pt x="437" y="662"/>
                  </a:cubicBezTo>
                  <a:cubicBezTo>
                    <a:pt x="599" y="662"/>
                    <a:pt x="753" y="542"/>
                    <a:pt x="768" y="351"/>
                  </a:cubicBezTo>
                  <a:cubicBezTo>
                    <a:pt x="768" y="159"/>
                    <a:pt x="621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7785384" y="4118947"/>
              <a:ext cx="25603" cy="21793"/>
            </a:xfrm>
            <a:custGeom>
              <a:rect b="b" l="l" r="r" t="t"/>
              <a:pathLst>
                <a:path extrusionOk="0" h="635" w="746">
                  <a:moveTo>
                    <a:pt x="418" y="1"/>
                  </a:moveTo>
                  <a:cubicBezTo>
                    <a:pt x="148" y="1"/>
                    <a:pt x="1" y="328"/>
                    <a:pt x="181" y="531"/>
                  </a:cubicBezTo>
                  <a:cubicBezTo>
                    <a:pt x="249" y="603"/>
                    <a:pt x="335" y="635"/>
                    <a:pt x="419" y="635"/>
                  </a:cubicBezTo>
                  <a:cubicBezTo>
                    <a:pt x="573" y="635"/>
                    <a:pt x="720" y="526"/>
                    <a:pt x="734" y="350"/>
                  </a:cubicBezTo>
                  <a:cubicBezTo>
                    <a:pt x="746" y="170"/>
                    <a:pt x="599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7678889" y="4267656"/>
              <a:ext cx="16302" cy="11257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02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7708336" y="4253310"/>
              <a:ext cx="22445" cy="18121"/>
            </a:xfrm>
            <a:custGeom>
              <a:rect b="b" l="l" r="r" t="t"/>
              <a:pathLst>
                <a:path extrusionOk="0" h="528" w="654">
                  <a:moveTo>
                    <a:pt x="384" y="0"/>
                  </a:moveTo>
                  <a:cubicBezTo>
                    <a:pt x="377" y="0"/>
                    <a:pt x="369" y="1"/>
                    <a:pt x="361" y="1"/>
                  </a:cubicBezTo>
                  <a:cubicBezTo>
                    <a:pt x="113" y="1"/>
                    <a:pt x="0" y="306"/>
                    <a:pt x="192" y="464"/>
                  </a:cubicBezTo>
                  <a:cubicBezTo>
                    <a:pt x="245" y="508"/>
                    <a:pt x="306" y="527"/>
                    <a:pt x="364" y="527"/>
                  </a:cubicBezTo>
                  <a:cubicBezTo>
                    <a:pt x="515" y="527"/>
                    <a:pt x="654" y="395"/>
                    <a:pt x="621" y="216"/>
                  </a:cubicBezTo>
                  <a:cubicBezTo>
                    <a:pt x="610" y="88"/>
                    <a:pt x="509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7695157" y="4309492"/>
              <a:ext cx="16680" cy="12424"/>
            </a:xfrm>
            <a:custGeom>
              <a:rect b="b" l="l" r="r" t="t"/>
              <a:pathLst>
                <a:path extrusionOk="0" h="362" w="486">
                  <a:moveTo>
                    <a:pt x="238" y="0"/>
                  </a:moveTo>
                  <a:cubicBezTo>
                    <a:pt x="102" y="0"/>
                    <a:pt x="1" y="79"/>
                    <a:pt x="1" y="181"/>
                  </a:cubicBezTo>
                  <a:cubicBezTo>
                    <a:pt x="1" y="283"/>
                    <a:pt x="102" y="362"/>
                    <a:pt x="238" y="362"/>
                  </a:cubicBezTo>
                  <a:cubicBezTo>
                    <a:pt x="373" y="362"/>
                    <a:pt x="486" y="283"/>
                    <a:pt x="486" y="181"/>
                  </a:cubicBezTo>
                  <a:cubicBezTo>
                    <a:pt x="486" y="79"/>
                    <a:pt x="37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7667666" y="4348994"/>
              <a:ext cx="11257" cy="9678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57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7748215" y="4278913"/>
              <a:ext cx="22891" cy="19356"/>
            </a:xfrm>
            <a:custGeom>
              <a:rect b="b" l="l" r="r" t="t"/>
              <a:pathLst>
                <a:path extrusionOk="0" h="564" w="667">
                  <a:moveTo>
                    <a:pt x="384" y="0"/>
                  </a:moveTo>
                  <a:cubicBezTo>
                    <a:pt x="125" y="0"/>
                    <a:pt x="1" y="305"/>
                    <a:pt x="181" y="485"/>
                  </a:cubicBezTo>
                  <a:cubicBezTo>
                    <a:pt x="238" y="539"/>
                    <a:pt x="308" y="563"/>
                    <a:pt x="377" y="563"/>
                  </a:cubicBezTo>
                  <a:cubicBezTo>
                    <a:pt x="524" y="563"/>
                    <a:pt x="666" y="452"/>
                    <a:pt x="666" y="282"/>
                  </a:cubicBezTo>
                  <a:cubicBezTo>
                    <a:pt x="666" y="124"/>
                    <a:pt x="542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7645599" y="4303692"/>
              <a:ext cx="8546" cy="5834"/>
            </a:xfrm>
            <a:custGeom>
              <a:rect b="b" l="l" r="r" t="t"/>
              <a:pathLst>
                <a:path extrusionOk="0" h="170" w="249">
                  <a:moveTo>
                    <a:pt x="124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4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7821798" y="4238621"/>
              <a:ext cx="34114" cy="29172"/>
            </a:xfrm>
            <a:custGeom>
              <a:rect b="b" l="l" r="r" t="t"/>
              <a:pathLst>
                <a:path extrusionOk="0" h="850" w="994">
                  <a:moveTo>
                    <a:pt x="565" y="0"/>
                  </a:moveTo>
                  <a:cubicBezTo>
                    <a:pt x="192" y="0"/>
                    <a:pt x="1" y="452"/>
                    <a:pt x="271" y="723"/>
                  </a:cubicBezTo>
                  <a:cubicBezTo>
                    <a:pt x="355" y="810"/>
                    <a:pt x="460" y="849"/>
                    <a:pt x="564" y="849"/>
                  </a:cubicBezTo>
                  <a:cubicBezTo>
                    <a:pt x="782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7792763" y="4229320"/>
              <a:ext cx="18224" cy="15547"/>
            </a:xfrm>
            <a:custGeom>
              <a:rect b="b" l="l" r="r" t="t"/>
              <a:pathLst>
                <a:path extrusionOk="0" h="453" w="531">
                  <a:moveTo>
                    <a:pt x="294" y="1"/>
                  </a:moveTo>
                  <a:cubicBezTo>
                    <a:pt x="102" y="1"/>
                    <a:pt x="0" y="226"/>
                    <a:pt x="124" y="373"/>
                  </a:cubicBezTo>
                  <a:cubicBezTo>
                    <a:pt x="171" y="428"/>
                    <a:pt x="234" y="453"/>
                    <a:pt x="295" y="453"/>
                  </a:cubicBezTo>
                  <a:cubicBezTo>
                    <a:pt x="398" y="453"/>
                    <a:pt x="498" y="384"/>
                    <a:pt x="519" y="271"/>
                  </a:cubicBezTo>
                  <a:cubicBezTo>
                    <a:pt x="531" y="136"/>
                    <a:pt x="429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7907769" y="4216931"/>
              <a:ext cx="12424" cy="7001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7937971" y="4164249"/>
              <a:ext cx="14003" cy="23681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7937971" y="4065133"/>
              <a:ext cx="14003" cy="21313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7692445" y="4459367"/>
              <a:ext cx="669652" cy="622222"/>
            </a:xfrm>
            <a:custGeom>
              <a:rect b="b" l="l" r="r" t="t"/>
              <a:pathLst>
                <a:path extrusionOk="0" h="18130" w="19512">
                  <a:moveTo>
                    <a:pt x="14896" y="0"/>
                  </a:moveTo>
                  <a:lnTo>
                    <a:pt x="14896" y="0"/>
                  </a:lnTo>
                  <a:cubicBezTo>
                    <a:pt x="13451" y="1591"/>
                    <a:pt x="1411" y="14941"/>
                    <a:pt x="1" y="16419"/>
                  </a:cubicBezTo>
                  <a:cubicBezTo>
                    <a:pt x="88" y="16397"/>
                    <a:pt x="147" y="16385"/>
                    <a:pt x="166" y="16385"/>
                  </a:cubicBezTo>
                  <a:cubicBezTo>
                    <a:pt x="176" y="16385"/>
                    <a:pt x="175" y="16388"/>
                    <a:pt x="159" y="16396"/>
                  </a:cubicBezTo>
                  <a:cubicBezTo>
                    <a:pt x="11" y="16477"/>
                    <a:pt x="2909" y="18129"/>
                    <a:pt x="6585" y="18129"/>
                  </a:cubicBezTo>
                  <a:cubicBezTo>
                    <a:pt x="9068" y="18129"/>
                    <a:pt x="11906" y="17375"/>
                    <a:pt x="14399" y="14873"/>
                  </a:cubicBezTo>
                  <a:cubicBezTo>
                    <a:pt x="19511" y="9739"/>
                    <a:pt x="16205" y="2415"/>
                    <a:pt x="1489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7689357" y="4453945"/>
              <a:ext cx="784658" cy="756378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06" y="21237"/>
                    <a:pt x="0" y="16690"/>
                    <a:pt x="249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23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7972840" y="4613498"/>
              <a:ext cx="125886" cy="146409"/>
            </a:xfrm>
            <a:custGeom>
              <a:rect b="b" l="l" r="r" t="t"/>
              <a:pathLst>
                <a:path extrusionOk="0" h="4266" w="3668">
                  <a:moveTo>
                    <a:pt x="3668" y="1"/>
                  </a:moveTo>
                  <a:cubicBezTo>
                    <a:pt x="3420" y="170"/>
                    <a:pt x="3183" y="350"/>
                    <a:pt x="2957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5" y="1411"/>
                    <a:pt x="1817" y="1682"/>
                    <a:pt x="1603" y="1953"/>
                  </a:cubicBezTo>
                  <a:cubicBezTo>
                    <a:pt x="1400" y="2223"/>
                    <a:pt x="1174" y="2494"/>
                    <a:pt x="993" y="2765"/>
                  </a:cubicBezTo>
                  <a:cubicBezTo>
                    <a:pt x="802" y="3036"/>
                    <a:pt x="610" y="3284"/>
                    <a:pt x="474" y="3510"/>
                  </a:cubicBezTo>
                  <a:cubicBezTo>
                    <a:pt x="294" y="3747"/>
                    <a:pt x="147" y="4006"/>
                    <a:pt x="0" y="4266"/>
                  </a:cubicBezTo>
                  <a:cubicBezTo>
                    <a:pt x="249" y="4097"/>
                    <a:pt x="486" y="3916"/>
                    <a:pt x="700" y="3713"/>
                  </a:cubicBezTo>
                  <a:cubicBezTo>
                    <a:pt x="937" y="3521"/>
                    <a:pt x="1151" y="3318"/>
                    <a:pt x="1355" y="3092"/>
                  </a:cubicBezTo>
                  <a:cubicBezTo>
                    <a:pt x="1580" y="2844"/>
                    <a:pt x="1817" y="2573"/>
                    <a:pt x="2043" y="2302"/>
                  </a:cubicBezTo>
                  <a:cubicBezTo>
                    <a:pt x="2257" y="2020"/>
                    <a:pt x="2472" y="1750"/>
                    <a:pt x="2664" y="1479"/>
                  </a:cubicBezTo>
                  <a:cubicBezTo>
                    <a:pt x="2765" y="1355"/>
                    <a:pt x="2844" y="1208"/>
                    <a:pt x="2934" y="1095"/>
                  </a:cubicBezTo>
                  <a:cubicBezTo>
                    <a:pt x="3025" y="982"/>
                    <a:pt x="3115" y="858"/>
                    <a:pt x="3183" y="757"/>
                  </a:cubicBezTo>
                  <a:cubicBezTo>
                    <a:pt x="3363" y="520"/>
                    <a:pt x="3521" y="260"/>
                    <a:pt x="3668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099103" y="4592975"/>
              <a:ext cx="42248" cy="53848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lnTo>
                    <a:pt x="1230" y="0"/>
                  </a:ln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50" y="745"/>
                    <a:pt x="293" y="835"/>
                    <a:pt x="248" y="937"/>
                  </a:cubicBezTo>
                  <a:cubicBezTo>
                    <a:pt x="192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4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6636728" y="3868789"/>
              <a:ext cx="435727" cy="438816"/>
            </a:xfrm>
            <a:custGeom>
              <a:rect b="b" l="l" r="r" t="t"/>
              <a:pathLst>
                <a:path extrusionOk="0" h="12786" w="12696">
                  <a:moveTo>
                    <a:pt x="1" y="0"/>
                  </a:moveTo>
                  <a:lnTo>
                    <a:pt x="1" y="0"/>
                  </a:lnTo>
                  <a:cubicBezTo>
                    <a:pt x="472" y="5187"/>
                    <a:pt x="5881" y="12786"/>
                    <a:pt x="12592" y="12786"/>
                  </a:cubicBezTo>
                  <a:cubicBezTo>
                    <a:pt x="12626" y="12786"/>
                    <a:pt x="12661" y="12785"/>
                    <a:pt x="12696" y="12785"/>
                  </a:cubicBezTo>
                  <a:cubicBezTo>
                    <a:pt x="12549" y="5462"/>
                    <a:pt x="7133" y="587"/>
                    <a:pt x="1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6643317" y="3885811"/>
              <a:ext cx="512020" cy="508519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63" y="1016"/>
                    <a:pt x="1468" y="1276"/>
                  </a:cubicBezTo>
                  <a:cubicBezTo>
                    <a:pt x="1772" y="1535"/>
                    <a:pt x="2100" y="1840"/>
                    <a:pt x="2461" y="2178"/>
                  </a:cubicBezTo>
                  <a:lnTo>
                    <a:pt x="3386" y="3036"/>
                  </a:lnTo>
                  <a:cubicBezTo>
                    <a:pt x="2867" y="3036"/>
                    <a:pt x="2337" y="3070"/>
                    <a:pt x="1806" y="3138"/>
                  </a:cubicBezTo>
                  <a:cubicBezTo>
                    <a:pt x="2427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09" y="4503"/>
                  </a:cubicBezTo>
                  <a:cubicBezTo>
                    <a:pt x="5067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49" y="5067"/>
                  </a:cubicBezTo>
                  <a:cubicBezTo>
                    <a:pt x="4711" y="4996"/>
                    <a:pt x="4073" y="4953"/>
                    <a:pt x="3434" y="4953"/>
                  </a:cubicBezTo>
                  <a:cubicBezTo>
                    <a:pt x="3362" y="4953"/>
                    <a:pt x="3289" y="4953"/>
                    <a:pt x="3217" y="4954"/>
                  </a:cubicBezTo>
                  <a:cubicBezTo>
                    <a:pt x="3950" y="5135"/>
                    <a:pt x="4695" y="5270"/>
                    <a:pt x="5440" y="5361"/>
                  </a:cubicBezTo>
                  <a:cubicBezTo>
                    <a:pt x="5507" y="5361"/>
                    <a:pt x="5575" y="5315"/>
                    <a:pt x="5586" y="5259"/>
                  </a:cubicBezTo>
                  <a:cubicBezTo>
                    <a:pt x="5586" y="5236"/>
                    <a:pt x="5598" y="5214"/>
                    <a:pt x="5609" y="5191"/>
                  </a:cubicBezTo>
                  <a:cubicBezTo>
                    <a:pt x="5823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3" y="6658"/>
                  </a:cubicBezTo>
                  <a:cubicBezTo>
                    <a:pt x="6895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711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6" y="6749"/>
                  </a:cubicBezTo>
                  <a:lnTo>
                    <a:pt x="5914" y="6794"/>
                  </a:lnTo>
                  <a:cubicBezTo>
                    <a:pt x="6128" y="6828"/>
                    <a:pt x="6342" y="6850"/>
                    <a:pt x="6568" y="6884"/>
                  </a:cubicBezTo>
                  <a:cubicBezTo>
                    <a:pt x="6794" y="6906"/>
                    <a:pt x="7020" y="6929"/>
                    <a:pt x="7234" y="6940"/>
                  </a:cubicBezTo>
                  <a:cubicBezTo>
                    <a:pt x="7268" y="6940"/>
                    <a:pt x="7290" y="6929"/>
                    <a:pt x="7302" y="6918"/>
                  </a:cubicBezTo>
                  <a:lnTo>
                    <a:pt x="7629" y="7234"/>
                  </a:lnTo>
                  <a:cubicBezTo>
                    <a:pt x="7877" y="7493"/>
                    <a:pt x="8125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84" y="8271"/>
                    <a:pt x="7922" y="8271"/>
                  </a:cubicBezTo>
                  <a:cubicBezTo>
                    <a:pt x="8156" y="8271"/>
                    <a:pt x="8390" y="8267"/>
                    <a:pt x="8622" y="8261"/>
                  </a:cubicBezTo>
                  <a:cubicBezTo>
                    <a:pt x="9197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7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8" y="14817"/>
                    <a:pt x="14918" y="14817"/>
                  </a:cubicBezTo>
                  <a:cubicBezTo>
                    <a:pt x="14918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lnTo>
                    <a:pt x="10980" y="7245"/>
                  </a:ln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1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2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4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4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cubicBezTo>
                    <a:pt x="6907" y="6150"/>
                    <a:pt x="6670" y="5902"/>
                    <a:pt x="6433" y="5677"/>
                  </a:cubicBezTo>
                  <a:cubicBezTo>
                    <a:pt x="6173" y="5406"/>
                    <a:pt x="5925" y="5157"/>
                    <a:pt x="5665" y="4909"/>
                  </a:cubicBezTo>
                  <a:cubicBezTo>
                    <a:pt x="5688" y="4808"/>
                    <a:pt x="5711" y="4706"/>
                    <a:pt x="5733" y="4593"/>
                  </a:cubicBezTo>
                  <a:cubicBezTo>
                    <a:pt x="5767" y="4368"/>
                    <a:pt x="5801" y="4142"/>
                    <a:pt x="5823" y="3916"/>
                  </a:cubicBezTo>
                  <a:cubicBezTo>
                    <a:pt x="5846" y="3691"/>
                    <a:pt x="5835" y="3454"/>
                    <a:pt x="5823" y="3228"/>
                  </a:cubicBezTo>
                  <a:cubicBezTo>
                    <a:pt x="5790" y="3002"/>
                    <a:pt x="5767" y="2765"/>
                    <a:pt x="5722" y="2551"/>
                  </a:cubicBezTo>
                  <a:cubicBezTo>
                    <a:pt x="5699" y="2776"/>
                    <a:pt x="5688" y="3002"/>
                    <a:pt x="5677" y="3228"/>
                  </a:cubicBezTo>
                  <a:cubicBezTo>
                    <a:pt x="5665" y="3442"/>
                    <a:pt x="5609" y="3668"/>
                    <a:pt x="5586" y="3882"/>
                  </a:cubicBezTo>
                  <a:cubicBezTo>
                    <a:pt x="5564" y="4108"/>
                    <a:pt x="5496" y="4322"/>
                    <a:pt x="5462" y="4548"/>
                  </a:cubicBezTo>
                  <a:lnTo>
                    <a:pt x="5428" y="4684"/>
                  </a:lnTo>
                  <a:cubicBezTo>
                    <a:pt x="5304" y="4571"/>
                    <a:pt x="5180" y="4447"/>
                    <a:pt x="5067" y="4334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94" y="1389"/>
                    <a:pt x="3815" y="1027"/>
                  </a:cubicBezTo>
                  <a:cubicBezTo>
                    <a:pt x="3781" y="1377"/>
                    <a:pt x="3758" y="1750"/>
                    <a:pt x="3758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12" y="2359"/>
                    <a:pt x="2574" y="2054"/>
                  </a:cubicBezTo>
                  <a:cubicBezTo>
                    <a:pt x="2201" y="1738"/>
                    <a:pt x="1863" y="1434"/>
                    <a:pt x="1535" y="1197"/>
                  </a:cubicBezTo>
                  <a:cubicBezTo>
                    <a:pt x="1219" y="948"/>
                    <a:pt x="949" y="734"/>
                    <a:pt x="712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6479886" y="4102679"/>
              <a:ext cx="550356" cy="284684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39" y="3499"/>
                    <a:pt x="384" y="4650"/>
                  </a:cubicBezTo>
                  <a:lnTo>
                    <a:pt x="1" y="4830"/>
                  </a:lnTo>
                  <a:lnTo>
                    <a:pt x="621" y="4954"/>
                  </a:lnTo>
                  <a:cubicBezTo>
                    <a:pt x="3206" y="5609"/>
                    <a:pt x="5372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8" y="8294"/>
                    <a:pt x="14146" y="5899"/>
                    <a:pt x="16036" y="3781"/>
                  </a:cubicBezTo>
                  <a:cubicBezTo>
                    <a:pt x="13862" y="2228"/>
                    <a:pt x="12160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6592970" y="4195240"/>
              <a:ext cx="429515" cy="137143"/>
            </a:xfrm>
            <a:custGeom>
              <a:rect b="b" l="l" r="r" t="t"/>
              <a:pathLst>
                <a:path extrusionOk="0" h="3996" w="12515">
                  <a:moveTo>
                    <a:pt x="2348" y="1"/>
                  </a:moveTo>
                  <a:cubicBezTo>
                    <a:pt x="2856" y="328"/>
                    <a:pt x="3386" y="610"/>
                    <a:pt x="3883" y="926"/>
                  </a:cubicBezTo>
                  <a:cubicBezTo>
                    <a:pt x="4007" y="1016"/>
                    <a:pt x="4131" y="1095"/>
                    <a:pt x="4255" y="1174"/>
                  </a:cubicBezTo>
                  <a:cubicBezTo>
                    <a:pt x="4368" y="1264"/>
                    <a:pt x="4481" y="1355"/>
                    <a:pt x="4593" y="1445"/>
                  </a:cubicBezTo>
                  <a:cubicBezTo>
                    <a:pt x="4706" y="1535"/>
                    <a:pt x="4819" y="1637"/>
                    <a:pt x="4921" y="1738"/>
                  </a:cubicBezTo>
                  <a:cubicBezTo>
                    <a:pt x="4943" y="1750"/>
                    <a:pt x="4955" y="1772"/>
                    <a:pt x="4977" y="1795"/>
                  </a:cubicBezTo>
                  <a:cubicBezTo>
                    <a:pt x="4627" y="1817"/>
                    <a:pt x="4278" y="1851"/>
                    <a:pt x="3950" y="1885"/>
                  </a:cubicBezTo>
                  <a:cubicBezTo>
                    <a:pt x="3217" y="1964"/>
                    <a:pt x="2528" y="2043"/>
                    <a:pt x="1953" y="2111"/>
                  </a:cubicBezTo>
                  <a:cubicBezTo>
                    <a:pt x="1366" y="2167"/>
                    <a:pt x="870" y="2246"/>
                    <a:pt x="542" y="2280"/>
                  </a:cubicBez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89" y="2336"/>
                    <a:pt x="1976" y="2303"/>
                  </a:cubicBezTo>
                  <a:cubicBezTo>
                    <a:pt x="2551" y="2269"/>
                    <a:pt x="3239" y="2246"/>
                    <a:pt x="3984" y="2190"/>
                  </a:cubicBezTo>
                  <a:lnTo>
                    <a:pt x="4909" y="2133"/>
                  </a:lnTo>
                  <a:lnTo>
                    <a:pt x="4695" y="2325"/>
                  </a:lnTo>
                  <a:lnTo>
                    <a:pt x="4424" y="2573"/>
                  </a:lnTo>
                  <a:cubicBezTo>
                    <a:pt x="4334" y="2664"/>
                    <a:pt x="4244" y="2754"/>
                    <a:pt x="4153" y="2833"/>
                  </a:cubicBezTo>
                  <a:lnTo>
                    <a:pt x="3871" y="3070"/>
                  </a:lnTo>
                  <a:cubicBezTo>
                    <a:pt x="3781" y="3149"/>
                    <a:pt x="3691" y="3239"/>
                    <a:pt x="3589" y="3318"/>
                  </a:cubicBezTo>
                  <a:cubicBezTo>
                    <a:pt x="3386" y="3476"/>
                    <a:pt x="3183" y="3612"/>
                    <a:pt x="2991" y="3781"/>
                  </a:cubicBezTo>
                  <a:cubicBezTo>
                    <a:pt x="3228" y="3679"/>
                    <a:pt x="3443" y="3555"/>
                    <a:pt x="3668" y="3454"/>
                  </a:cubicBezTo>
                  <a:cubicBezTo>
                    <a:pt x="3781" y="3397"/>
                    <a:pt x="3883" y="3307"/>
                    <a:pt x="3995" y="3250"/>
                  </a:cubicBezTo>
                  <a:cubicBezTo>
                    <a:pt x="4097" y="3183"/>
                    <a:pt x="4199" y="3104"/>
                    <a:pt x="4311" y="3036"/>
                  </a:cubicBezTo>
                  <a:cubicBezTo>
                    <a:pt x="4413" y="2957"/>
                    <a:pt x="4515" y="2878"/>
                    <a:pt x="4616" y="2799"/>
                  </a:cubicBezTo>
                  <a:lnTo>
                    <a:pt x="4909" y="2562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85"/>
                  </a:lnTo>
                  <a:lnTo>
                    <a:pt x="7527" y="1885"/>
                  </a:lnTo>
                  <a:cubicBezTo>
                    <a:pt x="7516" y="1896"/>
                    <a:pt x="7505" y="1919"/>
                    <a:pt x="7494" y="1930"/>
                  </a:cubicBezTo>
                  <a:cubicBezTo>
                    <a:pt x="7392" y="2043"/>
                    <a:pt x="7290" y="2156"/>
                    <a:pt x="7189" y="2269"/>
                  </a:cubicBezTo>
                  <a:cubicBezTo>
                    <a:pt x="7087" y="2382"/>
                    <a:pt x="6974" y="2472"/>
                    <a:pt x="6862" y="2573"/>
                  </a:cubicBezTo>
                  <a:cubicBezTo>
                    <a:pt x="6749" y="2664"/>
                    <a:pt x="6613" y="2754"/>
                    <a:pt x="6489" y="2856"/>
                  </a:cubicBezTo>
                  <a:lnTo>
                    <a:pt x="5722" y="3386"/>
                  </a:lnTo>
                  <a:cubicBezTo>
                    <a:pt x="5462" y="3578"/>
                    <a:pt x="5225" y="3781"/>
                    <a:pt x="5000" y="3995"/>
                  </a:cubicBezTo>
                  <a:cubicBezTo>
                    <a:pt x="5135" y="3916"/>
                    <a:pt x="5271" y="3837"/>
                    <a:pt x="5406" y="3758"/>
                  </a:cubicBezTo>
                  <a:cubicBezTo>
                    <a:pt x="5541" y="3679"/>
                    <a:pt x="5688" y="3623"/>
                    <a:pt x="5812" y="3533"/>
                  </a:cubicBezTo>
                  <a:cubicBezTo>
                    <a:pt x="6083" y="3397"/>
                    <a:pt x="6365" y="3239"/>
                    <a:pt x="6636" y="3081"/>
                  </a:cubicBezTo>
                  <a:cubicBezTo>
                    <a:pt x="6771" y="2991"/>
                    <a:pt x="6895" y="2901"/>
                    <a:pt x="7031" y="2810"/>
                  </a:cubicBezTo>
                  <a:cubicBezTo>
                    <a:pt x="7166" y="2720"/>
                    <a:pt x="7290" y="2607"/>
                    <a:pt x="7403" y="2506"/>
                  </a:cubicBezTo>
                  <a:cubicBezTo>
                    <a:pt x="7527" y="2393"/>
                    <a:pt x="7629" y="2269"/>
                    <a:pt x="7742" y="2145"/>
                  </a:cubicBezTo>
                  <a:cubicBezTo>
                    <a:pt x="7821" y="2043"/>
                    <a:pt x="7900" y="1930"/>
                    <a:pt x="7979" y="1829"/>
                  </a:cubicBezTo>
                  <a:lnTo>
                    <a:pt x="8566" y="1750"/>
                  </a:lnTo>
                  <a:cubicBezTo>
                    <a:pt x="9254" y="1671"/>
                    <a:pt x="9908" y="1569"/>
                    <a:pt x="10473" y="1490"/>
                  </a:cubicBezTo>
                  <a:lnTo>
                    <a:pt x="10473" y="1490"/>
                  </a:lnTo>
                  <a:cubicBezTo>
                    <a:pt x="10078" y="1817"/>
                    <a:pt x="9683" y="2145"/>
                    <a:pt x="9288" y="2494"/>
                  </a:cubicBezTo>
                  <a:cubicBezTo>
                    <a:pt x="9039" y="2698"/>
                    <a:pt x="8791" y="2901"/>
                    <a:pt x="8532" y="3104"/>
                  </a:cubicBezTo>
                  <a:cubicBezTo>
                    <a:pt x="8283" y="3318"/>
                    <a:pt x="8046" y="3533"/>
                    <a:pt x="7809" y="3758"/>
                  </a:cubicBezTo>
                  <a:cubicBezTo>
                    <a:pt x="8092" y="3600"/>
                    <a:pt x="8374" y="3431"/>
                    <a:pt x="8656" y="3262"/>
                  </a:cubicBezTo>
                  <a:cubicBezTo>
                    <a:pt x="8938" y="3092"/>
                    <a:pt x="9197" y="2912"/>
                    <a:pt x="9468" y="2731"/>
                  </a:cubicBezTo>
                  <a:cubicBezTo>
                    <a:pt x="9987" y="2325"/>
                    <a:pt x="10506" y="1919"/>
                    <a:pt x="11003" y="1490"/>
                  </a:cubicBezTo>
                  <a:lnTo>
                    <a:pt x="11014" y="1490"/>
                  </a:lnTo>
                  <a:lnTo>
                    <a:pt x="11025" y="1468"/>
                  </a:lnTo>
                  <a:cubicBezTo>
                    <a:pt x="11037" y="1456"/>
                    <a:pt x="11048" y="1422"/>
                    <a:pt x="11059" y="1400"/>
                  </a:cubicBezTo>
                  <a:cubicBezTo>
                    <a:pt x="11420" y="1343"/>
                    <a:pt x="11736" y="1287"/>
                    <a:pt x="11985" y="1264"/>
                  </a:cubicBezTo>
                  <a:lnTo>
                    <a:pt x="12515" y="1163"/>
                  </a:lnTo>
                  <a:lnTo>
                    <a:pt x="12515" y="1163"/>
                  </a:lnTo>
                  <a:lnTo>
                    <a:pt x="11973" y="1185"/>
                  </a:lnTo>
                  <a:cubicBezTo>
                    <a:pt x="11714" y="1208"/>
                    <a:pt x="11387" y="1219"/>
                    <a:pt x="11003" y="1242"/>
                  </a:cubicBezTo>
                  <a:cubicBezTo>
                    <a:pt x="10901" y="1163"/>
                    <a:pt x="10800" y="1061"/>
                    <a:pt x="10698" y="982"/>
                  </a:cubicBezTo>
                  <a:cubicBezTo>
                    <a:pt x="10597" y="903"/>
                    <a:pt x="10473" y="847"/>
                    <a:pt x="10348" y="779"/>
                  </a:cubicBezTo>
                  <a:cubicBezTo>
                    <a:pt x="10236" y="723"/>
                    <a:pt x="10111" y="678"/>
                    <a:pt x="9987" y="633"/>
                  </a:cubicBezTo>
                  <a:lnTo>
                    <a:pt x="9626" y="508"/>
                  </a:lnTo>
                  <a:cubicBezTo>
                    <a:pt x="9378" y="441"/>
                    <a:pt x="9130" y="384"/>
                    <a:pt x="8881" y="350"/>
                  </a:cubicBezTo>
                  <a:cubicBezTo>
                    <a:pt x="8622" y="305"/>
                    <a:pt x="8374" y="271"/>
                    <a:pt x="8125" y="238"/>
                  </a:cubicBezTo>
                  <a:lnTo>
                    <a:pt x="8125" y="238"/>
                  </a:lnTo>
                  <a:cubicBezTo>
                    <a:pt x="8362" y="328"/>
                    <a:pt x="8599" y="407"/>
                    <a:pt x="8836" y="486"/>
                  </a:cubicBezTo>
                  <a:cubicBezTo>
                    <a:pt x="8960" y="542"/>
                    <a:pt x="9073" y="576"/>
                    <a:pt x="9197" y="610"/>
                  </a:cubicBezTo>
                  <a:lnTo>
                    <a:pt x="9547" y="745"/>
                  </a:lnTo>
                  <a:lnTo>
                    <a:pt x="9886" y="881"/>
                  </a:lnTo>
                  <a:lnTo>
                    <a:pt x="10202" y="1050"/>
                  </a:lnTo>
                  <a:cubicBezTo>
                    <a:pt x="10303" y="1118"/>
                    <a:pt x="10405" y="1185"/>
                    <a:pt x="10506" y="1253"/>
                  </a:cubicBezTo>
                  <a:lnTo>
                    <a:pt x="10529" y="1276"/>
                  </a:lnTo>
                  <a:cubicBezTo>
                    <a:pt x="9942" y="1321"/>
                    <a:pt x="9265" y="1366"/>
                    <a:pt x="8532" y="1445"/>
                  </a:cubicBezTo>
                  <a:cubicBezTo>
                    <a:pt x="8351" y="1456"/>
                    <a:pt x="8148" y="1479"/>
                    <a:pt x="7956" y="1501"/>
                  </a:cubicBezTo>
                  <a:cubicBezTo>
                    <a:pt x="7719" y="1377"/>
                    <a:pt x="7471" y="1242"/>
                    <a:pt x="7223" y="1118"/>
                  </a:cubicBezTo>
                  <a:cubicBezTo>
                    <a:pt x="6963" y="994"/>
                    <a:pt x="6726" y="870"/>
                    <a:pt x="6467" y="745"/>
                  </a:cubicBezTo>
                  <a:cubicBezTo>
                    <a:pt x="6218" y="633"/>
                    <a:pt x="5959" y="520"/>
                    <a:pt x="5688" y="418"/>
                  </a:cubicBezTo>
                  <a:cubicBezTo>
                    <a:pt x="5564" y="362"/>
                    <a:pt x="5417" y="328"/>
                    <a:pt x="5282" y="283"/>
                  </a:cubicBezTo>
                  <a:cubicBezTo>
                    <a:pt x="5146" y="238"/>
                    <a:pt x="5011" y="215"/>
                    <a:pt x="4876" y="192"/>
                  </a:cubicBezTo>
                  <a:lnTo>
                    <a:pt x="4876" y="192"/>
                  </a:lnTo>
                  <a:cubicBezTo>
                    <a:pt x="5000" y="260"/>
                    <a:pt x="5135" y="294"/>
                    <a:pt x="5248" y="362"/>
                  </a:cubicBezTo>
                  <a:cubicBezTo>
                    <a:pt x="5372" y="441"/>
                    <a:pt x="5508" y="486"/>
                    <a:pt x="5620" y="565"/>
                  </a:cubicBezTo>
                  <a:cubicBezTo>
                    <a:pt x="5857" y="700"/>
                    <a:pt x="6106" y="847"/>
                    <a:pt x="6343" y="982"/>
                  </a:cubicBezTo>
                  <a:cubicBezTo>
                    <a:pt x="6681" y="1174"/>
                    <a:pt x="7008" y="1366"/>
                    <a:pt x="7347" y="1558"/>
                  </a:cubicBezTo>
                  <a:lnTo>
                    <a:pt x="6241" y="1671"/>
                  </a:lnTo>
                  <a:lnTo>
                    <a:pt x="5406" y="1750"/>
                  </a:lnTo>
                  <a:lnTo>
                    <a:pt x="5158" y="1490"/>
                  </a:lnTo>
                  <a:cubicBezTo>
                    <a:pt x="5034" y="1377"/>
                    <a:pt x="4921" y="1287"/>
                    <a:pt x="4797" y="1185"/>
                  </a:cubicBezTo>
                  <a:cubicBezTo>
                    <a:pt x="4548" y="994"/>
                    <a:pt x="4300" y="824"/>
                    <a:pt x="4029" y="678"/>
                  </a:cubicBezTo>
                  <a:cubicBezTo>
                    <a:pt x="3758" y="542"/>
                    <a:pt x="3476" y="418"/>
                    <a:pt x="3194" y="305"/>
                  </a:cubicBezTo>
                  <a:cubicBezTo>
                    <a:pt x="2912" y="204"/>
                    <a:pt x="2630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6986449" y="4268445"/>
              <a:ext cx="193290" cy="208906"/>
            </a:xfrm>
            <a:custGeom>
              <a:rect b="b" l="l" r="r" t="t"/>
              <a:pathLst>
                <a:path extrusionOk="0" h="6087" w="5632">
                  <a:moveTo>
                    <a:pt x="1389" y="0"/>
                  </a:moveTo>
                  <a:cubicBezTo>
                    <a:pt x="1242" y="102"/>
                    <a:pt x="1106" y="215"/>
                    <a:pt x="994" y="350"/>
                  </a:cubicBezTo>
                  <a:lnTo>
                    <a:pt x="283" y="1038"/>
                  </a:lnTo>
                  <a:cubicBezTo>
                    <a:pt x="170" y="2189"/>
                    <a:pt x="1" y="3352"/>
                    <a:pt x="700" y="4367"/>
                  </a:cubicBezTo>
                  <a:cubicBezTo>
                    <a:pt x="1061" y="4875"/>
                    <a:pt x="1524" y="5315"/>
                    <a:pt x="2066" y="5631"/>
                  </a:cubicBezTo>
                  <a:cubicBezTo>
                    <a:pt x="2557" y="5938"/>
                    <a:pt x="3075" y="6087"/>
                    <a:pt x="3585" y="6087"/>
                  </a:cubicBezTo>
                  <a:cubicBezTo>
                    <a:pt x="4070" y="6087"/>
                    <a:pt x="4548" y="5952"/>
                    <a:pt x="4988" y="5688"/>
                  </a:cubicBezTo>
                  <a:cubicBezTo>
                    <a:pt x="5631" y="4807"/>
                    <a:pt x="5394" y="3284"/>
                    <a:pt x="4954" y="2381"/>
                  </a:cubicBezTo>
                  <a:cubicBezTo>
                    <a:pt x="4661" y="1828"/>
                    <a:pt x="4255" y="1332"/>
                    <a:pt x="3758" y="948"/>
                  </a:cubicBezTo>
                  <a:cubicBezTo>
                    <a:pt x="3081" y="395"/>
                    <a:pt x="2257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6998461" y="4266454"/>
              <a:ext cx="158799" cy="157357"/>
            </a:xfrm>
            <a:custGeom>
              <a:rect b="b" l="l" r="r" t="t"/>
              <a:pathLst>
                <a:path extrusionOk="0" h="4585" w="4627">
                  <a:moveTo>
                    <a:pt x="1399" y="0"/>
                  </a:moveTo>
                  <a:cubicBezTo>
                    <a:pt x="870" y="0"/>
                    <a:pt x="394" y="191"/>
                    <a:pt x="170" y="735"/>
                  </a:cubicBezTo>
                  <a:cubicBezTo>
                    <a:pt x="57" y="995"/>
                    <a:pt x="0" y="1288"/>
                    <a:pt x="12" y="1582"/>
                  </a:cubicBezTo>
                  <a:cubicBezTo>
                    <a:pt x="23" y="1830"/>
                    <a:pt x="158" y="2010"/>
                    <a:pt x="215" y="2247"/>
                  </a:cubicBezTo>
                  <a:cubicBezTo>
                    <a:pt x="350" y="2834"/>
                    <a:pt x="170" y="3455"/>
                    <a:pt x="486" y="4008"/>
                  </a:cubicBezTo>
                  <a:cubicBezTo>
                    <a:pt x="581" y="4185"/>
                    <a:pt x="899" y="4399"/>
                    <a:pt x="1118" y="4399"/>
                  </a:cubicBezTo>
                  <a:cubicBezTo>
                    <a:pt x="1262" y="4399"/>
                    <a:pt x="1363" y="4307"/>
                    <a:pt x="1332" y="4053"/>
                  </a:cubicBezTo>
                  <a:lnTo>
                    <a:pt x="1332" y="4053"/>
                  </a:lnTo>
                  <a:cubicBezTo>
                    <a:pt x="1434" y="4285"/>
                    <a:pt x="1680" y="4585"/>
                    <a:pt x="1940" y="4585"/>
                  </a:cubicBezTo>
                  <a:cubicBezTo>
                    <a:pt x="1997" y="4585"/>
                    <a:pt x="2054" y="4570"/>
                    <a:pt x="2111" y="4538"/>
                  </a:cubicBezTo>
                  <a:cubicBezTo>
                    <a:pt x="2393" y="4380"/>
                    <a:pt x="2460" y="3850"/>
                    <a:pt x="2302" y="3602"/>
                  </a:cubicBezTo>
                  <a:lnTo>
                    <a:pt x="2302" y="3602"/>
                  </a:lnTo>
                  <a:cubicBezTo>
                    <a:pt x="2421" y="3666"/>
                    <a:pt x="2548" y="3695"/>
                    <a:pt x="2665" y="3695"/>
                  </a:cubicBezTo>
                  <a:cubicBezTo>
                    <a:pt x="3060" y="3695"/>
                    <a:pt x="3357" y="3367"/>
                    <a:pt x="2957" y="2958"/>
                  </a:cubicBezTo>
                  <a:lnTo>
                    <a:pt x="2957" y="2958"/>
                  </a:lnTo>
                  <a:cubicBezTo>
                    <a:pt x="3094" y="3034"/>
                    <a:pt x="3310" y="3126"/>
                    <a:pt x="3502" y="3126"/>
                  </a:cubicBezTo>
                  <a:cubicBezTo>
                    <a:pt x="3625" y="3126"/>
                    <a:pt x="3739" y="3087"/>
                    <a:pt x="3814" y="2981"/>
                  </a:cubicBezTo>
                  <a:cubicBezTo>
                    <a:pt x="3984" y="2755"/>
                    <a:pt x="3747" y="2507"/>
                    <a:pt x="3623" y="2315"/>
                  </a:cubicBezTo>
                  <a:cubicBezTo>
                    <a:pt x="4627" y="1762"/>
                    <a:pt x="3792" y="871"/>
                    <a:pt x="3115" y="487"/>
                  </a:cubicBezTo>
                  <a:cubicBezTo>
                    <a:pt x="2618" y="205"/>
                    <a:pt x="2065" y="36"/>
                    <a:pt x="1490" y="2"/>
                  </a:cubicBezTo>
                  <a:cubicBezTo>
                    <a:pt x="1459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7034085" y="4262782"/>
              <a:ext cx="177023" cy="201252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80" y="120"/>
                    <a:pt x="68" y="120"/>
                    <a:pt x="46" y="131"/>
                  </a:cubicBezTo>
                  <a:cubicBezTo>
                    <a:pt x="34" y="143"/>
                    <a:pt x="12" y="154"/>
                    <a:pt x="1" y="165"/>
                  </a:cubicBezTo>
                  <a:cubicBezTo>
                    <a:pt x="869" y="233"/>
                    <a:pt x="1693" y="560"/>
                    <a:pt x="2370" y="1113"/>
                  </a:cubicBezTo>
                  <a:cubicBezTo>
                    <a:pt x="2867" y="1497"/>
                    <a:pt x="3273" y="1993"/>
                    <a:pt x="3566" y="2546"/>
                  </a:cubicBezTo>
                  <a:cubicBezTo>
                    <a:pt x="4006" y="3449"/>
                    <a:pt x="4243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7" y="4431"/>
                    <a:pt x="4582" y="2749"/>
                    <a:pt x="3905" y="1802"/>
                  </a:cubicBezTo>
                  <a:cubicBezTo>
                    <a:pt x="3386" y="1158"/>
                    <a:pt x="2720" y="651"/>
                    <a:pt x="1941" y="357"/>
                  </a:cubicBezTo>
                  <a:cubicBezTo>
                    <a:pt x="1625" y="199"/>
                    <a:pt x="1287" y="86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7034874" y="4273078"/>
              <a:ext cx="94140" cy="84084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26" y="35"/>
                    <a:pt x="293" y="57"/>
                    <a:pt x="350" y="68"/>
                  </a:cubicBezTo>
                  <a:cubicBezTo>
                    <a:pt x="418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490" y="870"/>
                    <a:pt x="1569" y="960"/>
                  </a:cubicBezTo>
                  <a:cubicBezTo>
                    <a:pt x="1648" y="1050"/>
                    <a:pt x="1738" y="1129"/>
                    <a:pt x="1806" y="1219"/>
                  </a:cubicBezTo>
                  <a:cubicBezTo>
                    <a:pt x="1885" y="1298"/>
                    <a:pt x="1964" y="1389"/>
                    <a:pt x="2031" y="1479"/>
                  </a:cubicBezTo>
                  <a:cubicBezTo>
                    <a:pt x="2167" y="1648"/>
                    <a:pt x="2291" y="1817"/>
                    <a:pt x="2404" y="1953"/>
                  </a:cubicBezTo>
                  <a:cubicBezTo>
                    <a:pt x="2449" y="2032"/>
                    <a:pt x="2505" y="2088"/>
                    <a:pt x="2539" y="2156"/>
                  </a:cubicBezTo>
                  <a:cubicBezTo>
                    <a:pt x="2584" y="2212"/>
                    <a:pt x="2618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63" y="2258"/>
                    <a:pt x="2584" y="2077"/>
                    <a:pt x="2483" y="1908"/>
                  </a:cubicBezTo>
                  <a:cubicBezTo>
                    <a:pt x="2437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76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02" y="768"/>
                    <a:pt x="1523" y="678"/>
                    <a:pt x="1433" y="599"/>
                  </a:cubicBezTo>
                  <a:cubicBezTo>
                    <a:pt x="1343" y="520"/>
                    <a:pt x="1241" y="452"/>
                    <a:pt x="1151" y="384"/>
                  </a:cubicBezTo>
                  <a:cubicBezTo>
                    <a:pt x="1050" y="317"/>
                    <a:pt x="948" y="272"/>
                    <a:pt x="869" y="215"/>
                  </a:cubicBezTo>
                  <a:cubicBezTo>
                    <a:pt x="779" y="170"/>
                    <a:pt x="688" y="125"/>
                    <a:pt x="598" y="91"/>
                  </a:cubicBezTo>
                  <a:cubicBezTo>
                    <a:pt x="519" y="57"/>
                    <a:pt x="440" y="35"/>
                    <a:pt x="350" y="23"/>
                  </a:cubicBezTo>
                  <a:cubicBezTo>
                    <a:pt x="293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7058109" y="4290135"/>
              <a:ext cx="41459" cy="56182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60" y="327"/>
                    <a:pt x="339" y="406"/>
                    <a:pt x="418" y="497"/>
                  </a:cubicBezTo>
                  <a:cubicBezTo>
                    <a:pt x="497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80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4" y="1264"/>
                    <a:pt x="1027" y="1309"/>
                    <a:pt x="1061" y="1354"/>
                  </a:cubicBezTo>
                  <a:cubicBezTo>
                    <a:pt x="1083" y="1388"/>
                    <a:pt x="1106" y="1422"/>
                    <a:pt x="1117" y="1467"/>
                  </a:cubicBezTo>
                  <a:cubicBezTo>
                    <a:pt x="1140" y="1501"/>
                    <a:pt x="1151" y="1535"/>
                    <a:pt x="1162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196" y="1546"/>
                  </a:cubicBezTo>
                  <a:cubicBezTo>
                    <a:pt x="1185" y="1512"/>
                    <a:pt x="1196" y="1478"/>
                    <a:pt x="1185" y="1445"/>
                  </a:cubicBezTo>
                  <a:cubicBezTo>
                    <a:pt x="1185" y="1388"/>
                    <a:pt x="1174" y="1343"/>
                    <a:pt x="1162" y="1298"/>
                  </a:cubicBezTo>
                  <a:cubicBezTo>
                    <a:pt x="1151" y="1253"/>
                    <a:pt x="1140" y="1185"/>
                    <a:pt x="1129" y="1129"/>
                  </a:cubicBezTo>
                  <a:cubicBezTo>
                    <a:pt x="1106" y="1072"/>
                    <a:pt x="1106" y="1005"/>
                    <a:pt x="1072" y="948"/>
                  </a:cubicBezTo>
                  <a:cubicBezTo>
                    <a:pt x="1038" y="892"/>
                    <a:pt x="1083" y="790"/>
                    <a:pt x="1038" y="734"/>
                  </a:cubicBezTo>
                  <a:cubicBezTo>
                    <a:pt x="1004" y="677"/>
                    <a:pt x="959" y="632"/>
                    <a:pt x="925" y="576"/>
                  </a:cubicBezTo>
                  <a:cubicBezTo>
                    <a:pt x="880" y="519"/>
                    <a:pt x="767" y="531"/>
                    <a:pt x="722" y="474"/>
                  </a:cubicBezTo>
                  <a:cubicBezTo>
                    <a:pt x="688" y="429"/>
                    <a:pt x="564" y="440"/>
                    <a:pt x="519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0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7054608" y="4292057"/>
              <a:ext cx="29858" cy="51171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46" y="68"/>
                  </a:lnTo>
                  <a:cubicBezTo>
                    <a:pt x="68" y="114"/>
                    <a:pt x="113" y="159"/>
                    <a:pt x="159" y="226"/>
                  </a:cubicBezTo>
                  <a:cubicBezTo>
                    <a:pt x="181" y="260"/>
                    <a:pt x="215" y="294"/>
                    <a:pt x="238" y="328"/>
                  </a:cubicBezTo>
                  <a:cubicBezTo>
                    <a:pt x="271" y="373"/>
                    <a:pt x="294" y="418"/>
                    <a:pt x="317" y="452"/>
                  </a:cubicBezTo>
                  <a:cubicBezTo>
                    <a:pt x="384" y="531"/>
                    <a:pt x="441" y="621"/>
                    <a:pt x="486" y="712"/>
                  </a:cubicBezTo>
                  <a:cubicBezTo>
                    <a:pt x="542" y="802"/>
                    <a:pt x="599" y="892"/>
                    <a:pt x="644" y="994"/>
                  </a:cubicBezTo>
                  <a:cubicBezTo>
                    <a:pt x="655" y="1028"/>
                    <a:pt x="689" y="1073"/>
                    <a:pt x="700" y="1118"/>
                  </a:cubicBezTo>
                  <a:cubicBezTo>
                    <a:pt x="723" y="1152"/>
                    <a:pt x="745" y="1197"/>
                    <a:pt x="757" y="1231"/>
                  </a:cubicBezTo>
                  <a:cubicBezTo>
                    <a:pt x="790" y="1310"/>
                    <a:pt x="813" y="1366"/>
                    <a:pt x="836" y="1411"/>
                  </a:cubicBezTo>
                  <a:cubicBezTo>
                    <a:pt x="858" y="1456"/>
                    <a:pt x="869" y="1490"/>
                    <a:pt x="869" y="1490"/>
                  </a:cubicBezTo>
                  <a:cubicBezTo>
                    <a:pt x="869" y="1456"/>
                    <a:pt x="869" y="1422"/>
                    <a:pt x="869" y="1400"/>
                  </a:cubicBezTo>
                  <a:cubicBezTo>
                    <a:pt x="869" y="1332"/>
                    <a:pt x="858" y="1264"/>
                    <a:pt x="847" y="1197"/>
                  </a:cubicBezTo>
                  <a:cubicBezTo>
                    <a:pt x="836" y="1152"/>
                    <a:pt x="836" y="1107"/>
                    <a:pt x="824" y="1061"/>
                  </a:cubicBezTo>
                  <a:cubicBezTo>
                    <a:pt x="802" y="1016"/>
                    <a:pt x="790" y="971"/>
                    <a:pt x="768" y="926"/>
                  </a:cubicBezTo>
                  <a:cubicBezTo>
                    <a:pt x="757" y="870"/>
                    <a:pt x="734" y="824"/>
                    <a:pt x="712" y="768"/>
                  </a:cubicBezTo>
                  <a:cubicBezTo>
                    <a:pt x="678" y="723"/>
                    <a:pt x="666" y="678"/>
                    <a:pt x="633" y="633"/>
                  </a:cubicBezTo>
                  <a:cubicBezTo>
                    <a:pt x="599" y="587"/>
                    <a:pt x="565" y="542"/>
                    <a:pt x="531" y="486"/>
                  </a:cubicBezTo>
                  <a:cubicBezTo>
                    <a:pt x="508" y="441"/>
                    <a:pt x="475" y="407"/>
                    <a:pt x="429" y="362"/>
                  </a:cubicBezTo>
                  <a:cubicBezTo>
                    <a:pt x="373" y="294"/>
                    <a:pt x="305" y="226"/>
                    <a:pt x="226" y="159"/>
                  </a:cubicBezTo>
                  <a:cubicBezTo>
                    <a:pt x="181" y="114"/>
                    <a:pt x="125" y="80"/>
                    <a:pt x="68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6826895" y="4259007"/>
              <a:ext cx="225826" cy="191712"/>
            </a:xfrm>
            <a:custGeom>
              <a:rect b="b" l="l" r="r" t="t"/>
              <a:pathLst>
                <a:path extrusionOk="0" h="5586" w="6580">
                  <a:moveTo>
                    <a:pt x="5856" y="1"/>
                  </a:moveTo>
                  <a:cubicBezTo>
                    <a:pt x="5482" y="1"/>
                    <a:pt x="5111" y="31"/>
                    <a:pt x="4751" y="95"/>
                  </a:cubicBezTo>
                  <a:cubicBezTo>
                    <a:pt x="3059" y="377"/>
                    <a:pt x="1129" y="1054"/>
                    <a:pt x="395" y="2747"/>
                  </a:cubicBezTo>
                  <a:cubicBezTo>
                    <a:pt x="0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0" y="5568"/>
                    <a:pt x="1411" y="5579"/>
                  </a:cubicBezTo>
                  <a:cubicBezTo>
                    <a:pt x="1478" y="5583"/>
                    <a:pt x="1545" y="5585"/>
                    <a:pt x="1611" y="5585"/>
                  </a:cubicBezTo>
                  <a:cubicBezTo>
                    <a:pt x="2604" y="5585"/>
                    <a:pt x="3506" y="5122"/>
                    <a:pt x="4288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42" y="50"/>
                    <a:pt x="6331" y="38"/>
                    <a:pt x="6320" y="16"/>
                  </a:cubicBezTo>
                  <a:cubicBezTo>
                    <a:pt x="6165" y="6"/>
                    <a:pt x="6010" y="1"/>
                    <a:pt x="585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6917122" y="4254511"/>
              <a:ext cx="134431" cy="135564"/>
            </a:xfrm>
            <a:custGeom>
              <a:rect b="b" l="l" r="r" t="t"/>
              <a:pathLst>
                <a:path extrusionOk="0" h="3950" w="3917">
                  <a:moveTo>
                    <a:pt x="3205" y="0"/>
                  </a:moveTo>
                  <a:cubicBezTo>
                    <a:pt x="2574" y="147"/>
                    <a:pt x="1919" y="169"/>
                    <a:pt x="1298" y="271"/>
                  </a:cubicBezTo>
                  <a:cubicBezTo>
                    <a:pt x="949" y="361"/>
                    <a:pt x="407" y="418"/>
                    <a:pt x="226" y="767"/>
                  </a:cubicBezTo>
                  <a:cubicBezTo>
                    <a:pt x="1" y="1185"/>
                    <a:pt x="317" y="1760"/>
                    <a:pt x="768" y="1828"/>
                  </a:cubicBezTo>
                  <a:cubicBezTo>
                    <a:pt x="565" y="1918"/>
                    <a:pt x="226" y="2144"/>
                    <a:pt x="272" y="2392"/>
                  </a:cubicBezTo>
                  <a:cubicBezTo>
                    <a:pt x="328" y="2731"/>
                    <a:pt x="757" y="2765"/>
                    <a:pt x="982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5" y="3583"/>
                    <a:pt x="1033" y="3583"/>
                  </a:cubicBezTo>
                  <a:cubicBezTo>
                    <a:pt x="1129" y="3583"/>
                    <a:pt x="1227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7" y="3943"/>
                    <a:pt x="1650" y="3950"/>
                    <a:pt x="1706" y="3950"/>
                  </a:cubicBezTo>
                  <a:cubicBezTo>
                    <a:pt x="2174" y="3950"/>
                    <a:pt x="2798" y="3442"/>
                    <a:pt x="3070" y="3160"/>
                  </a:cubicBezTo>
                  <a:cubicBezTo>
                    <a:pt x="3736" y="2471"/>
                    <a:pt x="3724" y="1185"/>
                    <a:pt x="3916" y="350"/>
                  </a:cubicBezTo>
                  <a:lnTo>
                    <a:pt x="3205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6856719" y="4261478"/>
              <a:ext cx="205268" cy="206812"/>
            </a:xfrm>
            <a:custGeom>
              <a:rect b="b" l="l" r="r" t="t"/>
              <a:pathLst>
                <a:path extrusionOk="0" h="6026" w="5981">
                  <a:moveTo>
                    <a:pt x="5484" y="0"/>
                  </a:moveTo>
                  <a:lnTo>
                    <a:pt x="5484" y="0"/>
                  </a:lnTo>
                  <a:cubicBezTo>
                    <a:pt x="5710" y="971"/>
                    <a:pt x="5180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0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1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1" y="6025"/>
                    <a:pt x="1588" y="6025"/>
                  </a:cubicBezTo>
                  <a:cubicBezTo>
                    <a:pt x="1700" y="6025"/>
                    <a:pt x="1811" y="6015"/>
                    <a:pt x="1919" y="5992"/>
                  </a:cubicBezTo>
                  <a:cubicBezTo>
                    <a:pt x="2912" y="5823"/>
                    <a:pt x="3442" y="5552"/>
                    <a:pt x="4255" y="4943"/>
                  </a:cubicBezTo>
                  <a:cubicBezTo>
                    <a:pt x="4807" y="4536"/>
                    <a:pt x="5417" y="3543"/>
                    <a:pt x="5620" y="2855"/>
                  </a:cubicBezTo>
                  <a:cubicBezTo>
                    <a:pt x="5834" y="2110"/>
                    <a:pt x="5981" y="598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7007350" y="4245210"/>
              <a:ext cx="35693" cy="101107"/>
            </a:xfrm>
            <a:custGeom>
              <a:rect b="b" l="l" r="r" t="t"/>
              <a:pathLst>
                <a:path extrusionOk="0" h="2946" w="1040">
                  <a:moveTo>
                    <a:pt x="1028" y="0"/>
                  </a:moveTo>
                  <a:cubicBezTo>
                    <a:pt x="1028" y="0"/>
                    <a:pt x="1028" y="57"/>
                    <a:pt x="1005" y="136"/>
                  </a:cubicBezTo>
                  <a:cubicBezTo>
                    <a:pt x="994" y="226"/>
                    <a:pt x="960" y="350"/>
                    <a:pt x="938" y="497"/>
                  </a:cubicBezTo>
                  <a:cubicBezTo>
                    <a:pt x="915" y="643"/>
                    <a:pt x="870" y="813"/>
                    <a:pt x="825" y="993"/>
                  </a:cubicBezTo>
                  <a:cubicBezTo>
                    <a:pt x="802" y="1084"/>
                    <a:pt x="780" y="1163"/>
                    <a:pt x="757" y="1264"/>
                  </a:cubicBezTo>
                  <a:cubicBezTo>
                    <a:pt x="734" y="1354"/>
                    <a:pt x="712" y="1445"/>
                    <a:pt x="678" y="1546"/>
                  </a:cubicBezTo>
                  <a:cubicBezTo>
                    <a:pt x="644" y="1636"/>
                    <a:pt x="622" y="1738"/>
                    <a:pt x="588" y="1828"/>
                  </a:cubicBezTo>
                  <a:cubicBezTo>
                    <a:pt x="554" y="1919"/>
                    <a:pt x="520" y="2009"/>
                    <a:pt x="486" y="2088"/>
                  </a:cubicBezTo>
                  <a:cubicBezTo>
                    <a:pt x="464" y="2178"/>
                    <a:pt x="430" y="2268"/>
                    <a:pt x="385" y="2336"/>
                  </a:cubicBezTo>
                  <a:cubicBezTo>
                    <a:pt x="351" y="2404"/>
                    <a:pt x="317" y="2483"/>
                    <a:pt x="283" y="2551"/>
                  </a:cubicBezTo>
                  <a:cubicBezTo>
                    <a:pt x="249" y="2607"/>
                    <a:pt x="215" y="2663"/>
                    <a:pt x="181" y="2720"/>
                  </a:cubicBezTo>
                  <a:cubicBezTo>
                    <a:pt x="148" y="2765"/>
                    <a:pt x="114" y="2799"/>
                    <a:pt x="80" y="2844"/>
                  </a:cubicBezTo>
                  <a:lnTo>
                    <a:pt x="1" y="2945"/>
                  </a:lnTo>
                  <a:cubicBezTo>
                    <a:pt x="1" y="2945"/>
                    <a:pt x="46" y="2923"/>
                    <a:pt x="91" y="2855"/>
                  </a:cubicBezTo>
                  <a:cubicBezTo>
                    <a:pt x="125" y="2821"/>
                    <a:pt x="170" y="2787"/>
                    <a:pt x="204" y="2742"/>
                  </a:cubicBezTo>
                  <a:cubicBezTo>
                    <a:pt x="249" y="2697"/>
                    <a:pt x="306" y="2641"/>
                    <a:pt x="339" y="2584"/>
                  </a:cubicBezTo>
                  <a:cubicBezTo>
                    <a:pt x="396" y="2517"/>
                    <a:pt x="441" y="2449"/>
                    <a:pt x="486" y="2381"/>
                  </a:cubicBezTo>
                  <a:cubicBezTo>
                    <a:pt x="531" y="2302"/>
                    <a:pt x="576" y="2223"/>
                    <a:pt x="610" y="2133"/>
                  </a:cubicBezTo>
                  <a:cubicBezTo>
                    <a:pt x="655" y="2054"/>
                    <a:pt x="689" y="1952"/>
                    <a:pt x="734" y="1873"/>
                  </a:cubicBezTo>
                  <a:cubicBezTo>
                    <a:pt x="768" y="1783"/>
                    <a:pt x="791" y="1682"/>
                    <a:pt x="825" y="1591"/>
                  </a:cubicBezTo>
                  <a:cubicBezTo>
                    <a:pt x="881" y="1400"/>
                    <a:pt x="926" y="1208"/>
                    <a:pt x="971" y="1016"/>
                  </a:cubicBezTo>
                  <a:cubicBezTo>
                    <a:pt x="994" y="847"/>
                    <a:pt x="1017" y="677"/>
                    <a:pt x="1028" y="497"/>
                  </a:cubicBezTo>
                  <a:cubicBezTo>
                    <a:pt x="1039" y="339"/>
                    <a:pt x="1039" y="170"/>
                    <a:pt x="10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7000383" y="4255644"/>
              <a:ext cx="39537" cy="71317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15" y="497"/>
                  </a:cubicBezTo>
                  <a:cubicBezTo>
                    <a:pt x="892" y="565"/>
                    <a:pt x="858" y="622"/>
                    <a:pt x="825" y="678"/>
                  </a:cubicBezTo>
                  <a:cubicBezTo>
                    <a:pt x="757" y="802"/>
                    <a:pt x="689" y="938"/>
                    <a:pt x="621" y="1062"/>
                  </a:cubicBezTo>
                  <a:cubicBezTo>
                    <a:pt x="542" y="1186"/>
                    <a:pt x="463" y="1310"/>
                    <a:pt x="396" y="1434"/>
                  </a:cubicBezTo>
                  <a:cubicBezTo>
                    <a:pt x="317" y="1547"/>
                    <a:pt x="249" y="1660"/>
                    <a:pt x="193" y="1761"/>
                  </a:cubicBezTo>
                  <a:cubicBezTo>
                    <a:pt x="136" y="1852"/>
                    <a:pt x="80" y="1931"/>
                    <a:pt x="46" y="1987"/>
                  </a:cubicBezTo>
                  <a:cubicBezTo>
                    <a:pt x="12" y="2043"/>
                    <a:pt x="1" y="2077"/>
                    <a:pt x="1" y="2077"/>
                  </a:cubicBezTo>
                  <a:cubicBezTo>
                    <a:pt x="1" y="2077"/>
                    <a:pt x="23" y="2055"/>
                    <a:pt x="69" y="2010"/>
                  </a:cubicBezTo>
                  <a:cubicBezTo>
                    <a:pt x="125" y="1964"/>
                    <a:pt x="193" y="1897"/>
                    <a:pt x="260" y="1818"/>
                  </a:cubicBezTo>
                  <a:cubicBezTo>
                    <a:pt x="351" y="1716"/>
                    <a:pt x="441" y="1615"/>
                    <a:pt x="509" y="1513"/>
                  </a:cubicBezTo>
                  <a:cubicBezTo>
                    <a:pt x="599" y="1400"/>
                    <a:pt x="678" y="1276"/>
                    <a:pt x="757" y="1141"/>
                  </a:cubicBezTo>
                  <a:cubicBezTo>
                    <a:pt x="791" y="1084"/>
                    <a:pt x="825" y="994"/>
                    <a:pt x="870" y="938"/>
                  </a:cubicBezTo>
                  <a:cubicBezTo>
                    <a:pt x="904" y="881"/>
                    <a:pt x="937" y="802"/>
                    <a:pt x="960" y="746"/>
                  </a:cubicBezTo>
                  <a:cubicBezTo>
                    <a:pt x="983" y="678"/>
                    <a:pt x="1016" y="610"/>
                    <a:pt x="1028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6997671" y="4249844"/>
              <a:ext cx="44959" cy="55804"/>
            </a:xfrm>
            <a:custGeom>
              <a:rect b="b" l="l" r="r" t="t"/>
              <a:pathLst>
                <a:path extrusionOk="0" h="1626" w="1310">
                  <a:moveTo>
                    <a:pt x="1310" y="1"/>
                  </a:moveTo>
                  <a:cubicBezTo>
                    <a:pt x="1310" y="1"/>
                    <a:pt x="1219" y="91"/>
                    <a:pt x="1095" y="238"/>
                  </a:cubicBezTo>
                  <a:lnTo>
                    <a:pt x="994" y="362"/>
                  </a:lnTo>
                  <a:cubicBezTo>
                    <a:pt x="971" y="418"/>
                    <a:pt x="926" y="452"/>
                    <a:pt x="881" y="508"/>
                  </a:cubicBezTo>
                  <a:cubicBezTo>
                    <a:pt x="802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07" y="1095"/>
                  </a:cubicBezTo>
                  <a:cubicBezTo>
                    <a:pt x="373" y="1152"/>
                    <a:pt x="339" y="1197"/>
                    <a:pt x="305" y="1242"/>
                  </a:cubicBezTo>
                  <a:cubicBezTo>
                    <a:pt x="260" y="1287"/>
                    <a:pt x="227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60" y="1423"/>
                  </a:cubicBezTo>
                  <a:cubicBezTo>
                    <a:pt x="305" y="1389"/>
                    <a:pt x="339" y="1355"/>
                    <a:pt x="384" y="1321"/>
                  </a:cubicBezTo>
                  <a:cubicBezTo>
                    <a:pt x="430" y="1287"/>
                    <a:pt x="475" y="1242"/>
                    <a:pt x="520" y="1197"/>
                  </a:cubicBezTo>
                  <a:cubicBezTo>
                    <a:pt x="599" y="1107"/>
                    <a:pt x="689" y="1005"/>
                    <a:pt x="779" y="903"/>
                  </a:cubicBezTo>
                  <a:cubicBezTo>
                    <a:pt x="858" y="802"/>
                    <a:pt x="937" y="689"/>
                    <a:pt x="1005" y="587"/>
                  </a:cubicBezTo>
                  <a:cubicBezTo>
                    <a:pt x="1062" y="497"/>
                    <a:pt x="1118" y="396"/>
                    <a:pt x="1174" y="294"/>
                  </a:cubicBezTo>
                  <a:cubicBezTo>
                    <a:pt x="1231" y="193"/>
                    <a:pt x="1276" y="102"/>
                    <a:pt x="131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6841618" y="4118364"/>
              <a:ext cx="205680" cy="157563"/>
            </a:xfrm>
            <a:custGeom>
              <a:rect b="b" l="l" r="r" t="t"/>
              <a:pathLst>
                <a:path extrusionOk="0" h="4591" w="5993">
                  <a:moveTo>
                    <a:pt x="1488" y="1"/>
                  </a:moveTo>
                  <a:cubicBezTo>
                    <a:pt x="1392" y="1"/>
                    <a:pt x="1294" y="6"/>
                    <a:pt x="1196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0" y="1169"/>
                  </a:cubicBezTo>
                  <a:cubicBezTo>
                    <a:pt x="45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1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23" y="3832"/>
                    <a:pt x="5823" y="3832"/>
                  </a:cubicBezTo>
                  <a:cubicBezTo>
                    <a:pt x="5631" y="3380"/>
                    <a:pt x="5383" y="2940"/>
                    <a:pt x="5112" y="2523"/>
                  </a:cubicBezTo>
                  <a:cubicBezTo>
                    <a:pt x="4338" y="1366"/>
                    <a:pt x="3005" y="1"/>
                    <a:pt x="1488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6920623" y="4171319"/>
              <a:ext cx="135564" cy="111403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2" y="216"/>
                    <a:pt x="1366" y="540"/>
                  </a:cubicBezTo>
                  <a:cubicBezTo>
                    <a:pt x="1329" y="533"/>
                    <a:pt x="1283" y="530"/>
                    <a:pt x="1233" y="530"/>
                  </a:cubicBezTo>
                  <a:cubicBezTo>
                    <a:pt x="933" y="530"/>
                    <a:pt x="476" y="654"/>
                    <a:pt x="756" y="1002"/>
                  </a:cubicBezTo>
                  <a:cubicBezTo>
                    <a:pt x="192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0" y="3011"/>
                  </a:cubicBezTo>
                  <a:cubicBezTo>
                    <a:pt x="1199" y="3181"/>
                    <a:pt x="1534" y="3246"/>
                    <a:pt x="1875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0" y="2786"/>
                    <a:pt x="3362" y="1577"/>
                    <a:pt x="3295" y="1454"/>
                  </a:cubicBezTo>
                  <a:cubicBezTo>
                    <a:pt x="2934" y="833"/>
                    <a:pt x="2708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6817217" y="4138304"/>
              <a:ext cx="230459" cy="157083"/>
            </a:xfrm>
            <a:custGeom>
              <a:rect b="b" l="l" r="r" t="t"/>
              <a:pathLst>
                <a:path extrusionOk="0" h="4577" w="6715">
                  <a:moveTo>
                    <a:pt x="813" y="1"/>
                  </a:moveTo>
                  <a:lnTo>
                    <a:pt x="813" y="1"/>
                  </a:lnTo>
                  <a:cubicBezTo>
                    <a:pt x="565" y="272"/>
                    <a:pt x="384" y="588"/>
                    <a:pt x="316" y="949"/>
                  </a:cubicBezTo>
                  <a:cubicBezTo>
                    <a:pt x="0" y="2438"/>
                    <a:pt x="1400" y="4063"/>
                    <a:pt x="2788" y="4379"/>
                  </a:cubicBezTo>
                  <a:cubicBezTo>
                    <a:pt x="3267" y="4500"/>
                    <a:pt x="3767" y="4576"/>
                    <a:pt x="4261" y="4576"/>
                  </a:cubicBezTo>
                  <a:cubicBezTo>
                    <a:pt x="5153" y="4576"/>
                    <a:pt x="6025" y="4328"/>
                    <a:pt x="6714" y="3646"/>
                  </a:cubicBezTo>
                  <a:cubicBezTo>
                    <a:pt x="6703" y="3634"/>
                    <a:pt x="6703" y="3623"/>
                    <a:pt x="6703" y="3612"/>
                  </a:cubicBezTo>
                  <a:cubicBezTo>
                    <a:pt x="6286" y="3804"/>
                    <a:pt x="5846" y="3928"/>
                    <a:pt x="5394" y="3973"/>
                  </a:cubicBezTo>
                  <a:cubicBezTo>
                    <a:pt x="5202" y="3990"/>
                    <a:pt x="5008" y="3998"/>
                    <a:pt x="4812" y="3998"/>
                  </a:cubicBezTo>
                  <a:cubicBezTo>
                    <a:pt x="4616" y="3998"/>
                    <a:pt x="4418" y="3990"/>
                    <a:pt x="4221" y="3973"/>
                  </a:cubicBezTo>
                  <a:cubicBezTo>
                    <a:pt x="3273" y="3871"/>
                    <a:pt x="2336" y="3499"/>
                    <a:pt x="1693" y="2765"/>
                  </a:cubicBezTo>
                  <a:cubicBezTo>
                    <a:pt x="1129" y="2134"/>
                    <a:pt x="768" y="1434"/>
                    <a:pt x="711" y="576"/>
                  </a:cubicBezTo>
                  <a:cubicBezTo>
                    <a:pt x="711" y="385"/>
                    <a:pt x="734" y="181"/>
                    <a:pt x="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6934934" y="4256055"/>
              <a:ext cx="114286" cy="15890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63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53" y="440"/>
                    <a:pt x="2743" y="418"/>
                    <a:pt x="2833" y="406"/>
                  </a:cubicBezTo>
                  <a:cubicBezTo>
                    <a:pt x="2901" y="384"/>
                    <a:pt x="2969" y="361"/>
                    <a:pt x="3048" y="339"/>
                  </a:cubicBezTo>
                  <a:cubicBezTo>
                    <a:pt x="3093" y="327"/>
                    <a:pt x="3149" y="305"/>
                    <a:pt x="3205" y="282"/>
                  </a:cubicBezTo>
                  <a:cubicBezTo>
                    <a:pt x="3284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83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78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2" y="282"/>
                    <a:pt x="1671" y="271"/>
                  </a:cubicBezTo>
                  <a:cubicBezTo>
                    <a:pt x="1456" y="248"/>
                    <a:pt x="1253" y="215"/>
                    <a:pt x="1050" y="181"/>
                  </a:cubicBezTo>
                  <a:lnTo>
                    <a:pt x="520" y="91"/>
                  </a:lnTo>
                  <a:lnTo>
                    <a:pt x="147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6935346" y="4234365"/>
              <a:ext cx="107696" cy="29858"/>
            </a:xfrm>
            <a:custGeom>
              <a:rect b="b" l="l" r="r" t="t"/>
              <a:pathLst>
                <a:path extrusionOk="0" h="870" w="3138">
                  <a:moveTo>
                    <a:pt x="0" y="0"/>
                  </a:moveTo>
                  <a:cubicBezTo>
                    <a:pt x="0" y="0"/>
                    <a:pt x="169" y="124"/>
                    <a:pt x="440" y="260"/>
                  </a:cubicBezTo>
                  <a:cubicBezTo>
                    <a:pt x="587" y="328"/>
                    <a:pt x="756" y="418"/>
                    <a:pt x="925" y="486"/>
                  </a:cubicBezTo>
                  <a:cubicBezTo>
                    <a:pt x="1095" y="553"/>
                    <a:pt x="1286" y="632"/>
                    <a:pt x="1490" y="700"/>
                  </a:cubicBezTo>
                  <a:cubicBezTo>
                    <a:pt x="1591" y="723"/>
                    <a:pt x="1693" y="756"/>
                    <a:pt x="1794" y="779"/>
                  </a:cubicBezTo>
                  <a:cubicBezTo>
                    <a:pt x="1885" y="802"/>
                    <a:pt x="1986" y="824"/>
                    <a:pt x="2088" y="835"/>
                  </a:cubicBezTo>
                  <a:cubicBezTo>
                    <a:pt x="2189" y="858"/>
                    <a:pt x="2279" y="858"/>
                    <a:pt x="2370" y="869"/>
                  </a:cubicBezTo>
                  <a:lnTo>
                    <a:pt x="2618" y="869"/>
                  </a:lnTo>
                  <a:cubicBezTo>
                    <a:pt x="2697" y="869"/>
                    <a:pt x="2765" y="858"/>
                    <a:pt x="2844" y="847"/>
                  </a:cubicBezTo>
                  <a:cubicBezTo>
                    <a:pt x="2889" y="835"/>
                    <a:pt x="2945" y="824"/>
                    <a:pt x="3002" y="813"/>
                  </a:cubicBezTo>
                  <a:cubicBezTo>
                    <a:pt x="3092" y="790"/>
                    <a:pt x="3137" y="768"/>
                    <a:pt x="3137" y="768"/>
                  </a:cubicBezTo>
                  <a:lnTo>
                    <a:pt x="3137" y="768"/>
                  </a:lnTo>
                  <a:cubicBezTo>
                    <a:pt x="3137" y="768"/>
                    <a:pt x="3081" y="768"/>
                    <a:pt x="2990" y="790"/>
                  </a:cubicBezTo>
                  <a:lnTo>
                    <a:pt x="2832" y="790"/>
                  </a:lnTo>
                  <a:cubicBezTo>
                    <a:pt x="2765" y="790"/>
                    <a:pt x="2697" y="779"/>
                    <a:pt x="2618" y="779"/>
                  </a:cubicBezTo>
                  <a:cubicBezTo>
                    <a:pt x="2550" y="779"/>
                    <a:pt x="2471" y="756"/>
                    <a:pt x="2381" y="745"/>
                  </a:cubicBezTo>
                  <a:cubicBezTo>
                    <a:pt x="2302" y="734"/>
                    <a:pt x="2212" y="711"/>
                    <a:pt x="2110" y="700"/>
                  </a:cubicBezTo>
                  <a:cubicBezTo>
                    <a:pt x="2020" y="677"/>
                    <a:pt x="1930" y="655"/>
                    <a:pt x="1828" y="621"/>
                  </a:cubicBezTo>
                  <a:cubicBezTo>
                    <a:pt x="1738" y="598"/>
                    <a:pt x="1636" y="576"/>
                    <a:pt x="1546" y="542"/>
                  </a:cubicBezTo>
                  <a:cubicBezTo>
                    <a:pt x="1354" y="486"/>
                    <a:pt x="1162" y="418"/>
                    <a:pt x="982" y="350"/>
                  </a:cubicBezTo>
                  <a:cubicBezTo>
                    <a:pt x="801" y="282"/>
                    <a:pt x="621" y="226"/>
                    <a:pt x="485" y="170"/>
                  </a:cubicBezTo>
                  <a:cubicBezTo>
                    <a:pt x="339" y="124"/>
                    <a:pt x="214" y="79"/>
                    <a:pt x="124" y="45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6976393" y="4232031"/>
              <a:ext cx="63526" cy="27936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34" y="57"/>
                    <a:pt x="57" y="80"/>
                  </a:cubicBezTo>
                  <a:cubicBezTo>
                    <a:pt x="113" y="136"/>
                    <a:pt x="169" y="192"/>
                    <a:pt x="226" y="249"/>
                  </a:cubicBezTo>
                  <a:cubicBezTo>
                    <a:pt x="271" y="271"/>
                    <a:pt x="294" y="328"/>
                    <a:pt x="339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3" y="753"/>
                    <a:pt x="1525" y="754"/>
                    <a:pt x="1535" y="757"/>
                  </a:cubicBezTo>
                  <a:cubicBezTo>
                    <a:pt x="1636" y="779"/>
                    <a:pt x="1738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388" y="587"/>
                    <a:pt x="1162" y="497"/>
                    <a:pt x="925" y="407"/>
                  </a:cubicBezTo>
                  <a:cubicBezTo>
                    <a:pt x="813" y="362"/>
                    <a:pt x="689" y="317"/>
                    <a:pt x="587" y="260"/>
                  </a:cubicBezTo>
                  <a:cubicBezTo>
                    <a:pt x="531" y="238"/>
                    <a:pt x="485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79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6989160" y="4218098"/>
              <a:ext cx="36825" cy="33325"/>
            </a:xfrm>
            <a:custGeom>
              <a:rect b="b" l="l" r="r" t="t"/>
              <a:pathLst>
                <a:path extrusionOk="0" h="971" w="1073">
                  <a:moveTo>
                    <a:pt x="1" y="0"/>
                  </a:moveTo>
                  <a:lnTo>
                    <a:pt x="1" y="0"/>
                  </a:lnTo>
                  <a:cubicBezTo>
                    <a:pt x="34" y="68"/>
                    <a:pt x="80" y="136"/>
                    <a:pt x="125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17" y="452"/>
                    <a:pt x="384" y="519"/>
                    <a:pt x="452" y="587"/>
                  </a:cubicBezTo>
                  <a:cubicBezTo>
                    <a:pt x="576" y="700"/>
                    <a:pt x="711" y="790"/>
                    <a:pt x="869" y="881"/>
                  </a:cubicBezTo>
                  <a:cubicBezTo>
                    <a:pt x="937" y="914"/>
                    <a:pt x="1005" y="948"/>
                    <a:pt x="1073" y="971"/>
                  </a:cubicBezTo>
                  <a:cubicBezTo>
                    <a:pt x="1027" y="914"/>
                    <a:pt x="982" y="858"/>
                    <a:pt x="926" y="802"/>
                  </a:cubicBezTo>
                  <a:cubicBezTo>
                    <a:pt x="881" y="756"/>
                    <a:pt x="824" y="700"/>
                    <a:pt x="757" y="644"/>
                  </a:cubicBezTo>
                  <a:cubicBezTo>
                    <a:pt x="700" y="587"/>
                    <a:pt x="632" y="531"/>
                    <a:pt x="565" y="463"/>
                  </a:cubicBezTo>
                  <a:cubicBezTo>
                    <a:pt x="508" y="407"/>
                    <a:pt x="441" y="350"/>
                    <a:pt x="373" y="294"/>
                  </a:cubicBezTo>
                  <a:cubicBezTo>
                    <a:pt x="339" y="271"/>
                    <a:pt x="305" y="237"/>
                    <a:pt x="271" y="215"/>
                  </a:cubicBezTo>
                  <a:cubicBezTo>
                    <a:pt x="249" y="192"/>
                    <a:pt x="215" y="170"/>
                    <a:pt x="192" y="147"/>
                  </a:cubicBezTo>
                  <a:cubicBezTo>
                    <a:pt x="136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6984115" y="4025631"/>
              <a:ext cx="151077" cy="242848"/>
            </a:xfrm>
            <a:custGeom>
              <a:rect b="b" l="l" r="r" t="t"/>
              <a:pathLst>
                <a:path extrusionOk="0" h="7076" w="4402">
                  <a:moveTo>
                    <a:pt x="1592" y="0"/>
                  </a:moveTo>
                  <a:cubicBezTo>
                    <a:pt x="1084" y="452"/>
                    <a:pt x="678" y="1004"/>
                    <a:pt x="418" y="1636"/>
                  </a:cubicBezTo>
                  <a:cubicBezTo>
                    <a:pt x="1" y="2708"/>
                    <a:pt x="114" y="3927"/>
                    <a:pt x="700" y="4920"/>
                  </a:cubicBezTo>
                  <a:cubicBezTo>
                    <a:pt x="870" y="5202"/>
                    <a:pt x="1727" y="6342"/>
                    <a:pt x="1863" y="7075"/>
                  </a:cubicBezTo>
                  <a:lnTo>
                    <a:pt x="2901" y="5879"/>
                  </a:lnTo>
                  <a:cubicBezTo>
                    <a:pt x="3939" y="4570"/>
                    <a:pt x="4402" y="3306"/>
                    <a:pt x="3894" y="1625"/>
                  </a:cubicBezTo>
                  <a:cubicBezTo>
                    <a:pt x="3555" y="531"/>
                    <a:pt x="2709" y="11"/>
                    <a:pt x="159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7003060" y="4127355"/>
              <a:ext cx="104642" cy="141124"/>
            </a:xfrm>
            <a:custGeom>
              <a:rect b="b" l="l" r="r" t="t"/>
              <a:pathLst>
                <a:path extrusionOk="0" h="4112" w="3049">
                  <a:moveTo>
                    <a:pt x="1949" y="0"/>
                  </a:moveTo>
                  <a:cubicBezTo>
                    <a:pt x="1795" y="0"/>
                    <a:pt x="1605" y="108"/>
                    <a:pt x="1424" y="331"/>
                  </a:cubicBezTo>
                  <a:cubicBezTo>
                    <a:pt x="1311" y="174"/>
                    <a:pt x="1181" y="109"/>
                    <a:pt x="1052" y="109"/>
                  </a:cubicBezTo>
                  <a:cubicBezTo>
                    <a:pt x="634" y="109"/>
                    <a:pt x="229" y="781"/>
                    <a:pt x="487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1" y="1109"/>
                    <a:pt x="5" y="1713"/>
                    <a:pt x="81" y="1922"/>
                  </a:cubicBezTo>
                  <a:cubicBezTo>
                    <a:pt x="374" y="2735"/>
                    <a:pt x="1390" y="3197"/>
                    <a:pt x="1311" y="4111"/>
                  </a:cubicBezTo>
                  <a:lnTo>
                    <a:pt x="1582" y="3683"/>
                  </a:lnTo>
                  <a:cubicBezTo>
                    <a:pt x="2067" y="3107"/>
                    <a:pt x="2597" y="2836"/>
                    <a:pt x="2879" y="2159"/>
                  </a:cubicBezTo>
                  <a:cubicBezTo>
                    <a:pt x="3049" y="1821"/>
                    <a:pt x="3015" y="1200"/>
                    <a:pt x="2981" y="816"/>
                  </a:cubicBezTo>
                  <a:cubicBezTo>
                    <a:pt x="2969" y="536"/>
                    <a:pt x="2856" y="426"/>
                    <a:pt x="2704" y="426"/>
                  </a:cubicBezTo>
                  <a:cubicBezTo>
                    <a:pt x="2569" y="426"/>
                    <a:pt x="2402" y="514"/>
                    <a:pt x="2247" y="647"/>
                  </a:cubicBezTo>
                  <a:cubicBezTo>
                    <a:pt x="2314" y="222"/>
                    <a:pt x="2169" y="0"/>
                    <a:pt x="194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6960880" y="4025631"/>
              <a:ext cx="86795" cy="244393"/>
            </a:xfrm>
            <a:custGeom>
              <a:rect b="b" l="l" r="r" t="t"/>
              <a:pathLst>
                <a:path extrusionOk="0" h="7121" w="2529">
                  <a:moveTo>
                    <a:pt x="2213" y="0"/>
                  </a:moveTo>
                  <a:cubicBezTo>
                    <a:pt x="892" y="0"/>
                    <a:pt x="1" y="1828"/>
                    <a:pt x="80" y="2957"/>
                  </a:cubicBezTo>
                  <a:cubicBezTo>
                    <a:pt x="136" y="3826"/>
                    <a:pt x="599" y="4469"/>
                    <a:pt x="1073" y="5157"/>
                  </a:cubicBezTo>
                  <a:cubicBezTo>
                    <a:pt x="1344" y="5563"/>
                    <a:pt x="1637" y="5958"/>
                    <a:pt x="1953" y="6331"/>
                  </a:cubicBezTo>
                  <a:cubicBezTo>
                    <a:pt x="2167" y="6568"/>
                    <a:pt x="2348" y="6827"/>
                    <a:pt x="2495" y="7120"/>
                  </a:cubicBezTo>
                  <a:lnTo>
                    <a:pt x="2528" y="7075"/>
                  </a:lnTo>
                  <a:cubicBezTo>
                    <a:pt x="2404" y="6342"/>
                    <a:pt x="1547" y="5202"/>
                    <a:pt x="1377" y="4920"/>
                  </a:cubicBezTo>
                  <a:cubicBezTo>
                    <a:pt x="791" y="3927"/>
                    <a:pt x="689" y="2720"/>
                    <a:pt x="1095" y="1636"/>
                  </a:cubicBezTo>
                  <a:cubicBezTo>
                    <a:pt x="1355" y="1004"/>
                    <a:pt x="1761" y="452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7020529" y="4119393"/>
              <a:ext cx="24985" cy="139511"/>
            </a:xfrm>
            <a:custGeom>
              <a:rect b="b" l="l" r="r" t="t"/>
              <a:pathLst>
                <a:path extrusionOk="0" h="4065" w="728">
                  <a:moveTo>
                    <a:pt x="390" y="0"/>
                  </a:moveTo>
                  <a:cubicBezTo>
                    <a:pt x="373" y="0"/>
                    <a:pt x="358" y="3"/>
                    <a:pt x="350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47" y="157"/>
                    <a:pt x="125" y="225"/>
                    <a:pt x="102" y="292"/>
                  </a:cubicBezTo>
                  <a:cubicBezTo>
                    <a:pt x="68" y="383"/>
                    <a:pt x="46" y="484"/>
                    <a:pt x="34" y="574"/>
                  </a:cubicBezTo>
                  <a:cubicBezTo>
                    <a:pt x="1" y="811"/>
                    <a:pt x="1" y="1048"/>
                    <a:pt x="23" y="1285"/>
                  </a:cubicBezTo>
                  <a:cubicBezTo>
                    <a:pt x="34" y="1409"/>
                    <a:pt x="46" y="1545"/>
                    <a:pt x="68" y="1680"/>
                  </a:cubicBezTo>
                  <a:cubicBezTo>
                    <a:pt x="80" y="1816"/>
                    <a:pt x="113" y="1951"/>
                    <a:pt x="147" y="2075"/>
                  </a:cubicBezTo>
                  <a:cubicBezTo>
                    <a:pt x="226" y="2346"/>
                    <a:pt x="317" y="2594"/>
                    <a:pt x="407" y="2843"/>
                  </a:cubicBezTo>
                  <a:cubicBezTo>
                    <a:pt x="452" y="2955"/>
                    <a:pt x="486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5" y="4009"/>
                    <a:pt x="664" y="4009"/>
                    <a:pt x="663" y="4009"/>
                  </a:cubicBezTo>
                  <a:cubicBezTo>
                    <a:pt x="658" y="4009"/>
                    <a:pt x="651" y="4010"/>
                    <a:pt x="645" y="4011"/>
                  </a:cubicBezTo>
                  <a:lnTo>
                    <a:pt x="645" y="4011"/>
                  </a:lnTo>
                  <a:cubicBezTo>
                    <a:pt x="631" y="4003"/>
                    <a:pt x="621" y="3997"/>
                    <a:pt x="621" y="3994"/>
                  </a:cubicBezTo>
                  <a:cubicBezTo>
                    <a:pt x="587" y="3982"/>
                    <a:pt x="554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5"/>
                    <a:pt x="621" y="4016"/>
                  </a:cubicBezTo>
                  <a:cubicBezTo>
                    <a:pt x="621" y="4016"/>
                    <a:pt x="633" y="4013"/>
                    <a:pt x="645" y="4011"/>
                  </a:cubicBezTo>
                  <a:lnTo>
                    <a:pt x="645" y="4011"/>
                  </a:lnTo>
                  <a:cubicBezTo>
                    <a:pt x="652" y="4014"/>
                    <a:pt x="659" y="4018"/>
                    <a:pt x="666" y="4021"/>
                  </a:cubicBezTo>
                  <a:lnTo>
                    <a:pt x="666" y="4021"/>
                  </a:lnTo>
                  <a:lnTo>
                    <a:pt x="666" y="4027"/>
                  </a:lnTo>
                  <a:cubicBezTo>
                    <a:pt x="668" y="4026"/>
                    <a:pt x="669" y="4024"/>
                    <a:pt x="670" y="4023"/>
                  </a:cubicBezTo>
                  <a:lnTo>
                    <a:pt x="670" y="4023"/>
                  </a:lnTo>
                  <a:cubicBezTo>
                    <a:pt x="677" y="4026"/>
                    <a:pt x="683" y="4029"/>
                    <a:pt x="689" y="4032"/>
                  </a:cubicBezTo>
                  <a:lnTo>
                    <a:pt x="689" y="4032"/>
                  </a:lnTo>
                  <a:cubicBezTo>
                    <a:pt x="689" y="4008"/>
                    <a:pt x="689" y="3989"/>
                    <a:pt x="689" y="3971"/>
                  </a:cubicBezTo>
                  <a:cubicBezTo>
                    <a:pt x="711" y="3903"/>
                    <a:pt x="711" y="3824"/>
                    <a:pt x="711" y="3757"/>
                  </a:cubicBezTo>
                  <a:cubicBezTo>
                    <a:pt x="711" y="3655"/>
                    <a:pt x="711" y="3565"/>
                    <a:pt x="700" y="3474"/>
                  </a:cubicBezTo>
                  <a:cubicBezTo>
                    <a:pt x="666" y="3237"/>
                    <a:pt x="610" y="3012"/>
                    <a:pt x="542" y="2786"/>
                  </a:cubicBezTo>
                  <a:cubicBezTo>
                    <a:pt x="475" y="2538"/>
                    <a:pt x="384" y="2290"/>
                    <a:pt x="305" y="2030"/>
                  </a:cubicBezTo>
                  <a:cubicBezTo>
                    <a:pt x="271" y="1906"/>
                    <a:pt x="238" y="1782"/>
                    <a:pt x="226" y="1646"/>
                  </a:cubicBezTo>
                  <a:cubicBezTo>
                    <a:pt x="204" y="1522"/>
                    <a:pt x="181" y="1398"/>
                    <a:pt x="170" y="1274"/>
                  </a:cubicBezTo>
                  <a:cubicBezTo>
                    <a:pt x="147" y="1048"/>
                    <a:pt x="136" y="823"/>
                    <a:pt x="147" y="597"/>
                  </a:cubicBezTo>
                  <a:cubicBezTo>
                    <a:pt x="159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  <a:moveTo>
                    <a:pt x="689" y="4032"/>
                  </a:moveTo>
                  <a:cubicBezTo>
                    <a:pt x="689" y="4038"/>
                    <a:pt x="689" y="4044"/>
                    <a:pt x="689" y="4050"/>
                  </a:cubicBezTo>
                  <a:cubicBezTo>
                    <a:pt x="689" y="4054"/>
                    <a:pt x="693" y="4055"/>
                    <a:pt x="698" y="4055"/>
                  </a:cubicBezTo>
                  <a:cubicBezTo>
                    <a:pt x="708" y="4055"/>
                    <a:pt x="723" y="4050"/>
                    <a:pt x="723" y="4050"/>
                  </a:cubicBezTo>
                  <a:cubicBezTo>
                    <a:pt x="728" y="4050"/>
                    <a:pt x="710" y="4042"/>
                    <a:pt x="689" y="4032"/>
                  </a:cubicBezTo>
                  <a:close/>
                  <a:moveTo>
                    <a:pt x="666" y="4027"/>
                  </a:moveTo>
                  <a:lnTo>
                    <a:pt x="666" y="4050"/>
                  </a:lnTo>
                  <a:cubicBezTo>
                    <a:pt x="666" y="4061"/>
                    <a:pt x="666" y="4064"/>
                    <a:pt x="668" y="4064"/>
                  </a:cubicBezTo>
                  <a:cubicBezTo>
                    <a:pt x="669" y="4064"/>
                    <a:pt x="672" y="4061"/>
                    <a:pt x="678" y="4061"/>
                  </a:cubicBezTo>
                  <a:cubicBezTo>
                    <a:pt x="689" y="4050"/>
                    <a:pt x="666" y="4027"/>
                    <a:pt x="666" y="4027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7045719" y="4171251"/>
              <a:ext cx="9301" cy="80172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cubicBezTo>
                    <a:pt x="267" y="7"/>
                    <a:pt x="264" y="16"/>
                    <a:pt x="260" y="25"/>
                  </a:cubicBezTo>
                  <a:lnTo>
                    <a:pt x="260" y="25"/>
                  </a:lnTo>
                  <a:cubicBezTo>
                    <a:pt x="267" y="8"/>
                    <a:pt x="271" y="0"/>
                    <a:pt x="271" y="0"/>
                  </a:cubicBezTo>
                  <a:close/>
                  <a:moveTo>
                    <a:pt x="260" y="25"/>
                  </a:moveTo>
                  <a:cubicBezTo>
                    <a:pt x="255" y="39"/>
                    <a:pt x="247" y="60"/>
                    <a:pt x="237" y="90"/>
                  </a:cubicBezTo>
                  <a:cubicBezTo>
                    <a:pt x="214" y="124"/>
                    <a:pt x="192" y="158"/>
                    <a:pt x="169" y="192"/>
                  </a:cubicBezTo>
                  <a:cubicBezTo>
                    <a:pt x="147" y="237"/>
                    <a:pt x="124" y="282"/>
                    <a:pt x="102" y="327"/>
                  </a:cubicBezTo>
                  <a:cubicBezTo>
                    <a:pt x="68" y="451"/>
                    <a:pt x="45" y="576"/>
                    <a:pt x="34" y="711"/>
                  </a:cubicBezTo>
                  <a:cubicBezTo>
                    <a:pt x="23" y="779"/>
                    <a:pt x="11" y="846"/>
                    <a:pt x="11" y="925"/>
                  </a:cubicBezTo>
                  <a:lnTo>
                    <a:pt x="11" y="1151"/>
                  </a:lnTo>
                  <a:cubicBezTo>
                    <a:pt x="11" y="1298"/>
                    <a:pt x="0" y="1444"/>
                    <a:pt x="11" y="1580"/>
                  </a:cubicBezTo>
                  <a:cubicBezTo>
                    <a:pt x="11" y="1726"/>
                    <a:pt x="23" y="1851"/>
                    <a:pt x="23" y="1963"/>
                  </a:cubicBezTo>
                  <a:lnTo>
                    <a:pt x="23" y="2234"/>
                  </a:lnTo>
                  <a:lnTo>
                    <a:pt x="23" y="2336"/>
                  </a:lnTo>
                  <a:cubicBezTo>
                    <a:pt x="23" y="2336"/>
                    <a:pt x="34" y="2302"/>
                    <a:pt x="68" y="2234"/>
                  </a:cubicBezTo>
                  <a:cubicBezTo>
                    <a:pt x="90" y="2144"/>
                    <a:pt x="102" y="2054"/>
                    <a:pt x="124" y="1963"/>
                  </a:cubicBezTo>
                  <a:cubicBezTo>
                    <a:pt x="135" y="1851"/>
                    <a:pt x="147" y="1715"/>
                    <a:pt x="158" y="1580"/>
                  </a:cubicBezTo>
                  <a:cubicBezTo>
                    <a:pt x="169" y="1444"/>
                    <a:pt x="158" y="1286"/>
                    <a:pt x="169" y="1140"/>
                  </a:cubicBezTo>
                  <a:cubicBezTo>
                    <a:pt x="169" y="1004"/>
                    <a:pt x="169" y="858"/>
                    <a:pt x="181" y="722"/>
                  </a:cubicBezTo>
                  <a:cubicBezTo>
                    <a:pt x="169" y="654"/>
                    <a:pt x="181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14" y="248"/>
                    <a:pt x="226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8" y="67"/>
                    <a:pt x="253" y="45"/>
                    <a:pt x="260" y="25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7049186" y="4170839"/>
              <a:ext cx="19803" cy="77872"/>
            </a:xfrm>
            <a:custGeom>
              <a:rect b="b" l="l" r="r" t="t"/>
              <a:pathLst>
                <a:path extrusionOk="0" h="2269" w="577">
                  <a:moveTo>
                    <a:pt x="576" y="1"/>
                  </a:moveTo>
                  <a:cubicBezTo>
                    <a:pt x="576" y="1"/>
                    <a:pt x="508" y="125"/>
                    <a:pt x="418" y="328"/>
                  </a:cubicBezTo>
                  <a:cubicBezTo>
                    <a:pt x="317" y="576"/>
                    <a:pt x="226" y="836"/>
                    <a:pt x="159" y="1095"/>
                  </a:cubicBezTo>
                  <a:cubicBezTo>
                    <a:pt x="125" y="1242"/>
                    <a:pt x="102" y="1377"/>
                    <a:pt x="68" y="1524"/>
                  </a:cubicBezTo>
                  <a:cubicBezTo>
                    <a:pt x="46" y="1648"/>
                    <a:pt x="34" y="1772"/>
                    <a:pt x="23" y="1896"/>
                  </a:cubicBezTo>
                  <a:cubicBezTo>
                    <a:pt x="1" y="2111"/>
                    <a:pt x="1" y="2269"/>
                    <a:pt x="1" y="2269"/>
                  </a:cubicBezTo>
                  <a:cubicBezTo>
                    <a:pt x="1" y="2269"/>
                    <a:pt x="57" y="2122"/>
                    <a:pt x="113" y="1919"/>
                  </a:cubicBezTo>
                  <a:cubicBezTo>
                    <a:pt x="125" y="1874"/>
                    <a:pt x="147" y="1817"/>
                    <a:pt x="159" y="1750"/>
                  </a:cubicBezTo>
                  <a:cubicBezTo>
                    <a:pt x="170" y="1693"/>
                    <a:pt x="192" y="1626"/>
                    <a:pt x="215" y="1558"/>
                  </a:cubicBezTo>
                  <a:cubicBezTo>
                    <a:pt x="249" y="1434"/>
                    <a:pt x="283" y="1298"/>
                    <a:pt x="317" y="1152"/>
                  </a:cubicBezTo>
                  <a:cubicBezTo>
                    <a:pt x="362" y="994"/>
                    <a:pt x="396" y="858"/>
                    <a:pt x="418" y="723"/>
                  </a:cubicBezTo>
                  <a:cubicBezTo>
                    <a:pt x="452" y="588"/>
                    <a:pt x="486" y="463"/>
                    <a:pt x="508" y="362"/>
                  </a:cubicBezTo>
                  <a:cubicBezTo>
                    <a:pt x="554" y="136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7043386" y="4181409"/>
              <a:ext cx="237803" cy="136868"/>
            </a:xfrm>
            <a:custGeom>
              <a:rect b="b" l="l" r="r" t="t"/>
              <a:pathLst>
                <a:path extrusionOk="0" h="3988" w="6929">
                  <a:moveTo>
                    <a:pt x="4383" y="1"/>
                  </a:moveTo>
                  <a:cubicBezTo>
                    <a:pt x="4312" y="1"/>
                    <a:pt x="4239" y="3"/>
                    <a:pt x="4164" y="9"/>
                  </a:cubicBezTo>
                  <a:cubicBezTo>
                    <a:pt x="3239" y="88"/>
                    <a:pt x="2754" y="189"/>
                    <a:pt x="1998" y="674"/>
                  </a:cubicBezTo>
                  <a:cubicBezTo>
                    <a:pt x="1546" y="968"/>
                    <a:pt x="486" y="1611"/>
                    <a:pt x="79" y="2243"/>
                  </a:cubicBezTo>
                  <a:cubicBezTo>
                    <a:pt x="45" y="2322"/>
                    <a:pt x="23" y="2412"/>
                    <a:pt x="0" y="2491"/>
                  </a:cubicBezTo>
                  <a:cubicBezTo>
                    <a:pt x="1039" y="2548"/>
                    <a:pt x="1275" y="2717"/>
                    <a:pt x="2156" y="3112"/>
                  </a:cubicBezTo>
                  <a:cubicBezTo>
                    <a:pt x="2449" y="3247"/>
                    <a:pt x="2979" y="3699"/>
                    <a:pt x="3261" y="3800"/>
                  </a:cubicBezTo>
                  <a:cubicBezTo>
                    <a:pt x="3544" y="3913"/>
                    <a:pt x="3713" y="3924"/>
                    <a:pt x="4006" y="3969"/>
                  </a:cubicBezTo>
                  <a:cubicBezTo>
                    <a:pt x="4088" y="3982"/>
                    <a:pt x="4169" y="3988"/>
                    <a:pt x="4251" y="3988"/>
                  </a:cubicBezTo>
                  <a:cubicBezTo>
                    <a:pt x="5212" y="3988"/>
                    <a:pt x="6122" y="3163"/>
                    <a:pt x="6590" y="2435"/>
                  </a:cubicBezTo>
                  <a:cubicBezTo>
                    <a:pt x="6726" y="2243"/>
                    <a:pt x="6839" y="2040"/>
                    <a:pt x="6929" y="1814"/>
                  </a:cubicBezTo>
                  <a:cubicBezTo>
                    <a:pt x="6363" y="832"/>
                    <a:pt x="5645" y="1"/>
                    <a:pt x="438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7029829" y="4276956"/>
              <a:ext cx="3912" cy="3123"/>
            </a:xfrm>
            <a:custGeom>
              <a:rect b="b" l="l" r="r" t="t"/>
              <a:pathLst>
                <a:path extrusionOk="0" h="91" w="114">
                  <a:moveTo>
                    <a:pt x="113" y="1"/>
                  </a:moveTo>
                  <a:lnTo>
                    <a:pt x="0" y="68"/>
                  </a:lnTo>
                  <a:lnTo>
                    <a:pt x="113" y="91"/>
                  </a:lnTo>
                  <a:cubicBezTo>
                    <a:pt x="113" y="57"/>
                    <a:pt x="113" y="23"/>
                    <a:pt x="11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7043763" y="4192220"/>
              <a:ext cx="148743" cy="107147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7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86" y="1296"/>
                    <a:pt x="68" y="1928"/>
                  </a:cubicBezTo>
                  <a:cubicBezTo>
                    <a:pt x="34" y="2007"/>
                    <a:pt x="12" y="2097"/>
                    <a:pt x="1" y="2176"/>
                  </a:cubicBezTo>
                  <a:cubicBezTo>
                    <a:pt x="1028" y="2233"/>
                    <a:pt x="1264" y="2402"/>
                    <a:pt x="2145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1" y="3122"/>
                  </a:cubicBezTo>
                  <a:cubicBezTo>
                    <a:pt x="2934" y="3122"/>
                    <a:pt x="3028" y="3105"/>
                    <a:pt x="3115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1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5" y="2467"/>
                    <a:pt x="4069" y="2430"/>
                    <a:pt x="4165" y="2278"/>
                  </a:cubicBezTo>
                  <a:cubicBezTo>
                    <a:pt x="4334" y="1984"/>
                    <a:pt x="3882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1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7046097" y="4147467"/>
              <a:ext cx="250193" cy="110922"/>
            </a:xfrm>
            <a:custGeom>
              <a:rect b="b" l="l" r="r" t="t"/>
              <a:pathLst>
                <a:path extrusionOk="0" h="3232" w="7290">
                  <a:moveTo>
                    <a:pt x="4149" y="1"/>
                  </a:moveTo>
                  <a:cubicBezTo>
                    <a:pt x="3229" y="1"/>
                    <a:pt x="2442" y="445"/>
                    <a:pt x="1490" y="1269"/>
                  </a:cubicBezTo>
                  <a:cubicBezTo>
                    <a:pt x="1377" y="1359"/>
                    <a:pt x="373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60" y="1077"/>
                    <a:pt x="4085" y="998"/>
                  </a:cubicBezTo>
                  <a:cubicBezTo>
                    <a:pt x="4160" y="992"/>
                    <a:pt x="4233" y="990"/>
                    <a:pt x="4304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290" y="1675"/>
                    <a:pt x="6737" y="693"/>
                    <a:pt x="5372" y="230"/>
                  </a:cubicBezTo>
                  <a:cubicBezTo>
                    <a:pt x="4928" y="76"/>
                    <a:pt x="4527" y="1"/>
                    <a:pt x="4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7058864" y="4217789"/>
              <a:ext cx="110407" cy="38679"/>
            </a:xfrm>
            <a:custGeom>
              <a:rect b="b" l="l" r="r" t="t"/>
              <a:pathLst>
                <a:path extrusionOk="0" h="1127" w="3217">
                  <a:moveTo>
                    <a:pt x="2782" y="1"/>
                  </a:moveTo>
                  <a:cubicBezTo>
                    <a:pt x="2746" y="1"/>
                    <a:pt x="2709" y="4"/>
                    <a:pt x="2675" y="9"/>
                  </a:cubicBezTo>
                  <a:lnTo>
                    <a:pt x="2404" y="32"/>
                  </a:lnTo>
                  <a:cubicBezTo>
                    <a:pt x="2303" y="32"/>
                    <a:pt x="2212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95" y="404"/>
                    <a:pt x="994" y="461"/>
                    <a:pt x="903" y="506"/>
                  </a:cubicBezTo>
                  <a:cubicBezTo>
                    <a:pt x="813" y="551"/>
                    <a:pt x="734" y="596"/>
                    <a:pt x="655" y="641"/>
                  </a:cubicBezTo>
                  <a:cubicBezTo>
                    <a:pt x="576" y="686"/>
                    <a:pt x="497" y="743"/>
                    <a:pt x="430" y="788"/>
                  </a:cubicBezTo>
                  <a:cubicBezTo>
                    <a:pt x="362" y="822"/>
                    <a:pt x="305" y="867"/>
                    <a:pt x="249" y="912"/>
                  </a:cubicBezTo>
                  <a:lnTo>
                    <a:pt x="114" y="1025"/>
                  </a:lnTo>
                  <a:cubicBezTo>
                    <a:pt x="35" y="1081"/>
                    <a:pt x="1" y="1127"/>
                    <a:pt x="1" y="1127"/>
                  </a:cubicBezTo>
                  <a:lnTo>
                    <a:pt x="136" y="1059"/>
                  </a:lnTo>
                  <a:cubicBezTo>
                    <a:pt x="215" y="1014"/>
                    <a:pt x="339" y="935"/>
                    <a:pt x="475" y="867"/>
                  </a:cubicBezTo>
                  <a:cubicBezTo>
                    <a:pt x="554" y="833"/>
                    <a:pt x="621" y="788"/>
                    <a:pt x="712" y="754"/>
                  </a:cubicBezTo>
                  <a:cubicBezTo>
                    <a:pt x="791" y="709"/>
                    <a:pt x="881" y="675"/>
                    <a:pt x="971" y="630"/>
                  </a:cubicBezTo>
                  <a:cubicBezTo>
                    <a:pt x="1061" y="585"/>
                    <a:pt x="1152" y="540"/>
                    <a:pt x="1253" y="506"/>
                  </a:cubicBezTo>
                  <a:cubicBezTo>
                    <a:pt x="1344" y="472"/>
                    <a:pt x="1445" y="427"/>
                    <a:pt x="1547" y="393"/>
                  </a:cubicBezTo>
                  <a:lnTo>
                    <a:pt x="1840" y="292"/>
                  </a:lnTo>
                  <a:cubicBezTo>
                    <a:pt x="1942" y="258"/>
                    <a:pt x="2043" y="235"/>
                    <a:pt x="2145" y="213"/>
                  </a:cubicBezTo>
                  <a:cubicBezTo>
                    <a:pt x="2246" y="190"/>
                    <a:pt x="2337" y="156"/>
                    <a:pt x="2427" y="145"/>
                  </a:cubicBezTo>
                  <a:lnTo>
                    <a:pt x="2675" y="100"/>
                  </a:lnTo>
                  <a:cubicBezTo>
                    <a:pt x="2833" y="66"/>
                    <a:pt x="2968" y="66"/>
                    <a:pt x="3059" y="43"/>
                  </a:cubicBezTo>
                  <a:lnTo>
                    <a:pt x="3217" y="32"/>
                  </a:lnTo>
                  <a:cubicBezTo>
                    <a:pt x="3217" y="32"/>
                    <a:pt x="3160" y="21"/>
                    <a:pt x="3059" y="21"/>
                  </a:cubicBezTo>
                  <a:cubicBezTo>
                    <a:pt x="3014" y="9"/>
                    <a:pt x="2957" y="9"/>
                    <a:pt x="2889" y="9"/>
                  </a:cubicBezTo>
                  <a:cubicBezTo>
                    <a:pt x="2856" y="4"/>
                    <a:pt x="2819" y="1"/>
                    <a:pt x="278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7047264" y="4238998"/>
              <a:ext cx="149498" cy="23269"/>
            </a:xfrm>
            <a:custGeom>
              <a:rect b="b" l="l" r="r" t="t"/>
              <a:pathLst>
                <a:path extrusionOk="0" h="678" w="4356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15" y="91"/>
                  </a:cubicBezTo>
                  <a:cubicBezTo>
                    <a:pt x="1580" y="114"/>
                    <a:pt x="1456" y="159"/>
                    <a:pt x="1320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35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15" y="565"/>
                    <a:pt x="169" y="599"/>
                  </a:cubicBezTo>
                  <a:cubicBezTo>
                    <a:pt x="57" y="644"/>
                    <a:pt x="0" y="678"/>
                    <a:pt x="0" y="678"/>
                  </a:cubicBezTo>
                  <a:cubicBezTo>
                    <a:pt x="0" y="678"/>
                    <a:pt x="68" y="667"/>
                    <a:pt x="181" y="633"/>
                  </a:cubicBezTo>
                  <a:cubicBezTo>
                    <a:pt x="294" y="588"/>
                    <a:pt x="463" y="542"/>
                    <a:pt x="666" y="486"/>
                  </a:cubicBezTo>
                  <a:cubicBezTo>
                    <a:pt x="858" y="430"/>
                    <a:pt x="1095" y="384"/>
                    <a:pt x="1354" y="328"/>
                  </a:cubicBezTo>
                  <a:cubicBezTo>
                    <a:pt x="1478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5" y="204"/>
                  </a:cubicBezTo>
                  <a:cubicBezTo>
                    <a:pt x="2291" y="193"/>
                    <a:pt x="2426" y="170"/>
                    <a:pt x="2562" y="159"/>
                  </a:cubicBezTo>
                  <a:cubicBezTo>
                    <a:pt x="2697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69" y="181"/>
                    <a:pt x="3871" y="193"/>
                    <a:pt x="3950" y="204"/>
                  </a:cubicBezTo>
                  <a:cubicBezTo>
                    <a:pt x="4040" y="215"/>
                    <a:pt x="4108" y="226"/>
                    <a:pt x="4164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0" y="91"/>
                    <a:pt x="3679" y="80"/>
                  </a:cubicBezTo>
                  <a:cubicBezTo>
                    <a:pt x="3577" y="46"/>
                    <a:pt x="3464" y="35"/>
                    <a:pt x="3340" y="23"/>
                  </a:cubicBezTo>
                  <a:cubicBezTo>
                    <a:pt x="3227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7047641" y="4254511"/>
              <a:ext cx="106529" cy="8923"/>
            </a:xfrm>
            <a:custGeom>
              <a:rect b="b" l="l" r="r" t="t"/>
              <a:pathLst>
                <a:path extrusionOk="0" h="260" w="3104">
                  <a:moveTo>
                    <a:pt x="1546" y="0"/>
                  </a:moveTo>
                  <a:lnTo>
                    <a:pt x="1253" y="23"/>
                  </a:lnTo>
                  <a:cubicBezTo>
                    <a:pt x="1163" y="23"/>
                    <a:pt x="1061" y="34"/>
                    <a:pt x="971" y="45"/>
                  </a:cubicBezTo>
                  <a:cubicBezTo>
                    <a:pt x="790" y="68"/>
                    <a:pt x="621" y="102"/>
                    <a:pt x="474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79" y="237"/>
                    <a:pt x="34" y="248"/>
                    <a:pt x="0" y="260"/>
                  </a:cubicBezTo>
                  <a:lnTo>
                    <a:pt x="125" y="248"/>
                  </a:lnTo>
                  <a:lnTo>
                    <a:pt x="283" y="237"/>
                  </a:lnTo>
                  <a:cubicBezTo>
                    <a:pt x="339" y="226"/>
                    <a:pt x="407" y="226"/>
                    <a:pt x="474" y="215"/>
                  </a:cubicBezTo>
                  <a:cubicBezTo>
                    <a:pt x="553" y="215"/>
                    <a:pt x="632" y="203"/>
                    <a:pt x="711" y="203"/>
                  </a:cubicBezTo>
                  <a:cubicBezTo>
                    <a:pt x="802" y="192"/>
                    <a:pt x="892" y="192"/>
                    <a:pt x="982" y="192"/>
                  </a:cubicBezTo>
                  <a:cubicBezTo>
                    <a:pt x="1163" y="169"/>
                    <a:pt x="1355" y="169"/>
                    <a:pt x="1546" y="158"/>
                  </a:cubicBezTo>
                  <a:lnTo>
                    <a:pt x="1829" y="158"/>
                  </a:lnTo>
                  <a:cubicBezTo>
                    <a:pt x="1879" y="152"/>
                    <a:pt x="1927" y="150"/>
                    <a:pt x="1974" y="150"/>
                  </a:cubicBezTo>
                  <a:cubicBezTo>
                    <a:pt x="2020" y="150"/>
                    <a:pt x="2065" y="152"/>
                    <a:pt x="2111" y="158"/>
                  </a:cubicBezTo>
                  <a:lnTo>
                    <a:pt x="2381" y="158"/>
                  </a:lnTo>
                  <a:lnTo>
                    <a:pt x="2607" y="169"/>
                  </a:lnTo>
                  <a:cubicBezTo>
                    <a:pt x="2647" y="175"/>
                    <a:pt x="2683" y="175"/>
                    <a:pt x="2717" y="175"/>
                  </a:cubicBezTo>
                  <a:cubicBezTo>
                    <a:pt x="2751" y="175"/>
                    <a:pt x="2782" y="175"/>
                    <a:pt x="2810" y="181"/>
                  </a:cubicBezTo>
                  <a:lnTo>
                    <a:pt x="2968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7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02" y="23"/>
                    <a:pt x="2212" y="23"/>
                    <a:pt x="2122" y="11"/>
                  </a:cubicBezTo>
                  <a:cubicBezTo>
                    <a:pt x="2032" y="0"/>
                    <a:pt x="1941" y="0"/>
                    <a:pt x="184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7047641" y="4262096"/>
              <a:ext cx="85628" cy="14140"/>
            </a:xfrm>
            <a:custGeom>
              <a:rect b="b" l="l" r="r" t="t"/>
              <a:pathLst>
                <a:path extrusionOk="0" h="412" w="2495">
                  <a:moveTo>
                    <a:pt x="311" y="0"/>
                  </a:moveTo>
                  <a:cubicBezTo>
                    <a:pt x="245" y="0"/>
                    <a:pt x="176" y="11"/>
                    <a:pt x="102" y="27"/>
                  </a:cubicBezTo>
                  <a:lnTo>
                    <a:pt x="0" y="39"/>
                  </a:lnTo>
                  <a:lnTo>
                    <a:pt x="102" y="50"/>
                  </a:lnTo>
                  <a:lnTo>
                    <a:pt x="226" y="61"/>
                  </a:lnTo>
                  <a:cubicBezTo>
                    <a:pt x="283" y="72"/>
                    <a:pt x="328" y="84"/>
                    <a:pt x="395" y="95"/>
                  </a:cubicBezTo>
                  <a:cubicBezTo>
                    <a:pt x="497" y="106"/>
                    <a:pt x="644" y="129"/>
                    <a:pt x="779" y="151"/>
                  </a:cubicBezTo>
                  <a:lnTo>
                    <a:pt x="1242" y="230"/>
                  </a:lnTo>
                  <a:lnTo>
                    <a:pt x="1704" y="298"/>
                  </a:lnTo>
                  <a:cubicBezTo>
                    <a:pt x="1851" y="321"/>
                    <a:pt x="1987" y="343"/>
                    <a:pt x="2099" y="366"/>
                  </a:cubicBezTo>
                  <a:cubicBezTo>
                    <a:pt x="2212" y="377"/>
                    <a:pt x="2314" y="388"/>
                    <a:pt x="2381" y="400"/>
                  </a:cubicBezTo>
                  <a:cubicBezTo>
                    <a:pt x="2415" y="411"/>
                    <a:pt x="2460" y="411"/>
                    <a:pt x="2494" y="411"/>
                  </a:cubicBezTo>
                  <a:lnTo>
                    <a:pt x="2393" y="366"/>
                  </a:lnTo>
                  <a:cubicBezTo>
                    <a:pt x="2302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23" y="5"/>
                    <a:pt x="655" y="5"/>
                    <a:pt x="587" y="5"/>
                  </a:cubicBezTo>
                  <a:lnTo>
                    <a:pt x="384" y="5"/>
                  </a:lnTo>
                  <a:cubicBezTo>
                    <a:pt x="360" y="2"/>
                    <a:pt x="336" y="0"/>
                    <a:pt x="3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804880" y="3940792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8" y="1"/>
                    <a:pt x="0" y="418"/>
                    <a:pt x="0" y="949"/>
                  </a:cubicBezTo>
                  <a:cubicBezTo>
                    <a:pt x="0" y="1468"/>
                    <a:pt x="158" y="1885"/>
                    <a:pt x="350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53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757244" y="3866077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0" y="0"/>
                  </a:moveTo>
                  <a:cubicBezTo>
                    <a:pt x="158" y="0"/>
                    <a:pt x="1" y="418"/>
                    <a:pt x="1" y="948"/>
                  </a:cubicBezTo>
                  <a:cubicBezTo>
                    <a:pt x="1" y="1467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48"/>
                  </a:cubicBezTo>
                  <a:cubicBezTo>
                    <a:pt x="700" y="429"/>
                    <a:pt x="553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738642" y="3965193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0" y="1468"/>
                    <a:pt x="700" y="949"/>
                  </a:cubicBezTo>
                  <a:cubicBezTo>
                    <a:pt x="700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695296" y="3899745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674361" y="3997729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707274" y="3809518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907497" y="3965983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47" y="0"/>
                    <a:pt x="1" y="418"/>
                    <a:pt x="1" y="937"/>
                  </a:cubicBezTo>
                  <a:cubicBezTo>
                    <a:pt x="1" y="1467"/>
                    <a:pt x="147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859860" y="3891234"/>
              <a:ext cx="23681" cy="64728"/>
            </a:xfrm>
            <a:custGeom>
              <a:rect b="b" l="l" r="r" t="t"/>
              <a:pathLst>
                <a:path extrusionOk="0" h="1886" w="690">
                  <a:moveTo>
                    <a:pt x="351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689" y="1456"/>
                    <a:pt x="689" y="937"/>
                  </a:cubicBezTo>
                  <a:cubicBezTo>
                    <a:pt x="689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847883" y="3997729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651643" y="3855575"/>
              <a:ext cx="1687377" cy="1471298"/>
            </a:xfrm>
            <a:custGeom>
              <a:rect b="b" l="l" r="r" t="t"/>
              <a:pathLst>
                <a:path extrusionOk="0" h="42870" w="49166">
                  <a:moveTo>
                    <a:pt x="37814" y="1"/>
                  </a:moveTo>
                  <a:cubicBezTo>
                    <a:pt x="37810" y="1"/>
                    <a:pt x="37806" y="1"/>
                    <a:pt x="37802" y="1"/>
                  </a:cubicBezTo>
                  <a:cubicBezTo>
                    <a:pt x="36922" y="4177"/>
                    <a:pt x="36065" y="7844"/>
                    <a:pt x="36279" y="12143"/>
                  </a:cubicBezTo>
                  <a:cubicBezTo>
                    <a:pt x="36437" y="15393"/>
                    <a:pt x="35974" y="19184"/>
                    <a:pt x="36854" y="22276"/>
                  </a:cubicBezTo>
                  <a:cubicBezTo>
                    <a:pt x="36448" y="22073"/>
                    <a:pt x="36031" y="21870"/>
                    <a:pt x="35613" y="21678"/>
                  </a:cubicBezTo>
                  <a:cubicBezTo>
                    <a:pt x="35196" y="21475"/>
                    <a:pt x="34767" y="21295"/>
                    <a:pt x="34338" y="21114"/>
                  </a:cubicBezTo>
                  <a:cubicBezTo>
                    <a:pt x="36347" y="14061"/>
                    <a:pt x="31100" y="5745"/>
                    <a:pt x="27624" y="171"/>
                  </a:cubicBezTo>
                  <a:lnTo>
                    <a:pt x="27624" y="171"/>
                  </a:lnTo>
                  <a:cubicBezTo>
                    <a:pt x="28121" y="3545"/>
                    <a:pt x="29373" y="6952"/>
                    <a:pt x="29994" y="10383"/>
                  </a:cubicBezTo>
                  <a:cubicBezTo>
                    <a:pt x="30614" y="13621"/>
                    <a:pt x="31438" y="17650"/>
                    <a:pt x="33244" y="20640"/>
                  </a:cubicBezTo>
                  <a:lnTo>
                    <a:pt x="31946" y="20087"/>
                  </a:lnTo>
                  <a:cubicBezTo>
                    <a:pt x="31686" y="19986"/>
                    <a:pt x="31438" y="19873"/>
                    <a:pt x="31179" y="19771"/>
                  </a:cubicBezTo>
                  <a:cubicBezTo>
                    <a:pt x="31179" y="17119"/>
                    <a:pt x="29125" y="13305"/>
                    <a:pt x="27805" y="11286"/>
                  </a:cubicBezTo>
                  <a:cubicBezTo>
                    <a:pt x="25762" y="7957"/>
                    <a:pt x="22885" y="4086"/>
                    <a:pt x="19748" y="1796"/>
                  </a:cubicBezTo>
                  <a:lnTo>
                    <a:pt x="19748" y="1796"/>
                  </a:lnTo>
                  <a:cubicBezTo>
                    <a:pt x="21598" y="5711"/>
                    <a:pt x="23449" y="9638"/>
                    <a:pt x="25875" y="13136"/>
                  </a:cubicBezTo>
                  <a:cubicBezTo>
                    <a:pt x="27477" y="15461"/>
                    <a:pt x="29215" y="17481"/>
                    <a:pt x="30885" y="19647"/>
                  </a:cubicBezTo>
                  <a:cubicBezTo>
                    <a:pt x="30626" y="19546"/>
                    <a:pt x="30355" y="19444"/>
                    <a:pt x="30073" y="19331"/>
                  </a:cubicBezTo>
                  <a:lnTo>
                    <a:pt x="28211" y="18677"/>
                  </a:lnTo>
                  <a:cubicBezTo>
                    <a:pt x="27771" y="18530"/>
                    <a:pt x="27319" y="18406"/>
                    <a:pt x="26868" y="18304"/>
                  </a:cubicBezTo>
                  <a:cubicBezTo>
                    <a:pt x="25390" y="16172"/>
                    <a:pt x="24306" y="13712"/>
                    <a:pt x="22264" y="11839"/>
                  </a:cubicBezTo>
                  <a:cubicBezTo>
                    <a:pt x="19781" y="9616"/>
                    <a:pt x="15674" y="7246"/>
                    <a:pt x="12458" y="6445"/>
                  </a:cubicBezTo>
                  <a:lnTo>
                    <a:pt x="12458" y="6445"/>
                  </a:lnTo>
                  <a:cubicBezTo>
                    <a:pt x="15821" y="11410"/>
                    <a:pt x="21655" y="15021"/>
                    <a:pt x="26642" y="18248"/>
                  </a:cubicBezTo>
                  <a:cubicBezTo>
                    <a:pt x="26529" y="18225"/>
                    <a:pt x="26417" y="18191"/>
                    <a:pt x="26292" y="18169"/>
                  </a:cubicBezTo>
                  <a:lnTo>
                    <a:pt x="25345" y="17932"/>
                  </a:lnTo>
                  <a:cubicBezTo>
                    <a:pt x="25040" y="17864"/>
                    <a:pt x="24724" y="17808"/>
                    <a:pt x="24419" y="17751"/>
                  </a:cubicBezTo>
                  <a:cubicBezTo>
                    <a:pt x="23212" y="17503"/>
                    <a:pt x="22038" y="17311"/>
                    <a:pt x="20932" y="17131"/>
                  </a:cubicBezTo>
                  <a:cubicBezTo>
                    <a:pt x="18953" y="12433"/>
                    <a:pt x="13274" y="9422"/>
                    <a:pt x="8259" y="9422"/>
                  </a:cubicBezTo>
                  <a:cubicBezTo>
                    <a:pt x="8070" y="9422"/>
                    <a:pt x="7883" y="9426"/>
                    <a:pt x="7696" y="9435"/>
                  </a:cubicBezTo>
                  <a:cubicBezTo>
                    <a:pt x="11950" y="11929"/>
                    <a:pt x="17152" y="13791"/>
                    <a:pt x="20718" y="17097"/>
                  </a:cubicBezTo>
                  <a:cubicBezTo>
                    <a:pt x="19646" y="16916"/>
                    <a:pt x="18630" y="16725"/>
                    <a:pt x="17694" y="16555"/>
                  </a:cubicBezTo>
                  <a:cubicBezTo>
                    <a:pt x="17051" y="16442"/>
                    <a:pt x="16441" y="16341"/>
                    <a:pt x="15877" y="16273"/>
                  </a:cubicBezTo>
                  <a:cubicBezTo>
                    <a:pt x="14309" y="15122"/>
                    <a:pt x="13609" y="13147"/>
                    <a:pt x="11330" y="12504"/>
                  </a:cubicBezTo>
                  <a:cubicBezTo>
                    <a:pt x="10765" y="12373"/>
                    <a:pt x="10222" y="12316"/>
                    <a:pt x="9695" y="12316"/>
                  </a:cubicBezTo>
                  <a:cubicBezTo>
                    <a:pt x="7768" y="12316"/>
                    <a:pt x="6042" y="13077"/>
                    <a:pt x="4164" y="13768"/>
                  </a:cubicBezTo>
                  <a:cubicBezTo>
                    <a:pt x="6658" y="14310"/>
                    <a:pt x="9355" y="13960"/>
                    <a:pt x="11883" y="14592"/>
                  </a:cubicBezTo>
                  <a:cubicBezTo>
                    <a:pt x="13124" y="14998"/>
                    <a:pt x="14286" y="15675"/>
                    <a:pt x="15460" y="16228"/>
                  </a:cubicBezTo>
                  <a:cubicBezTo>
                    <a:pt x="15290" y="16205"/>
                    <a:pt x="15132" y="16183"/>
                    <a:pt x="14974" y="16172"/>
                  </a:cubicBezTo>
                  <a:cubicBezTo>
                    <a:pt x="14568" y="16126"/>
                    <a:pt x="14185" y="16104"/>
                    <a:pt x="13835" y="16093"/>
                  </a:cubicBezTo>
                  <a:cubicBezTo>
                    <a:pt x="13627" y="16085"/>
                    <a:pt x="13431" y="16077"/>
                    <a:pt x="13246" y="16077"/>
                  </a:cubicBezTo>
                  <a:cubicBezTo>
                    <a:pt x="13170" y="16077"/>
                    <a:pt x="13095" y="16078"/>
                    <a:pt x="13022" y="16081"/>
                  </a:cubicBezTo>
                  <a:cubicBezTo>
                    <a:pt x="12201" y="15678"/>
                    <a:pt x="11119" y="15487"/>
                    <a:pt x="9924" y="15487"/>
                  </a:cubicBezTo>
                  <a:cubicBezTo>
                    <a:pt x="6309" y="15487"/>
                    <a:pt x="1654" y="17230"/>
                    <a:pt x="0" y="20087"/>
                  </a:cubicBezTo>
                  <a:lnTo>
                    <a:pt x="0" y="20087"/>
                  </a:lnTo>
                  <a:cubicBezTo>
                    <a:pt x="4310" y="17887"/>
                    <a:pt x="9116" y="17898"/>
                    <a:pt x="13449" y="16319"/>
                  </a:cubicBezTo>
                  <a:lnTo>
                    <a:pt x="13449" y="16319"/>
                  </a:lnTo>
                  <a:cubicBezTo>
                    <a:pt x="13570" y="16330"/>
                    <a:pt x="13691" y="16341"/>
                    <a:pt x="13812" y="16363"/>
                  </a:cubicBezTo>
                  <a:cubicBezTo>
                    <a:pt x="14151" y="16397"/>
                    <a:pt x="14534" y="16454"/>
                    <a:pt x="14929" y="16533"/>
                  </a:cubicBezTo>
                  <a:cubicBezTo>
                    <a:pt x="15324" y="16612"/>
                    <a:pt x="15742" y="16679"/>
                    <a:pt x="16182" y="16781"/>
                  </a:cubicBezTo>
                  <a:lnTo>
                    <a:pt x="16283" y="16804"/>
                  </a:lnTo>
                  <a:cubicBezTo>
                    <a:pt x="15685" y="16796"/>
                    <a:pt x="15100" y="16734"/>
                    <a:pt x="14517" y="16734"/>
                  </a:cubicBezTo>
                  <a:cubicBezTo>
                    <a:pt x="14188" y="16734"/>
                    <a:pt x="13860" y="16754"/>
                    <a:pt x="13530" y="16815"/>
                  </a:cubicBezTo>
                  <a:cubicBezTo>
                    <a:pt x="12041" y="17041"/>
                    <a:pt x="10675" y="17864"/>
                    <a:pt x="9355" y="18553"/>
                  </a:cubicBezTo>
                  <a:cubicBezTo>
                    <a:pt x="6534" y="19997"/>
                    <a:pt x="3216" y="22051"/>
                    <a:pt x="1941" y="25131"/>
                  </a:cubicBezTo>
                  <a:cubicBezTo>
                    <a:pt x="5056" y="23360"/>
                    <a:pt x="7719" y="20922"/>
                    <a:pt x="11149" y="19455"/>
                  </a:cubicBezTo>
                  <a:cubicBezTo>
                    <a:pt x="13056" y="18665"/>
                    <a:pt x="15121" y="18011"/>
                    <a:pt x="16859" y="17063"/>
                  </a:cubicBezTo>
                  <a:lnTo>
                    <a:pt x="16938" y="16950"/>
                  </a:lnTo>
                  <a:lnTo>
                    <a:pt x="17581" y="17097"/>
                  </a:lnTo>
                  <a:cubicBezTo>
                    <a:pt x="18473" y="17311"/>
                    <a:pt x="19432" y="17548"/>
                    <a:pt x="20459" y="17763"/>
                  </a:cubicBezTo>
                  <a:cubicBezTo>
                    <a:pt x="18337" y="18654"/>
                    <a:pt x="15516" y="19444"/>
                    <a:pt x="13293" y="20437"/>
                  </a:cubicBezTo>
                  <a:cubicBezTo>
                    <a:pt x="9276" y="22321"/>
                    <a:pt x="7211" y="24951"/>
                    <a:pt x="4458" y="28268"/>
                  </a:cubicBezTo>
                  <a:cubicBezTo>
                    <a:pt x="7403" y="26045"/>
                    <a:pt x="10348" y="23811"/>
                    <a:pt x="13643" y="21983"/>
                  </a:cubicBezTo>
                  <a:cubicBezTo>
                    <a:pt x="15934" y="20843"/>
                    <a:pt x="19037" y="19704"/>
                    <a:pt x="20966" y="17864"/>
                  </a:cubicBezTo>
                  <a:cubicBezTo>
                    <a:pt x="22016" y="18079"/>
                    <a:pt x="23110" y="18316"/>
                    <a:pt x="24239" y="18564"/>
                  </a:cubicBezTo>
                  <a:cubicBezTo>
                    <a:pt x="24543" y="18632"/>
                    <a:pt x="24848" y="18699"/>
                    <a:pt x="25153" y="18767"/>
                  </a:cubicBezTo>
                  <a:cubicBezTo>
                    <a:pt x="25457" y="18846"/>
                    <a:pt x="25751" y="18936"/>
                    <a:pt x="26056" y="19015"/>
                  </a:cubicBezTo>
                  <a:cubicBezTo>
                    <a:pt x="26360" y="19094"/>
                    <a:pt x="26654" y="19184"/>
                    <a:pt x="26947" y="19263"/>
                  </a:cubicBezTo>
                  <a:cubicBezTo>
                    <a:pt x="19511" y="21171"/>
                    <a:pt x="11025" y="23732"/>
                    <a:pt x="8249" y="31789"/>
                  </a:cubicBezTo>
                  <a:cubicBezTo>
                    <a:pt x="11138" y="28855"/>
                    <a:pt x="15144" y="26350"/>
                    <a:pt x="18709" y="24104"/>
                  </a:cubicBezTo>
                  <a:cubicBezTo>
                    <a:pt x="21169" y="22525"/>
                    <a:pt x="25175" y="21385"/>
                    <a:pt x="27297" y="19354"/>
                  </a:cubicBezTo>
                  <a:cubicBezTo>
                    <a:pt x="27500" y="19410"/>
                    <a:pt x="27703" y="19467"/>
                    <a:pt x="27895" y="19546"/>
                  </a:cubicBezTo>
                  <a:cubicBezTo>
                    <a:pt x="28515" y="19771"/>
                    <a:pt x="29136" y="19997"/>
                    <a:pt x="29757" y="20211"/>
                  </a:cubicBezTo>
                  <a:cubicBezTo>
                    <a:pt x="29960" y="20290"/>
                    <a:pt x="30163" y="20381"/>
                    <a:pt x="30377" y="20471"/>
                  </a:cubicBezTo>
                  <a:cubicBezTo>
                    <a:pt x="27206" y="21599"/>
                    <a:pt x="24182" y="22367"/>
                    <a:pt x="21452" y="24465"/>
                  </a:cubicBezTo>
                  <a:cubicBezTo>
                    <a:pt x="19838" y="25684"/>
                    <a:pt x="18473" y="27208"/>
                    <a:pt x="17446" y="28957"/>
                  </a:cubicBezTo>
                  <a:cubicBezTo>
                    <a:pt x="16464" y="30559"/>
                    <a:pt x="14467" y="34226"/>
                    <a:pt x="14737" y="36111"/>
                  </a:cubicBezTo>
                  <a:cubicBezTo>
                    <a:pt x="17276" y="32466"/>
                    <a:pt x="19860" y="28697"/>
                    <a:pt x="23325" y="25865"/>
                  </a:cubicBezTo>
                  <a:cubicBezTo>
                    <a:pt x="25627" y="23913"/>
                    <a:pt x="28482" y="22434"/>
                    <a:pt x="30671" y="20584"/>
                  </a:cubicBezTo>
                  <a:cubicBezTo>
                    <a:pt x="30975" y="20708"/>
                    <a:pt x="31280" y="20843"/>
                    <a:pt x="31585" y="20967"/>
                  </a:cubicBezTo>
                  <a:cubicBezTo>
                    <a:pt x="32386" y="21295"/>
                    <a:pt x="33176" y="21622"/>
                    <a:pt x="33954" y="21960"/>
                  </a:cubicBezTo>
                  <a:cubicBezTo>
                    <a:pt x="31472" y="23755"/>
                    <a:pt x="28651" y="25064"/>
                    <a:pt x="26371" y="27366"/>
                  </a:cubicBezTo>
                  <a:cubicBezTo>
                    <a:pt x="23539" y="30175"/>
                    <a:pt x="20899" y="34689"/>
                    <a:pt x="21181" y="38875"/>
                  </a:cubicBezTo>
                  <a:cubicBezTo>
                    <a:pt x="23336" y="35061"/>
                    <a:pt x="26033" y="31563"/>
                    <a:pt x="28854" y="28133"/>
                  </a:cubicBezTo>
                  <a:cubicBezTo>
                    <a:pt x="29700" y="27072"/>
                    <a:pt x="30614" y="26068"/>
                    <a:pt x="31517" y="25041"/>
                  </a:cubicBezTo>
                  <a:cubicBezTo>
                    <a:pt x="31991" y="24499"/>
                    <a:pt x="32465" y="23958"/>
                    <a:pt x="32916" y="23393"/>
                  </a:cubicBezTo>
                  <a:cubicBezTo>
                    <a:pt x="33142" y="23111"/>
                    <a:pt x="33661" y="22096"/>
                    <a:pt x="34045" y="22062"/>
                  </a:cubicBezTo>
                  <a:cubicBezTo>
                    <a:pt x="34203" y="22062"/>
                    <a:pt x="34372" y="22107"/>
                    <a:pt x="34507" y="22186"/>
                  </a:cubicBezTo>
                  <a:lnTo>
                    <a:pt x="36572" y="23157"/>
                  </a:lnTo>
                  <a:cubicBezTo>
                    <a:pt x="36065" y="23879"/>
                    <a:pt x="28256" y="32962"/>
                    <a:pt x="30005" y="42870"/>
                  </a:cubicBezTo>
                  <a:cubicBezTo>
                    <a:pt x="31021" y="41132"/>
                    <a:pt x="37170" y="31225"/>
                    <a:pt x="36651" y="23190"/>
                  </a:cubicBezTo>
                  <a:lnTo>
                    <a:pt x="36651" y="23190"/>
                  </a:lnTo>
                  <a:cubicBezTo>
                    <a:pt x="37340" y="23506"/>
                    <a:pt x="38005" y="23845"/>
                    <a:pt x="38649" y="24195"/>
                  </a:cubicBezTo>
                  <a:cubicBezTo>
                    <a:pt x="38807" y="24274"/>
                    <a:pt x="38976" y="24364"/>
                    <a:pt x="39134" y="24454"/>
                  </a:cubicBezTo>
                  <a:cubicBezTo>
                    <a:pt x="37159" y="28866"/>
                    <a:pt x="36335" y="37126"/>
                    <a:pt x="39021" y="41132"/>
                  </a:cubicBezTo>
                  <a:cubicBezTo>
                    <a:pt x="40138" y="35964"/>
                    <a:pt x="41842" y="29667"/>
                    <a:pt x="39360" y="24578"/>
                  </a:cubicBezTo>
                  <a:lnTo>
                    <a:pt x="39360" y="24578"/>
                  </a:lnTo>
                  <a:cubicBezTo>
                    <a:pt x="39653" y="24748"/>
                    <a:pt x="39946" y="24917"/>
                    <a:pt x="40228" y="25086"/>
                  </a:cubicBezTo>
                  <a:cubicBezTo>
                    <a:pt x="40736" y="25379"/>
                    <a:pt x="41233" y="25673"/>
                    <a:pt x="41707" y="26011"/>
                  </a:cubicBezTo>
                  <a:lnTo>
                    <a:pt x="42406" y="26485"/>
                  </a:lnTo>
                  <a:cubicBezTo>
                    <a:pt x="42508" y="26564"/>
                    <a:pt x="42621" y="26643"/>
                    <a:pt x="42734" y="26711"/>
                  </a:cubicBezTo>
                  <a:lnTo>
                    <a:pt x="43072" y="26948"/>
                  </a:lnTo>
                  <a:lnTo>
                    <a:pt x="44347" y="27839"/>
                  </a:lnTo>
                  <a:cubicBezTo>
                    <a:pt x="45160" y="28426"/>
                    <a:pt x="45904" y="28945"/>
                    <a:pt x="46525" y="29453"/>
                  </a:cubicBezTo>
                  <a:cubicBezTo>
                    <a:pt x="46841" y="29701"/>
                    <a:pt x="47134" y="29938"/>
                    <a:pt x="47383" y="30187"/>
                  </a:cubicBezTo>
                  <a:cubicBezTo>
                    <a:pt x="47620" y="30390"/>
                    <a:pt x="47845" y="30615"/>
                    <a:pt x="48060" y="30852"/>
                  </a:cubicBezTo>
                  <a:cubicBezTo>
                    <a:pt x="48252" y="31078"/>
                    <a:pt x="48421" y="31270"/>
                    <a:pt x="48567" y="31428"/>
                  </a:cubicBezTo>
                  <a:cubicBezTo>
                    <a:pt x="48725" y="31597"/>
                    <a:pt x="48816" y="31778"/>
                    <a:pt x="48906" y="31902"/>
                  </a:cubicBezTo>
                  <a:lnTo>
                    <a:pt x="49166" y="32308"/>
                  </a:lnTo>
                  <a:lnTo>
                    <a:pt x="48962" y="31879"/>
                  </a:lnTo>
                  <a:cubicBezTo>
                    <a:pt x="48883" y="31744"/>
                    <a:pt x="48804" y="31563"/>
                    <a:pt x="48692" y="31371"/>
                  </a:cubicBezTo>
                  <a:cubicBezTo>
                    <a:pt x="48545" y="31191"/>
                    <a:pt x="48398" y="30976"/>
                    <a:pt x="48229" y="30739"/>
                  </a:cubicBezTo>
                  <a:cubicBezTo>
                    <a:pt x="48026" y="30480"/>
                    <a:pt x="47811" y="30232"/>
                    <a:pt x="47586" y="29995"/>
                  </a:cubicBezTo>
                  <a:cubicBezTo>
                    <a:pt x="47338" y="29713"/>
                    <a:pt x="47067" y="29442"/>
                    <a:pt x="46785" y="29182"/>
                  </a:cubicBezTo>
                  <a:cubicBezTo>
                    <a:pt x="46187" y="28607"/>
                    <a:pt x="45476" y="28020"/>
                    <a:pt x="44697" y="27399"/>
                  </a:cubicBezTo>
                  <a:lnTo>
                    <a:pt x="43467" y="26440"/>
                  </a:lnTo>
                  <a:cubicBezTo>
                    <a:pt x="43365" y="26350"/>
                    <a:pt x="43264" y="26271"/>
                    <a:pt x="43151" y="26192"/>
                  </a:cubicBezTo>
                  <a:cubicBezTo>
                    <a:pt x="43050" y="26102"/>
                    <a:pt x="42925" y="26011"/>
                    <a:pt x="42813" y="25932"/>
                  </a:cubicBezTo>
                  <a:lnTo>
                    <a:pt x="42135" y="25425"/>
                  </a:lnTo>
                  <a:cubicBezTo>
                    <a:pt x="41684" y="25075"/>
                    <a:pt x="41188" y="24748"/>
                    <a:pt x="40669" y="24420"/>
                  </a:cubicBezTo>
                  <a:cubicBezTo>
                    <a:pt x="40353" y="24195"/>
                    <a:pt x="40025" y="24003"/>
                    <a:pt x="39698" y="23811"/>
                  </a:cubicBezTo>
                  <a:cubicBezTo>
                    <a:pt x="43749" y="19929"/>
                    <a:pt x="46875" y="12662"/>
                    <a:pt x="46480" y="7167"/>
                  </a:cubicBezTo>
                  <a:lnTo>
                    <a:pt x="46480" y="7167"/>
                  </a:lnTo>
                  <a:cubicBezTo>
                    <a:pt x="44889" y="9943"/>
                    <a:pt x="42948" y="12640"/>
                    <a:pt x="41447" y="15686"/>
                  </a:cubicBezTo>
                  <a:cubicBezTo>
                    <a:pt x="40149" y="18316"/>
                    <a:pt x="39935" y="20843"/>
                    <a:pt x="39563" y="23732"/>
                  </a:cubicBezTo>
                  <a:lnTo>
                    <a:pt x="39077" y="23450"/>
                  </a:lnTo>
                  <a:cubicBezTo>
                    <a:pt x="38536" y="23123"/>
                    <a:pt x="37960" y="22841"/>
                    <a:pt x="37385" y="22536"/>
                  </a:cubicBezTo>
                  <a:cubicBezTo>
                    <a:pt x="37249" y="22468"/>
                    <a:pt x="37114" y="22389"/>
                    <a:pt x="36979" y="22333"/>
                  </a:cubicBezTo>
                  <a:cubicBezTo>
                    <a:pt x="38457" y="18237"/>
                    <a:pt x="40228" y="14705"/>
                    <a:pt x="39890" y="9999"/>
                  </a:cubicBezTo>
                  <a:cubicBezTo>
                    <a:pt x="39890" y="9157"/>
                    <a:pt x="38616" y="1"/>
                    <a:pt x="3781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124829" y="4143349"/>
              <a:ext cx="493796" cy="779991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lnTo>
                    <a:pt x="10190" y="1"/>
                  </a:lnTo>
                  <a:cubicBezTo>
                    <a:pt x="4751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245258" y="4162705"/>
              <a:ext cx="265328" cy="911299"/>
            </a:xfrm>
            <a:custGeom>
              <a:rect b="b" l="l" r="r" t="t"/>
              <a:pathLst>
                <a:path extrusionOk="0" h="26553" w="7731">
                  <a:moveTo>
                    <a:pt x="6264" y="1"/>
                  </a:moveTo>
                  <a:lnTo>
                    <a:pt x="6072" y="1163"/>
                  </a:ln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8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34" y="4876"/>
                    <a:pt x="4695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48" y="8746"/>
                    <a:pt x="4481" y="9028"/>
                    <a:pt x="4424" y="9310"/>
                  </a:cubicBezTo>
                  <a:lnTo>
                    <a:pt x="4277" y="9355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62" y="7832"/>
                    <a:pt x="3612" y="8746"/>
                    <a:pt x="4029" y="9649"/>
                  </a:cubicBezTo>
                  <a:cubicBezTo>
                    <a:pt x="4056" y="9712"/>
                    <a:pt x="4119" y="9746"/>
                    <a:pt x="4189" y="9746"/>
                  </a:cubicBezTo>
                  <a:cubicBezTo>
                    <a:pt x="4207" y="9746"/>
                    <a:pt x="4225" y="9744"/>
                    <a:pt x="4244" y="9739"/>
                  </a:cubicBezTo>
                  <a:cubicBezTo>
                    <a:pt x="4266" y="9739"/>
                    <a:pt x="4300" y="9716"/>
                    <a:pt x="4323" y="9716"/>
                  </a:cubicBezTo>
                  <a:cubicBezTo>
                    <a:pt x="4232" y="10100"/>
                    <a:pt x="4142" y="10484"/>
                    <a:pt x="4041" y="10879"/>
                  </a:cubicBezTo>
                  <a:lnTo>
                    <a:pt x="3691" y="12312"/>
                  </a:lnTo>
                  <a:cubicBezTo>
                    <a:pt x="3600" y="12131"/>
                    <a:pt x="3499" y="11962"/>
                    <a:pt x="3409" y="11781"/>
                  </a:cubicBezTo>
                  <a:cubicBezTo>
                    <a:pt x="3284" y="11522"/>
                    <a:pt x="3149" y="11274"/>
                    <a:pt x="3002" y="11025"/>
                  </a:cubicBezTo>
                  <a:cubicBezTo>
                    <a:pt x="2856" y="10766"/>
                    <a:pt x="2698" y="10518"/>
                    <a:pt x="2528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56" y="9841"/>
                    <a:pt x="2032" y="9762"/>
                    <a:pt x="1930" y="9671"/>
                  </a:cubicBezTo>
                  <a:lnTo>
                    <a:pt x="1930" y="9671"/>
                  </a:lnTo>
                  <a:lnTo>
                    <a:pt x="2179" y="10021"/>
                  </a:lnTo>
                  <a:cubicBezTo>
                    <a:pt x="2258" y="10134"/>
                    <a:pt x="2325" y="10258"/>
                    <a:pt x="2404" y="10382"/>
                  </a:cubicBezTo>
                  <a:cubicBezTo>
                    <a:pt x="2472" y="10495"/>
                    <a:pt x="2528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15" y="11928"/>
                  </a:cubicBezTo>
                  <a:cubicBezTo>
                    <a:pt x="3239" y="12199"/>
                    <a:pt x="3375" y="12458"/>
                    <a:pt x="3510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88" y="13147"/>
                    <a:pt x="3442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30" y="13440"/>
                    <a:pt x="2438" y="14298"/>
                    <a:pt x="2980" y="15144"/>
                  </a:cubicBezTo>
                  <a:cubicBezTo>
                    <a:pt x="2720" y="16182"/>
                    <a:pt x="2449" y="17209"/>
                    <a:pt x="2190" y="18191"/>
                  </a:cubicBezTo>
                  <a:cubicBezTo>
                    <a:pt x="2190" y="18202"/>
                    <a:pt x="2190" y="18213"/>
                    <a:pt x="2167" y="18236"/>
                  </a:cubicBezTo>
                  <a:cubicBezTo>
                    <a:pt x="2009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1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cubicBezTo>
                    <a:pt x="1953" y="18665"/>
                    <a:pt x="1987" y="18699"/>
                    <a:pt x="2043" y="18721"/>
                  </a:cubicBezTo>
                  <a:cubicBezTo>
                    <a:pt x="1682" y="20064"/>
                    <a:pt x="1344" y="21317"/>
                    <a:pt x="1061" y="22411"/>
                  </a:cubicBezTo>
                  <a:cubicBezTo>
                    <a:pt x="407" y="24894"/>
                    <a:pt x="1" y="26552"/>
                    <a:pt x="1" y="26552"/>
                  </a:cubicBezTo>
                  <a:cubicBezTo>
                    <a:pt x="1" y="26552"/>
                    <a:pt x="520" y="24916"/>
                    <a:pt x="1253" y="22468"/>
                  </a:cubicBezTo>
                  <a:cubicBezTo>
                    <a:pt x="1592" y="21339"/>
                    <a:pt x="1987" y="20041"/>
                    <a:pt x="2382" y="18642"/>
                  </a:cubicBezTo>
                  <a:cubicBezTo>
                    <a:pt x="2912" y="18428"/>
                    <a:pt x="3442" y="18213"/>
                    <a:pt x="3984" y="17988"/>
                  </a:cubicBezTo>
                  <a:cubicBezTo>
                    <a:pt x="4277" y="17852"/>
                    <a:pt x="4571" y="17706"/>
                    <a:pt x="4864" y="17570"/>
                  </a:cubicBezTo>
                  <a:cubicBezTo>
                    <a:pt x="5146" y="17401"/>
                    <a:pt x="5428" y="17232"/>
                    <a:pt x="5711" y="17051"/>
                  </a:cubicBezTo>
                  <a:lnTo>
                    <a:pt x="5711" y="17051"/>
                  </a:lnTo>
                  <a:cubicBezTo>
                    <a:pt x="5406" y="17153"/>
                    <a:pt x="5101" y="17288"/>
                    <a:pt x="4797" y="17401"/>
                  </a:cubicBezTo>
                  <a:cubicBezTo>
                    <a:pt x="4492" y="17514"/>
                    <a:pt x="4187" y="17604"/>
                    <a:pt x="3883" y="17717"/>
                  </a:cubicBezTo>
                  <a:cubicBezTo>
                    <a:pt x="3420" y="17864"/>
                    <a:pt x="2957" y="18033"/>
                    <a:pt x="2506" y="18213"/>
                  </a:cubicBezTo>
                  <a:cubicBezTo>
                    <a:pt x="2754" y="17333"/>
                    <a:pt x="3002" y="16408"/>
                    <a:pt x="3251" y="15471"/>
                  </a:cubicBezTo>
                  <a:cubicBezTo>
                    <a:pt x="3273" y="15483"/>
                    <a:pt x="3296" y="15488"/>
                    <a:pt x="3318" y="15488"/>
                  </a:cubicBezTo>
                  <a:cubicBezTo>
                    <a:pt x="3341" y="15488"/>
                    <a:pt x="3363" y="15483"/>
                    <a:pt x="3386" y="15471"/>
                  </a:cubicBezTo>
                  <a:lnTo>
                    <a:pt x="4232" y="15065"/>
                  </a:lnTo>
                  <a:cubicBezTo>
                    <a:pt x="4503" y="14907"/>
                    <a:pt x="4763" y="14749"/>
                    <a:pt x="5022" y="14591"/>
                  </a:cubicBezTo>
                  <a:cubicBezTo>
                    <a:pt x="5282" y="14422"/>
                    <a:pt x="5541" y="14264"/>
                    <a:pt x="5801" y="14095"/>
                  </a:cubicBezTo>
                  <a:cubicBezTo>
                    <a:pt x="6049" y="13925"/>
                    <a:pt x="6320" y="13790"/>
                    <a:pt x="6579" y="13621"/>
                  </a:cubicBezTo>
                  <a:lnTo>
                    <a:pt x="6579" y="13621"/>
                  </a:lnTo>
                  <a:cubicBezTo>
                    <a:pt x="6286" y="13711"/>
                    <a:pt x="6004" y="13824"/>
                    <a:pt x="5711" y="13937"/>
                  </a:cubicBezTo>
                  <a:cubicBezTo>
                    <a:pt x="5417" y="14038"/>
                    <a:pt x="5158" y="14196"/>
                    <a:pt x="4876" y="14332"/>
                  </a:cubicBezTo>
                  <a:cubicBezTo>
                    <a:pt x="4605" y="14478"/>
                    <a:pt x="4334" y="14614"/>
                    <a:pt x="4074" y="14760"/>
                  </a:cubicBezTo>
                  <a:cubicBezTo>
                    <a:pt x="3849" y="14873"/>
                    <a:pt x="3612" y="14975"/>
                    <a:pt x="3386" y="15088"/>
                  </a:cubicBezTo>
                  <a:lnTo>
                    <a:pt x="3375" y="15054"/>
                  </a:lnTo>
                  <a:cubicBezTo>
                    <a:pt x="3510" y="14512"/>
                    <a:pt x="3657" y="13971"/>
                    <a:pt x="3804" y="13418"/>
                  </a:cubicBezTo>
                  <a:cubicBezTo>
                    <a:pt x="3871" y="13169"/>
                    <a:pt x="3928" y="12910"/>
                    <a:pt x="3984" y="12662"/>
                  </a:cubicBezTo>
                  <a:lnTo>
                    <a:pt x="4695" y="12334"/>
                  </a:lnTo>
                  <a:cubicBezTo>
                    <a:pt x="4988" y="12165"/>
                    <a:pt x="5293" y="11985"/>
                    <a:pt x="5586" y="11815"/>
                  </a:cubicBezTo>
                  <a:cubicBezTo>
                    <a:pt x="6162" y="11432"/>
                    <a:pt x="6737" y="11071"/>
                    <a:pt x="7290" y="10664"/>
                  </a:cubicBezTo>
                  <a:lnTo>
                    <a:pt x="7290" y="10664"/>
                  </a:lnTo>
                  <a:cubicBezTo>
                    <a:pt x="6974" y="10800"/>
                    <a:pt x="6670" y="10946"/>
                    <a:pt x="6354" y="11093"/>
                  </a:cubicBezTo>
                  <a:lnTo>
                    <a:pt x="5440" y="11556"/>
                  </a:lnTo>
                  <a:cubicBezTo>
                    <a:pt x="5135" y="11714"/>
                    <a:pt x="4830" y="11872"/>
                    <a:pt x="4526" y="12030"/>
                  </a:cubicBezTo>
                  <a:lnTo>
                    <a:pt x="4097" y="12233"/>
                  </a:lnTo>
                  <a:cubicBezTo>
                    <a:pt x="4199" y="11804"/>
                    <a:pt x="4300" y="11364"/>
                    <a:pt x="4402" y="10946"/>
                  </a:cubicBezTo>
                  <a:cubicBezTo>
                    <a:pt x="4514" y="10484"/>
                    <a:pt x="4616" y="10032"/>
                    <a:pt x="4718" y="9581"/>
                  </a:cubicBezTo>
                  <a:cubicBezTo>
                    <a:pt x="4853" y="9536"/>
                    <a:pt x="4988" y="9502"/>
                    <a:pt x="5113" y="9446"/>
                  </a:cubicBezTo>
                  <a:cubicBezTo>
                    <a:pt x="5395" y="9321"/>
                    <a:pt x="5665" y="9209"/>
                    <a:pt x="5936" y="9073"/>
                  </a:cubicBezTo>
                  <a:cubicBezTo>
                    <a:pt x="6185" y="8927"/>
                    <a:pt x="6444" y="8780"/>
                    <a:pt x="6692" y="8611"/>
                  </a:cubicBezTo>
                  <a:cubicBezTo>
                    <a:pt x="6929" y="8419"/>
                    <a:pt x="7166" y="8238"/>
                    <a:pt x="7381" y="8046"/>
                  </a:cubicBezTo>
                  <a:lnTo>
                    <a:pt x="7381" y="8046"/>
                  </a:lnTo>
                  <a:cubicBezTo>
                    <a:pt x="7110" y="8182"/>
                    <a:pt x="6862" y="8317"/>
                    <a:pt x="6602" y="8453"/>
                  </a:cubicBezTo>
                  <a:cubicBezTo>
                    <a:pt x="6343" y="8588"/>
                    <a:pt x="6060" y="8690"/>
                    <a:pt x="5801" y="8814"/>
                  </a:cubicBezTo>
                  <a:cubicBezTo>
                    <a:pt x="5541" y="8938"/>
                    <a:pt x="5259" y="9017"/>
                    <a:pt x="4988" y="9118"/>
                  </a:cubicBezTo>
                  <a:lnTo>
                    <a:pt x="4808" y="9186"/>
                  </a:lnTo>
                  <a:cubicBezTo>
                    <a:pt x="4853" y="8972"/>
                    <a:pt x="4898" y="8746"/>
                    <a:pt x="4943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16" y="6670"/>
                    <a:pt x="5327" y="6681"/>
                    <a:pt x="5327" y="6692"/>
                  </a:cubicBezTo>
                  <a:lnTo>
                    <a:pt x="5349" y="6715"/>
                  </a:lnTo>
                  <a:cubicBezTo>
                    <a:pt x="5382" y="6753"/>
                    <a:pt x="5428" y="6774"/>
                    <a:pt x="5477" y="6774"/>
                  </a:cubicBezTo>
                  <a:cubicBezTo>
                    <a:pt x="5514" y="6774"/>
                    <a:pt x="5552" y="6762"/>
                    <a:pt x="5586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0" y="4909"/>
                  </a:cubicBezTo>
                  <a:lnTo>
                    <a:pt x="7730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51" y="5812"/>
                    <a:pt x="5846" y="6072"/>
                    <a:pt x="5530" y="6320"/>
                  </a:cubicBezTo>
                  <a:cubicBezTo>
                    <a:pt x="5485" y="6263"/>
                    <a:pt x="5451" y="6196"/>
                    <a:pt x="5417" y="6139"/>
                  </a:cubicBezTo>
                  <a:cubicBezTo>
                    <a:pt x="5530" y="5474"/>
                    <a:pt x="5643" y="4830"/>
                    <a:pt x="5744" y="4244"/>
                  </a:cubicBezTo>
                  <a:cubicBezTo>
                    <a:pt x="5846" y="3612"/>
                    <a:pt x="5959" y="3025"/>
                    <a:pt x="6004" y="2506"/>
                  </a:cubicBezTo>
                  <a:cubicBezTo>
                    <a:pt x="6049" y="1987"/>
                    <a:pt x="6106" y="1547"/>
                    <a:pt x="6139" y="1163"/>
                  </a:cubicBezTo>
                  <a:cubicBezTo>
                    <a:pt x="6218" y="430"/>
                    <a:pt x="6263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911050" y="4222731"/>
              <a:ext cx="478318" cy="58443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83" y="768"/>
                  </a:lnTo>
                  <a:cubicBezTo>
                    <a:pt x="1321" y="4074"/>
                    <a:pt x="147" y="8069"/>
                    <a:pt x="1614" y="11093"/>
                  </a:cubicBezTo>
                  <a:cubicBezTo>
                    <a:pt x="3431" y="15223"/>
                    <a:pt x="8103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978420" y="4352460"/>
              <a:ext cx="337366" cy="447739"/>
            </a:xfrm>
            <a:custGeom>
              <a:rect b="b" l="l" r="r" t="t"/>
              <a:pathLst>
                <a:path extrusionOk="0" h="13046" w="983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8" y="216"/>
                    <a:pt x="385" y="588"/>
                  </a:cubicBezTo>
                  <a:cubicBezTo>
                    <a:pt x="622" y="971"/>
                    <a:pt x="971" y="1502"/>
                    <a:pt x="1411" y="2134"/>
                  </a:cubicBezTo>
                  <a:cubicBezTo>
                    <a:pt x="1840" y="2766"/>
                    <a:pt x="2337" y="3510"/>
                    <a:pt x="2890" y="4289"/>
                  </a:cubicBezTo>
                  <a:lnTo>
                    <a:pt x="3589" y="5271"/>
                  </a:lnTo>
                  <a:cubicBezTo>
                    <a:pt x="3465" y="5237"/>
                    <a:pt x="3352" y="5203"/>
                    <a:pt x="3228" y="5169"/>
                  </a:cubicBezTo>
                  <a:lnTo>
                    <a:pt x="2766" y="5045"/>
                  </a:lnTo>
                  <a:cubicBezTo>
                    <a:pt x="2608" y="5000"/>
                    <a:pt x="2450" y="4966"/>
                    <a:pt x="2303" y="4910"/>
                  </a:cubicBezTo>
                  <a:lnTo>
                    <a:pt x="1840" y="4774"/>
                  </a:lnTo>
                  <a:cubicBezTo>
                    <a:pt x="1694" y="4718"/>
                    <a:pt x="1536" y="4673"/>
                    <a:pt x="1378" y="4628"/>
                  </a:cubicBezTo>
                  <a:cubicBezTo>
                    <a:pt x="1073" y="4515"/>
                    <a:pt x="780" y="4391"/>
                    <a:pt x="464" y="4289"/>
                  </a:cubicBezTo>
                  <a:lnTo>
                    <a:pt x="464" y="4289"/>
                  </a:lnTo>
                  <a:cubicBezTo>
                    <a:pt x="734" y="4470"/>
                    <a:pt x="1017" y="4639"/>
                    <a:pt x="1287" y="4808"/>
                  </a:cubicBezTo>
                  <a:cubicBezTo>
                    <a:pt x="1434" y="4887"/>
                    <a:pt x="1581" y="4966"/>
                    <a:pt x="1739" y="5022"/>
                  </a:cubicBezTo>
                  <a:cubicBezTo>
                    <a:pt x="1874" y="5101"/>
                    <a:pt x="2032" y="5169"/>
                    <a:pt x="2190" y="5237"/>
                  </a:cubicBezTo>
                  <a:cubicBezTo>
                    <a:pt x="2337" y="5305"/>
                    <a:pt x="2495" y="5350"/>
                    <a:pt x="2653" y="5417"/>
                  </a:cubicBezTo>
                  <a:lnTo>
                    <a:pt x="3115" y="5575"/>
                  </a:lnTo>
                  <a:cubicBezTo>
                    <a:pt x="3409" y="5677"/>
                    <a:pt x="3702" y="5756"/>
                    <a:pt x="3996" y="5846"/>
                  </a:cubicBezTo>
                  <a:lnTo>
                    <a:pt x="4639" y="6738"/>
                  </a:lnTo>
                  <a:cubicBezTo>
                    <a:pt x="4977" y="7166"/>
                    <a:pt x="5316" y="7595"/>
                    <a:pt x="5643" y="8013"/>
                  </a:cubicBezTo>
                  <a:lnTo>
                    <a:pt x="5564" y="8013"/>
                  </a:lnTo>
                  <a:cubicBezTo>
                    <a:pt x="5372" y="7979"/>
                    <a:pt x="5192" y="7934"/>
                    <a:pt x="5000" y="7900"/>
                  </a:cubicBezTo>
                  <a:cubicBezTo>
                    <a:pt x="4797" y="7866"/>
                    <a:pt x="4616" y="7798"/>
                    <a:pt x="4436" y="7742"/>
                  </a:cubicBezTo>
                  <a:cubicBezTo>
                    <a:pt x="4244" y="7686"/>
                    <a:pt x="4063" y="7595"/>
                    <a:pt x="3871" y="7528"/>
                  </a:cubicBezTo>
                  <a:lnTo>
                    <a:pt x="2754" y="7054"/>
                  </a:lnTo>
                  <a:cubicBezTo>
                    <a:pt x="2371" y="6896"/>
                    <a:pt x="1987" y="6771"/>
                    <a:pt x="1592" y="6670"/>
                  </a:cubicBezTo>
                  <a:lnTo>
                    <a:pt x="1592" y="6670"/>
                  </a:lnTo>
                  <a:cubicBezTo>
                    <a:pt x="1773" y="6760"/>
                    <a:pt x="1953" y="6862"/>
                    <a:pt x="2134" y="6952"/>
                  </a:cubicBezTo>
                  <a:cubicBezTo>
                    <a:pt x="2314" y="7054"/>
                    <a:pt x="2483" y="7166"/>
                    <a:pt x="2653" y="7257"/>
                  </a:cubicBezTo>
                  <a:cubicBezTo>
                    <a:pt x="3003" y="7460"/>
                    <a:pt x="3364" y="7663"/>
                    <a:pt x="3725" y="7855"/>
                  </a:cubicBezTo>
                  <a:cubicBezTo>
                    <a:pt x="3905" y="7945"/>
                    <a:pt x="4097" y="8035"/>
                    <a:pt x="4289" y="8114"/>
                  </a:cubicBezTo>
                  <a:cubicBezTo>
                    <a:pt x="4481" y="8205"/>
                    <a:pt x="4684" y="8261"/>
                    <a:pt x="4887" y="8329"/>
                  </a:cubicBezTo>
                  <a:cubicBezTo>
                    <a:pt x="5090" y="8363"/>
                    <a:pt x="5293" y="8419"/>
                    <a:pt x="5508" y="8453"/>
                  </a:cubicBezTo>
                  <a:cubicBezTo>
                    <a:pt x="5677" y="8464"/>
                    <a:pt x="5857" y="8475"/>
                    <a:pt x="6027" y="8487"/>
                  </a:cubicBezTo>
                  <a:cubicBezTo>
                    <a:pt x="6185" y="8690"/>
                    <a:pt x="6343" y="8893"/>
                    <a:pt x="6501" y="9096"/>
                  </a:cubicBezTo>
                  <a:cubicBezTo>
                    <a:pt x="7065" y="9796"/>
                    <a:pt x="7618" y="10450"/>
                    <a:pt x="8080" y="11026"/>
                  </a:cubicBezTo>
                  <a:cubicBezTo>
                    <a:pt x="7449" y="10800"/>
                    <a:pt x="6817" y="10597"/>
                    <a:pt x="6185" y="10405"/>
                  </a:cubicBezTo>
                  <a:cubicBezTo>
                    <a:pt x="5778" y="10258"/>
                    <a:pt x="5384" y="10123"/>
                    <a:pt x="4989" y="9976"/>
                  </a:cubicBezTo>
                  <a:cubicBezTo>
                    <a:pt x="4582" y="9841"/>
                    <a:pt x="4176" y="9717"/>
                    <a:pt x="3770" y="9615"/>
                  </a:cubicBezTo>
                  <a:lnTo>
                    <a:pt x="3770" y="9615"/>
                  </a:lnTo>
                  <a:cubicBezTo>
                    <a:pt x="4142" y="9818"/>
                    <a:pt x="4515" y="10010"/>
                    <a:pt x="4887" y="10202"/>
                  </a:cubicBezTo>
                  <a:cubicBezTo>
                    <a:pt x="5271" y="10394"/>
                    <a:pt x="5654" y="10563"/>
                    <a:pt x="6038" y="10744"/>
                  </a:cubicBezTo>
                  <a:cubicBezTo>
                    <a:pt x="6828" y="11048"/>
                    <a:pt x="7629" y="11342"/>
                    <a:pt x="8430" y="11601"/>
                  </a:cubicBezTo>
                  <a:lnTo>
                    <a:pt x="8475" y="11601"/>
                  </a:lnTo>
                  <a:cubicBezTo>
                    <a:pt x="8487" y="11605"/>
                    <a:pt x="8498" y="11606"/>
                    <a:pt x="8509" y="11606"/>
                  </a:cubicBezTo>
                  <a:cubicBezTo>
                    <a:pt x="8531" y="11606"/>
                    <a:pt x="8551" y="11601"/>
                    <a:pt x="8566" y="11601"/>
                  </a:cubicBezTo>
                  <a:cubicBezTo>
                    <a:pt x="8882" y="11962"/>
                    <a:pt x="9152" y="12278"/>
                    <a:pt x="9367" y="12515"/>
                  </a:cubicBezTo>
                  <a:cubicBezTo>
                    <a:pt x="9660" y="12854"/>
                    <a:pt x="9830" y="13045"/>
                    <a:pt x="9830" y="13045"/>
                  </a:cubicBezTo>
                  <a:lnTo>
                    <a:pt x="9435" y="12470"/>
                  </a:lnTo>
                  <a:cubicBezTo>
                    <a:pt x="9243" y="12199"/>
                    <a:pt x="9006" y="11838"/>
                    <a:pt x="8712" y="11432"/>
                  </a:cubicBezTo>
                  <a:cubicBezTo>
                    <a:pt x="8735" y="11263"/>
                    <a:pt x="8769" y="11093"/>
                    <a:pt x="8791" y="10924"/>
                  </a:cubicBezTo>
                  <a:cubicBezTo>
                    <a:pt x="8803" y="10755"/>
                    <a:pt x="8791" y="10574"/>
                    <a:pt x="8780" y="10405"/>
                  </a:cubicBezTo>
                  <a:cubicBezTo>
                    <a:pt x="8769" y="10236"/>
                    <a:pt x="8735" y="10066"/>
                    <a:pt x="8712" y="9897"/>
                  </a:cubicBezTo>
                  <a:lnTo>
                    <a:pt x="8588" y="9412"/>
                  </a:lnTo>
                  <a:cubicBezTo>
                    <a:pt x="8498" y="9096"/>
                    <a:pt x="8385" y="8780"/>
                    <a:pt x="8261" y="8475"/>
                  </a:cubicBezTo>
                  <a:cubicBezTo>
                    <a:pt x="8137" y="8171"/>
                    <a:pt x="8013" y="7866"/>
                    <a:pt x="7866" y="7573"/>
                  </a:cubicBezTo>
                  <a:lnTo>
                    <a:pt x="7866" y="7573"/>
                  </a:lnTo>
                  <a:cubicBezTo>
                    <a:pt x="7922" y="7889"/>
                    <a:pt x="8013" y="8205"/>
                    <a:pt x="8080" y="8532"/>
                  </a:cubicBezTo>
                  <a:cubicBezTo>
                    <a:pt x="8114" y="8690"/>
                    <a:pt x="8148" y="8848"/>
                    <a:pt x="8182" y="9006"/>
                  </a:cubicBezTo>
                  <a:lnTo>
                    <a:pt x="8272" y="9480"/>
                  </a:lnTo>
                  <a:lnTo>
                    <a:pt x="8340" y="9954"/>
                  </a:lnTo>
                  <a:lnTo>
                    <a:pt x="8374" y="10428"/>
                  </a:lnTo>
                  <a:cubicBezTo>
                    <a:pt x="8374" y="10574"/>
                    <a:pt x="8363" y="10732"/>
                    <a:pt x="8363" y="10879"/>
                  </a:cubicBezTo>
                  <a:cubicBezTo>
                    <a:pt x="8351" y="10901"/>
                    <a:pt x="8351" y="10924"/>
                    <a:pt x="8351" y="10935"/>
                  </a:cubicBezTo>
                  <a:cubicBezTo>
                    <a:pt x="7900" y="10326"/>
                    <a:pt x="7392" y="9593"/>
                    <a:pt x="6817" y="8836"/>
                  </a:cubicBezTo>
                  <a:cubicBezTo>
                    <a:pt x="6681" y="8645"/>
                    <a:pt x="6512" y="8442"/>
                    <a:pt x="6365" y="8238"/>
                  </a:cubicBezTo>
                  <a:cubicBezTo>
                    <a:pt x="6320" y="7889"/>
                    <a:pt x="6309" y="7539"/>
                    <a:pt x="6275" y="7166"/>
                  </a:cubicBezTo>
                  <a:cubicBezTo>
                    <a:pt x="6241" y="6794"/>
                    <a:pt x="6219" y="6444"/>
                    <a:pt x="6173" y="6083"/>
                  </a:cubicBezTo>
                  <a:cubicBezTo>
                    <a:pt x="6140" y="5711"/>
                    <a:pt x="6083" y="5350"/>
                    <a:pt x="6015" y="4989"/>
                  </a:cubicBezTo>
                  <a:cubicBezTo>
                    <a:pt x="5982" y="4808"/>
                    <a:pt x="5936" y="4639"/>
                    <a:pt x="5891" y="4458"/>
                  </a:cubicBezTo>
                  <a:cubicBezTo>
                    <a:pt x="5846" y="4278"/>
                    <a:pt x="5778" y="4108"/>
                    <a:pt x="5711" y="3939"/>
                  </a:cubicBezTo>
                  <a:lnTo>
                    <a:pt x="5711" y="3939"/>
                  </a:lnTo>
                  <a:cubicBezTo>
                    <a:pt x="5722" y="4120"/>
                    <a:pt x="5767" y="4289"/>
                    <a:pt x="5778" y="4481"/>
                  </a:cubicBezTo>
                  <a:cubicBezTo>
                    <a:pt x="5790" y="4661"/>
                    <a:pt x="5812" y="4831"/>
                    <a:pt x="5812" y="5022"/>
                  </a:cubicBezTo>
                  <a:cubicBezTo>
                    <a:pt x="5824" y="5384"/>
                    <a:pt x="5824" y="5745"/>
                    <a:pt x="5835" y="6106"/>
                  </a:cubicBezTo>
                  <a:cubicBezTo>
                    <a:pt x="5846" y="6602"/>
                    <a:pt x="5857" y="7099"/>
                    <a:pt x="5880" y="7607"/>
                  </a:cubicBezTo>
                  <a:cubicBezTo>
                    <a:pt x="5598" y="7223"/>
                    <a:pt x="5293" y="6839"/>
                    <a:pt x="5000" y="6456"/>
                  </a:cubicBezTo>
                  <a:cubicBezTo>
                    <a:pt x="4785" y="6162"/>
                    <a:pt x="4571" y="5869"/>
                    <a:pt x="4357" y="5575"/>
                  </a:cubicBezTo>
                  <a:lnTo>
                    <a:pt x="4470" y="5113"/>
                  </a:lnTo>
                  <a:cubicBezTo>
                    <a:pt x="4515" y="4921"/>
                    <a:pt x="4537" y="4718"/>
                    <a:pt x="4571" y="4515"/>
                  </a:cubicBezTo>
                  <a:cubicBezTo>
                    <a:pt x="4605" y="4120"/>
                    <a:pt x="4616" y="3725"/>
                    <a:pt x="4594" y="3319"/>
                  </a:cubicBezTo>
                  <a:cubicBezTo>
                    <a:pt x="4571" y="2924"/>
                    <a:pt x="4526" y="2540"/>
                    <a:pt x="4458" y="2145"/>
                  </a:cubicBezTo>
                  <a:cubicBezTo>
                    <a:pt x="4379" y="1761"/>
                    <a:pt x="4312" y="1378"/>
                    <a:pt x="4210" y="994"/>
                  </a:cubicBezTo>
                  <a:lnTo>
                    <a:pt x="4210" y="994"/>
                  </a:lnTo>
                  <a:cubicBezTo>
                    <a:pt x="4199" y="1784"/>
                    <a:pt x="4244" y="2563"/>
                    <a:pt x="4233" y="3330"/>
                  </a:cubicBezTo>
                  <a:cubicBezTo>
                    <a:pt x="4210" y="3522"/>
                    <a:pt x="4221" y="3713"/>
                    <a:pt x="4199" y="3894"/>
                  </a:cubicBezTo>
                  <a:cubicBezTo>
                    <a:pt x="4187" y="4086"/>
                    <a:pt x="4165" y="4278"/>
                    <a:pt x="4142" y="4458"/>
                  </a:cubicBezTo>
                  <a:cubicBezTo>
                    <a:pt x="4108" y="4650"/>
                    <a:pt x="4075" y="4842"/>
                    <a:pt x="4041" y="5022"/>
                  </a:cubicBezTo>
                  <a:cubicBezTo>
                    <a:pt x="4029" y="5056"/>
                    <a:pt x="4018" y="5090"/>
                    <a:pt x="4018" y="5113"/>
                  </a:cubicBezTo>
                  <a:cubicBezTo>
                    <a:pt x="3747" y="4752"/>
                    <a:pt x="3476" y="4391"/>
                    <a:pt x="3217" y="4052"/>
                  </a:cubicBezTo>
                  <a:cubicBezTo>
                    <a:pt x="2641" y="3285"/>
                    <a:pt x="2089" y="2585"/>
                    <a:pt x="1615" y="1987"/>
                  </a:cubicBezTo>
                  <a:cubicBezTo>
                    <a:pt x="1141" y="1378"/>
                    <a:pt x="734" y="881"/>
                    <a:pt x="452" y="5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103928" y="4836578"/>
              <a:ext cx="228125" cy="287224"/>
            </a:xfrm>
            <a:custGeom>
              <a:rect b="b" l="l" r="r" t="t"/>
              <a:pathLst>
                <a:path extrusionOk="0" h="8369" w="6647">
                  <a:moveTo>
                    <a:pt x="3871" y="0"/>
                  </a:moveTo>
                  <a:cubicBezTo>
                    <a:pt x="2516" y="655"/>
                    <a:pt x="1128" y="1241"/>
                    <a:pt x="485" y="2720"/>
                  </a:cubicBezTo>
                  <a:cubicBezTo>
                    <a:pt x="158" y="3464"/>
                    <a:pt x="0" y="4277"/>
                    <a:pt x="0" y="5089"/>
                  </a:cubicBezTo>
                  <a:cubicBezTo>
                    <a:pt x="0" y="6545"/>
                    <a:pt x="722" y="7730"/>
                    <a:pt x="1918" y="8362"/>
                  </a:cubicBezTo>
                  <a:cubicBezTo>
                    <a:pt x="1977" y="8366"/>
                    <a:pt x="2035" y="8369"/>
                    <a:pt x="2093" y="8369"/>
                  </a:cubicBezTo>
                  <a:cubicBezTo>
                    <a:pt x="3463" y="8369"/>
                    <a:pt x="4881" y="7132"/>
                    <a:pt x="5552" y="6082"/>
                  </a:cubicBezTo>
                  <a:cubicBezTo>
                    <a:pt x="6567" y="4378"/>
                    <a:pt x="6646" y="2291"/>
                    <a:pt x="5778" y="519"/>
                  </a:cubicBezTo>
                  <a:cubicBezTo>
                    <a:pt x="5574" y="429"/>
                    <a:pt x="5349" y="361"/>
                    <a:pt x="5123" y="327"/>
                  </a:cubicBezTo>
                  <a:cubicBezTo>
                    <a:pt x="4694" y="215"/>
                    <a:pt x="4288" y="113"/>
                    <a:pt x="387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133546" y="4836647"/>
              <a:ext cx="201767" cy="191677"/>
            </a:xfrm>
            <a:custGeom>
              <a:rect b="b" l="l" r="r" t="t"/>
              <a:pathLst>
                <a:path extrusionOk="0" h="5585" w="5879">
                  <a:moveTo>
                    <a:pt x="3840" y="0"/>
                  </a:moveTo>
                  <a:cubicBezTo>
                    <a:pt x="3757" y="0"/>
                    <a:pt x="3672" y="7"/>
                    <a:pt x="3583" y="21"/>
                  </a:cubicBezTo>
                  <a:cubicBezTo>
                    <a:pt x="3211" y="66"/>
                    <a:pt x="2850" y="213"/>
                    <a:pt x="2545" y="416"/>
                  </a:cubicBezTo>
                  <a:cubicBezTo>
                    <a:pt x="2263" y="608"/>
                    <a:pt x="2161" y="867"/>
                    <a:pt x="1924" y="1093"/>
                  </a:cubicBezTo>
                  <a:cubicBezTo>
                    <a:pt x="1371" y="1634"/>
                    <a:pt x="570" y="1860"/>
                    <a:pt x="175" y="2582"/>
                  </a:cubicBezTo>
                  <a:cubicBezTo>
                    <a:pt x="0" y="2895"/>
                    <a:pt x="13" y="3689"/>
                    <a:pt x="379" y="3689"/>
                  </a:cubicBezTo>
                  <a:cubicBezTo>
                    <a:pt x="462" y="3689"/>
                    <a:pt x="562" y="3648"/>
                    <a:pt x="683" y="3553"/>
                  </a:cubicBezTo>
                  <a:lnTo>
                    <a:pt x="683" y="3553"/>
                  </a:lnTo>
                  <a:cubicBezTo>
                    <a:pt x="469" y="3880"/>
                    <a:pt x="277" y="4512"/>
                    <a:pt x="694" y="4738"/>
                  </a:cubicBezTo>
                  <a:cubicBezTo>
                    <a:pt x="781" y="4789"/>
                    <a:pt x="884" y="4812"/>
                    <a:pt x="992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6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0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8" y="5052"/>
                    <a:pt x="4617" y="5110"/>
                    <a:pt x="4798" y="5110"/>
                  </a:cubicBezTo>
                  <a:cubicBezTo>
                    <a:pt x="5612" y="5110"/>
                    <a:pt x="5879" y="3934"/>
                    <a:pt x="5851" y="3113"/>
                  </a:cubicBezTo>
                  <a:cubicBezTo>
                    <a:pt x="5817" y="2368"/>
                    <a:pt x="5625" y="1646"/>
                    <a:pt x="5287" y="991"/>
                  </a:cubicBezTo>
                  <a:cubicBezTo>
                    <a:pt x="4966" y="420"/>
                    <a:pt x="4494" y="0"/>
                    <a:pt x="384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169376" y="4854768"/>
              <a:ext cx="176611" cy="282831"/>
            </a:xfrm>
            <a:custGeom>
              <a:rect b="b" l="l" r="r" t="t"/>
              <a:pathLst>
                <a:path extrusionOk="0" h="8241" w="5146">
                  <a:moveTo>
                    <a:pt x="3871" y="1"/>
                  </a:moveTo>
                  <a:lnTo>
                    <a:pt x="3871" y="1"/>
                  </a:lnTo>
                  <a:cubicBezTo>
                    <a:pt x="4390" y="1005"/>
                    <a:pt x="4581" y="2145"/>
                    <a:pt x="4423" y="3262"/>
                  </a:cubicBezTo>
                  <a:cubicBezTo>
                    <a:pt x="4333" y="4074"/>
                    <a:pt x="4074" y="4853"/>
                    <a:pt x="3645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4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6" y="2269"/>
                  </a:cubicBezTo>
                  <a:cubicBezTo>
                    <a:pt x="4909" y="1829"/>
                    <a:pt x="4864" y="1332"/>
                    <a:pt x="4672" y="915"/>
                  </a:cubicBezTo>
                  <a:cubicBezTo>
                    <a:pt x="4514" y="587"/>
                    <a:pt x="4288" y="305"/>
                    <a:pt x="3995" y="68"/>
                  </a:cubicBezTo>
                  <a:cubicBezTo>
                    <a:pt x="3972" y="57"/>
                    <a:pt x="3961" y="46"/>
                    <a:pt x="3938" y="34"/>
                  </a:cubicBezTo>
                  <a:cubicBezTo>
                    <a:pt x="3916" y="23"/>
                    <a:pt x="3893" y="12"/>
                    <a:pt x="3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268115" y="4858269"/>
              <a:ext cx="41870" cy="160755"/>
            </a:xfrm>
            <a:custGeom>
              <a:rect b="b" l="l" r="r" t="t"/>
              <a:pathLst>
                <a:path extrusionOk="0" h="4684" w="1220">
                  <a:moveTo>
                    <a:pt x="869" y="0"/>
                  </a:moveTo>
                  <a:cubicBezTo>
                    <a:pt x="869" y="0"/>
                    <a:pt x="892" y="79"/>
                    <a:pt x="948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7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7" y="1501"/>
                  </a:cubicBezTo>
                  <a:cubicBezTo>
                    <a:pt x="1016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60" y="1941"/>
                  </a:cubicBezTo>
                  <a:cubicBezTo>
                    <a:pt x="937" y="2088"/>
                    <a:pt x="903" y="2234"/>
                    <a:pt x="869" y="2381"/>
                  </a:cubicBezTo>
                  <a:cubicBezTo>
                    <a:pt x="824" y="2528"/>
                    <a:pt x="790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4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3" y="3825"/>
                    <a:pt x="599" y="3701"/>
                  </a:cubicBezTo>
                  <a:cubicBezTo>
                    <a:pt x="655" y="3577"/>
                    <a:pt x="723" y="3442"/>
                    <a:pt x="768" y="3306"/>
                  </a:cubicBezTo>
                  <a:cubicBezTo>
                    <a:pt x="824" y="3182"/>
                    <a:pt x="869" y="3024"/>
                    <a:pt x="926" y="2889"/>
                  </a:cubicBezTo>
                  <a:cubicBezTo>
                    <a:pt x="982" y="2742"/>
                    <a:pt x="1039" y="2595"/>
                    <a:pt x="1073" y="2437"/>
                  </a:cubicBezTo>
                  <a:cubicBezTo>
                    <a:pt x="1095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08" y="1523"/>
                  </a:cubicBezTo>
                  <a:cubicBezTo>
                    <a:pt x="1219" y="1388"/>
                    <a:pt x="1208" y="1241"/>
                    <a:pt x="1208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06" y="508"/>
                    <a:pt x="1073" y="406"/>
                  </a:cubicBezTo>
                  <a:cubicBezTo>
                    <a:pt x="1039" y="339"/>
                    <a:pt x="1016" y="260"/>
                    <a:pt x="971" y="192"/>
                  </a:cubicBezTo>
                  <a:cubicBezTo>
                    <a:pt x="903" y="68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260359" y="4895815"/>
              <a:ext cx="34526" cy="84084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02" y="520"/>
                    <a:pt x="757" y="655"/>
                    <a:pt x="712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39" y="1851"/>
                    <a:pt x="306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59" y="2190"/>
                    <a:pt x="136" y="2235"/>
                  </a:cubicBezTo>
                  <a:cubicBezTo>
                    <a:pt x="102" y="2269"/>
                    <a:pt x="80" y="2314"/>
                    <a:pt x="57" y="2348"/>
                  </a:cubicBezTo>
                  <a:lnTo>
                    <a:pt x="1" y="2449"/>
                  </a:lnTo>
                  <a:cubicBezTo>
                    <a:pt x="1" y="2449"/>
                    <a:pt x="35" y="2415"/>
                    <a:pt x="102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49" y="2257"/>
                    <a:pt x="294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00" y="1761"/>
                    <a:pt x="847" y="1727"/>
                    <a:pt x="881" y="1648"/>
                  </a:cubicBezTo>
                  <a:cubicBezTo>
                    <a:pt x="915" y="1569"/>
                    <a:pt x="937" y="1490"/>
                    <a:pt x="971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71" y="1050"/>
                    <a:pt x="881" y="926"/>
                    <a:pt x="904" y="847"/>
                  </a:cubicBezTo>
                  <a:cubicBezTo>
                    <a:pt x="937" y="700"/>
                    <a:pt x="949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253804" y="4893481"/>
              <a:ext cx="35658" cy="67439"/>
            </a:xfrm>
            <a:custGeom>
              <a:rect b="b" l="l" r="r" t="t"/>
              <a:pathLst>
                <a:path extrusionOk="0" h="1965" w="1039">
                  <a:moveTo>
                    <a:pt x="1038" y="1"/>
                  </a:moveTo>
                  <a:cubicBezTo>
                    <a:pt x="1038" y="1"/>
                    <a:pt x="1027" y="35"/>
                    <a:pt x="1004" y="91"/>
                  </a:cubicBezTo>
                  <a:cubicBezTo>
                    <a:pt x="970" y="148"/>
                    <a:pt x="948" y="227"/>
                    <a:pt x="903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84" y="1378"/>
                  </a:cubicBezTo>
                  <a:cubicBezTo>
                    <a:pt x="350" y="1423"/>
                    <a:pt x="327" y="1479"/>
                    <a:pt x="293" y="1524"/>
                  </a:cubicBezTo>
                  <a:cubicBezTo>
                    <a:pt x="260" y="1581"/>
                    <a:pt x="226" y="1626"/>
                    <a:pt x="192" y="1671"/>
                  </a:cubicBezTo>
                  <a:cubicBezTo>
                    <a:pt x="147" y="1761"/>
                    <a:pt x="90" y="1829"/>
                    <a:pt x="56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23" y="1942"/>
                    <a:pt x="56" y="1931"/>
                    <a:pt x="79" y="1908"/>
                  </a:cubicBezTo>
                  <a:cubicBezTo>
                    <a:pt x="147" y="1852"/>
                    <a:pt x="226" y="1806"/>
                    <a:pt x="282" y="1750"/>
                  </a:cubicBezTo>
                  <a:cubicBezTo>
                    <a:pt x="327" y="1705"/>
                    <a:pt x="372" y="1660"/>
                    <a:pt x="418" y="1615"/>
                  </a:cubicBezTo>
                  <a:cubicBezTo>
                    <a:pt x="463" y="1569"/>
                    <a:pt x="508" y="1524"/>
                    <a:pt x="542" y="1479"/>
                  </a:cubicBezTo>
                  <a:cubicBezTo>
                    <a:pt x="587" y="1423"/>
                    <a:pt x="632" y="1366"/>
                    <a:pt x="666" y="1299"/>
                  </a:cubicBezTo>
                  <a:cubicBezTo>
                    <a:pt x="700" y="1242"/>
                    <a:pt x="745" y="1186"/>
                    <a:pt x="779" y="1118"/>
                  </a:cubicBezTo>
                  <a:cubicBezTo>
                    <a:pt x="812" y="1050"/>
                    <a:pt x="835" y="983"/>
                    <a:pt x="869" y="915"/>
                  </a:cubicBezTo>
                  <a:cubicBezTo>
                    <a:pt x="891" y="859"/>
                    <a:pt x="914" y="791"/>
                    <a:pt x="937" y="723"/>
                  </a:cubicBezTo>
                  <a:cubicBezTo>
                    <a:pt x="982" y="599"/>
                    <a:pt x="1004" y="486"/>
                    <a:pt x="1016" y="362"/>
                  </a:cubicBezTo>
                  <a:cubicBezTo>
                    <a:pt x="1038" y="272"/>
                    <a:pt x="1038" y="182"/>
                    <a:pt x="1038" y="103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4983465" y="4696347"/>
              <a:ext cx="335032" cy="203003"/>
            </a:xfrm>
            <a:custGeom>
              <a:rect b="b" l="l" r="r" t="t"/>
              <a:pathLst>
                <a:path extrusionOk="0" h="5915" w="9762">
                  <a:moveTo>
                    <a:pt x="3350" y="0"/>
                  </a:moveTo>
                  <a:cubicBezTo>
                    <a:pt x="3143" y="0"/>
                    <a:pt x="2933" y="15"/>
                    <a:pt x="2720" y="46"/>
                  </a:cubicBezTo>
                  <a:cubicBezTo>
                    <a:pt x="1422" y="238"/>
                    <a:pt x="260" y="1028"/>
                    <a:pt x="35" y="2258"/>
                  </a:cubicBezTo>
                  <a:cubicBezTo>
                    <a:pt x="23" y="2315"/>
                    <a:pt x="12" y="2371"/>
                    <a:pt x="1" y="2427"/>
                  </a:cubicBezTo>
                  <a:cubicBezTo>
                    <a:pt x="80" y="2653"/>
                    <a:pt x="170" y="2879"/>
                    <a:pt x="271" y="3093"/>
                  </a:cubicBezTo>
                  <a:cubicBezTo>
                    <a:pt x="926" y="4312"/>
                    <a:pt x="2122" y="5057"/>
                    <a:pt x="3375" y="5564"/>
                  </a:cubicBezTo>
                  <a:cubicBezTo>
                    <a:pt x="4142" y="5869"/>
                    <a:pt x="5124" y="5914"/>
                    <a:pt x="5936" y="5914"/>
                  </a:cubicBezTo>
                  <a:cubicBezTo>
                    <a:pt x="7234" y="5892"/>
                    <a:pt x="8802" y="5722"/>
                    <a:pt x="9728" y="4820"/>
                  </a:cubicBezTo>
                  <a:cubicBezTo>
                    <a:pt x="9739" y="4797"/>
                    <a:pt x="9750" y="4763"/>
                    <a:pt x="9761" y="4741"/>
                  </a:cubicBezTo>
                  <a:cubicBezTo>
                    <a:pt x="9446" y="4131"/>
                    <a:pt x="9051" y="3567"/>
                    <a:pt x="8611" y="3048"/>
                  </a:cubicBezTo>
                  <a:cubicBezTo>
                    <a:pt x="7275" y="1538"/>
                    <a:pt x="5454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122118" y="4742747"/>
              <a:ext cx="194045" cy="164667"/>
            </a:xfrm>
            <a:custGeom>
              <a:rect b="b" l="l" r="r" t="t"/>
              <a:pathLst>
                <a:path extrusionOk="0" h="4798" w="5654">
                  <a:moveTo>
                    <a:pt x="2746" y="1"/>
                  </a:moveTo>
                  <a:cubicBezTo>
                    <a:pt x="2726" y="1"/>
                    <a:pt x="2706" y="2"/>
                    <a:pt x="2686" y="3"/>
                  </a:cubicBezTo>
                  <a:cubicBezTo>
                    <a:pt x="2065" y="15"/>
                    <a:pt x="1648" y="771"/>
                    <a:pt x="1885" y="1324"/>
                  </a:cubicBezTo>
                  <a:cubicBezTo>
                    <a:pt x="1719" y="1197"/>
                    <a:pt x="1436" y="1048"/>
                    <a:pt x="1197" y="1048"/>
                  </a:cubicBezTo>
                  <a:cubicBezTo>
                    <a:pt x="1095" y="1048"/>
                    <a:pt x="1000" y="1076"/>
                    <a:pt x="926" y="1143"/>
                  </a:cubicBezTo>
                  <a:cubicBezTo>
                    <a:pt x="587" y="1414"/>
                    <a:pt x="835" y="1910"/>
                    <a:pt x="892" y="2226"/>
                  </a:cubicBezTo>
                  <a:cubicBezTo>
                    <a:pt x="689" y="2283"/>
                    <a:pt x="181" y="2317"/>
                    <a:pt x="113" y="2576"/>
                  </a:cubicBezTo>
                  <a:cubicBezTo>
                    <a:pt x="23" y="2824"/>
                    <a:pt x="260" y="2937"/>
                    <a:pt x="497" y="2971"/>
                  </a:cubicBezTo>
                  <a:cubicBezTo>
                    <a:pt x="136" y="3005"/>
                    <a:pt x="0" y="3276"/>
                    <a:pt x="91" y="3581"/>
                  </a:cubicBezTo>
                  <a:cubicBezTo>
                    <a:pt x="249" y="4212"/>
                    <a:pt x="1411" y="4630"/>
                    <a:pt x="1964" y="4743"/>
                  </a:cubicBezTo>
                  <a:cubicBezTo>
                    <a:pt x="2127" y="4780"/>
                    <a:pt x="2294" y="4797"/>
                    <a:pt x="2463" y="4797"/>
                  </a:cubicBezTo>
                  <a:cubicBezTo>
                    <a:pt x="3563" y="4797"/>
                    <a:pt x="4744" y="4085"/>
                    <a:pt x="5654" y="3772"/>
                  </a:cubicBezTo>
                  <a:lnTo>
                    <a:pt x="5552" y="2768"/>
                  </a:lnTo>
                  <a:cubicBezTo>
                    <a:pt x="4965" y="2170"/>
                    <a:pt x="4503" y="1459"/>
                    <a:pt x="3961" y="850"/>
                  </a:cubicBezTo>
                  <a:cubicBezTo>
                    <a:pt x="3647" y="524"/>
                    <a:pt x="3238" y="1"/>
                    <a:pt x="27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4979999" y="4779641"/>
              <a:ext cx="336954" cy="159828"/>
            </a:xfrm>
            <a:custGeom>
              <a:rect b="b" l="l" r="r" t="t"/>
              <a:pathLst>
                <a:path extrusionOk="0" h="4657" w="9818">
                  <a:moveTo>
                    <a:pt x="102" y="0"/>
                  </a:moveTo>
                  <a:lnTo>
                    <a:pt x="102" y="0"/>
                  </a:lnTo>
                  <a:cubicBezTo>
                    <a:pt x="0" y="869"/>
                    <a:pt x="181" y="1896"/>
                    <a:pt x="767" y="2528"/>
                  </a:cubicBezTo>
                  <a:cubicBezTo>
                    <a:pt x="1636" y="3487"/>
                    <a:pt x="2291" y="3905"/>
                    <a:pt x="3509" y="4390"/>
                  </a:cubicBezTo>
                  <a:cubicBezTo>
                    <a:pt x="3953" y="4572"/>
                    <a:pt x="4597" y="4656"/>
                    <a:pt x="5237" y="4656"/>
                  </a:cubicBezTo>
                  <a:cubicBezTo>
                    <a:pt x="5786" y="4656"/>
                    <a:pt x="6332" y="4595"/>
                    <a:pt x="6748" y="4480"/>
                  </a:cubicBezTo>
                  <a:cubicBezTo>
                    <a:pt x="7718" y="4221"/>
                    <a:pt x="9501" y="3352"/>
                    <a:pt x="9817" y="2393"/>
                  </a:cubicBezTo>
                  <a:lnTo>
                    <a:pt x="9817" y="2393"/>
                  </a:lnTo>
                  <a:cubicBezTo>
                    <a:pt x="8903" y="3295"/>
                    <a:pt x="7335" y="3465"/>
                    <a:pt x="6037" y="3487"/>
                  </a:cubicBezTo>
                  <a:cubicBezTo>
                    <a:pt x="5225" y="3487"/>
                    <a:pt x="4243" y="3442"/>
                    <a:pt x="3476" y="3137"/>
                  </a:cubicBezTo>
                  <a:cubicBezTo>
                    <a:pt x="2234" y="2630"/>
                    <a:pt x="1027" y="1885"/>
                    <a:pt x="372" y="666"/>
                  </a:cubicBezTo>
                  <a:cubicBezTo>
                    <a:pt x="271" y="452"/>
                    <a:pt x="181" y="226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197622" y="4848556"/>
              <a:ext cx="135976" cy="35281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cubicBezTo>
                    <a:pt x="3905" y="12"/>
                    <a:pt x="3849" y="35"/>
                    <a:pt x="3792" y="57"/>
                  </a:cubicBezTo>
                  <a:cubicBezTo>
                    <a:pt x="3679" y="103"/>
                    <a:pt x="3533" y="159"/>
                    <a:pt x="3352" y="227"/>
                  </a:cubicBezTo>
                  <a:cubicBezTo>
                    <a:pt x="3172" y="294"/>
                    <a:pt x="2957" y="362"/>
                    <a:pt x="2732" y="441"/>
                  </a:cubicBezTo>
                  <a:cubicBezTo>
                    <a:pt x="2619" y="475"/>
                    <a:pt x="2495" y="509"/>
                    <a:pt x="2382" y="554"/>
                  </a:cubicBezTo>
                  <a:cubicBezTo>
                    <a:pt x="2258" y="588"/>
                    <a:pt x="2145" y="622"/>
                    <a:pt x="2009" y="655"/>
                  </a:cubicBezTo>
                  <a:cubicBezTo>
                    <a:pt x="1885" y="678"/>
                    <a:pt x="1772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63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4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57" y="881"/>
                    <a:pt x="170" y="926"/>
                  </a:cubicBezTo>
                  <a:cubicBezTo>
                    <a:pt x="238" y="949"/>
                    <a:pt x="294" y="960"/>
                    <a:pt x="362" y="971"/>
                  </a:cubicBezTo>
                  <a:cubicBezTo>
                    <a:pt x="452" y="994"/>
                    <a:pt x="542" y="1005"/>
                    <a:pt x="633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62" y="1017"/>
                    <a:pt x="1186" y="1017"/>
                    <a:pt x="1310" y="1005"/>
                  </a:cubicBezTo>
                  <a:cubicBezTo>
                    <a:pt x="1434" y="994"/>
                    <a:pt x="1558" y="971"/>
                    <a:pt x="1682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51" y="712"/>
                    <a:pt x="2799" y="622"/>
                  </a:cubicBezTo>
                  <a:cubicBezTo>
                    <a:pt x="3002" y="543"/>
                    <a:pt x="3206" y="441"/>
                    <a:pt x="3409" y="340"/>
                  </a:cubicBezTo>
                  <a:cubicBezTo>
                    <a:pt x="3600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214301" y="4852057"/>
              <a:ext cx="106529" cy="12046"/>
            </a:xfrm>
            <a:custGeom>
              <a:rect b="b" l="l" r="r" t="t"/>
              <a:pathLst>
                <a:path extrusionOk="0" h="351" w="3104">
                  <a:moveTo>
                    <a:pt x="3103" y="1"/>
                  </a:moveTo>
                  <a:lnTo>
                    <a:pt x="3103" y="1"/>
                  </a:lnTo>
                  <a:cubicBezTo>
                    <a:pt x="3103" y="1"/>
                    <a:pt x="3058" y="12"/>
                    <a:pt x="2968" y="12"/>
                  </a:cubicBezTo>
                  <a:cubicBezTo>
                    <a:pt x="2878" y="23"/>
                    <a:pt x="2753" y="57"/>
                    <a:pt x="2618" y="68"/>
                  </a:cubicBezTo>
                  <a:cubicBezTo>
                    <a:pt x="2539" y="68"/>
                    <a:pt x="2471" y="80"/>
                    <a:pt x="2381" y="91"/>
                  </a:cubicBezTo>
                  <a:cubicBezTo>
                    <a:pt x="2302" y="102"/>
                    <a:pt x="2212" y="102"/>
                    <a:pt x="2121" y="102"/>
                  </a:cubicBezTo>
                  <a:cubicBezTo>
                    <a:pt x="1941" y="125"/>
                    <a:pt x="1749" y="136"/>
                    <a:pt x="1557" y="136"/>
                  </a:cubicBezTo>
                  <a:lnTo>
                    <a:pt x="0" y="136"/>
                  </a:lnTo>
                  <a:cubicBezTo>
                    <a:pt x="0" y="136"/>
                    <a:pt x="56" y="159"/>
                    <a:pt x="147" y="181"/>
                  </a:cubicBezTo>
                  <a:cubicBezTo>
                    <a:pt x="226" y="192"/>
                    <a:pt x="339" y="226"/>
                    <a:pt x="485" y="260"/>
                  </a:cubicBezTo>
                  <a:cubicBezTo>
                    <a:pt x="632" y="283"/>
                    <a:pt x="801" y="305"/>
                    <a:pt x="993" y="328"/>
                  </a:cubicBezTo>
                  <a:cubicBezTo>
                    <a:pt x="1174" y="350"/>
                    <a:pt x="1365" y="350"/>
                    <a:pt x="1569" y="350"/>
                  </a:cubicBezTo>
                  <a:cubicBezTo>
                    <a:pt x="1670" y="339"/>
                    <a:pt x="1760" y="339"/>
                    <a:pt x="1862" y="328"/>
                  </a:cubicBezTo>
                  <a:cubicBezTo>
                    <a:pt x="1952" y="328"/>
                    <a:pt x="2054" y="317"/>
                    <a:pt x="2144" y="294"/>
                  </a:cubicBezTo>
                  <a:cubicBezTo>
                    <a:pt x="2234" y="283"/>
                    <a:pt x="2325" y="271"/>
                    <a:pt x="2415" y="249"/>
                  </a:cubicBezTo>
                  <a:cubicBezTo>
                    <a:pt x="2494" y="226"/>
                    <a:pt x="2573" y="204"/>
                    <a:pt x="2641" y="181"/>
                  </a:cubicBezTo>
                  <a:cubicBezTo>
                    <a:pt x="2753" y="147"/>
                    <a:pt x="2866" y="113"/>
                    <a:pt x="2979" y="57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236369" y="4839290"/>
              <a:ext cx="92184" cy="14346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cubicBezTo>
                    <a:pt x="124" y="68"/>
                    <a:pt x="260" y="113"/>
                    <a:pt x="395" y="158"/>
                  </a:cubicBezTo>
                  <a:lnTo>
                    <a:pt x="587" y="237"/>
                  </a:lnTo>
                  <a:cubicBezTo>
                    <a:pt x="655" y="248"/>
                    <a:pt x="734" y="271"/>
                    <a:pt x="813" y="282"/>
                  </a:cubicBezTo>
                  <a:cubicBezTo>
                    <a:pt x="971" y="316"/>
                    <a:pt x="1140" y="361"/>
                    <a:pt x="1309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189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01" y="192"/>
                    <a:pt x="1343" y="169"/>
                  </a:cubicBezTo>
                  <a:cubicBezTo>
                    <a:pt x="1174" y="147"/>
                    <a:pt x="1005" y="113"/>
                    <a:pt x="847" y="102"/>
                  </a:cubicBezTo>
                  <a:cubicBezTo>
                    <a:pt x="768" y="90"/>
                    <a:pt x="689" y="90"/>
                    <a:pt x="621" y="79"/>
                  </a:cubicBezTo>
                  <a:cubicBezTo>
                    <a:pt x="553" y="68"/>
                    <a:pt x="485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220479" y="4556973"/>
              <a:ext cx="189790" cy="307885"/>
            </a:xfrm>
            <a:custGeom>
              <a:rect b="b" l="l" r="r" t="t"/>
              <a:pathLst>
                <a:path extrusionOk="0" h="8971" w="5530">
                  <a:moveTo>
                    <a:pt x="2822" y="0"/>
                  </a:moveTo>
                  <a:cubicBezTo>
                    <a:pt x="2573" y="45"/>
                    <a:pt x="2336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45" y="6477"/>
                  </a:cubicBezTo>
                  <a:cubicBezTo>
                    <a:pt x="982" y="6929"/>
                    <a:pt x="1242" y="7357"/>
                    <a:pt x="1547" y="7775"/>
                  </a:cubicBezTo>
                  <a:cubicBezTo>
                    <a:pt x="1908" y="8237"/>
                    <a:pt x="2336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15" y="7448"/>
                    <a:pt x="4097" y="6872"/>
                  </a:cubicBezTo>
                  <a:cubicBezTo>
                    <a:pt x="4898" y="5123"/>
                    <a:pt x="5530" y="2516"/>
                    <a:pt x="4210" y="835"/>
                  </a:cubicBezTo>
                  <a:cubicBezTo>
                    <a:pt x="3860" y="395"/>
                    <a:pt x="3375" y="102"/>
                    <a:pt x="282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237810" y="4705853"/>
              <a:ext cx="152724" cy="171806"/>
            </a:xfrm>
            <a:custGeom>
              <a:rect b="b" l="l" r="r" t="t"/>
              <a:pathLst>
                <a:path extrusionOk="0" h="5006" w="4450">
                  <a:moveTo>
                    <a:pt x="1600" y="0"/>
                  </a:moveTo>
                  <a:cubicBezTo>
                    <a:pt x="1237" y="0"/>
                    <a:pt x="944" y="328"/>
                    <a:pt x="1064" y="875"/>
                  </a:cubicBezTo>
                  <a:cubicBezTo>
                    <a:pt x="949" y="688"/>
                    <a:pt x="828" y="612"/>
                    <a:pt x="711" y="612"/>
                  </a:cubicBezTo>
                  <a:cubicBezTo>
                    <a:pt x="335" y="612"/>
                    <a:pt x="0" y="1394"/>
                    <a:pt x="26" y="1755"/>
                  </a:cubicBezTo>
                  <a:cubicBezTo>
                    <a:pt x="105" y="3188"/>
                    <a:pt x="1402" y="4114"/>
                    <a:pt x="2361" y="5005"/>
                  </a:cubicBezTo>
                  <a:lnTo>
                    <a:pt x="2361" y="5005"/>
                  </a:lnTo>
                  <a:cubicBezTo>
                    <a:pt x="2264" y="4910"/>
                    <a:pt x="3299" y="3549"/>
                    <a:pt x="3389" y="3380"/>
                  </a:cubicBezTo>
                  <a:cubicBezTo>
                    <a:pt x="3829" y="2557"/>
                    <a:pt x="4449" y="1857"/>
                    <a:pt x="4054" y="864"/>
                  </a:cubicBezTo>
                  <a:cubicBezTo>
                    <a:pt x="3958" y="627"/>
                    <a:pt x="3649" y="342"/>
                    <a:pt x="3399" y="342"/>
                  </a:cubicBezTo>
                  <a:cubicBezTo>
                    <a:pt x="3268" y="342"/>
                    <a:pt x="3154" y="421"/>
                    <a:pt x="3095" y="627"/>
                  </a:cubicBezTo>
                  <a:cubicBezTo>
                    <a:pt x="3000" y="405"/>
                    <a:pt x="2688" y="6"/>
                    <a:pt x="2433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4" y="84"/>
                    <a:pt x="1783" y="0"/>
                    <a:pt x="1600" y="0"/>
                  </a:cubicBezTo>
                  <a:close/>
                  <a:moveTo>
                    <a:pt x="2361" y="5005"/>
                  </a:moveTo>
                  <a:lnTo>
                    <a:pt x="2361" y="5005"/>
                  </a:lnTo>
                  <a:cubicBezTo>
                    <a:pt x="2361" y="5005"/>
                    <a:pt x="2362" y="5005"/>
                    <a:pt x="2362" y="5005"/>
                  </a:cubicBezTo>
                  <a:cubicBezTo>
                    <a:pt x="2362" y="5005"/>
                    <a:pt x="2361" y="5005"/>
                    <a:pt x="2361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177510" y="4555257"/>
              <a:ext cx="140197" cy="310768"/>
            </a:xfrm>
            <a:custGeom>
              <a:rect b="b" l="l" r="r" t="t"/>
              <a:pathLst>
                <a:path extrusionOk="0" h="9055" w="4085">
                  <a:moveTo>
                    <a:pt x="3578" y="1"/>
                  </a:moveTo>
                  <a:cubicBezTo>
                    <a:pt x="3282" y="1"/>
                    <a:pt x="2988" y="51"/>
                    <a:pt x="2708" y="152"/>
                  </a:cubicBezTo>
                  <a:cubicBezTo>
                    <a:pt x="846" y="806"/>
                    <a:pt x="0" y="3458"/>
                    <a:pt x="587" y="5196"/>
                  </a:cubicBezTo>
                  <a:cubicBezTo>
                    <a:pt x="1117" y="6922"/>
                    <a:pt x="2167" y="8592"/>
                    <a:pt x="4051" y="9055"/>
                  </a:cubicBezTo>
                  <a:cubicBezTo>
                    <a:pt x="4062" y="9044"/>
                    <a:pt x="4074" y="9032"/>
                    <a:pt x="4085" y="9021"/>
                  </a:cubicBezTo>
                  <a:cubicBezTo>
                    <a:pt x="3588" y="8694"/>
                    <a:pt x="3160" y="8287"/>
                    <a:pt x="2799" y="7825"/>
                  </a:cubicBezTo>
                  <a:cubicBezTo>
                    <a:pt x="2494" y="7407"/>
                    <a:pt x="2234" y="6979"/>
                    <a:pt x="1997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17" y="17"/>
                    <a:pt x="3747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248759" y="4736261"/>
              <a:ext cx="69361" cy="131720"/>
            </a:xfrm>
            <a:custGeom>
              <a:rect b="b" l="l" r="r" t="t"/>
              <a:pathLst>
                <a:path extrusionOk="0" h="3838" w="202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5" y="272"/>
                    <a:pt x="147" y="678"/>
                  </a:cubicBezTo>
                  <a:cubicBezTo>
                    <a:pt x="203" y="881"/>
                    <a:pt x="260" y="1106"/>
                    <a:pt x="339" y="1355"/>
                  </a:cubicBezTo>
                  <a:cubicBezTo>
                    <a:pt x="429" y="1603"/>
                    <a:pt x="531" y="1862"/>
                    <a:pt x="632" y="2111"/>
                  </a:cubicBezTo>
                  <a:cubicBezTo>
                    <a:pt x="700" y="2246"/>
                    <a:pt x="756" y="2370"/>
                    <a:pt x="824" y="2494"/>
                  </a:cubicBezTo>
                  <a:cubicBezTo>
                    <a:pt x="892" y="2607"/>
                    <a:pt x="948" y="2720"/>
                    <a:pt x="1027" y="2844"/>
                  </a:cubicBezTo>
                  <a:cubicBezTo>
                    <a:pt x="1106" y="2957"/>
                    <a:pt x="1163" y="3059"/>
                    <a:pt x="1242" y="3149"/>
                  </a:cubicBezTo>
                  <a:cubicBezTo>
                    <a:pt x="1332" y="3239"/>
                    <a:pt x="1388" y="3329"/>
                    <a:pt x="1467" y="3408"/>
                  </a:cubicBezTo>
                  <a:cubicBezTo>
                    <a:pt x="1535" y="3476"/>
                    <a:pt x="1603" y="3544"/>
                    <a:pt x="1682" y="3600"/>
                  </a:cubicBezTo>
                  <a:cubicBezTo>
                    <a:pt x="1738" y="3645"/>
                    <a:pt x="1795" y="3691"/>
                    <a:pt x="1862" y="3736"/>
                  </a:cubicBezTo>
                  <a:cubicBezTo>
                    <a:pt x="1964" y="3792"/>
                    <a:pt x="2020" y="3837"/>
                    <a:pt x="2020" y="3837"/>
                  </a:cubicBezTo>
                  <a:cubicBezTo>
                    <a:pt x="2020" y="3837"/>
                    <a:pt x="1975" y="3781"/>
                    <a:pt x="1885" y="3702"/>
                  </a:cubicBezTo>
                  <a:cubicBezTo>
                    <a:pt x="1828" y="3657"/>
                    <a:pt x="1795" y="3600"/>
                    <a:pt x="1738" y="3544"/>
                  </a:cubicBezTo>
                  <a:cubicBezTo>
                    <a:pt x="1670" y="3476"/>
                    <a:pt x="1614" y="3397"/>
                    <a:pt x="1558" y="3329"/>
                  </a:cubicBezTo>
                  <a:cubicBezTo>
                    <a:pt x="1501" y="3250"/>
                    <a:pt x="1433" y="3149"/>
                    <a:pt x="1377" y="3059"/>
                  </a:cubicBezTo>
                  <a:cubicBezTo>
                    <a:pt x="1309" y="2957"/>
                    <a:pt x="1253" y="2844"/>
                    <a:pt x="1185" y="2743"/>
                  </a:cubicBezTo>
                  <a:cubicBezTo>
                    <a:pt x="1129" y="2630"/>
                    <a:pt x="1072" y="2517"/>
                    <a:pt x="1005" y="2393"/>
                  </a:cubicBezTo>
                  <a:cubicBezTo>
                    <a:pt x="948" y="2280"/>
                    <a:pt x="892" y="2156"/>
                    <a:pt x="835" y="2032"/>
                  </a:cubicBezTo>
                  <a:cubicBezTo>
                    <a:pt x="723" y="1783"/>
                    <a:pt x="621" y="1513"/>
                    <a:pt x="519" y="1287"/>
                  </a:cubicBezTo>
                  <a:cubicBezTo>
                    <a:pt x="429" y="1061"/>
                    <a:pt x="339" y="824"/>
                    <a:pt x="260" y="633"/>
                  </a:cubicBezTo>
                  <a:cubicBezTo>
                    <a:pt x="181" y="441"/>
                    <a:pt x="124" y="294"/>
                    <a:pt x="79" y="170"/>
                  </a:cubicBezTo>
                  <a:cubicBezTo>
                    <a:pt x="34" y="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272371" y="4721949"/>
              <a:ext cx="44204" cy="137108"/>
            </a:xfrm>
            <a:custGeom>
              <a:rect b="b" l="l" r="r" t="t"/>
              <a:pathLst>
                <a:path extrusionOk="0" h="3995" w="1288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07" y="2641"/>
                    <a:pt x="463" y="2765"/>
                    <a:pt x="508" y="2889"/>
                  </a:cubicBezTo>
                  <a:cubicBezTo>
                    <a:pt x="554" y="3002"/>
                    <a:pt x="621" y="3115"/>
                    <a:pt x="666" y="3216"/>
                  </a:cubicBezTo>
                  <a:cubicBezTo>
                    <a:pt x="712" y="3318"/>
                    <a:pt x="779" y="3408"/>
                    <a:pt x="836" y="3498"/>
                  </a:cubicBezTo>
                  <a:cubicBezTo>
                    <a:pt x="892" y="3577"/>
                    <a:pt x="949" y="3656"/>
                    <a:pt x="1005" y="3724"/>
                  </a:cubicBezTo>
                  <a:cubicBezTo>
                    <a:pt x="1050" y="3780"/>
                    <a:pt x="1095" y="3825"/>
                    <a:pt x="1152" y="3871"/>
                  </a:cubicBezTo>
                  <a:cubicBezTo>
                    <a:pt x="1197" y="3916"/>
                    <a:pt x="1242" y="3961"/>
                    <a:pt x="1287" y="3995"/>
                  </a:cubicBezTo>
                  <a:cubicBezTo>
                    <a:pt x="1287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37" y="3442"/>
                  </a:cubicBezTo>
                  <a:cubicBezTo>
                    <a:pt x="892" y="3351"/>
                    <a:pt x="847" y="3250"/>
                    <a:pt x="813" y="3148"/>
                  </a:cubicBezTo>
                  <a:cubicBezTo>
                    <a:pt x="768" y="3047"/>
                    <a:pt x="723" y="2934"/>
                    <a:pt x="678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83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68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289805" y="4766085"/>
              <a:ext cx="25603" cy="89095"/>
            </a:xfrm>
            <a:custGeom>
              <a:rect b="b" l="l" r="r" t="t"/>
              <a:pathLst>
                <a:path extrusionOk="0" h="2596" w="746">
                  <a:moveTo>
                    <a:pt x="395" y="0"/>
                  </a:moveTo>
                  <a:cubicBezTo>
                    <a:pt x="384" y="34"/>
                    <a:pt x="373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7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8" y="937"/>
                    <a:pt x="0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6" y="1829"/>
                  </a:cubicBezTo>
                  <a:cubicBezTo>
                    <a:pt x="350" y="1975"/>
                    <a:pt x="565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700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4" y="678"/>
                    <a:pt x="474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18" y="68"/>
                    <a:pt x="407" y="34"/>
                    <a:pt x="3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313829" y="4770341"/>
              <a:ext cx="13179" cy="63561"/>
            </a:xfrm>
            <a:custGeom>
              <a:rect b="b" l="l" r="r" t="t"/>
              <a:pathLst>
                <a:path extrusionOk="0" h="1852" w="384">
                  <a:moveTo>
                    <a:pt x="384" y="1"/>
                  </a:moveTo>
                  <a:lnTo>
                    <a:pt x="384" y="1"/>
                  </a:lnTo>
                  <a:cubicBezTo>
                    <a:pt x="339" y="91"/>
                    <a:pt x="293" y="181"/>
                    <a:pt x="248" y="271"/>
                  </a:cubicBezTo>
                  <a:cubicBezTo>
                    <a:pt x="203" y="362"/>
                    <a:pt x="169" y="463"/>
                    <a:pt x="135" y="565"/>
                  </a:cubicBezTo>
                  <a:cubicBezTo>
                    <a:pt x="113" y="666"/>
                    <a:pt x="79" y="779"/>
                    <a:pt x="57" y="903"/>
                  </a:cubicBezTo>
                  <a:cubicBezTo>
                    <a:pt x="11" y="1118"/>
                    <a:pt x="0" y="1332"/>
                    <a:pt x="11" y="1558"/>
                  </a:cubicBezTo>
                  <a:cubicBezTo>
                    <a:pt x="11" y="1659"/>
                    <a:pt x="23" y="1761"/>
                    <a:pt x="45" y="1851"/>
                  </a:cubicBezTo>
                  <a:cubicBezTo>
                    <a:pt x="79" y="1761"/>
                    <a:pt x="113" y="1659"/>
                    <a:pt x="135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37" y="1061"/>
                    <a:pt x="271" y="937"/>
                  </a:cubicBezTo>
                  <a:cubicBezTo>
                    <a:pt x="293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72" y="350"/>
                    <a:pt x="372" y="305"/>
                  </a:cubicBezTo>
                  <a:cubicBezTo>
                    <a:pt x="384" y="204"/>
                    <a:pt x="384" y="102"/>
                    <a:pt x="38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311495" y="4685913"/>
              <a:ext cx="288151" cy="198267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4" y="68"/>
                  </a:cubicBezTo>
                  <a:cubicBezTo>
                    <a:pt x="3577" y="305"/>
                    <a:pt x="2291" y="1332"/>
                    <a:pt x="1603" y="2607"/>
                  </a:cubicBezTo>
                  <a:cubicBezTo>
                    <a:pt x="1411" y="2991"/>
                    <a:pt x="723" y="4717"/>
                    <a:pt x="0" y="5361"/>
                  </a:cubicBezTo>
                  <a:lnTo>
                    <a:pt x="2043" y="5699"/>
                  </a:lnTo>
                  <a:cubicBezTo>
                    <a:pt x="2456" y="5749"/>
                    <a:pt x="2854" y="5777"/>
                    <a:pt x="3237" y="5777"/>
                  </a:cubicBezTo>
                  <a:cubicBezTo>
                    <a:pt x="4841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311495" y="4755549"/>
              <a:ext cx="183612" cy="129798"/>
            </a:xfrm>
            <a:custGeom>
              <a:rect b="b" l="l" r="r" t="t"/>
              <a:pathLst>
                <a:path extrusionOk="0" h="3782" w="5350">
                  <a:moveTo>
                    <a:pt x="3515" y="0"/>
                  </a:moveTo>
                  <a:cubicBezTo>
                    <a:pt x="3175" y="0"/>
                    <a:pt x="2827" y="141"/>
                    <a:pt x="2686" y="432"/>
                  </a:cubicBezTo>
                  <a:cubicBezTo>
                    <a:pt x="2690" y="150"/>
                    <a:pt x="2567" y="51"/>
                    <a:pt x="2400" y="51"/>
                  </a:cubicBezTo>
                  <a:cubicBezTo>
                    <a:pt x="2125" y="51"/>
                    <a:pt x="1732" y="320"/>
                    <a:pt x="1591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73" y="3781"/>
                    <a:pt x="2814" y="3781"/>
                  </a:cubicBezTo>
                  <a:cubicBezTo>
                    <a:pt x="2946" y="3781"/>
                    <a:pt x="3084" y="3771"/>
                    <a:pt x="3228" y="3749"/>
                  </a:cubicBezTo>
                  <a:cubicBezTo>
                    <a:pt x="3713" y="3693"/>
                    <a:pt x="4379" y="3241"/>
                    <a:pt x="4774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38" y="1650"/>
                    <a:pt x="5157" y="1018"/>
                    <a:pt x="4255" y="906"/>
                  </a:cubicBezTo>
                  <a:cubicBezTo>
                    <a:pt x="4504" y="312"/>
                    <a:pt x="4020" y="0"/>
                    <a:pt x="351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309162" y="4656570"/>
              <a:ext cx="264950" cy="212956"/>
            </a:xfrm>
            <a:custGeom>
              <a:rect b="b" l="l" r="r" t="t"/>
              <a:pathLst>
                <a:path extrusionOk="0" h="6205" w="7720">
                  <a:moveTo>
                    <a:pt x="5382" y="1"/>
                  </a:moveTo>
                  <a:cubicBezTo>
                    <a:pt x="4483" y="1"/>
                    <a:pt x="3555" y="277"/>
                    <a:pt x="2968" y="698"/>
                  </a:cubicBezTo>
                  <a:cubicBezTo>
                    <a:pt x="2032" y="1352"/>
                    <a:pt x="1637" y="2300"/>
                    <a:pt x="1197" y="3293"/>
                  </a:cubicBezTo>
                  <a:cubicBezTo>
                    <a:pt x="926" y="3869"/>
                    <a:pt x="689" y="4455"/>
                    <a:pt x="497" y="5065"/>
                  </a:cubicBezTo>
                  <a:cubicBezTo>
                    <a:pt x="328" y="5697"/>
                    <a:pt x="136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5" y="1149"/>
                    <a:pt x="5112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0" y="300"/>
                    <a:pt x="6316" y="1"/>
                    <a:pt x="5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318840" y="4747484"/>
              <a:ext cx="149155" cy="112741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71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0" y="836"/>
                    <a:pt x="2235" y="949"/>
                  </a:cubicBezTo>
                  <a:cubicBezTo>
                    <a:pt x="2100" y="1062"/>
                    <a:pt x="1964" y="1186"/>
                    <a:pt x="1851" y="1310"/>
                  </a:cubicBezTo>
                  <a:cubicBezTo>
                    <a:pt x="1603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81" y="2472"/>
                  </a:cubicBezTo>
                  <a:cubicBezTo>
                    <a:pt x="791" y="2585"/>
                    <a:pt x="700" y="2686"/>
                    <a:pt x="599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2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2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1" y="3231"/>
                  </a:cubicBezTo>
                  <a:lnTo>
                    <a:pt x="71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5" y="3127"/>
                    <a:pt x="384" y="3081"/>
                  </a:cubicBezTo>
                  <a:cubicBezTo>
                    <a:pt x="486" y="3014"/>
                    <a:pt x="588" y="2946"/>
                    <a:pt x="678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2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30" y="892"/>
                    <a:pt x="2765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0" y="260"/>
                    <a:pt x="3713" y="227"/>
                    <a:pt x="3826" y="193"/>
                  </a:cubicBezTo>
                  <a:cubicBezTo>
                    <a:pt x="3858" y="181"/>
                    <a:pt x="3892" y="177"/>
                    <a:pt x="3925" y="177"/>
                  </a:cubicBezTo>
                  <a:cubicBezTo>
                    <a:pt x="3971" y="177"/>
                    <a:pt x="4017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1" y="3231"/>
                  </a:moveTo>
                  <a:cubicBezTo>
                    <a:pt x="62" y="3237"/>
                    <a:pt x="53" y="3243"/>
                    <a:pt x="46" y="3251"/>
                  </a:cubicBezTo>
                  <a:cubicBezTo>
                    <a:pt x="23" y="3262"/>
                    <a:pt x="57" y="3273"/>
                    <a:pt x="68" y="3285"/>
                  </a:cubicBezTo>
                  <a:cubicBezTo>
                    <a:pt x="77" y="3285"/>
                    <a:pt x="76" y="3261"/>
                    <a:pt x="71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329685" y="4811010"/>
              <a:ext cx="94140" cy="45337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cubicBezTo>
                    <a:pt x="2722" y="0"/>
                    <a:pt x="2702" y="5"/>
                    <a:pt x="2683" y="12"/>
                  </a:cubicBezTo>
                  <a:lnTo>
                    <a:pt x="2683" y="12"/>
                  </a:lnTo>
                  <a:cubicBezTo>
                    <a:pt x="2723" y="5"/>
                    <a:pt x="2743" y="0"/>
                    <a:pt x="2743" y="0"/>
                  </a:cubicBezTo>
                  <a:close/>
                  <a:moveTo>
                    <a:pt x="2683" y="12"/>
                  </a:moveTo>
                  <a:cubicBezTo>
                    <a:pt x="2663" y="15"/>
                    <a:pt x="2638" y="19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84" y="215"/>
                  </a:cubicBezTo>
                  <a:cubicBezTo>
                    <a:pt x="1705" y="260"/>
                    <a:pt x="1614" y="294"/>
                    <a:pt x="1535" y="339"/>
                  </a:cubicBezTo>
                  <a:lnTo>
                    <a:pt x="1276" y="486"/>
                  </a:lnTo>
                  <a:cubicBezTo>
                    <a:pt x="1118" y="587"/>
                    <a:pt x="960" y="689"/>
                    <a:pt x="802" y="790"/>
                  </a:cubicBezTo>
                  <a:cubicBezTo>
                    <a:pt x="655" y="892"/>
                    <a:pt x="520" y="982"/>
                    <a:pt x="396" y="1061"/>
                  </a:cubicBezTo>
                  <a:cubicBezTo>
                    <a:pt x="283" y="1140"/>
                    <a:pt x="170" y="1197"/>
                    <a:pt x="102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5" y="1039"/>
                    <a:pt x="903" y="960"/>
                  </a:cubicBezTo>
                  <a:cubicBezTo>
                    <a:pt x="1061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8" y="68"/>
                    <a:pt x="2585" y="57"/>
                    <a:pt x="2619" y="46"/>
                  </a:cubicBezTo>
                  <a:cubicBezTo>
                    <a:pt x="2637" y="33"/>
                    <a:pt x="2659" y="21"/>
                    <a:pt x="2683" y="12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334353" y="4826900"/>
              <a:ext cx="99940" cy="30991"/>
            </a:xfrm>
            <a:custGeom>
              <a:rect b="b" l="l" r="r" t="t"/>
              <a:pathLst>
                <a:path extrusionOk="0" h="903" w="2912">
                  <a:moveTo>
                    <a:pt x="2911" y="0"/>
                  </a:moveTo>
                  <a:cubicBezTo>
                    <a:pt x="2753" y="0"/>
                    <a:pt x="2596" y="23"/>
                    <a:pt x="2438" y="45"/>
                  </a:cubicBezTo>
                  <a:cubicBezTo>
                    <a:pt x="2088" y="102"/>
                    <a:pt x="1738" y="181"/>
                    <a:pt x="1411" y="282"/>
                  </a:cubicBezTo>
                  <a:cubicBezTo>
                    <a:pt x="1219" y="339"/>
                    <a:pt x="1038" y="406"/>
                    <a:pt x="880" y="474"/>
                  </a:cubicBezTo>
                  <a:cubicBezTo>
                    <a:pt x="722" y="530"/>
                    <a:pt x="576" y="598"/>
                    <a:pt x="429" y="666"/>
                  </a:cubicBezTo>
                  <a:cubicBezTo>
                    <a:pt x="169" y="790"/>
                    <a:pt x="0" y="903"/>
                    <a:pt x="0" y="903"/>
                  </a:cubicBezTo>
                  <a:cubicBezTo>
                    <a:pt x="0" y="903"/>
                    <a:pt x="192" y="869"/>
                    <a:pt x="474" y="790"/>
                  </a:cubicBezTo>
                  <a:cubicBezTo>
                    <a:pt x="542" y="767"/>
                    <a:pt x="621" y="745"/>
                    <a:pt x="688" y="722"/>
                  </a:cubicBezTo>
                  <a:cubicBezTo>
                    <a:pt x="767" y="688"/>
                    <a:pt x="858" y="666"/>
                    <a:pt x="937" y="643"/>
                  </a:cubicBezTo>
                  <a:cubicBezTo>
                    <a:pt x="1106" y="598"/>
                    <a:pt x="1275" y="542"/>
                    <a:pt x="1467" y="485"/>
                  </a:cubicBezTo>
                  <a:cubicBezTo>
                    <a:pt x="1648" y="429"/>
                    <a:pt x="1828" y="372"/>
                    <a:pt x="1997" y="316"/>
                  </a:cubicBezTo>
                  <a:lnTo>
                    <a:pt x="2460" y="158"/>
                  </a:lnTo>
                  <a:cubicBezTo>
                    <a:pt x="2731" y="68"/>
                    <a:pt x="2911" y="0"/>
                    <a:pt x="29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310329" y="4860980"/>
              <a:ext cx="227370" cy="252424"/>
            </a:xfrm>
            <a:custGeom>
              <a:rect b="b" l="l" r="r" t="t"/>
              <a:pathLst>
                <a:path extrusionOk="0" h="7355" w="6625">
                  <a:moveTo>
                    <a:pt x="328" y="0"/>
                  </a:moveTo>
                  <a:cubicBezTo>
                    <a:pt x="226" y="23"/>
                    <a:pt x="113" y="57"/>
                    <a:pt x="1" y="90"/>
                  </a:cubicBezTo>
                  <a:cubicBezTo>
                    <a:pt x="644" y="1264"/>
                    <a:pt x="621" y="1648"/>
                    <a:pt x="779" y="2889"/>
                  </a:cubicBezTo>
                  <a:cubicBezTo>
                    <a:pt x="836" y="3306"/>
                    <a:pt x="689" y="4187"/>
                    <a:pt x="768" y="4581"/>
                  </a:cubicBezTo>
                  <a:cubicBezTo>
                    <a:pt x="813" y="4965"/>
                    <a:pt x="937" y="5157"/>
                    <a:pt x="1095" y="5529"/>
                  </a:cubicBezTo>
                  <a:cubicBezTo>
                    <a:pt x="1614" y="6782"/>
                    <a:pt x="3318" y="7312"/>
                    <a:pt x="4537" y="7346"/>
                  </a:cubicBezTo>
                  <a:cubicBezTo>
                    <a:pt x="4618" y="7352"/>
                    <a:pt x="4700" y="7355"/>
                    <a:pt x="4782" y="7355"/>
                  </a:cubicBezTo>
                  <a:cubicBezTo>
                    <a:pt x="5005" y="7355"/>
                    <a:pt x="5228" y="7334"/>
                    <a:pt x="5451" y="7301"/>
                  </a:cubicBezTo>
                  <a:cubicBezTo>
                    <a:pt x="6196" y="5924"/>
                    <a:pt x="6624" y="4480"/>
                    <a:pt x="5575" y="3002"/>
                  </a:cubicBezTo>
                  <a:cubicBezTo>
                    <a:pt x="4864" y="2043"/>
                    <a:pt x="4424" y="1569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287094" y="4857479"/>
              <a:ext cx="5457" cy="4668"/>
            </a:xfrm>
            <a:custGeom>
              <a:rect b="b" l="l" r="r" t="t"/>
              <a:pathLst>
                <a:path extrusionOk="0" h="136" w="159">
                  <a:moveTo>
                    <a:pt x="0" y="1"/>
                  </a:moveTo>
                  <a:lnTo>
                    <a:pt x="57" y="136"/>
                  </a:lnTo>
                  <a:cubicBezTo>
                    <a:pt x="91" y="113"/>
                    <a:pt x="125" y="102"/>
                    <a:pt x="158" y="80"/>
                  </a:cubicBezTo>
                  <a:cubicBezTo>
                    <a:pt x="113" y="57"/>
                    <a:pt x="57" y="23"/>
                    <a:pt x="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310329" y="4860980"/>
              <a:ext cx="166967" cy="163844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2" y="1275"/>
                    <a:pt x="610" y="1659"/>
                    <a:pt x="768" y="2900"/>
                  </a:cubicBezTo>
                  <a:cubicBezTo>
                    <a:pt x="790" y="3126"/>
                    <a:pt x="790" y="3363"/>
                    <a:pt x="768" y="3600"/>
                  </a:cubicBezTo>
                  <a:cubicBezTo>
                    <a:pt x="858" y="3848"/>
                    <a:pt x="971" y="4062"/>
                    <a:pt x="1129" y="4153"/>
                  </a:cubicBezTo>
                  <a:cubicBezTo>
                    <a:pt x="1206" y="4195"/>
                    <a:pt x="1272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5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27" y="2201"/>
                    <a:pt x="4424" y="1828"/>
                    <a:pt x="4164" y="1512"/>
                  </a:cubicBezTo>
                  <a:cubicBezTo>
                    <a:pt x="3905" y="1343"/>
                    <a:pt x="3645" y="1185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321551" y="4857548"/>
              <a:ext cx="253316" cy="253625"/>
            </a:xfrm>
            <a:custGeom>
              <a:rect b="b" l="l" r="r" t="t"/>
              <a:pathLst>
                <a:path extrusionOk="0" h="7390" w="7381">
                  <a:moveTo>
                    <a:pt x="958" y="0"/>
                  </a:moveTo>
                  <a:cubicBezTo>
                    <a:pt x="645" y="0"/>
                    <a:pt x="321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86" y="1669"/>
                    <a:pt x="4526" y="2143"/>
                    <a:pt x="5237" y="3102"/>
                  </a:cubicBezTo>
                  <a:cubicBezTo>
                    <a:pt x="6297" y="4580"/>
                    <a:pt x="5869" y="6024"/>
                    <a:pt x="5113" y="7390"/>
                  </a:cubicBezTo>
                  <a:cubicBezTo>
                    <a:pt x="6670" y="7108"/>
                    <a:pt x="7381" y="5821"/>
                    <a:pt x="6963" y="4004"/>
                  </a:cubicBezTo>
                  <a:cubicBezTo>
                    <a:pt x="6523" y="1962"/>
                    <a:pt x="5372" y="1116"/>
                    <a:pt x="3183" y="416"/>
                  </a:cubicBezTo>
                  <a:cubicBezTo>
                    <a:pt x="3042" y="363"/>
                    <a:pt x="2074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332396" y="4873369"/>
              <a:ext cx="116208" cy="96439"/>
            </a:xfrm>
            <a:custGeom>
              <a:rect b="b" l="l" r="r" t="t"/>
              <a:pathLst>
                <a:path extrusionOk="0" h="2810" w="3386">
                  <a:moveTo>
                    <a:pt x="1" y="0"/>
                  </a:moveTo>
                  <a:cubicBezTo>
                    <a:pt x="1" y="0"/>
                    <a:pt x="68" y="34"/>
                    <a:pt x="170" y="102"/>
                  </a:cubicBezTo>
                  <a:cubicBezTo>
                    <a:pt x="283" y="169"/>
                    <a:pt x="441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1005" y="598"/>
                    <a:pt x="1095" y="666"/>
                    <a:pt x="1208" y="745"/>
                  </a:cubicBezTo>
                  <a:cubicBezTo>
                    <a:pt x="1321" y="813"/>
                    <a:pt x="1423" y="892"/>
                    <a:pt x="1535" y="971"/>
                  </a:cubicBezTo>
                  <a:cubicBezTo>
                    <a:pt x="1648" y="1050"/>
                    <a:pt x="1761" y="1129"/>
                    <a:pt x="1863" y="1219"/>
                  </a:cubicBezTo>
                  <a:cubicBezTo>
                    <a:pt x="1964" y="1309"/>
                    <a:pt x="2077" y="1399"/>
                    <a:pt x="2179" y="1490"/>
                  </a:cubicBezTo>
                  <a:cubicBezTo>
                    <a:pt x="2269" y="1569"/>
                    <a:pt x="2370" y="1659"/>
                    <a:pt x="2461" y="1761"/>
                  </a:cubicBezTo>
                  <a:cubicBezTo>
                    <a:pt x="2551" y="1851"/>
                    <a:pt x="2641" y="1930"/>
                    <a:pt x="2720" y="2020"/>
                  </a:cubicBezTo>
                  <a:cubicBezTo>
                    <a:pt x="2799" y="2110"/>
                    <a:pt x="2878" y="2189"/>
                    <a:pt x="2946" y="2268"/>
                  </a:cubicBezTo>
                  <a:cubicBezTo>
                    <a:pt x="3093" y="2415"/>
                    <a:pt x="3183" y="2562"/>
                    <a:pt x="3262" y="2663"/>
                  </a:cubicBezTo>
                  <a:lnTo>
                    <a:pt x="3386" y="2810"/>
                  </a:lnTo>
                  <a:cubicBezTo>
                    <a:pt x="3386" y="2810"/>
                    <a:pt x="3363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7" y="2189"/>
                  </a:cubicBezTo>
                  <a:cubicBezTo>
                    <a:pt x="2980" y="2099"/>
                    <a:pt x="2912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48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58" y="339"/>
                    <a:pt x="757" y="294"/>
                    <a:pt x="666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317673" y="4864824"/>
              <a:ext cx="116619" cy="156122"/>
            </a:xfrm>
            <a:custGeom>
              <a:rect b="b" l="l" r="r" t="t"/>
              <a:pathLst>
                <a:path extrusionOk="0" h="4549" w="339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69"/>
                    <a:pt x="193" y="170"/>
                  </a:cubicBezTo>
                  <a:cubicBezTo>
                    <a:pt x="317" y="272"/>
                    <a:pt x="486" y="430"/>
                    <a:pt x="678" y="610"/>
                  </a:cubicBezTo>
                  <a:cubicBezTo>
                    <a:pt x="870" y="791"/>
                    <a:pt x="1095" y="1017"/>
                    <a:pt x="1321" y="1265"/>
                  </a:cubicBezTo>
                  <a:cubicBezTo>
                    <a:pt x="1434" y="1389"/>
                    <a:pt x="1547" y="1524"/>
                    <a:pt x="1671" y="1660"/>
                  </a:cubicBezTo>
                  <a:cubicBezTo>
                    <a:pt x="1784" y="1784"/>
                    <a:pt x="1897" y="1931"/>
                    <a:pt x="2010" y="2066"/>
                  </a:cubicBezTo>
                  <a:cubicBezTo>
                    <a:pt x="2122" y="2213"/>
                    <a:pt x="2224" y="2348"/>
                    <a:pt x="2325" y="2495"/>
                  </a:cubicBezTo>
                  <a:cubicBezTo>
                    <a:pt x="2427" y="2630"/>
                    <a:pt x="2529" y="2777"/>
                    <a:pt x="2619" y="2912"/>
                  </a:cubicBezTo>
                  <a:cubicBezTo>
                    <a:pt x="2709" y="3059"/>
                    <a:pt x="2811" y="3183"/>
                    <a:pt x="2878" y="3318"/>
                  </a:cubicBezTo>
                  <a:cubicBezTo>
                    <a:pt x="2935" y="3465"/>
                    <a:pt x="3025" y="3589"/>
                    <a:pt x="3070" y="3713"/>
                  </a:cubicBezTo>
                  <a:cubicBezTo>
                    <a:pt x="3127" y="3815"/>
                    <a:pt x="3172" y="3928"/>
                    <a:pt x="3217" y="4041"/>
                  </a:cubicBezTo>
                  <a:cubicBezTo>
                    <a:pt x="3251" y="4142"/>
                    <a:pt x="3296" y="4232"/>
                    <a:pt x="3318" y="4311"/>
                  </a:cubicBezTo>
                  <a:cubicBezTo>
                    <a:pt x="3364" y="4458"/>
                    <a:pt x="3397" y="4548"/>
                    <a:pt x="3397" y="4548"/>
                  </a:cubicBezTo>
                  <a:cubicBezTo>
                    <a:pt x="3397" y="4548"/>
                    <a:pt x="3386" y="4458"/>
                    <a:pt x="3352" y="4300"/>
                  </a:cubicBezTo>
                  <a:cubicBezTo>
                    <a:pt x="3352" y="4221"/>
                    <a:pt x="3318" y="4131"/>
                    <a:pt x="3285" y="4018"/>
                  </a:cubicBezTo>
                  <a:cubicBezTo>
                    <a:pt x="3262" y="3894"/>
                    <a:pt x="3217" y="3781"/>
                    <a:pt x="3172" y="3657"/>
                  </a:cubicBezTo>
                  <a:cubicBezTo>
                    <a:pt x="3138" y="3533"/>
                    <a:pt x="3070" y="3397"/>
                    <a:pt x="3003" y="3251"/>
                  </a:cubicBezTo>
                  <a:cubicBezTo>
                    <a:pt x="2935" y="3115"/>
                    <a:pt x="2867" y="2957"/>
                    <a:pt x="2777" y="2811"/>
                  </a:cubicBezTo>
                  <a:cubicBezTo>
                    <a:pt x="2687" y="2664"/>
                    <a:pt x="2585" y="2517"/>
                    <a:pt x="2495" y="2371"/>
                  </a:cubicBezTo>
                  <a:cubicBezTo>
                    <a:pt x="2393" y="2213"/>
                    <a:pt x="2280" y="2055"/>
                    <a:pt x="2167" y="1919"/>
                  </a:cubicBezTo>
                  <a:cubicBezTo>
                    <a:pt x="2055" y="1795"/>
                    <a:pt x="1931" y="1637"/>
                    <a:pt x="1818" y="1513"/>
                  </a:cubicBezTo>
                  <a:cubicBezTo>
                    <a:pt x="1694" y="1378"/>
                    <a:pt x="1569" y="1253"/>
                    <a:pt x="1445" y="1129"/>
                  </a:cubicBezTo>
                  <a:cubicBezTo>
                    <a:pt x="1332" y="1005"/>
                    <a:pt x="1208" y="892"/>
                    <a:pt x="1084" y="791"/>
                  </a:cubicBezTo>
                  <a:cubicBezTo>
                    <a:pt x="971" y="689"/>
                    <a:pt x="859" y="588"/>
                    <a:pt x="746" y="509"/>
                  </a:cubicBezTo>
                  <a:cubicBezTo>
                    <a:pt x="655" y="430"/>
                    <a:pt x="554" y="351"/>
                    <a:pt x="452" y="283"/>
                  </a:cubicBezTo>
                  <a:cubicBezTo>
                    <a:pt x="351" y="227"/>
                    <a:pt x="283" y="170"/>
                    <a:pt x="204" y="125"/>
                  </a:cubicBezTo>
                  <a:cubicBezTo>
                    <a:pt x="69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316541" y="4865991"/>
              <a:ext cx="74371" cy="116997"/>
            </a:xfrm>
            <a:custGeom>
              <a:rect b="b" l="l" r="r" t="t"/>
              <a:pathLst>
                <a:path extrusionOk="0" h="3409" w="2167">
                  <a:moveTo>
                    <a:pt x="0" y="1"/>
                  </a:moveTo>
                  <a:cubicBezTo>
                    <a:pt x="0" y="1"/>
                    <a:pt x="45" y="57"/>
                    <a:pt x="113" y="136"/>
                  </a:cubicBezTo>
                  <a:cubicBezTo>
                    <a:pt x="147" y="181"/>
                    <a:pt x="181" y="238"/>
                    <a:pt x="226" y="294"/>
                  </a:cubicBezTo>
                  <a:cubicBezTo>
                    <a:pt x="282" y="362"/>
                    <a:pt x="316" y="430"/>
                    <a:pt x="384" y="509"/>
                  </a:cubicBezTo>
                  <a:lnTo>
                    <a:pt x="553" y="757"/>
                  </a:lnTo>
                  <a:cubicBezTo>
                    <a:pt x="621" y="847"/>
                    <a:pt x="688" y="949"/>
                    <a:pt x="756" y="1039"/>
                  </a:cubicBezTo>
                  <a:cubicBezTo>
                    <a:pt x="892" y="1231"/>
                    <a:pt x="1038" y="1445"/>
                    <a:pt x="1174" y="1660"/>
                  </a:cubicBezTo>
                  <a:lnTo>
                    <a:pt x="1377" y="1976"/>
                  </a:lnTo>
                  <a:cubicBezTo>
                    <a:pt x="1444" y="2077"/>
                    <a:pt x="1512" y="2179"/>
                    <a:pt x="1580" y="2280"/>
                  </a:cubicBezTo>
                  <a:cubicBezTo>
                    <a:pt x="1636" y="2382"/>
                    <a:pt x="1704" y="2483"/>
                    <a:pt x="1749" y="2574"/>
                  </a:cubicBezTo>
                  <a:cubicBezTo>
                    <a:pt x="1806" y="2664"/>
                    <a:pt x="1851" y="2743"/>
                    <a:pt x="1896" y="2833"/>
                  </a:cubicBezTo>
                  <a:cubicBezTo>
                    <a:pt x="1941" y="2923"/>
                    <a:pt x="1986" y="3002"/>
                    <a:pt x="2020" y="3070"/>
                  </a:cubicBezTo>
                  <a:lnTo>
                    <a:pt x="2099" y="3251"/>
                  </a:lnTo>
                  <a:cubicBezTo>
                    <a:pt x="2144" y="3352"/>
                    <a:pt x="2167" y="3409"/>
                    <a:pt x="2167" y="3409"/>
                  </a:cubicBezTo>
                  <a:cubicBezTo>
                    <a:pt x="2167" y="3409"/>
                    <a:pt x="2155" y="3341"/>
                    <a:pt x="2133" y="3239"/>
                  </a:cubicBezTo>
                  <a:cubicBezTo>
                    <a:pt x="2122" y="3183"/>
                    <a:pt x="2110" y="3115"/>
                    <a:pt x="2088" y="3036"/>
                  </a:cubicBezTo>
                  <a:cubicBezTo>
                    <a:pt x="2065" y="2957"/>
                    <a:pt x="2043" y="2867"/>
                    <a:pt x="2009" y="2788"/>
                  </a:cubicBezTo>
                  <a:cubicBezTo>
                    <a:pt x="1975" y="2698"/>
                    <a:pt x="1941" y="2596"/>
                    <a:pt x="1896" y="2495"/>
                  </a:cubicBezTo>
                  <a:cubicBezTo>
                    <a:pt x="1839" y="2404"/>
                    <a:pt x="1794" y="2291"/>
                    <a:pt x="1738" y="2190"/>
                  </a:cubicBezTo>
                  <a:cubicBezTo>
                    <a:pt x="1681" y="2077"/>
                    <a:pt x="1614" y="1976"/>
                    <a:pt x="1557" y="1863"/>
                  </a:cubicBezTo>
                  <a:cubicBezTo>
                    <a:pt x="1490" y="1750"/>
                    <a:pt x="1433" y="1648"/>
                    <a:pt x="1354" y="1535"/>
                  </a:cubicBezTo>
                  <a:cubicBezTo>
                    <a:pt x="1275" y="1434"/>
                    <a:pt x="1207" y="1321"/>
                    <a:pt x="1128" y="1219"/>
                  </a:cubicBezTo>
                  <a:cubicBezTo>
                    <a:pt x="1061" y="1118"/>
                    <a:pt x="982" y="1028"/>
                    <a:pt x="903" y="926"/>
                  </a:cubicBezTo>
                  <a:cubicBezTo>
                    <a:pt x="767" y="757"/>
                    <a:pt x="621" y="588"/>
                    <a:pt x="474" y="430"/>
                  </a:cubicBezTo>
                  <a:cubicBezTo>
                    <a:pt x="361" y="317"/>
                    <a:pt x="248" y="215"/>
                    <a:pt x="135" y="114"/>
                  </a:cubicBezTo>
                  <a:cubicBezTo>
                    <a:pt x="57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316541" y="4865991"/>
              <a:ext cx="44170" cy="10344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79" y="102"/>
                  </a:lnTo>
                  <a:cubicBezTo>
                    <a:pt x="90" y="147"/>
                    <a:pt x="124" y="193"/>
                    <a:pt x="147" y="249"/>
                  </a:cubicBezTo>
                  <a:cubicBezTo>
                    <a:pt x="169" y="305"/>
                    <a:pt x="192" y="373"/>
                    <a:pt x="226" y="441"/>
                  </a:cubicBezTo>
                  <a:cubicBezTo>
                    <a:pt x="282" y="588"/>
                    <a:pt x="350" y="746"/>
                    <a:pt x="429" y="926"/>
                  </a:cubicBezTo>
                  <a:cubicBezTo>
                    <a:pt x="497" y="1118"/>
                    <a:pt x="564" y="1298"/>
                    <a:pt x="643" y="1490"/>
                  </a:cubicBezTo>
                  <a:cubicBezTo>
                    <a:pt x="734" y="1693"/>
                    <a:pt x="813" y="1885"/>
                    <a:pt x="880" y="2055"/>
                  </a:cubicBezTo>
                  <a:cubicBezTo>
                    <a:pt x="948" y="2224"/>
                    <a:pt x="1038" y="2393"/>
                    <a:pt x="1095" y="2540"/>
                  </a:cubicBezTo>
                  <a:cubicBezTo>
                    <a:pt x="1140" y="2675"/>
                    <a:pt x="1196" y="2799"/>
                    <a:pt x="1230" y="2878"/>
                  </a:cubicBezTo>
                  <a:cubicBezTo>
                    <a:pt x="1253" y="2923"/>
                    <a:pt x="1264" y="2969"/>
                    <a:pt x="1286" y="3014"/>
                  </a:cubicBezTo>
                  <a:cubicBezTo>
                    <a:pt x="1286" y="3014"/>
                    <a:pt x="1286" y="2957"/>
                    <a:pt x="1275" y="2867"/>
                  </a:cubicBezTo>
                  <a:cubicBezTo>
                    <a:pt x="1253" y="2743"/>
                    <a:pt x="1230" y="2619"/>
                    <a:pt x="1196" y="2506"/>
                  </a:cubicBezTo>
                  <a:cubicBezTo>
                    <a:pt x="1162" y="2348"/>
                    <a:pt x="1117" y="2167"/>
                    <a:pt x="1061" y="1987"/>
                  </a:cubicBezTo>
                  <a:cubicBezTo>
                    <a:pt x="993" y="1806"/>
                    <a:pt x="925" y="1614"/>
                    <a:pt x="846" y="1423"/>
                  </a:cubicBezTo>
                  <a:cubicBezTo>
                    <a:pt x="767" y="1242"/>
                    <a:pt x="688" y="1050"/>
                    <a:pt x="587" y="870"/>
                  </a:cubicBezTo>
                  <a:cubicBezTo>
                    <a:pt x="542" y="791"/>
                    <a:pt x="508" y="700"/>
                    <a:pt x="463" y="621"/>
                  </a:cubicBezTo>
                  <a:cubicBezTo>
                    <a:pt x="418" y="554"/>
                    <a:pt x="361" y="475"/>
                    <a:pt x="316" y="407"/>
                  </a:cubicBezTo>
                  <a:cubicBezTo>
                    <a:pt x="260" y="294"/>
                    <a:pt x="181" y="193"/>
                    <a:pt x="102" y="102"/>
                  </a:cubicBezTo>
                  <a:cubicBezTo>
                    <a:pt x="45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6069007" y="1336007"/>
              <a:ext cx="887652" cy="1003757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85" y="12063"/>
                  </a:cubicBezTo>
                  <a:cubicBezTo>
                    <a:pt x="22320" y="14027"/>
                    <a:pt x="21384" y="15697"/>
                    <a:pt x="20628" y="17548"/>
                  </a:cubicBezTo>
                  <a:cubicBezTo>
                    <a:pt x="19939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05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79" y="29246"/>
                    <a:pt x="8288" y="29246"/>
                  </a:cubicBezTo>
                  <a:cubicBezTo>
                    <a:pt x="9903" y="29246"/>
                    <a:pt x="11555" y="28984"/>
                    <a:pt x="13192" y="28448"/>
                  </a:cubicBezTo>
                  <a:cubicBezTo>
                    <a:pt x="15223" y="27782"/>
                    <a:pt x="17570" y="26868"/>
                    <a:pt x="19330" y="25650"/>
                  </a:cubicBezTo>
                  <a:cubicBezTo>
                    <a:pt x="24408" y="22118"/>
                    <a:pt x="25694" y="17198"/>
                    <a:pt x="25796" y="11285"/>
                  </a:cubicBezTo>
                  <a:cubicBezTo>
                    <a:pt x="25864" y="7606"/>
                    <a:pt x="24622" y="3781"/>
                    <a:pt x="22162" y="870"/>
                  </a:cubicBezTo>
                  <a:cubicBezTo>
                    <a:pt x="21914" y="565"/>
                    <a:pt x="21643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838170" y="1213656"/>
              <a:ext cx="1056129" cy="1051496"/>
            </a:xfrm>
            <a:custGeom>
              <a:rect b="b" l="l" r="r" t="t"/>
              <a:pathLst>
                <a:path extrusionOk="0" h="30638" w="30773">
                  <a:moveTo>
                    <a:pt x="19204" y="0"/>
                  </a:moveTo>
                  <a:cubicBezTo>
                    <a:pt x="16366" y="0"/>
                    <a:pt x="13464" y="827"/>
                    <a:pt x="10935" y="2313"/>
                  </a:cubicBezTo>
                  <a:cubicBezTo>
                    <a:pt x="9130" y="3374"/>
                    <a:pt x="7392" y="4649"/>
                    <a:pt x="6083" y="6296"/>
                  </a:cubicBezTo>
                  <a:cubicBezTo>
                    <a:pt x="5056" y="7594"/>
                    <a:pt x="4097" y="8734"/>
                    <a:pt x="3465" y="10043"/>
                  </a:cubicBezTo>
                  <a:cubicBezTo>
                    <a:pt x="1242" y="14590"/>
                    <a:pt x="1" y="20909"/>
                    <a:pt x="2641" y="25547"/>
                  </a:cubicBezTo>
                  <a:cubicBezTo>
                    <a:pt x="3657" y="27364"/>
                    <a:pt x="5045" y="28933"/>
                    <a:pt x="6726" y="30162"/>
                  </a:cubicBezTo>
                  <a:cubicBezTo>
                    <a:pt x="8130" y="30488"/>
                    <a:pt x="9540" y="30638"/>
                    <a:pt x="10974" y="30638"/>
                  </a:cubicBezTo>
                  <a:cubicBezTo>
                    <a:pt x="12422" y="30638"/>
                    <a:pt x="13896" y="30485"/>
                    <a:pt x="15415" y="30208"/>
                  </a:cubicBezTo>
                  <a:cubicBezTo>
                    <a:pt x="17153" y="29858"/>
                    <a:pt x="18642" y="29418"/>
                    <a:pt x="20143" y="28425"/>
                  </a:cubicBezTo>
                  <a:cubicBezTo>
                    <a:pt x="21497" y="27454"/>
                    <a:pt x="23179" y="27127"/>
                    <a:pt x="24420" y="26032"/>
                  </a:cubicBezTo>
                  <a:cubicBezTo>
                    <a:pt x="25853" y="24735"/>
                    <a:pt x="26677" y="22862"/>
                    <a:pt x="27365" y="21113"/>
                  </a:cubicBezTo>
                  <a:cubicBezTo>
                    <a:pt x="28110" y="19262"/>
                    <a:pt x="29058" y="17592"/>
                    <a:pt x="29622" y="15628"/>
                  </a:cubicBezTo>
                  <a:cubicBezTo>
                    <a:pt x="30773" y="11792"/>
                    <a:pt x="30401" y="6985"/>
                    <a:pt x="28110" y="3566"/>
                  </a:cubicBezTo>
                  <a:cubicBezTo>
                    <a:pt x="25678" y="1104"/>
                    <a:pt x="22484" y="0"/>
                    <a:pt x="19204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897818" y="1252678"/>
              <a:ext cx="962401" cy="972114"/>
            </a:xfrm>
            <a:custGeom>
              <a:rect b="b" l="l" r="r" t="t"/>
              <a:pathLst>
                <a:path extrusionOk="0" h="28325" w="28042">
                  <a:moveTo>
                    <a:pt x="17673" y="1"/>
                  </a:moveTo>
                  <a:cubicBezTo>
                    <a:pt x="17598" y="1"/>
                    <a:pt x="17522" y="1"/>
                    <a:pt x="17446" y="3"/>
                  </a:cubicBezTo>
                  <a:cubicBezTo>
                    <a:pt x="10472" y="104"/>
                    <a:pt x="3307" y="5656"/>
                    <a:pt x="1186" y="12291"/>
                  </a:cubicBezTo>
                  <a:cubicBezTo>
                    <a:pt x="734" y="13747"/>
                    <a:pt x="80" y="15654"/>
                    <a:pt x="1" y="17267"/>
                  </a:cubicBezTo>
                  <a:cubicBezTo>
                    <a:pt x="12" y="18621"/>
                    <a:pt x="576" y="19987"/>
                    <a:pt x="903" y="21341"/>
                  </a:cubicBezTo>
                  <a:cubicBezTo>
                    <a:pt x="1558" y="24049"/>
                    <a:pt x="2472" y="25178"/>
                    <a:pt x="4593" y="26735"/>
                  </a:cubicBezTo>
                  <a:lnTo>
                    <a:pt x="5169" y="27152"/>
                  </a:lnTo>
                  <a:cubicBezTo>
                    <a:pt x="7290" y="27987"/>
                    <a:pt x="8938" y="28224"/>
                    <a:pt x="11183" y="28315"/>
                  </a:cubicBezTo>
                  <a:cubicBezTo>
                    <a:pt x="11309" y="28321"/>
                    <a:pt x="11434" y="28324"/>
                    <a:pt x="11559" y="28324"/>
                  </a:cubicBezTo>
                  <a:cubicBezTo>
                    <a:pt x="14923" y="28324"/>
                    <a:pt x="17584" y="26018"/>
                    <a:pt x="20403" y="24343"/>
                  </a:cubicBezTo>
                  <a:cubicBezTo>
                    <a:pt x="23810" y="22323"/>
                    <a:pt x="25029" y="18520"/>
                    <a:pt x="26406" y="15011"/>
                  </a:cubicBezTo>
                  <a:cubicBezTo>
                    <a:pt x="27196" y="13307"/>
                    <a:pt x="28042" y="11591"/>
                    <a:pt x="27760" y="9752"/>
                  </a:cubicBezTo>
                  <a:cubicBezTo>
                    <a:pt x="27512" y="8105"/>
                    <a:pt x="26992" y="6514"/>
                    <a:pt x="26225" y="5035"/>
                  </a:cubicBezTo>
                  <a:cubicBezTo>
                    <a:pt x="24400" y="1661"/>
                    <a:pt x="21446" y="1"/>
                    <a:pt x="17673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6061628" y="1404063"/>
              <a:ext cx="623183" cy="679021"/>
            </a:xfrm>
            <a:custGeom>
              <a:rect b="b" l="l" r="r" t="t"/>
              <a:pathLst>
                <a:path extrusionOk="0" h="19785" w="18158">
                  <a:moveTo>
                    <a:pt x="11540" y="1"/>
                  </a:moveTo>
                  <a:cubicBezTo>
                    <a:pt x="10805" y="1"/>
                    <a:pt x="10072" y="196"/>
                    <a:pt x="8949" y="545"/>
                  </a:cubicBezTo>
                  <a:cubicBezTo>
                    <a:pt x="8216" y="805"/>
                    <a:pt x="7245" y="726"/>
                    <a:pt x="6523" y="1053"/>
                  </a:cubicBezTo>
                  <a:cubicBezTo>
                    <a:pt x="5666" y="1426"/>
                    <a:pt x="5259" y="2396"/>
                    <a:pt x="4650" y="3186"/>
                  </a:cubicBezTo>
                  <a:cubicBezTo>
                    <a:pt x="3612" y="4461"/>
                    <a:pt x="1265" y="5589"/>
                    <a:pt x="1141" y="7372"/>
                  </a:cubicBezTo>
                  <a:cubicBezTo>
                    <a:pt x="1039" y="8275"/>
                    <a:pt x="1197" y="8952"/>
                    <a:pt x="949" y="9877"/>
                  </a:cubicBezTo>
                  <a:cubicBezTo>
                    <a:pt x="734" y="10645"/>
                    <a:pt x="227" y="11491"/>
                    <a:pt x="181" y="12292"/>
                  </a:cubicBezTo>
                  <a:cubicBezTo>
                    <a:pt x="1" y="13849"/>
                    <a:pt x="1174" y="15395"/>
                    <a:pt x="1682" y="16862"/>
                  </a:cubicBezTo>
                  <a:cubicBezTo>
                    <a:pt x="2359" y="18690"/>
                    <a:pt x="5417" y="19458"/>
                    <a:pt x="7324" y="19785"/>
                  </a:cubicBezTo>
                  <a:lnTo>
                    <a:pt x="8385" y="18893"/>
                  </a:lnTo>
                  <a:cubicBezTo>
                    <a:pt x="8396" y="18912"/>
                    <a:pt x="8408" y="18921"/>
                    <a:pt x="8421" y="18921"/>
                  </a:cubicBezTo>
                  <a:cubicBezTo>
                    <a:pt x="8561" y="18921"/>
                    <a:pt x="8837" y="17972"/>
                    <a:pt x="9198" y="17663"/>
                  </a:cubicBezTo>
                  <a:cubicBezTo>
                    <a:pt x="9717" y="17223"/>
                    <a:pt x="10766" y="17280"/>
                    <a:pt x="11319" y="16919"/>
                  </a:cubicBezTo>
                  <a:cubicBezTo>
                    <a:pt x="12086" y="16490"/>
                    <a:pt x="12526" y="15666"/>
                    <a:pt x="13181" y="15113"/>
                  </a:cubicBezTo>
                  <a:cubicBezTo>
                    <a:pt x="13926" y="14538"/>
                    <a:pt x="14467" y="14165"/>
                    <a:pt x="15077" y="13375"/>
                  </a:cubicBezTo>
                  <a:cubicBezTo>
                    <a:pt x="15889" y="12473"/>
                    <a:pt x="16284" y="12134"/>
                    <a:pt x="16487" y="10972"/>
                  </a:cubicBezTo>
                  <a:cubicBezTo>
                    <a:pt x="16600" y="10464"/>
                    <a:pt x="16453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43" y="6481"/>
                  </a:cubicBezTo>
                  <a:cubicBezTo>
                    <a:pt x="18135" y="5319"/>
                    <a:pt x="18157" y="5082"/>
                    <a:pt x="17661" y="4010"/>
                  </a:cubicBezTo>
                  <a:cubicBezTo>
                    <a:pt x="17311" y="3220"/>
                    <a:pt x="16961" y="2114"/>
                    <a:pt x="16329" y="1471"/>
                  </a:cubicBezTo>
                  <a:cubicBezTo>
                    <a:pt x="15618" y="839"/>
                    <a:pt x="14907" y="861"/>
                    <a:pt x="14050" y="591"/>
                  </a:cubicBezTo>
                  <a:cubicBezTo>
                    <a:pt x="12971" y="185"/>
                    <a:pt x="12255" y="1"/>
                    <a:pt x="11540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6184390" y="1546663"/>
              <a:ext cx="518987" cy="571565"/>
            </a:xfrm>
            <a:custGeom>
              <a:rect b="b" l="l" r="r" t="t"/>
              <a:pathLst>
                <a:path extrusionOk="0" h="16654" w="15122">
                  <a:moveTo>
                    <a:pt x="13838" y="0"/>
                  </a:moveTo>
                  <a:cubicBezTo>
                    <a:pt x="12890" y="0"/>
                    <a:pt x="11829" y="1238"/>
                    <a:pt x="11398" y="1931"/>
                  </a:cubicBezTo>
                  <a:cubicBezTo>
                    <a:pt x="11839" y="741"/>
                    <a:pt x="10891" y="83"/>
                    <a:pt x="9783" y="83"/>
                  </a:cubicBezTo>
                  <a:cubicBezTo>
                    <a:pt x="9672" y="83"/>
                    <a:pt x="9559" y="89"/>
                    <a:pt x="9446" y="103"/>
                  </a:cubicBezTo>
                  <a:cubicBezTo>
                    <a:pt x="8114" y="182"/>
                    <a:pt x="6659" y="1412"/>
                    <a:pt x="5666" y="2213"/>
                  </a:cubicBezTo>
                  <a:cubicBezTo>
                    <a:pt x="4075" y="3556"/>
                    <a:pt x="1" y="9390"/>
                    <a:pt x="3522" y="10766"/>
                  </a:cubicBezTo>
                  <a:cubicBezTo>
                    <a:pt x="2924" y="12256"/>
                    <a:pt x="780" y="15562"/>
                    <a:pt x="3330" y="16533"/>
                  </a:cubicBezTo>
                  <a:cubicBezTo>
                    <a:pt x="3563" y="16616"/>
                    <a:pt x="3804" y="16653"/>
                    <a:pt x="4050" y="16653"/>
                  </a:cubicBezTo>
                  <a:cubicBezTo>
                    <a:pt x="5906" y="16653"/>
                    <a:pt x="8029" y="14498"/>
                    <a:pt x="9175" y="13452"/>
                  </a:cubicBezTo>
                  <a:cubicBezTo>
                    <a:pt x="12572" y="10405"/>
                    <a:pt x="15122" y="6129"/>
                    <a:pt x="15020" y="1457"/>
                  </a:cubicBezTo>
                  <a:cubicBezTo>
                    <a:pt x="15065" y="1389"/>
                    <a:pt x="15077" y="1299"/>
                    <a:pt x="15043" y="1220"/>
                  </a:cubicBezTo>
                  <a:lnTo>
                    <a:pt x="14400" y="171"/>
                  </a:lnTo>
                  <a:cubicBezTo>
                    <a:pt x="14221" y="52"/>
                    <a:pt x="14032" y="0"/>
                    <a:pt x="13838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712266" y="2008336"/>
              <a:ext cx="96062" cy="148743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68"/>
                    <a:pt x="158" y="169"/>
                  </a:cubicBezTo>
                  <a:lnTo>
                    <a:pt x="361" y="350"/>
                  </a:lnTo>
                  <a:cubicBezTo>
                    <a:pt x="440" y="418"/>
                    <a:pt x="519" y="497"/>
                    <a:pt x="598" y="587"/>
                  </a:cubicBezTo>
                  <a:cubicBezTo>
                    <a:pt x="677" y="677"/>
                    <a:pt x="756" y="767"/>
                    <a:pt x="847" y="869"/>
                  </a:cubicBezTo>
                  <a:cubicBezTo>
                    <a:pt x="937" y="959"/>
                    <a:pt x="1016" y="1095"/>
                    <a:pt x="1106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22" y="2968"/>
                    <a:pt x="2212" y="3092"/>
                    <a:pt x="2268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18" y="3995"/>
                    <a:pt x="2686" y="4130"/>
                  </a:cubicBezTo>
                  <a:cubicBezTo>
                    <a:pt x="2754" y="4254"/>
                    <a:pt x="2799" y="4333"/>
                    <a:pt x="2799" y="4333"/>
                  </a:cubicBezTo>
                  <a:cubicBezTo>
                    <a:pt x="2799" y="4333"/>
                    <a:pt x="2788" y="4243"/>
                    <a:pt x="2776" y="4096"/>
                  </a:cubicBezTo>
                  <a:cubicBezTo>
                    <a:pt x="2765" y="3893"/>
                    <a:pt x="2742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04" y="2505"/>
                    <a:pt x="2347" y="2347"/>
                    <a:pt x="2268" y="2200"/>
                  </a:cubicBezTo>
                  <a:cubicBezTo>
                    <a:pt x="2201" y="2054"/>
                    <a:pt x="2122" y="1896"/>
                    <a:pt x="2043" y="1749"/>
                  </a:cubicBezTo>
                  <a:lnTo>
                    <a:pt x="1761" y="1320"/>
                  </a:lnTo>
                  <a:cubicBezTo>
                    <a:pt x="1670" y="1185"/>
                    <a:pt x="1558" y="1061"/>
                    <a:pt x="1445" y="937"/>
                  </a:cubicBezTo>
                  <a:cubicBezTo>
                    <a:pt x="1332" y="824"/>
                    <a:pt x="1230" y="711"/>
                    <a:pt x="1106" y="609"/>
                  </a:cubicBezTo>
                  <a:cubicBezTo>
                    <a:pt x="982" y="519"/>
                    <a:pt x="869" y="440"/>
                    <a:pt x="768" y="361"/>
                  </a:cubicBezTo>
                  <a:cubicBezTo>
                    <a:pt x="677" y="293"/>
                    <a:pt x="576" y="226"/>
                    <a:pt x="463" y="192"/>
                  </a:cubicBezTo>
                  <a:lnTo>
                    <a:pt x="215" y="79"/>
                  </a:lnTo>
                  <a:cubicBezTo>
                    <a:pt x="79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807127" y="2053226"/>
              <a:ext cx="25225" cy="46915"/>
            </a:xfrm>
            <a:custGeom>
              <a:rect b="b" l="l" r="r" t="t"/>
              <a:pathLst>
                <a:path extrusionOk="0" h="1367" w="735">
                  <a:moveTo>
                    <a:pt x="24" y="1"/>
                  </a:moveTo>
                  <a:cubicBezTo>
                    <a:pt x="1" y="91"/>
                    <a:pt x="1" y="193"/>
                    <a:pt x="24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15" y="847"/>
                    <a:pt x="261" y="926"/>
                    <a:pt x="317" y="994"/>
                  </a:cubicBezTo>
                  <a:cubicBezTo>
                    <a:pt x="362" y="1062"/>
                    <a:pt x="419" y="1129"/>
                    <a:pt x="464" y="1186"/>
                  </a:cubicBezTo>
                  <a:cubicBezTo>
                    <a:pt x="520" y="1254"/>
                    <a:pt x="588" y="1310"/>
                    <a:pt x="667" y="1366"/>
                  </a:cubicBezTo>
                  <a:cubicBezTo>
                    <a:pt x="701" y="1276"/>
                    <a:pt x="723" y="1186"/>
                    <a:pt x="723" y="1096"/>
                  </a:cubicBezTo>
                  <a:cubicBezTo>
                    <a:pt x="734" y="904"/>
                    <a:pt x="689" y="723"/>
                    <a:pt x="610" y="554"/>
                  </a:cubicBezTo>
                  <a:cubicBezTo>
                    <a:pt x="531" y="385"/>
                    <a:pt x="407" y="249"/>
                    <a:pt x="261" y="136"/>
                  </a:cubicBezTo>
                  <a:cubicBezTo>
                    <a:pt x="182" y="80"/>
                    <a:pt x="103" y="35"/>
                    <a:pt x="24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786226" y="1941309"/>
              <a:ext cx="53093" cy="96474"/>
            </a:xfrm>
            <a:custGeom>
              <a:rect b="b" l="l" r="r" t="t"/>
              <a:pathLst>
                <a:path extrusionOk="0" h="2811" w="1547">
                  <a:moveTo>
                    <a:pt x="1" y="1"/>
                  </a:moveTo>
                  <a:lnTo>
                    <a:pt x="1" y="1"/>
                  </a:ln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83" y="712"/>
                  </a:cubicBezTo>
                  <a:cubicBezTo>
                    <a:pt x="328" y="791"/>
                    <a:pt x="362" y="870"/>
                    <a:pt x="396" y="960"/>
                  </a:cubicBezTo>
                  <a:cubicBezTo>
                    <a:pt x="475" y="1118"/>
                    <a:pt x="576" y="1287"/>
                    <a:pt x="666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21" y="2540"/>
                    <a:pt x="1434" y="2675"/>
                    <a:pt x="1547" y="2811"/>
                  </a:cubicBezTo>
                  <a:cubicBezTo>
                    <a:pt x="1547" y="2630"/>
                    <a:pt x="1524" y="2461"/>
                    <a:pt x="1479" y="2292"/>
                  </a:cubicBezTo>
                  <a:cubicBezTo>
                    <a:pt x="1400" y="1919"/>
                    <a:pt x="1264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31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826518" y="1904518"/>
              <a:ext cx="41836" cy="79828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68" y="272"/>
                    <a:pt x="136" y="407"/>
                  </a:cubicBezTo>
                  <a:cubicBezTo>
                    <a:pt x="158" y="464"/>
                    <a:pt x="181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61" y="926"/>
                    <a:pt x="440" y="1062"/>
                    <a:pt x="508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08" y="2179"/>
                    <a:pt x="1219" y="2032"/>
                    <a:pt x="1208" y="1885"/>
                  </a:cubicBezTo>
                  <a:cubicBezTo>
                    <a:pt x="1196" y="1615"/>
                    <a:pt x="1083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64" y="441"/>
                    <a:pt x="463" y="328"/>
                    <a:pt x="350" y="238"/>
                  </a:cubicBezTo>
                  <a:cubicBezTo>
                    <a:pt x="237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11"/>
            <p:cNvSpPr/>
            <p:nvPr/>
          </p:nvSpPr>
          <p:spPr>
            <a:xfrm>
              <a:off x="6838118" y="1806157"/>
              <a:ext cx="59682" cy="168134"/>
            </a:xfrm>
            <a:custGeom>
              <a:rect b="b" l="l" r="r" t="t"/>
              <a:pathLst>
                <a:path extrusionOk="0" h="4899" w="1739">
                  <a:moveTo>
                    <a:pt x="1" y="1"/>
                  </a:moveTo>
                  <a:lnTo>
                    <a:pt x="1" y="1"/>
                  </a:lnTo>
                  <a:cubicBezTo>
                    <a:pt x="57" y="260"/>
                    <a:pt x="136" y="531"/>
                    <a:pt x="226" y="791"/>
                  </a:cubicBezTo>
                  <a:cubicBezTo>
                    <a:pt x="272" y="903"/>
                    <a:pt x="317" y="1028"/>
                    <a:pt x="362" y="1163"/>
                  </a:cubicBezTo>
                  <a:cubicBezTo>
                    <a:pt x="418" y="1298"/>
                    <a:pt x="452" y="1434"/>
                    <a:pt x="497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03" y="2777"/>
                    <a:pt x="1005" y="3081"/>
                    <a:pt x="1107" y="3363"/>
                  </a:cubicBezTo>
                  <a:cubicBezTo>
                    <a:pt x="1219" y="3657"/>
                    <a:pt x="1321" y="3916"/>
                    <a:pt x="1400" y="4142"/>
                  </a:cubicBezTo>
                  <a:cubicBezTo>
                    <a:pt x="1502" y="4402"/>
                    <a:pt x="1614" y="4650"/>
                    <a:pt x="1738" y="4898"/>
                  </a:cubicBezTo>
                  <a:cubicBezTo>
                    <a:pt x="1738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45" y="2946"/>
                    <a:pt x="1355" y="2630"/>
                    <a:pt x="1265" y="2314"/>
                  </a:cubicBezTo>
                  <a:cubicBezTo>
                    <a:pt x="1140" y="1998"/>
                    <a:pt x="1016" y="1682"/>
                    <a:pt x="881" y="1400"/>
                  </a:cubicBezTo>
                  <a:cubicBezTo>
                    <a:pt x="824" y="1265"/>
                    <a:pt x="768" y="1129"/>
                    <a:pt x="689" y="1005"/>
                  </a:cubicBezTo>
                  <a:cubicBezTo>
                    <a:pt x="621" y="881"/>
                    <a:pt x="542" y="768"/>
                    <a:pt x="475" y="666"/>
                  </a:cubicBezTo>
                  <a:cubicBezTo>
                    <a:pt x="328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11"/>
            <p:cNvSpPr/>
            <p:nvPr/>
          </p:nvSpPr>
          <p:spPr>
            <a:xfrm>
              <a:off x="6886921" y="1804990"/>
              <a:ext cx="41081" cy="180523"/>
            </a:xfrm>
            <a:custGeom>
              <a:rect b="b" l="l" r="r" t="t"/>
              <a:pathLst>
                <a:path extrusionOk="0" h="5260" w="1197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91"/>
                    <a:pt x="46" y="238"/>
                  </a:cubicBezTo>
                  <a:cubicBezTo>
                    <a:pt x="80" y="385"/>
                    <a:pt x="170" y="576"/>
                    <a:pt x="226" y="825"/>
                  </a:cubicBezTo>
                  <a:cubicBezTo>
                    <a:pt x="249" y="949"/>
                    <a:pt x="283" y="1084"/>
                    <a:pt x="328" y="1208"/>
                  </a:cubicBezTo>
                  <a:cubicBezTo>
                    <a:pt x="373" y="1344"/>
                    <a:pt x="384" y="1513"/>
                    <a:pt x="429" y="1648"/>
                  </a:cubicBezTo>
                  <a:cubicBezTo>
                    <a:pt x="508" y="1953"/>
                    <a:pt x="565" y="2280"/>
                    <a:pt x="632" y="2596"/>
                  </a:cubicBezTo>
                  <a:cubicBezTo>
                    <a:pt x="678" y="2923"/>
                    <a:pt x="734" y="3251"/>
                    <a:pt x="768" y="3567"/>
                  </a:cubicBezTo>
                  <a:cubicBezTo>
                    <a:pt x="779" y="3713"/>
                    <a:pt x="813" y="3860"/>
                    <a:pt x="824" y="4007"/>
                  </a:cubicBezTo>
                  <a:cubicBezTo>
                    <a:pt x="836" y="4153"/>
                    <a:pt x="847" y="4289"/>
                    <a:pt x="858" y="4413"/>
                  </a:cubicBezTo>
                  <a:cubicBezTo>
                    <a:pt x="892" y="4661"/>
                    <a:pt x="892" y="4876"/>
                    <a:pt x="915" y="5022"/>
                  </a:cubicBezTo>
                  <a:cubicBezTo>
                    <a:pt x="937" y="5169"/>
                    <a:pt x="937" y="5259"/>
                    <a:pt x="937" y="5259"/>
                  </a:cubicBezTo>
                  <a:cubicBezTo>
                    <a:pt x="937" y="5259"/>
                    <a:pt x="971" y="5169"/>
                    <a:pt x="1005" y="5034"/>
                  </a:cubicBezTo>
                  <a:cubicBezTo>
                    <a:pt x="1073" y="4830"/>
                    <a:pt x="1118" y="4627"/>
                    <a:pt x="1140" y="4413"/>
                  </a:cubicBezTo>
                  <a:cubicBezTo>
                    <a:pt x="1185" y="4120"/>
                    <a:pt x="1197" y="3826"/>
                    <a:pt x="1185" y="3533"/>
                  </a:cubicBezTo>
                  <a:cubicBezTo>
                    <a:pt x="1197" y="3364"/>
                    <a:pt x="1185" y="3194"/>
                    <a:pt x="1163" y="3036"/>
                  </a:cubicBezTo>
                  <a:lnTo>
                    <a:pt x="1106" y="2517"/>
                  </a:lnTo>
                  <a:cubicBezTo>
                    <a:pt x="1061" y="2348"/>
                    <a:pt x="1027" y="2179"/>
                    <a:pt x="982" y="2009"/>
                  </a:cubicBezTo>
                  <a:cubicBezTo>
                    <a:pt x="948" y="1851"/>
                    <a:pt x="903" y="1682"/>
                    <a:pt x="847" y="1535"/>
                  </a:cubicBezTo>
                  <a:cubicBezTo>
                    <a:pt x="745" y="1242"/>
                    <a:pt x="621" y="971"/>
                    <a:pt x="474" y="712"/>
                  </a:cubicBezTo>
                  <a:cubicBezTo>
                    <a:pt x="384" y="531"/>
                    <a:pt x="271" y="351"/>
                    <a:pt x="136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6887710" y="1706629"/>
              <a:ext cx="36414" cy="114286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34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69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2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8" y="1140"/>
                    <a:pt x="598" y="949"/>
                  </a:cubicBezTo>
                  <a:cubicBezTo>
                    <a:pt x="530" y="779"/>
                    <a:pt x="440" y="610"/>
                    <a:pt x="327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6891554" y="1632291"/>
              <a:ext cx="63561" cy="208769"/>
            </a:xfrm>
            <a:custGeom>
              <a:rect b="b" l="l" r="r" t="t"/>
              <a:pathLst>
                <a:path extrusionOk="0" h="6083" w="1852">
                  <a:moveTo>
                    <a:pt x="1" y="0"/>
                  </a:moveTo>
                  <a:lnTo>
                    <a:pt x="103" y="260"/>
                  </a:lnTo>
                  <a:cubicBezTo>
                    <a:pt x="159" y="429"/>
                    <a:pt x="294" y="643"/>
                    <a:pt x="385" y="925"/>
                  </a:cubicBezTo>
                  <a:cubicBezTo>
                    <a:pt x="441" y="1072"/>
                    <a:pt x="497" y="1219"/>
                    <a:pt x="565" y="1365"/>
                  </a:cubicBezTo>
                  <a:cubicBezTo>
                    <a:pt x="622" y="1523"/>
                    <a:pt x="667" y="1704"/>
                    <a:pt x="734" y="1873"/>
                  </a:cubicBezTo>
                  <a:cubicBezTo>
                    <a:pt x="859" y="2223"/>
                    <a:pt x="949" y="2607"/>
                    <a:pt x="1073" y="2979"/>
                  </a:cubicBezTo>
                  <a:cubicBezTo>
                    <a:pt x="1163" y="3363"/>
                    <a:pt x="1265" y="3746"/>
                    <a:pt x="1355" y="4108"/>
                  </a:cubicBezTo>
                  <a:cubicBezTo>
                    <a:pt x="1445" y="4469"/>
                    <a:pt x="1502" y="4830"/>
                    <a:pt x="1569" y="5112"/>
                  </a:cubicBezTo>
                  <a:cubicBezTo>
                    <a:pt x="1637" y="5394"/>
                    <a:pt x="1682" y="5642"/>
                    <a:pt x="1727" y="5811"/>
                  </a:cubicBezTo>
                  <a:cubicBezTo>
                    <a:pt x="1761" y="5981"/>
                    <a:pt x="1784" y="6082"/>
                    <a:pt x="1784" y="6082"/>
                  </a:cubicBezTo>
                  <a:cubicBezTo>
                    <a:pt x="1784" y="6082"/>
                    <a:pt x="1795" y="5981"/>
                    <a:pt x="1818" y="5800"/>
                  </a:cubicBezTo>
                  <a:cubicBezTo>
                    <a:pt x="1840" y="5552"/>
                    <a:pt x="1852" y="5315"/>
                    <a:pt x="1840" y="5067"/>
                  </a:cubicBezTo>
                  <a:cubicBezTo>
                    <a:pt x="1840" y="4717"/>
                    <a:pt x="1818" y="4367"/>
                    <a:pt x="1773" y="4029"/>
                  </a:cubicBezTo>
                  <a:cubicBezTo>
                    <a:pt x="1750" y="3825"/>
                    <a:pt x="1716" y="3634"/>
                    <a:pt x="1671" y="3442"/>
                  </a:cubicBezTo>
                  <a:cubicBezTo>
                    <a:pt x="1626" y="3250"/>
                    <a:pt x="1581" y="3047"/>
                    <a:pt x="1547" y="2844"/>
                  </a:cubicBezTo>
                  <a:lnTo>
                    <a:pt x="1355" y="2268"/>
                  </a:lnTo>
                  <a:cubicBezTo>
                    <a:pt x="1287" y="2076"/>
                    <a:pt x="1220" y="1896"/>
                    <a:pt x="1141" y="1715"/>
                  </a:cubicBezTo>
                  <a:cubicBezTo>
                    <a:pt x="994" y="1388"/>
                    <a:pt x="836" y="1072"/>
                    <a:pt x="633" y="779"/>
                  </a:cubicBezTo>
                  <a:cubicBezTo>
                    <a:pt x="509" y="576"/>
                    <a:pt x="351" y="384"/>
                    <a:pt x="181" y="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6848585" y="1500606"/>
              <a:ext cx="83295" cy="140609"/>
            </a:xfrm>
            <a:custGeom>
              <a:rect b="b" l="l" r="r" t="t"/>
              <a:pathLst>
                <a:path extrusionOk="0" h="4097" w="2427">
                  <a:moveTo>
                    <a:pt x="0" y="0"/>
                  </a:moveTo>
                  <a:lnTo>
                    <a:pt x="0" y="0"/>
                  </a:lnTo>
                  <a:cubicBezTo>
                    <a:pt x="113" y="226"/>
                    <a:pt x="226" y="452"/>
                    <a:pt x="361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66" y="2314"/>
                    <a:pt x="1524" y="2551"/>
                    <a:pt x="1659" y="2799"/>
                  </a:cubicBezTo>
                  <a:cubicBezTo>
                    <a:pt x="1727" y="2912"/>
                    <a:pt x="1806" y="3025"/>
                    <a:pt x="1874" y="3137"/>
                  </a:cubicBezTo>
                  <a:cubicBezTo>
                    <a:pt x="1930" y="3250"/>
                    <a:pt x="1986" y="3352"/>
                    <a:pt x="2043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81" y="3702"/>
                    <a:pt x="2348" y="3521"/>
                    <a:pt x="2302" y="3341"/>
                  </a:cubicBezTo>
                  <a:cubicBezTo>
                    <a:pt x="2235" y="3092"/>
                    <a:pt x="2156" y="2844"/>
                    <a:pt x="2043" y="2596"/>
                  </a:cubicBezTo>
                  <a:cubicBezTo>
                    <a:pt x="1986" y="2460"/>
                    <a:pt x="1919" y="2325"/>
                    <a:pt x="1851" y="2201"/>
                  </a:cubicBezTo>
                  <a:cubicBezTo>
                    <a:pt x="1772" y="2065"/>
                    <a:pt x="1716" y="1930"/>
                    <a:pt x="1625" y="1806"/>
                  </a:cubicBezTo>
                  <a:cubicBezTo>
                    <a:pt x="1535" y="1682"/>
                    <a:pt x="1445" y="1558"/>
                    <a:pt x="1366" y="1422"/>
                  </a:cubicBezTo>
                  <a:cubicBezTo>
                    <a:pt x="1287" y="1298"/>
                    <a:pt x="1185" y="1185"/>
                    <a:pt x="1095" y="1072"/>
                  </a:cubicBezTo>
                  <a:cubicBezTo>
                    <a:pt x="937" y="869"/>
                    <a:pt x="756" y="678"/>
                    <a:pt x="576" y="497"/>
                  </a:cubicBezTo>
                  <a:cubicBezTo>
                    <a:pt x="395" y="316"/>
                    <a:pt x="204" y="147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6885376" y="1485882"/>
              <a:ext cx="27147" cy="40326"/>
            </a:xfrm>
            <a:custGeom>
              <a:rect b="b" l="l" r="r" t="t"/>
              <a:pathLst>
                <a:path extrusionOk="0" h="1175" w="791">
                  <a:moveTo>
                    <a:pt x="23" y="1"/>
                  </a:moveTo>
                  <a:cubicBezTo>
                    <a:pt x="0" y="91"/>
                    <a:pt x="0" y="170"/>
                    <a:pt x="23" y="260"/>
                  </a:cubicBezTo>
                  <a:cubicBezTo>
                    <a:pt x="46" y="418"/>
                    <a:pt x="102" y="576"/>
                    <a:pt x="192" y="723"/>
                  </a:cubicBezTo>
                  <a:cubicBezTo>
                    <a:pt x="283" y="858"/>
                    <a:pt x="395" y="971"/>
                    <a:pt x="542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90" y="1084"/>
                    <a:pt x="790" y="994"/>
                    <a:pt x="768" y="915"/>
                  </a:cubicBezTo>
                  <a:cubicBezTo>
                    <a:pt x="723" y="576"/>
                    <a:pt x="531" y="283"/>
                    <a:pt x="249" y="114"/>
                  </a:cubicBezTo>
                  <a:cubicBezTo>
                    <a:pt x="181" y="57"/>
                    <a:pt x="102" y="23"/>
                    <a:pt x="23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6690199" y="2062939"/>
              <a:ext cx="61982" cy="77460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lnTo>
                    <a:pt x="0" y="0"/>
                  </a:ln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399" y="2009"/>
                  </a:cubicBezTo>
                  <a:cubicBezTo>
                    <a:pt x="1524" y="2110"/>
                    <a:pt x="1670" y="2189"/>
                    <a:pt x="1806" y="2257"/>
                  </a:cubicBezTo>
                  <a:cubicBezTo>
                    <a:pt x="1760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6" y="756"/>
                    <a:pt x="621" y="508"/>
                    <a:pt x="373" y="282"/>
                  </a:cubicBezTo>
                  <a:cubicBezTo>
                    <a:pt x="260" y="181"/>
                    <a:pt x="136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6659208" y="2116753"/>
              <a:ext cx="57726" cy="56971"/>
            </a:xfrm>
            <a:custGeom>
              <a:rect b="b" l="l" r="r" t="t"/>
              <a:pathLst>
                <a:path extrusionOk="0" h="1660" w="1682">
                  <a:moveTo>
                    <a:pt x="0" y="1"/>
                  </a:moveTo>
                  <a:cubicBezTo>
                    <a:pt x="46" y="125"/>
                    <a:pt x="102" y="238"/>
                    <a:pt x="170" y="350"/>
                  </a:cubicBezTo>
                  <a:cubicBezTo>
                    <a:pt x="452" y="824"/>
                    <a:pt x="847" y="1219"/>
                    <a:pt x="1321" y="1490"/>
                  </a:cubicBezTo>
                  <a:cubicBezTo>
                    <a:pt x="1434" y="1558"/>
                    <a:pt x="1558" y="1614"/>
                    <a:pt x="1682" y="1659"/>
                  </a:cubicBezTo>
                  <a:cubicBezTo>
                    <a:pt x="1637" y="1535"/>
                    <a:pt x="1591" y="1422"/>
                    <a:pt x="1513" y="1310"/>
                  </a:cubicBezTo>
                  <a:cubicBezTo>
                    <a:pt x="1377" y="1073"/>
                    <a:pt x="1208" y="858"/>
                    <a:pt x="1016" y="666"/>
                  </a:cubicBezTo>
                  <a:cubicBezTo>
                    <a:pt x="824" y="463"/>
                    <a:pt x="598" y="305"/>
                    <a:pt x="362" y="159"/>
                  </a:cubicBezTo>
                  <a:cubicBezTo>
                    <a:pt x="249" y="91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6618161" y="2205813"/>
              <a:ext cx="69361" cy="38541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cubicBezTo>
                    <a:pt x="57" y="114"/>
                    <a:pt x="124" y="227"/>
                    <a:pt x="203" y="328"/>
                  </a:cubicBezTo>
                  <a:cubicBezTo>
                    <a:pt x="373" y="543"/>
                    <a:pt x="587" y="723"/>
                    <a:pt x="835" y="870"/>
                  </a:cubicBezTo>
                  <a:cubicBezTo>
                    <a:pt x="959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4" y="1115"/>
                    <a:pt x="2020" y="1107"/>
                  </a:cubicBezTo>
                  <a:cubicBezTo>
                    <a:pt x="1930" y="1005"/>
                    <a:pt x="1828" y="926"/>
                    <a:pt x="1715" y="859"/>
                  </a:cubicBezTo>
                  <a:cubicBezTo>
                    <a:pt x="1670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85" y="509"/>
                    <a:pt x="1072" y="452"/>
                  </a:cubicBezTo>
                  <a:cubicBezTo>
                    <a:pt x="948" y="373"/>
                    <a:pt x="835" y="317"/>
                    <a:pt x="711" y="260"/>
                  </a:cubicBezTo>
                  <a:cubicBezTo>
                    <a:pt x="598" y="215"/>
                    <a:pt x="474" y="148"/>
                    <a:pt x="373" y="114"/>
                  </a:cubicBezTo>
                  <a:cubicBezTo>
                    <a:pt x="249" y="57"/>
                    <a:pt x="124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6609649" y="2237971"/>
              <a:ext cx="72038" cy="28897"/>
            </a:xfrm>
            <a:custGeom>
              <a:rect b="b" l="l" r="r" t="t"/>
              <a:pathLst>
                <a:path extrusionOk="0" h="842" w="2099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18" y="452"/>
                    <a:pt x="530" y="520"/>
                  </a:cubicBezTo>
                  <a:cubicBezTo>
                    <a:pt x="655" y="587"/>
                    <a:pt x="779" y="666"/>
                    <a:pt x="914" y="723"/>
                  </a:cubicBezTo>
                  <a:cubicBezTo>
                    <a:pt x="1129" y="797"/>
                    <a:pt x="1352" y="841"/>
                    <a:pt x="1582" y="841"/>
                  </a:cubicBezTo>
                  <a:cubicBezTo>
                    <a:pt x="1630" y="841"/>
                    <a:pt x="1678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32" y="362"/>
                    <a:pt x="1219" y="316"/>
                    <a:pt x="1095" y="283"/>
                  </a:cubicBezTo>
                  <a:cubicBezTo>
                    <a:pt x="970" y="226"/>
                    <a:pt x="846" y="181"/>
                    <a:pt x="722" y="147"/>
                  </a:cubicBezTo>
                  <a:cubicBezTo>
                    <a:pt x="598" y="113"/>
                    <a:pt x="474" y="80"/>
                    <a:pt x="372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6542245" y="2227915"/>
              <a:ext cx="47670" cy="20077"/>
            </a:xfrm>
            <a:custGeom>
              <a:rect b="b" l="l" r="r" t="t"/>
              <a:pathLst>
                <a:path extrusionOk="0" h="585" w="1389">
                  <a:moveTo>
                    <a:pt x="260" y="0"/>
                  </a:moveTo>
                  <a:cubicBezTo>
                    <a:pt x="170" y="11"/>
                    <a:pt x="91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89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37" y="124"/>
                    <a:pt x="768" y="79"/>
                  </a:cubicBezTo>
                  <a:cubicBezTo>
                    <a:pt x="610" y="23"/>
                    <a:pt x="441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6485308" y="2243393"/>
              <a:ext cx="106529" cy="47053"/>
            </a:xfrm>
            <a:custGeom>
              <a:rect b="b" l="l" r="r" t="t"/>
              <a:pathLst>
                <a:path extrusionOk="0" h="1371" w="3104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26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74" y="982"/>
                    <a:pt x="1377" y="1072"/>
                  </a:cubicBezTo>
                  <a:cubicBezTo>
                    <a:pt x="1569" y="1163"/>
                    <a:pt x="1772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48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07" y="1095"/>
                  </a:cubicBezTo>
                  <a:cubicBezTo>
                    <a:pt x="2461" y="1039"/>
                    <a:pt x="2303" y="960"/>
                    <a:pt x="2122" y="881"/>
                  </a:cubicBezTo>
                  <a:cubicBezTo>
                    <a:pt x="1953" y="813"/>
                    <a:pt x="1761" y="711"/>
                    <a:pt x="1581" y="632"/>
                  </a:cubicBezTo>
                  <a:cubicBezTo>
                    <a:pt x="1208" y="463"/>
                    <a:pt x="825" y="294"/>
                    <a:pt x="520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6332721" y="2255783"/>
              <a:ext cx="79828" cy="48837"/>
            </a:xfrm>
            <a:custGeom>
              <a:rect b="b" l="l" r="r" t="t"/>
              <a:pathLst>
                <a:path extrusionOk="0" h="1423" w="2326">
                  <a:moveTo>
                    <a:pt x="1" y="1"/>
                  </a:moveTo>
                  <a:lnTo>
                    <a:pt x="1" y="1"/>
                  </a:lnTo>
                  <a:cubicBezTo>
                    <a:pt x="80" y="125"/>
                    <a:pt x="170" y="249"/>
                    <a:pt x="272" y="362"/>
                  </a:cubicBezTo>
                  <a:cubicBezTo>
                    <a:pt x="486" y="587"/>
                    <a:pt x="723" y="802"/>
                    <a:pt x="983" y="982"/>
                  </a:cubicBezTo>
                  <a:cubicBezTo>
                    <a:pt x="1276" y="1129"/>
                    <a:pt x="1569" y="1253"/>
                    <a:pt x="1885" y="1343"/>
                  </a:cubicBezTo>
                  <a:cubicBezTo>
                    <a:pt x="2032" y="1389"/>
                    <a:pt x="2179" y="1411"/>
                    <a:pt x="2325" y="1422"/>
                  </a:cubicBezTo>
                  <a:cubicBezTo>
                    <a:pt x="2235" y="1310"/>
                    <a:pt x="2134" y="1197"/>
                    <a:pt x="2021" y="1106"/>
                  </a:cubicBezTo>
                  <a:cubicBezTo>
                    <a:pt x="1784" y="903"/>
                    <a:pt x="1535" y="723"/>
                    <a:pt x="1265" y="587"/>
                  </a:cubicBezTo>
                  <a:cubicBezTo>
                    <a:pt x="994" y="407"/>
                    <a:pt x="723" y="249"/>
                    <a:pt x="430" y="136"/>
                  </a:cubicBezTo>
                  <a:cubicBezTo>
                    <a:pt x="294" y="68"/>
                    <a:pt x="148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6282786" y="2262372"/>
              <a:ext cx="103440" cy="56971"/>
            </a:xfrm>
            <a:custGeom>
              <a:rect b="b" l="l" r="r" t="t"/>
              <a:pathLst>
                <a:path extrusionOk="0" h="1660" w="3014">
                  <a:moveTo>
                    <a:pt x="0" y="0"/>
                  </a:moveTo>
                  <a:lnTo>
                    <a:pt x="0" y="0"/>
                  </a:lnTo>
                  <a:cubicBezTo>
                    <a:pt x="113" y="147"/>
                    <a:pt x="248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46" y="1197"/>
                    <a:pt x="1738" y="1298"/>
                    <a:pt x="1930" y="1377"/>
                  </a:cubicBezTo>
                  <a:cubicBezTo>
                    <a:pt x="2099" y="1467"/>
                    <a:pt x="2280" y="1524"/>
                    <a:pt x="2471" y="1569"/>
                  </a:cubicBezTo>
                  <a:cubicBezTo>
                    <a:pt x="2652" y="1614"/>
                    <a:pt x="2833" y="1637"/>
                    <a:pt x="3013" y="1659"/>
                  </a:cubicBezTo>
                  <a:cubicBezTo>
                    <a:pt x="2878" y="1535"/>
                    <a:pt x="2742" y="1411"/>
                    <a:pt x="2584" y="1309"/>
                  </a:cubicBezTo>
                  <a:cubicBezTo>
                    <a:pt x="2449" y="1219"/>
                    <a:pt x="2291" y="1129"/>
                    <a:pt x="2133" y="1005"/>
                  </a:cubicBezTo>
                  <a:cubicBezTo>
                    <a:pt x="1964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50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6435750" y="2284680"/>
              <a:ext cx="54637" cy="24196"/>
            </a:xfrm>
            <a:custGeom>
              <a:rect b="b" l="l" r="r" t="t"/>
              <a:pathLst>
                <a:path extrusionOk="0" h="705" w="1592">
                  <a:moveTo>
                    <a:pt x="214" y="0"/>
                  </a:moveTo>
                  <a:cubicBezTo>
                    <a:pt x="143" y="0"/>
                    <a:pt x="75" y="11"/>
                    <a:pt x="0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31" y="501"/>
                    <a:pt x="711" y="580"/>
                  </a:cubicBezTo>
                  <a:cubicBezTo>
                    <a:pt x="903" y="648"/>
                    <a:pt x="1095" y="693"/>
                    <a:pt x="1298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67" y="513"/>
                    <a:pt x="1388" y="445"/>
                  </a:cubicBezTo>
                  <a:cubicBezTo>
                    <a:pt x="1242" y="310"/>
                    <a:pt x="1061" y="208"/>
                    <a:pt x="881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6219637" y="2272428"/>
              <a:ext cx="86418" cy="52716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389" y="1197"/>
                    <a:pt x="1705" y="1344"/>
                    <a:pt x="2043" y="1445"/>
                  </a:cubicBezTo>
                  <a:cubicBezTo>
                    <a:pt x="2190" y="1490"/>
                    <a:pt x="2359" y="1524"/>
                    <a:pt x="2517" y="1535"/>
                  </a:cubicBezTo>
                  <a:cubicBezTo>
                    <a:pt x="2404" y="1411"/>
                    <a:pt x="2292" y="1298"/>
                    <a:pt x="2167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79" y="249"/>
                    <a:pt x="464" y="125"/>
                  </a:cubicBezTo>
                  <a:cubicBezTo>
                    <a:pt x="306" y="69"/>
                    <a:pt x="148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6126321" y="2248438"/>
              <a:ext cx="194045" cy="113874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08" y="1230"/>
                    <a:pt x="1366" y="1343"/>
                    <a:pt x="1524" y="1456"/>
                  </a:cubicBezTo>
                  <a:cubicBezTo>
                    <a:pt x="1840" y="1682"/>
                    <a:pt x="2189" y="1919"/>
                    <a:pt x="2539" y="2155"/>
                  </a:cubicBezTo>
                  <a:cubicBezTo>
                    <a:pt x="2912" y="2336"/>
                    <a:pt x="3284" y="2528"/>
                    <a:pt x="3645" y="2686"/>
                  </a:cubicBezTo>
                  <a:cubicBezTo>
                    <a:pt x="3814" y="2776"/>
                    <a:pt x="3984" y="2844"/>
                    <a:pt x="4164" y="2912"/>
                  </a:cubicBezTo>
                  <a:cubicBezTo>
                    <a:pt x="4333" y="2968"/>
                    <a:pt x="4503" y="3013"/>
                    <a:pt x="4649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51" y="2810"/>
                  </a:cubicBezTo>
                  <a:cubicBezTo>
                    <a:pt x="4616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498" y="2110"/>
                    <a:pt x="3137" y="1930"/>
                    <a:pt x="2788" y="1738"/>
                  </a:cubicBezTo>
                  <a:cubicBezTo>
                    <a:pt x="2438" y="1524"/>
                    <a:pt x="2099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51" y="734"/>
                    <a:pt x="1016" y="643"/>
                    <a:pt x="881" y="553"/>
                  </a:cubicBezTo>
                  <a:cubicBezTo>
                    <a:pt x="373" y="2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7004638" y="3111278"/>
              <a:ext cx="792792" cy="596859"/>
            </a:xfrm>
            <a:custGeom>
              <a:rect b="b" l="l" r="r" t="t"/>
              <a:pathLst>
                <a:path extrusionOk="0" h="17391" w="23100">
                  <a:moveTo>
                    <a:pt x="1626" y="0"/>
                  </a:moveTo>
                  <a:lnTo>
                    <a:pt x="1626" y="0"/>
                  </a:lnTo>
                  <a:cubicBezTo>
                    <a:pt x="1547" y="79"/>
                    <a:pt x="1468" y="158"/>
                    <a:pt x="1389" y="237"/>
                  </a:cubicBezTo>
                  <a:cubicBezTo>
                    <a:pt x="80" y="1648"/>
                    <a:pt x="1" y="5981"/>
                    <a:pt x="576" y="8463"/>
                  </a:cubicBezTo>
                  <a:cubicBezTo>
                    <a:pt x="1468" y="12481"/>
                    <a:pt x="5756" y="16520"/>
                    <a:pt x="10100" y="17242"/>
                  </a:cubicBezTo>
                  <a:cubicBezTo>
                    <a:pt x="10691" y="17341"/>
                    <a:pt x="11295" y="17391"/>
                    <a:pt x="11905" y="17391"/>
                  </a:cubicBezTo>
                  <a:cubicBezTo>
                    <a:pt x="16162" y="17391"/>
                    <a:pt x="20701" y="14994"/>
                    <a:pt x="23100" y="10404"/>
                  </a:cubicBezTo>
                  <a:lnTo>
                    <a:pt x="23100" y="10404"/>
                  </a:lnTo>
                  <a:cubicBezTo>
                    <a:pt x="22919" y="10619"/>
                    <a:pt x="22705" y="10799"/>
                    <a:pt x="22468" y="10935"/>
                  </a:cubicBezTo>
                  <a:cubicBezTo>
                    <a:pt x="20986" y="11789"/>
                    <a:pt x="19358" y="12079"/>
                    <a:pt x="17692" y="12079"/>
                  </a:cubicBezTo>
                  <a:cubicBezTo>
                    <a:pt x="15969" y="12079"/>
                    <a:pt x="14207" y="11769"/>
                    <a:pt x="12526" y="11454"/>
                  </a:cubicBezTo>
                  <a:cubicBezTo>
                    <a:pt x="10303" y="11093"/>
                    <a:pt x="7810" y="9727"/>
                    <a:pt x="5925" y="8509"/>
                  </a:cubicBezTo>
                  <a:cubicBezTo>
                    <a:pt x="4740" y="7775"/>
                    <a:pt x="3307" y="6861"/>
                    <a:pt x="2348" y="5812"/>
                  </a:cubicBezTo>
                  <a:cubicBezTo>
                    <a:pt x="1050" y="4469"/>
                    <a:pt x="249" y="1749"/>
                    <a:pt x="1626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7013184" y="3020124"/>
              <a:ext cx="814448" cy="505671"/>
            </a:xfrm>
            <a:custGeom>
              <a:rect b="b" l="l" r="r" t="t"/>
              <a:pathLst>
                <a:path extrusionOk="0" h="14734" w="23731">
                  <a:moveTo>
                    <a:pt x="8910" y="0"/>
                  </a:moveTo>
                  <a:cubicBezTo>
                    <a:pt x="6096" y="0"/>
                    <a:pt x="3414" y="610"/>
                    <a:pt x="1377" y="2656"/>
                  </a:cubicBezTo>
                  <a:cubicBezTo>
                    <a:pt x="0" y="4405"/>
                    <a:pt x="801" y="7125"/>
                    <a:pt x="2110" y="8468"/>
                  </a:cubicBezTo>
                  <a:cubicBezTo>
                    <a:pt x="3069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77" y="14110"/>
                  </a:cubicBezTo>
                  <a:cubicBezTo>
                    <a:pt x="13960" y="14424"/>
                    <a:pt x="15717" y="14733"/>
                    <a:pt x="17434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1" y="13275"/>
                    <a:pt x="22862" y="13060"/>
                  </a:cubicBezTo>
                  <a:cubicBezTo>
                    <a:pt x="23009" y="12756"/>
                    <a:pt x="23167" y="12451"/>
                    <a:pt x="23302" y="12135"/>
                  </a:cubicBezTo>
                  <a:cubicBezTo>
                    <a:pt x="23731" y="11142"/>
                    <a:pt x="22952" y="8095"/>
                    <a:pt x="22061" y="6651"/>
                  </a:cubicBezTo>
                  <a:cubicBezTo>
                    <a:pt x="20255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7027118" y="3015937"/>
              <a:ext cx="790458" cy="513084"/>
            </a:xfrm>
            <a:custGeom>
              <a:rect b="b" l="l" r="r" t="t"/>
              <a:pathLst>
                <a:path extrusionOk="0" h="14950" w="23032">
                  <a:moveTo>
                    <a:pt x="8280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58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21" y="567"/>
                    <a:pt x="3758" y="736"/>
                    <a:pt x="3295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390"/>
                    <a:pt x="2190" y="1526"/>
                    <a:pt x="1986" y="1672"/>
                  </a:cubicBezTo>
                  <a:cubicBezTo>
                    <a:pt x="1569" y="1955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18" y="3162"/>
                    <a:pt x="158" y="3771"/>
                    <a:pt x="79" y="4414"/>
                  </a:cubicBezTo>
                  <a:cubicBezTo>
                    <a:pt x="0" y="5046"/>
                    <a:pt x="46" y="5690"/>
                    <a:pt x="215" y="6310"/>
                  </a:cubicBezTo>
                  <a:cubicBezTo>
                    <a:pt x="373" y="6920"/>
                    <a:pt x="621" y="7495"/>
                    <a:pt x="971" y="8037"/>
                  </a:cubicBezTo>
                  <a:cubicBezTo>
                    <a:pt x="1140" y="8308"/>
                    <a:pt x="1343" y="8556"/>
                    <a:pt x="1569" y="8781"/>
                  </a:cubicBezTo>
                  <a:lnTo>
                    <a:pt x="2223" y="9413"/>
                  </a:lnTo>
                  <a:cubicBezTo>
                    <a:pt x="2438" y="9616"/>
                    <a:pt x="2709" y="9797"/>
                    <a:pt x="2946" y="9989"/>
                  </a:cubicBezTo>
                  <a:cubicBezTo>
                    <a:pt x="3194" y="10192"/>
                    <a:pt x="3453" y="10361"/>
                    <a:pt x="3702" y="10531"/>
                  </a:cubicBezTo>
                  <a:cubicBezTo>
                    <a:pt x="4209" y="10880"/>
                    <a:pt x="4729" y="11196"/>
                    <a:pt x="5236" y="11524"/>
                  </a:cubicBezTo>
                  <a:cubicBezTo>
                    <a:pt x="6263" y="12178"/>
                    <a:pt x="7335" y="12765"/>
                    <a:pt x="8441" y="13295"/>
                  </a:cubicBezTo>
                  <a:lnTo>
                    <a:pt x="9287" y="13656"/>
                  </a:lnTo>
                  <a:lnTo>
                    <a:pt x="10156" y="13961"/>
                  </a:lnTo>
                  <a:cubicBezTo>
                    <a:pt x="10450" y="14051"/>
                    <a:pt x="10743" y="14141"/>
                    <a:pt x="11048" y="14220"/>
                  </a:cubicBezTo>
                  <a:lnTo>
                    <a:pt x="11950" y="14401"/>
                  </a:lnTo>
                  <a:cubicBezTo>
                    <a:pt x="13135" y="14615"/>
                    <a:pt x="14343" y="14807"/>
                    <a:pt x="15561" y="14897"/>
                  </a:cubicBezTo>
                  <a:cubicBezTo>
                    <a:pt x="15998" y="14930"/>
                    <a:pt x="16437" y="14949"/>
                    <a:pt x="16875" y="14949"/>
                  </a:cubicBezTo>
                  <a:cubicBezTo>
                    <a:pt x="17658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55" y="14187"/>
                  </a:cubicBezTo>
                  <a:cubicBezTo>
                    <a:pt x="21497" y="13927"/>
                    <a:pt x="22072" y="13679"/>
                    <a:pt x="22479" y="13194"/>
                  </a:cubicBezTo>
                  <a:lnTo>
                    <a:pt x="22851" y="12438"/>
                  </a:lnTo>
                  <a:cubicBezTo>
                    <a:pt x="22907" y="12302"/>
                    <a:pt x="22953" y="12167"/>
                    <a:pt x="22986" y="12031"/>
                  </a:cubicBezTo>
                  <a:cubicBezTo>
                    <a:pt x="23009" y="11896"/>
                    <a:pt x="23031" y="11749"/>
                    <a:pt x="23031" y="11614"/>
                  </a:cubicBezTo>
                  <a:cubicBezTo>
                    <a:pt x="23031" y="11038"/>
                    <a:pt x="22975" y="10474"/>
                    <a:pt x="22840" y="9932"/>
                  </a:cubicBezTo>
                  <a:cubicBezTo>
                    <a:pt x="22716" y="9380"/>
                    <a:pt x="22569" y="8838"/>
                    <a:pt x="22366" y="8308"/>
                  </a:cubicBezTo>
                  <a:cubicBezTo>
                    <a:pt x="22185" y="7766"/>
                    <a:pt x="21937" y="7259"/>
                    <a:pt x="21656" y="6774"/>
                  </a:cubicBezTo>
                  <a:lnTo>
                    <a:pt x="21656" y="6774"/>
                  </a:lnTo>
                  <a:cubicBezTo>
                    <a:pt x="21937" y="7259"/>
                    <a:pt x="22174" y="7766"/>
                    <a:pt x="22354" y="8308"/>
                  </a:cubicBezTo>
                  <a:cubicBezTo>
                    <a:pt x="22546" y="8838"/>
                    <a:pt x="22693" y="9380"/>
                    <a:pt x="22806" y="9932"/>
                  </a:cubicBezTo>
                  <a:cubicBezTo>
                    <a:pt x="22930" y="10474"/>
                    <a:pt x="22998" y="11038"/>
                    <a:pt x="22986" y="11602"/>
                  </a:cubicBezTo>
                  <a:cubicBezTo>
                    <a:pt x="22975" y="11738"/>
                    <a:pt x="22964" y="11885"/>
                    <a:pt x="22930" y="12020"/>
                  </a:cubicBezTo>
                  <a:cubicBezTo>
                    <a:pt x="22907" y="12155"/>
                    <a:pt x="22862" y="12280"/>
                    <a:pt x="22795" y="12404"/>
                  </a:cubicBezTo>
                  <a:lnTo>
                    <a:pt x="22422" y="13171"/>
                  </a:lnTo>
                  <a:cubicBezTo>
                    <a:pt x="22038" y="13622"/>
                    <a:pt x="21463" y="13882"/>
                    <a:pt x="20910" y="14108"/>
                  </a:cubicBezTo>
                  <a:cubicBezTo>
                    <a:pt x="20346" y="14333"/>
                    <a:pt x="19770" y="14503"/>
                    <a:pt x="19172" y="14604"/>
                  </a:cubicBezTo>
                  <a:cubicBezTo>
                    <a:pt x="18488" y="14715"/>
                    <a:pt x="17792" y="14769"/>
                    <a:pt x="17095" y="14769"/>
                  </a:cubicBezTo>
                  <a:cubicBezTo>
                    <a:pt x="16587" y="14769"/>
                    <a:pt x="16078" y="14740"/>
                    <a:pt x="15573" y="14683"/>
                  </a:cubicBezTo>
                  <a:cubicBezTo>
                    <a:pt x="14377" y="14559"/>
                    <a:pt x="13180" y="14345"/>
                    <a:pt x="11996" y="14108"/>
                  </a:cubicBezTo>
                  <a:lnTo>
                    <a:pt x="11115" y="13904"/>
                  </a:lnTo>
                  <a:cubicBezTo>
                    <a:pt x="10822" y="13825"/>
                    <a:pt x="10540" y="13724"/>
                    <a:pt x="10258" y="13634"/>
                  </a:cubicBezTo>
                  <a:lnTo>
                    <a:pt x="9423" y="13306"/>
                  </a:lnTo>
                  <a:lnTo>
                    <a:pt x="8610" y="12934"/>
                  </a:lnTo>
                  <a:cubicBezTo>
                    <a:pt x="8069" y="12663"/>
                    <a:pt x="7538" y="12392"/>
                    <a:pt x="7008" y="12088"/>
                  </a:cubicBezTo>
                  <a:cubicBezTo>
                    <a:pt x="6489" y="11794"/>
                    <a:pt x="5970" y="11478"/>
                    <a:pt x="5462" y="11151"/>
                  </a:cubicBezTo>
                  <a:cubicBezTo>
                    <a:pt x="4954" y="10824"/>
                    <a:pt x="4435" y="10508"/>
                    <a:pt x="3950" y="10158"/>
                  </a:cubicBezTo>
                  <a:cubicBezTo>
                    <a:pt x="3702" y="9989"/>
                    <a:pt x="3453" y="9820"/>
                    <a:pt x="3228" y="9628"/>
                  </a:cubicBezTo>
                  <a:cubicBezTo>
                    <a:pt x="3002" y="9436"/>
                    <a:pt x="2754" y="9278"/>
                    <a:pt x="2539" y="9064"/>
                  </a:cubicBezTo>
                  <a:lnTo>
                    <a:pt x="1885" y="8432"/>
                  </a:lnTo>
                  <a:cubicBezTo>
                    <a:pt x="1682" y="8229"/>
                    <a:pt x="1513" y="8003"/>
                    <a:pt x="1355" y="7766"/>
                  </a:cubicBezTo>
                  <a:cubicBezTo>
                    <a:pt x="1027" y="7281"/>
                    <a:pt x="790" y="6750"/>
                    <a:pt x="644" y="6186"/>
                  </a:cubicBezTo>
                  <a:cubicBezTo>
                    <a:pt x="486" y="5622"/>
                    <a:pt x="441" y="5046"/>
                    <a:pt x="508" y="4471"/>
                  </a:cubicBezTo>
                  <a:cubicBezTo>
                    <a:pt x="576" y="3895"/>
                    <a:pt x="790" y="3365"/>
                    <a:pt x="1140" y="2902"/>
                  </a:cubicBezTo>
                  <a:lnTo>
                    <a:pt x="1140" y="2902"/>
                  </a:lnTo>
                  <a:lnTo>
                    <a:pt x="1129" y="2925"/>
                  </a:lnTo>
                  <a:cubicBezTo>
                    <a:pt x="1467" y="2586"/>
                    <a:pt x="1828" y="2282"/>
                    <a:pt x="2223" y="2000"/>
                  </a:cubicBezTo>
                  <a:cubicBezTo>
                    <a:pt x="2607" y="1718"/>
                    <a:pt x="3025" y="1481"/>
                    <a:pt x="3453" y="1277"/>
                  </a:cubicBezTo>
                  <a:cubicBezTo>
                    <a:pt x="3893" y="1063"/>
                    <a:pt x="4345" y="894"/>
                    <a:pt x="4807" y="758"/>
                  </a:cubicBezTo>
                  <a:cubicBezTo>
                    <a:pt x="5270" y="623"/>
                    <a:pt x="5733" y="510"/>
                    <a:pt x="6218" y="431"/>
                  </a:cubicBezTo>
                  <a:cubicBezTo>
                    <a:pt x="6692" y="352"/>
                    <a:pt x="7177" y="307"/>
                    <a:pt x="7662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85" y="318"/>
                  </a:cubicBezTo>
                  <a:cubicBezTo>
                    <a:pt x="11070" y="397"/>
                    <a:pt x="11555" y="420"/>
                    <a:pt x="12029" y="533"/>
                  </a:cubicBezTo>
                  <a:cubicBezTo>
                    <a:pt x="12503" y="657"/>
                    <a:pt x="12989" y="736"/>
                    <a:pt x="13451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42" y="3579"/>
                  </a:cubicBezTo>
                  <a:cubicBezTo>
                    <a:pt x="19059" y="3850"/>
                    <a:pt x="19398" y="4211"/>
                    <a:pt x="19759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1" y="6378"/>
                    <a:pt x="21655" y="6773"/>
                  </a:cubicBezTo>
                  <a:cubicBezTo>
                    <a:pt x="21361" y="6378"/>
                    <a:pt x="21102" y="5960"/>
                    <a:pt x="20786" y="5577"/>
                  </a:cubicBezTo>
                  <a:lnTo>
                    <a:pt x="20301" y="5035"/>
                  </a:lnTo>
                  <a:cubicBezTo>
                    <a:pt x="20143" y="4843"/>
                    <a:pt x="19973" y="4663"/>
                    <a:pt x="19782" y="4505"/>
                  </a:cubicBezTo>
                  <a:cubicBezTo>
                    <a:pt x="19409" y="4178"/>
                    <a:pt x="19071" y="3816"/>
                    <a:pt x="18676" y="3534"/>
                  </a:cubicBezTo>
                  <a:cubicBezTo>
                    <a:pt x="18292" y="3230"/>
                    <a:pt x="17886" y="2936"/>
                    <a:pt x="17468" y="2677"/>
                  </a:cubicBezTo>
                  <a:lnTo>
                    <a:pt x="16848" y="2282"/>
                  </a:lnTo>
                  <a:cubicBezTo>
                    <a:pt x="16645" y="2146"/>
                    <a:pt x="16419" y="2045"/>
                    <a:pt x="16205" y="1932"/>
                  </a:cubicBezTo>
                  <a:lnTo>
                    <a:pt x="15550" y="1582"/>
                  </a:lnTo>
                  <a:lnTo>
                    <a:pt x="14873" y="1289"/>
                  </a:lnTo>
                  <a:cubicBezTo>
                    <a:pt x="14422" y="1086"/>
                    <a:pt x="13970" y="916"/>
                    <a:pt x="13496" y="770"/>
                  </a:cubicBezTo>
                  <a:cubicBezTo>
                    <a:pt x="13034" y="600"/>
                    <a:pt x="12548" y="488"/>
                    <a:pt x="12075" y="375"/>
                  </a:cubicBezTo>
                  <a:cubicBezTo>
                    <a:pt x="11601" y="262"/>
                    <a:pt x="11093" y="206"/>
                    <a:pt x="10608" y="127"/>
                  </a:cubicBezTo>
                  <a:cubicBezTo>
                    <a:pt x="10122" y="70"/>
                    <a:pt x="9626" y="25"/>
                    <a:pt x="9129" y="14"/>
                  </a:cubicBezTo>
                  <a:cubicBezTo>
                    <a:pt x="8849" y="7"/>
                    <a:pt x="8565" y="1"/>
                    <a:pt x="8280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7037586" y="3042809"/>
              <a:ext cx="764512" cy="460712"/>
            </a:xfrm>
            <a:custGeom>
              <a:rect b="b" l="l" r="r" t="t"/>
              <a:pathLst>
                <a:path extrusionOk="0" h="13424" w="22276">
                  <a:moveTo>
                    <a:pt x="8292" y="0"/>
                  </a:moveTo>
                  <a:cubicBezTo>
                    <a:pt x="7842" y="0"/>
                    <a:pt x="7391" y="15"/>
                    <a:pt x="6940" y="43"/>
                  </a:cubicBezTo>
                  <a:cubicBezTo>
                    <a:pt x="4480" y="235"/>
                    <a:pt x="2584" y="1025"/>
                    <a:pt x="1151" y="2435"/>
                  </a:cubicBezTo>
                  <a:cubicBezTo>
                    <a:pt x="0" y="3936"/>
                    <a:pt x="835" y="6295"/>
                    <a:pt x="1873" y="7367"/>
                  </a:cubicBezTo>
                  <a:cubicBezTo>
                    <a:pt x="2799" y="8382"/>
                    <a:pt x="4243" y="9285"/>
                    <a:pt x="5315" y="9951"/>
                  </a:cubicBezTo>
                  <a:cubicBezTo>
                    <a:pt x="7820" y="11564"/>
                    <a:pt x="9964" y="12523"/>
                    <a:pt x="11691" y="12806"/>
                  </a:cubicBezTo>
                  <a:cubicBezTo>
                    <a:pt x="13432" y="13139"/>
                    <a:pt x="15141" y="13423"/>
                    <a:pt x="16770" y="13423"/>
                  </a:cubicBezTo>
                  <a:cubicBezTo>
                    <a:pt x="17073" y="13423"/>
                    <a:pt x="17374" y="13414"/>
                    <a:pt x="17671" y="13392"/>
                  </a:cubicBezTo>
                  <a:lnTo>
                    <a:pt x="17660" y="13392"/>
                  </a:lnTo>
                  <a:cubicBezTo>
                    <a:pt x="19014" y="13279"/>
                    <a:pt x="20154" y="12952"/>
                    <a:pt x="21169" y="12365"/>
                  </a:cubicBezTo>
                  <a:cubicBezTo>
                    <a:pt x="21327" y="12275"/>
                    <a:pt x="21474" y="12162"/>
                    <a:pt x="21598" y="12027"/>
                  </a:cubicBezTo>
                  <a:cubicBezTo>
                    <a:pt x="21745" y="11745"/>
                    <a:pt x="21869" y="11485"/>
                    <a:pt x="21982" y="11226"/>
                  </a:cubicBezTo>
                  <a:cubicBezTo>
                    <a:pt x="22275" y="10549"/>
                    <a:pt x="21677" y="7761"/>
                    <a:pt x="20786" y="6340"/>
                  </a:cubicBezTo>
                  <a:cubicBezTo>
                    <a:pt x="19195" y="3778"/>
                    <a:pt x="15900" y="1454"/>
                    <a:pt x="12605" y="562"/>
                  </a:cubicBezTo>
                  <a:cubicBezTo>
                    <a:pt x="11815" y="337"/>
                    <a:pt x="11002" y="179"/>
                    <a:pt x="10178" y="88"/>
                  </a:cubicBezTo>
                  <a:cubicBezTo>
                    <a:pt x="9553" y="29"/>
                    <a:pt x="8923" y="0"/>
                    <a:pt x="8292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7108456" y="3067314"/>
              <a:ext cx="636327" cy="406383"/>
            </a:xfrm>
            <a:custGeom>
              <a:rect b="b" l="l" r="r" t="t"/>
              <a:pathLst>
                <a:path extrusionOk="0" h="11841" w="18541">
                  <a:moveTo>
                    <a:pt x="7701" y="0"/>
                  </a:moveTo>
                  <a:cubicBezTo>
                    <a:pt x="7187" y="0"/>
                    <a:pt x="6671" y="50"/>
                    <a:pt x="6161" y="153"/>
                  </a:cubicBezTo>
                  <a:cubicBezTo>
                    <a:pt x="5281" y="345"/>
                    <a:pt x="4615" y="1044"/>
                    <a:pt x="3690" y="1202"/>
                  </a:cubicBezTo>
                  <a:cubicBezTo>
                    <a:pt x="2505" y="1417"/>
                    <a:pt x="1490" y="1168"/>
                    <a:pt x="688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90" y="4294"/>
                    <a:pt x="587" y="5208"/>
                  </a:cubicBezTo>
                  <a:cubicBezTo>
                    <a:pt x="1275" y="6495"/>
                    <a:pt x="2460" y="7465"/>
                    <a:pt x="3746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01" y="11674"/>
                  </a:cubicBezTo>
                  <a:cubicBezTo>
                    <a:pt x="12855" y="11783"/>
                    <a:pt x="13383" y="11840"/>
                    <a:pt x="13929" y="11840"/>
                  </a:cubicBezTo>
                  <a:cubicBezTo>
                    <a:pt x="14971" y="11840"/>
                    <a:pt x="16077" y="11629"/>
                    <a:pt x="16847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44" y="6303"/>
                    <a:pt x="16351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55" y="2635"/>
                    <a:pt x="14331" y="2184"/>
                  </a:cubicBezTo>
                  <a:cubicBezTo>
                    <a:pt x="13383" y="1665"/>
                    <a:pt x="12266" y="1225"/>
                    <a:pt x="11262" y="774"/>
                  </a:cubicBezTo>
                  <a:cubicBezTo>
                    <a:pt x="10148" y="280"/>
                    <a:pt x="8929" y="0"/>
                    <a:pt x="770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7178606" y="3246807"/>
              <a:ext cx="57623" cy="47705"/>
            </a:xfrm>
            <a:custGeom>
              <a:rect b="b" l="l" r="r" t="t"/>
              <a:pathLst>
                <a:path extrusionOk="0" h="1390" w="1679">
                  <a:moveTo>
                    <a:pt x="555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2" y="1333"/>
                    <a:pt x="919" y="1389"/>
                    <a:pt x="1095" y="1389"/>
                  </a:cubicBezTo>
                  <a:cubicBezTo>
                    <a:pt x="1404" y="1389"/>
                    <a:pt x="1679" y="1216"/>
                    <a:pt x="1578" y="813"/>
                  </a:cubicBezTo>
                  <a:cubicBezTo>
                    <a:pt x="1533" y="588"/>
                    <a:pt x="1183" y="204"/>
                    <a:pt x="856" y="68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7162579" y="3171715"/>
              <a:ext cx="64419" cy="44650"/>
            </a:xfrm>
            <a:custGeom>
              <a:rect b="b" l="l" r="r" t="t"/>
              <a:pathLst>
                <a:path extrusionOk="0" h="1301" w="1877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499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4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7141953" y="3211149"/>
              <a:ext cx="71866" cy="36379"/>
            </a:xfrm>
            <a:custGeom>
              <a:rect b="b" l="l" r="r" t="t"/>
              <a:pathLst>
                <a:path extrusionOk="0" h="1060" w="2094">
                  <a:moveTo>
                    <a:pt x="752" y="1"/>
                  </a:moveTo>
                  <a:cubicBezTo>
                    <a:pt x="411" y="1"/>
                    <a:pt x="0" y="104"/>
                    <a:pt x="107" y="532"/>
                  </a:cubicBezTo>
                  <a:cubicBezTo>
                    <a:pt x="198" y="918"/>
                    <a:pt x="695" y="1059"/>
                    <a:pt x="1120" y="1059"/>
                  </a:cubicBezTo>
                  <a:cubicBezTo>
                    <a:pt x="1279" y="1059"/>
                    <a:pt x="1427" y="1040"/>
                    <a:pt x="1540" y="1006"/>
                  </a:cubicBezTo>
                  <a:cubicBezTo>
                    <a:pt x="1845" y="916"/>
                    <a:pt x="2093" y="656"/>
                    <a:pt x="1856" y="363"/>
                  </a:cubicBezTo>
                  <a:cubicBezTo>
                    <a:pt x="1845" y="340"/>
                    <a:pt x="1823" y="329"/>
                    <a:pt x="1811" y="318"/>
                  </a:cubicBezTo>
                  <a:cubicBezTo>
                    <a:pt x="1574" y="69"/>
                    <a:pt x="1123" y="13"/>
                    <a:pt x="807" y="2"/>
                  </a:cubicBezTo>
                  <a:cubicBezTo>
                    <a:pt x="789" y="1"/>
                    <a:pt x="770" y="1"/>
                    <a:pt x="75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7148336" y="3127339"/>
              <a:ext cx="72415" cy="35247"/>
            </a:xfrm>
            <a:custGeom>
              <a:rect b="b" l="l" r="r" t="t"/>
              <a:pathLst>
                <a:path extrusionOk="0" h="1027" w="2110">
                  <a:moveTo>
                    <a:pt x="1278" y="1"/>
                  </a:moveTo>
                  <a:cubicBezTo>
                    <a:pt x="1245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34" y="706"/>
                  </a:cubicBezTo>
                  <a:cubicBezTo>
                    <a:pt x="68" y="946"/>
                    <a:pt x="370" y="1026"/>
                    <a:pt x="698" y="1026"/>
                  </a:cubicBezTo>
                  <a:cubicBezTo>
                    <a:pt x="1032" y="1026"/>
                    <a:pt x="1393" y="943"/>
                    <a:pt x="1524" y="864"/>
                  </a:cubicBezTo>
                  <a:cubicBezTo>
                    <a:pt x="2109" y="513"/>
                    <a:pt x="1841" y="1"/>
                    <a:pt x="127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7220751" y="3123839"/>
              <a:ext cx="45371" cy="57280"/>
            </a:xfrm>
            <a:custGeom>
              <a:rect b="b" l="l" r="r" t="t"/>
              <a:pathLst>
                <a:path extrusionOk="0" h="1669" w="1322">
                  <a:moveTo>
                    <a:pt x="594" y="1"/>
                  </a:moveTo>
                  <a:cubicBezTo>
                    <a:pt x="503" y="1"/>
                    <a:pt x="406" y="40"/>
                    <a:pt x="305" y="131"/>
                  </a:cubicBezTo>
                  <a:cubicBezTo>
                    <a:pt x="294" y="142"/>
                    <a:pt x="283" y="153"/>
                    <a:pt x="271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8" y="1668"/>
                  </a:cubicBezTo>
                  <a:cubicBezTo>
                    <a:pt x="809" y="1668"/>
                    <a:pt x="981" y="1544"/>
                    <a:pt x="1106" y="1304"/>
                  </a:cubicBezTo>
                  <a:cubicBezTo>
                    <a:pt x="1321" y="912"/>
                    <a:pt x="1033" y="1"/>
                    <a:pt x="59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7214162" y="3210325"/>
              <a:ext cx="64281" cy="44204"/>
            </a:xfrm>
            <a:custGeom>
              <a:rect b="b" l="l" r="r" t="t"/>
              <a:pathLst>
                <a:path extrusionOk="0" h="1288" w="1873">
                  <a:moveTo>
                    <a:pt x="597" y="1"/>
                  </a:moveTo>
                  <a:cubicBezTo>
                    <a:pt x="574" y="1"/>
                    <a:pt x="552" y="1"/>
                    <a:pt x="531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41" y="985"/>
                  </a:cubicBezTo>
                  <a:cubicBezTo>
                    <a:pt x="610" y="1136"/>
                    <a:pt x="1016" y="1287"/>
                    <a:pt x="1350" y="1287"/>
                  </a:cubicBezTo>
                  <a:cubicBezTo>
                    <a:pt x="1638" y="1287"/>
                    <a:pt x="1872" y="1174"/>
                    <a:pt x="1851" y="849"/>
                  </a:cubicBezTo>
                  <a:cubicBezTo>
                    <a:pt x="1819" y="333"/>
                    <a:pt x="1068" y="1"/>
                    <a:pt x="5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7566972" y="3270248"/>
              <a:ext cx="73239" cy="35830"/>
            </a:xfrm>
            <a:custGeom>
              <a:rect b="b" l="l" r="r" t="t"/>
              <a:pathLst>
                <a:path extrusionOk="0" h="1044" w="2134">
                  <a:moveTo>
                    <a:pt x="994" y="0"/>
                  </a:moveTo>
                  <a:cubicBezTo>
                    <a:pt x="912" y="0"/>
                    <a:pt x="828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3" y="1043"/>
                  </a:cubicBezTo>
                  <a:cubicBezTo>
                    <a:pt x="1745" y="1043"/>
                    <a:pt x="2067" y="935"/>
                    <a:pt x="2099" y="638"/>
                  </a:cubicBezTo>
                  <a:cubicBezTo>
                    <a:pt x="2133" y="412"/>
                    <a:pt x="1896" y="232"/>
                    <a:pt x="1705" y="141"/>
                  </a:cubicBezTo>
                  <a:cubicBezTo>
                    <a:pt x="1477" y="49"/>
                    <a:pt x="1237" y="0"/>
                    <a:pt x="99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7424475" y="3226696"/>
              <a:ext cx="85628" cy="35624"/>
            </a:xfrm>
            <a:custGeom>
              <a:rect b="b" l="l" r="r" t="t"/>
              <a:pathLst>
                <a:path extrusionOk="0" h="1038" w="2495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6" y="1019"/>
                    <a:pt x="1343" y="1037"/>
                    <a:pt x="1501" y="1037"/>
                  </a:cubicBezTo>
                  <a:cubicBezTo>
                    <a:pt x="1954" y="1037"/>
                    <a:pt x="2495" y="889"/>
                    <a:pt x="2302" y="361"/>
                  </a:cubicBezTo>
                  <a:cubicBezTo>
                    <a:pt x="2234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7253287" y="3326395"/>
              <a:ext cx="88305" cy="42214"/>
            </a:xfrm>
            <a:custGeom>
              <a:rect b="b" l="l" r="r" t="t"/>
              <a:pathLst>
                <a:path extrusionOk="0" h="1230" w="2573">
                  <a:moveTo>
                    <a:pt x="587" y="0"/>
                  </a:moveTo>
                  <a:cubicBezTo>
                    <a:pt x="497" y="0"/>
                    <a:pt x="420" y="16"/>
                    <a:pt x="361" y="51"/>
                  </a:cubicBezTo>
                  <a:cubicBezTo>
                    <a:pt x="0" y="266"/>
                    <a:pt x="237" y="627"/>
                    <a:pt x="486" y="819"/>
                  </a:cubicBezTo>
                  <a:cubicBezTo>
                    <a:pt x="655" y="943"/>
                    <a:pt x="847" y="1044"/>
                    <a:pt x="1050" y="1101"/>
                  </a:cubicBezTo>
                  <a:cubicBezTo>
                    <a:pt x="1261" y="1178"/>
                    <a:pt x="1490" y="1229"/>
                    <a:pt x="1684" y="1229"/>
                  </a:cubicBezTo>
                  <a:cubicBezTo>
                    <a:pt x="1801" y="1229"/>
                    <a:pt x="1906" y="1211"/>
                    <a:pt x="1986" y="1169"/>
                  </a:cubicBezTo>
                  <a:cubicBezTo>
                    <a:pt x="2572" y="851"/>
                    <a:pt x="1245" y="0"/>
                    <a:pt x="58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7260631" y="3271174"/>
              <a:ext cx="73685" cy="42454"/>
            </a:xfrm>
            <a:custGeom>
              <a:rect b="b" l="l" r="r" t="t"/>
              <a:pathLst>
                <a:path extrusionOk="0" h="1237" w="2147">
                  <a:moveTo>
                    <a:pt x="716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7337336" y="3332195"/>
              <a:ext cx="88683" cy="45852"/>
            </a:xfrm>
            <a:custGeom>
              <a:rect b="b" l="l" r="r" t="t"/>
              <a:pathLst>
                <a:path extrusionOk="0" h="1336" w="2584">
                  <a:moveTo>
                    <a:pt x="430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39" y="1056"/>
                    <a:pt x="745" y="1214"/>
                  </a:cubicBezTo>
                  <a:cubicBezTo>
                    <a:pt x="934" y="1295"/>
                    <a:pt x="1140" y="1336"/>
                    <a:pt x="1348" y="1336"/>
                  </a:cubicBezTo>
                  <a:cubicBezTo>
                    <a:pt x="1486" y="1336"/>
                    <a:pt x="1625" y="1318"/>
                    <a:pt x="1760" y="1282"/>
                  </a:cubicBezTo>
                  <a:cubicBezTo>
                    <a:pt x="2584" y="1004"/>
                    <a:pt x="1163" y="1"/>
                    <a:pt x="4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7224252" y="3267708"/>
              <a:ext cx="60369" cy="58378"/>
            </a:xfrm>
            <a:custGeom>
              <a:rect b="b" l="l" r="r" t="t"/>
              <a:pathLst>
                <a:path extrusionOk="0" h="1701" w="1759">
                  <a:moveTo>
                    <a:pt x="521" y="1"/>
                  </a:moveTo>
                  <a:cubicBezTo>
                    <a:pt x="482" y="1"/>
                    <a:pt x="444" y="8"/>
                    <a:pt x="406" y="24"/>
                  </a:cubicBezTo>
                  <a:cubicBezTo>
                    <a:pt x="90" y="159"/>
                    <a:pt x="0" y="814"/>
                    <a:pt x="102" y="1186"/>
                  </a:cubicBezTo>
                  <a:cubicBezTo>
                    <a:pt x="167" y="1493"/>
                    <a:pt x="431" y="1700"/>
                    <a:pt x="731" y="1700"/>
                  </a:cubicBezTo>
                  <a:cubicBezTo>
                    <a:pt x="795" y="1700"/>
                    <a:pt x="860" y="1691"/>
                    <a:pt x="925" y="1671"/>
                  </a:cubicBezTo>
                  <a:cubicBezTo>
                    <a:pt x="1758" y="1471"/>
                    <a:pt x="1075" y="1"/>
                    <a:pt x="52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7239524" y="3177481"/>
              <a:ext cx="76740" cy="45646"/>
            </a:xfrm>
            <a:custGeom>
              <a:rect b="b" l="l" r="r" t="t"/>
              <a:pathLst>
                <a:path extrusionOk="0" h="1330" w="2236">
                  <a:moveTo>
                    <a:pt x="935" y="0"/>
                  </a:moveTo>
                  <a:cubicBezTo>
                    <a:pt x="781" y="0"/>
                    <a:pt x="638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29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3" y="0"/>
                    <a:pt x="93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7612274" y="3305460"/>
              <a:ext cx="80995" cy="39262"/>
            </a:xfrm>
            <a:custGeom>
              <a:rect b="b" l="l" r="r" t="t"/>
              <a:pathLst>
                <a:path extrusionOk="0" h="1144" w="2360">
                  <a:moveTo>
                    <a:pt x="1101" y="0"/>
                  </a:moveTo>
                  <a:cubicBezTo>
                    <a:pt x="772" y="0"/>
                    <a:pt x="457" y="104"/>
                    <a:pt x="294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3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7604964" y="3239051"/>
              <a:ext cx="57932" cy="48082"/>
            </a:xfrm>
            <a:custGeom>
              <a:rect b="b" l="l" r="r" t="t"/>
              <a:pathLst>
                <a:path extrusionOk="0" h="1401" w="1688">
                  <a:moveTo>
                    <a:pt x="584" y="0"/>
                  </a:moveTo>
                  <a:cubicBezTo>
                    <a:pt x="275" y="0"/>
                    <a:pt x="0" y="174"/>
                    <a:pt x="101" y="577"/>
                  </a:cubicBezTo>
                  <a:cubicBezTo>
                    <a:pt x="146" y="814"/>
                    <a:pt x="496" y="1197"/>
                    <a:pt x="823" y="1333"/>
                  </a:cubicBezTo>
                  <a:cubicBezTo>
                    <a:pt x="942" y="1379"/>
                    <a:pt x="1042" y="1400"/>
                    <a:pt x="1126" y="1400"/>
                  </a:cubicBezTo>
                  <a:cubicBezTo>
                    <a:pt x="1688" y="1400"/>
                    <a:pt x="1505" y="463"/>
                    <a:pt x="1083" y="159"/>
                  </a:cubicBezTo>
                  <a:cubicBezTo>
                    <a:pt x="948" y="57"/>
                    <a:pt x="760" y="0"/>
                    <a:pt x="584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7616941" y="3351140"/>
              <a:ext cx="64384" cy="44479"/>
            </a:xfrm>
            <a:custGeom>
              <a:rect b="b" l="l" r="r" t="t"/>
              <a:pathLst>
                <a:path extrusionOk="0" h="1296" w="1876">
                  <a:moveTo>
                    <a:pt x="1130" y="0"/>
                  </a:moveTo>
                  <a:cubicBezTo>
                    <a:pt x="1038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0" y="1295"/>
                  </a:cubicBezTo>
                  <a:cubicBezTo>
                    <a:pt x="791" y="1295"/>
                    <a:pt x="899" y="1278"/>
                    <a:pt x="1005" y="1249"/>
                  </a:cubicBezTo>
                  <a:cubicBezTo>
                    <a:pt x="1377" y="1136"/>
                    <a:pt x="1738" y="876"/>
                    <a:pt x="1794" y="617"/>
                  </a:cubicBezTo>
                  <a:cubicBezTo>
                    <a:pt x="1875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7539104" y="3304293"/>
              <a:ext cx="71454" cy="36688"/>
            </a:xfrm>
            <a:custGeom>
              <a:rect b="b" l="l" r="r" t="t"/>
              <a:pathLst>
                <a:path extrusionOk="0" h="1069" w="2082">
                  <a:moveTo>
                    <a:pt x="950" y="1"/>
                  </a:moveTo>
                  <a:cubicBezTo>
                    <a:pt x="796" y="1"/>
                    <a:pt x="652" y="19"/>
                    <a:pt x="542" y="52"/>
                  </a:cubicBezTo>
                  <a:cubicBezTo>
                    <a:pt x="237" y="154"/>
                    <a:pt x="0" y="402"/>
                    <a:pt x="226" y="707"/>
                  </a:cubicBezTo>
                  <a:cubicBezTo>
                    <a:pt x="248" y="718"/>
                    <a:pt x="260" y="741"/>
                    <a:pt x="271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3" y="1068"/>
                    <a:pt x="1312" y="1069"/>
                    <a:pt x="1331" y="1069"/>
                  </a:cubicBezTo>
                  <a:cubicBezTo>
                    <a:pt x="1672" y="1069"/>
                    <a:pt x="2082" y="965"/>
                    <a:pt x="1975" y="526"/>
                  </a:cubicBezTo>
                  <a:cubicBezTo>
                    <a:pt x="1884" y="144"/>
                    <a:pt x="1377" y="1"/>
                    <a:pt x="95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7471184" y="3191689"/>
              <a:ext cx="72964" cy="35178"/>
            </a:xfrm>
            <a:custGeom>
              <a:rect b="b" l="l" r="r" t="t"/>
              <a:pathLst>
                <a:path extrusionOk="0" h="1025" w="2126">
                  <a:moveTo>
                    <a:pt x="1417" y="0"/>
                  </a:moveTo>
                  <a:cubicBezTo>
                    <a:pt x="1083" y="0"/>
                    <a:pt x="722" y="83"/>
                    <a:pt x="591" y="162"/>
                  </a:cubicBezTo>
                  <a:cubicBezTo>
                    <a:pt x="1" y="517"/>
                    <a:pt x="278" y="1024"/>
                    <a:pt x="851" y="1024"/>
                  </a:cubicBezTo>
                  <a:cubicBezTo>
                    <a:pt x="880" y="1024"/>
                    <a:pt x="910" y="1023"/>
                    <a:pt x="941" y="1020"/>
                  </a:cubicBezTo>
                  <a:cubicBezTo>
                    <a:pt x="1099" y="997"/>
                    <a:pt x="1246" y="964"/>
                    <a:pt x="1404" y="930"/>
                  </a:cubicBezTo>
                  <a:cubicBezTo>
                    <a:pt x="1753" y="828"/>
                    <a:pt x="2126" y="636"/>
                    <a:pt x="2081" y="320"/>
                  </a:cubicBezTo>
                  <a:cubicBezTo>
                    <a:pt x="2047" y="80"/>
                    <a:pt x="1745" y="0"/>
                    <a:pt x="141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7685410" y="3321831"/>
              <a:ext cx="45405" cy="57280"/>
            </a:xfrm>
            <a:custGeom>
              <a:rect b="b" l="l" r="r" t="t"/>
              <a:pathLst>
                <a:path extrusionOk="0" h="1669" w="1323">
                  <a:moveTo>
                    <a:pt x="683" y="1"/>
                  </a:moveTo>
                  <a:cubicBezTo>
                    <a:pt x="512" y="1"/>
                    <a:pt x="337" y="125"/>
                    <a:pt x="206" y="365"/>
                  </a:cubicBezTo>
                  <a:cubicBezTo>
                    <a:pt x="0" y="758"/>
                    <a:pt x="282" y="1669"/>
                    <a:pt x="725" y="1669"/>
                  </a:cubicBezTo>
                  <a:cubicBezTo>
                    <a:pt x="817" y="1669"/>
                    <a:pt x="915" y="1630"/>
                    <a:pt x="1018" y="1539"/>
                  </a:cubicBezTo>
                  <a:cubicBezTo>
                    <a:pt x="1029" y="1527"/>
                    <a:pt x="1029" y="1516"/>
                    <a:pt x="1041" y="1505"/>
                  </a:cubicBezTo>
                  <a:cubicBezTo>
                    <a:pt x="1323" y="1223"/>
                    <a:pt x="1300" y="692"/>
                    <a:pt x="1131" y="365"/>
                  </a:cubicBezTo>
                  <a:cubicBezTo>
                    <a:pt x="1014" y="120"/>
                    <a:pt x="850" y="1"/>
                    <a:pt x="68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7513570" y="3226799"/>
              <a:ext cx="64659" cy="44513"/>
            </a:xfrm>
            <a:custGeom>
              <a:rect b="b" l="l" r="r" t="t"/>
              <a:pathLst>
                <a:path extrusionOk="0" h="1297" w="1884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81" y="1204"/>
                    <a:pt x="1748" y="1103"/>
                  </a:cubicBezTo>
                  <a:cubicBezTo>
                    <a:pt x="1884" y="855"/>
                    <a:pt x="1613" y="471"/>
                    <a:pt x="1432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7314102" y="3083856"/>
              <a:ext cx="72827" cy="35796"/>
            </a:xfrm>
            <a:custGeom>
              <a:rect b="b" l="l" r="r" t="t"/>
              <a:pathLst>
                <a:path extrusionOk="0" h="1043" w="2122">
                  <a:moveTo>
                    <a:pt x="754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0" y="1042"/>
                    <a:pt x="1294" y="1036"/>
                    <a:pt x="1377" y="1025"/>
                  </a:cubicBezTo>
                  <a:cubicBezTo>
                    <a:pt x="1760" y="935"/>
                    <a:pt x="2121" y="641"/>
                    <a:pt x="1738" y="280"/>
                  </a:cubicBezTo>
                  <a:cubicBezTo>
                    <a:pt x="1580" y="128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7398941" y="3131217"/>
              <a:ext cx="85972" cy="35830"/>
            </a:xfrm>
            <a:custGeom>
              <a:rect b="b" l="l" r="r" t="t"/>
              <a:pathLst>
                <a:path extrusionOk="0" h="1044" w="2505">
                  <a:moveTo>
                    <a:pt x="1009" y="1"/>
                  </a:moveTo>
                  <a:cubicBezTo>
                    <a:pt x="552" y="1"/>
                    <a:pt x="0" y="142"/>
                    <a:pt x="202" y="672"/>
                  </a:cubicBezTo>
                  <a:cubicBezTo>
                    <a:pt x="259" y="841"/>
                    <a:pt x="439" y="943"/>
                    <a:pt x="665" y="999"/>
                  </a:cubicBezTo>
                  <a:cubicBezTo>
                    <a:pt x="797" y="1030"/>
                    <a:pt x="944" y="1044"/>
                    <a:pt x="1093" y="1044"/>
                  </a:cubicBezTo>
                  <a:cubicBezTo>
                    <a:pt x="1491" y="1044"/>
                    <a:pt x="1900" y="944"/>
                    <a:pt x="2064" y="796"/>
                  </a:cubicBezTo>
                  <a:cubicBezTo>
                    <a:pt x="2504" y="412"/>
                    <a:pt x="1681" y="108"/>
                    <a:pt x="1410" y="40"/>
                  </a:cubicBezTo>
                  <a:cubicBezTo>
                    <a:pt x="1309" y="17"/>
                    <a:pt x="1165" y="1"/>
                    <a:pt x="100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7542604" y="3139386"/>
              <a:ext cx="88305" cy="42214"/>
            </a:xfrm>
            <a:custGeom>
              <a:rect b="b" l="l" r="r" t="t"/>
              <a:pathLst>
                <a:path extrusionOk="0" h="1230" w="2573">
                  <a:moveTo>
                    <a:pt x="897" y="1"/>
                  </a:moveTo>
                  <a:cubicBezTo>
                    <a:pt x="778" y="1"/>
                    <a:pt x="671" y="19"/>
                    <a:pt x="586" y="61"/>
                  </a:cubicBezTo>
                  <a:cubicBezTo>
                    <a:pt x="1" y="379"/>
                    <a:pt x="1328" y="1230"/>
                    <a:pt x="1994" y="1230"/>
                  </a:cubicBezTo>
                  <a:cubicBezTo>
                    <a:pt x="2084" y="1230"/>
                    <a:pt x="2163" y="1214"/>
                    <a:pt x="2223" y="1179"/>
                  </a:cubicBezTo>
                  <a:cubicBezTo>
                    <a:pt x="2573" y="964"/>
                    <a:pt x="2336" y="603"/>
                    <a:pt x="2099" y="411"/>
                  </a:cubicBezTo>
                  <a:cubicBezTo>
                    <a:pt x="1918" y="287"/>
                    <a:pt x="1726" y="186"/>
                    <a:pt x="1534" y="129"/>
                  </a:cubicBezTo>
                  <a:cubicBezTo>
                    <a:pt x="1323" y="52"/>
                    <a:pt x="1094" y="1"/>
                    <a:pt x="8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7550258" y="3194366"/>
              <a:ext cx="73308" cy="42488"/>
            </a:xfrm>
            <a:custGeom>
              <a:rect b="b" l="l" r="r" t="t"/>
              <a:pathLst>
                <a:path extrusionOk="0" h="1238" w="2136">
                  <a:moveTo>
                    <a:pt x="717" y="1"/>
                  </a:moveTo>
                  <a:cubicBezTo>
                    <a:pt x="349" y="1"/>
                    <a:pt x="1" y="130"/>
                    <a:pt x="251" y="581"/>
                  </a:cubicBezTo>
                  <a:cubicBezTo>
                    <a:pt x="429" y="913"/>
                    <a:pt x="967" y="1238"/>
                    <a:pt x="1424" y="1238"/>
                  </a:cubicBezTo>
                  <a:cubicBezTo>
                    <a:pt x="1573" y="1238"/>
                    <a:pt x="1714" y="1203"/>
                    <a:pt x="1830" y="1123"/>
                  </a:cubicBezTo>
                  <a:cubicBezTo>
                    <a:pt x="1898" y="1077"/>
                    <a:pt x="1943" y="1010"/>
                    <a:pt x="1977" y="942"/>
                  </a:cubicBezTo>
                  <a:cubicBezTo>
                    <a:pt x="2135" y="570"/>
                    <a:pt x="1413" y="130"/>
                    <a:pt x="1131" y="51"/>
                  </a:cubicBezTo>
                  <a:cubicBezTo>
                    <a:pt x="1015" y="21"/>
                    <a:pt x="864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7458143" y="3129948"/>
              <a:ext cx="88717" cy="45817"/>
            </a:xfrm>
            <a:custGeom>
              <a:rect b="b" l="l" r="r" t="t"/>
              <a:pathLst>
                <a:path extrusionOk="0" h="1335" w="2585">
                  <a:moveTo>
                    <a:pt x="1238" y="0"/>
                  </a:moveTo>
                  <a:cubicBezTo>
                    <a:pt x="1099" y="0"/>
                    <a:pt x="960" y="18"/>
                    <a:pt x="824" y="54"/>
                  </a:cubicBezTo>
                  <a:cubicBezTo>
                    <a:pt x="1" y="332"/>
                    <a:pt x="1422" y="1335"/>
                    <a:pt x="2155" y="1335"/>
                  </a:cubicBezTo>
                  <a:cubicBezTo>
                    <a:pt x="2377" y="1335"/>
                    <a:pt x="2535" y="1244"/>
                    <a:pt x="2551" y="1014"/>
                  </a:cubicBezTo>
                  <a:cubicBezTo>
                    <a:pt x="2585" y="585"/>
                    <a:pt x="2258" y="280"/>
                    <a:pt x="1851" y="122"/>
                  </a:cubicBezTo>
                  <a:cubicBezTo>
                    <a:pt x="1655" y="41"/>
                    <a:pt x="1446" y="0"/>
                    <a:pt x="123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7599610" y="3181908"/>
              <a:ext cx="60335" cy="58378"/>
            </a:xfrm>
            <a:custGeom>
              <a:rect b="b" l="l" r="r" t="t"/>
              <a:pathLst>
                <a:path extrusionOk="0" h="1701" w="1758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83" y="1700"/>
                    <a:pt x="1237" y="1700"/>
                  </a:cubicBezTo>
                  <a:cubicBezTo>
                    <a:pt x="1276" y="1700"/>
                    <a:pt x="1314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0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7406457" y="3083478"/>
              <a:ext cx="76740" cy="45852"/>
            </a:xfrm>
            <a:custGeom>
              <a:rect b="b" l="l" r="r" t="t"/>
              <a:pathLst>
                <a:path extrusionOk="0" h="1336" w="2236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1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7267598" y="3134855"/>
              <a:ext cx="80995" cy="39193"/>
            </a:xfrm>
            <a:custGeom>
              <a:rect b="b" l="l" r="r" t="t"/>
              <a:pathLst>
                <a:path extrusionOk="0" h="1142" w="2360">
                  <a:moveTo>
                    <a:pt x="947" y="0"/>
                  </a:moveTo>
                  <a:cubicBezTo>
                    <a:pt x="811" y="0"/>
                    <a:pt x="677" y="16"/>
                    <a:pt x="565" y="69"/>
                  </a:cubicBezTo>
                  <a:cubicBezTo>
                    <a:pt x="1" y="340"/>
                    <a:pt x="125" y="904"/>
                    <a:pt x="667" y="1051"/>
                  </a:cubicBezTo>
                  <a:cubicBezTo>
                    <a:pt x="734" y="1074"/>
                    <a:pt x="813" y="1096"/>
                    <a:pt x="881" y="1107"/>
                  </a:cubicBezTo>
                  <a:cubicBezTo>
                    <a:pt x="998" y="1128"/>
                    <a:pt x="1120" y="1141"/>
                    <a:pt x="1241" y="1141"/>
                  </a:cubicBezTo>
                  <a:cubicBezTo>
                    <a:pt x="1577" y="1141"/>
                    <a:pt x="1903" y="1042"/>
                    <a:pt x="2077" y="735"/>
                  </a:cubicBezTo>
                  <a:cubicBezTo>
                    <a:pt x="2359" y="216"/>
                    <a:pt x="1682" y="58"/>
                    <a:pt x="1310" y="24"/>
                  </a:cubicBezTo>
                  <a:cubicBezTo>
                    <a:pt x="1197" y="13"/>
                    <a:pt x="1071" y="0"/>
                    <a:pt x="94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7435869" y="3172401"/>
              <a:ext cx="50656" cy="50622"/>
            </a:xfrm>
            <a:custGeom>
              <a:rect b="b" l="l" r="r" t="t"/>
              <a:pathLst>
                <a:path extrusionOk="0" h="1475" w="1476">
                  <a:moveTo>
                    <a:pt x="991" y="1"/>
                  </a:moveTo>
                  <a:cubicBezTo>
                    <a:pt x="781" y="1"/>
                    <a:pt x="548" y="93"/>
                    <a:pt x="401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51" y="499"/>
                  </a:cubicBezTo>
                  <a:cubicBezTo>
                    <a:pt x="1476" y="143"/>
                    <a:pt x="1252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7470326" y="3397129"/>
              <a:ext cx="67233" cy="42145"/>
            </a:xfrm>
            <a:custGeom>
              <a:rect b="b" l="l" r="r" t="t"/>
              <a:pathLst>
                <a:path extrusionOk="0" h="1228" w="1959">
                  <a:moveTo>
                    <a:pt x="852" y="0"/>
                  </a:moveTo>
                  <a:cubicBezTo>
                    <a:pt x="462" y="0"/>
                    <a:pt x="1" y="273"/>
                    <a:pt x="154" y="710"/>
                  </a:cubicBezTo>
                  <a:cubicBezTo>
                    <a:pt x="244" y="958"/>
                    <a:pt x="650" y="1161"/>
                    <a:pt x="1034" y="1218"/>
                  </a:cubicBezTo>
                  <a:cubicBezTo>
                    <a:pt x="1089" y="1224"/>
                    <a:pt x="1144" y="1228"/>
                    <a:pt x="1199" y="1228"/>
                  </a:cubicBezTo>
                  <a:cubicBezTo>
                    <a:pt x="1424" y="1228"/>
                    <a:pt x="1633" y="1167"/>
                    <a:pt x="1733" y="1003"/>
                  </a:cubicBezTo>
                  <a:cubicBezTo>
                    <a:pt x="1959" y="620"/>
                    <a:pt x="1316" y="67"/>
                    <a:pt x="977" y="10"/>
                  </a:cubicBezTo>
                  <a:cubicBezTo>
                    <a:pt x="937" y="4"/>
                    <a:pt x="895" y="0"/>
                    <a:pt x="85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7281052" y="3222371"/>
              <a:ext cx="67542" cy="39228"/>
            </a:xfrm>
            <a:custGeom>
              <a:rect b="b" l="l" r="r" t="t"/>
              <a:pathLst>
                <a:path extrusionOk="0" h="1143" w="1968">
                  <a:moveTo>
                    <a:pt x="1199" y="1"/>
                  </a:moveTo>
                  <a:cubicBezTo>
                    <a:pt x="745" y="1"/>
                    <a:pt x="66" y="223"/>
                    <a:pt x="26" y="690"/>
                  </a:cubicBezTo>
                  <a:cubicBezTo>
                    <a:pt x="1" y="1049"/>
                    <a:pt x="266" y="1142"/>
                    <a:pt x="543" y="1142"/>
                  </a:cubicBezTo>
                  <a:cubicBezTo>
                    <a:pt x="632" y="1142"/>
                    <a:pt x="723" y="1133"/>
                    <a:pt x="805" y="1119"/>
                  </a:cubicBezTo>
                  <a:cubicBezTo>
                    <a:pt x="1110" y="1063"/>
                    <a:pt x="1561" y="938"/>
                    <a:pt x="1753" y="656"/>
                  </a:cubicBezTo>
                  <a:cubicBezTo>
                    <a:pt x="1753" y="634"/>
                    <a:pt x="1764" y="622"/>
                    <a:pt x="1775" y="600"/>
                  </a:cubicBezTo>
                  <a:cubicBezTo>
                    <a:pt x="1967" y="261"/>
                    <a:pt x="1685" y="58"/>
                    <a:pt x="1369" y="13"/>
                  </a:cubicBezTo>
                  <a:cubicBezTo>
                    <a:pt x="1318" y="5"/>
                    <a:pt x="1261" y="1"/>
                    <a:pt x="119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7543874" y="3434709"/>
              <a:ext cx="72690" cy="33256"/>
            </a:xfrm>
            <a:custGeom>
              <a:rect b="b" l="l" r="r" t="t"/>
              <a:pathLst>
                <a:path extrusionOk="0" h="969" w="2118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80" y="969"/>
                    <a:pt x="1238" y="969"/>
                  </a:cubicBezTo>
                  <a:cubicBezTo>
                    <a:pt x="1881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7345848" y="3134444"/>
              <a:ext cx="44513" cy="57040"/>
            </a:xfrm>
            <a:custGeom>
              <a:rect b="b" l="l" r="r" t="t"/>
              <a:pathLst>
                <a:path extrusionOk="0" h="1662" w="1297">
                  <a:moveTo>
                    <a:pt x="551" y="0"/>
                  </a:moveTo>
                  <a:cubicBezTo>
                    <a:pt x="361" y="0"/>
                    <a:pt x="189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6" y="0"/>
                    <a:pt x="551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7483711" y="3328352"/>
              <a:ext cx="62394" cy="48391"/>
            </a:xfrm>
            <a:custGeom>
              <a:rect b="b" l="l" r="r" t="t"/>
              <a:pathLst>
                <a:path extrusionOk="0" h="1410" w="1818">
                  <a:moveTo>
                    <a:pt x="1349" y="1"/>
                  </a:moveTo>
                  <a:cubicBezTo>
                    <a:pt x="994" y="1"/>
                    <a:pt x="521" y="251"/>
                    <a:pt x="362" y="446"/>
                  </a:cubicBezTo>
                  <a:cubicBezTo>
                    <a:pt x="204" y="638"/>
                    <a:pt x="1" y="1055"/>
                    <a:pt x="181" y="1281"/>
                  </a:cubicBezTo>
                  <a:cubicBezTo>
                    <a:pt x="239" y="1358"/>
                    <a:pt x="337" y="1410"/>
                    <a:pt x="504" y="1410"/>
                  </a:cubicBezTo>
                  <a:cubicBezTo>
                    <a:pt x="533" y="1410"/>
                    <a:pt x="565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46" y="98"/>
                    <a:pt x="1570" y="1"/>
                    <a:pt x="134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7540236" y="3345923"/>
              <a:ext cx="72072" cy="38782"/>
            </a:xfrm>
            <a:custGeom>
              <a:rect b="b" l="l" r="r" t="t"/>
              <a:pathLst>
                <a:path extrusionOk="0" h="1130" w="2100">
                  <a:moveTo>
                    <a:pt x="1502" y="0"/>
                  </a:moveTo>
                  <a:cubicBezTo>
                    <a:pt x="1060" y="0"/>
                    <a:pt x="491" y="240"/>
                    <a:pt x="328" y="453"/>
                  </a:cubicBezTo>
                  <a:cubicBezTo>
                    <a:pt x="1" y="859"/>
                    <a:pt x="407" y="1096"/>
                    <a:pt x="791" y="1130"/>
                  </a:cubicBezTo>
                  <a:cubicBezTo>
                    <a:pt x="1129" y="1119"/>
                    <a:pt x="1445" y="1028"/>
                    <a:pt x="1727" y="859"/>
                  </a:cubicBezTo>
                  <a:cubicBezTo>
                    <a:pt x="1897" y="746"/>
                    <a:pt x="2100" y="521"/>
                    <a:pt x="2043" y="306"/>
                  </a:cubicBezTo>
                  <a:cubicBezTo>
                    <a:pt x="1981" y="84"/>
                    <a:pt x="1764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7234308" y="3096966"/>
              <a:ext cx="82780" cy="37615"/>
            </a:xfrm>
            <a:custGeom>
              <a:rect b="b" l="l" r="r" t="t"/>
              <a:pathLst>
                <a:path extrusionOk="0" h="1096" w="2412">
                  <a:moveTo>
                    <a:pt x="1717" y="1"/>
                  </a:moveTo>
                  <a:cubicBezTo>
                    <a:pt x="1460" y="1"/>
                    <a:pt x="1186" y="63"/>
                    <a:pt x="1027" y="124"/>
                  </a:cubicBezTo>
                  <a:cubicBezTo>
                    <a:pt x="779" y="237"/>
                    <a:pt x="0" y="654"/>
                    <a:pt x="497" y="970"/>
                  </a:cubicBezTo>
                  <a:cubicBezTo>
                    <a:pt x="625" y="1053"/>
                    <a:pt x="859" y="1096"/>
                    <a:pt x="1118" y="1096"/>
                  </a:cubicBezTo>
                  <a:cubicBezTo>
                    <a:pt x="1385" y="1096"/>
                    <a:pt x="1678" y="1051"/>
                    <a:pt x="1908" y="959"/>
                  </a:cubicBezTo>
                  <a:cubicBezTo>
                    <a:pt x="2122" y="869"/>
                    <a:pt x="2280" y="745"/>
                    <a:pt x="2325" y="564"/>
                  </a:cubicBezTo>
                  <a:cubicBezTo>
                    <a:pt x="2411" y="127"/>
                    <a:pt x="2081" y="1"/>
                    <a:pt x="1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7412051" y="3359034"/>
              <a:ext cx="70528" cy="33222"/>
            </a:xfrm>
            <a:custGeom>
              <a:rect b="b" l="l" r="r" t="t"/>
              <a:pathLst>
                <a:path extrusionOk="0" h="968" w="2055">
                  <a:moveTo>
                    <a:pt x="1182" y="1"/>
                  </a:moveTo>
                  <a:cubicBezTo>
                    <a:pt x="995" y="1"/>
                    <a:pt x="811" y="33"/>
                    <a:pt x="644" y="82"/>
                  </a:cubicBezTo>
                  <a:cubicBezTo>
                    <a:pt x="339" y="184"/>
                    <a:pt x="1" y="443"/>
                    <a:pt x="260" y="759"/>
                  </a:cubicBezTo>
                  <a:cubicBezTo>
                    <a:pt x="390" y="921"/>
                    <a:pt x="637" y="967"/>
                    <a:pt x="882" y="967"/>
                  </a:cubicBezTo>
                  <a:cubicBezTo>
                    <a:pt x="1065" y="967"/>
                    <a:pt x="1247" y="941"/>
                    <a:pt x="1378" y="917"/>
                  </a:cubicBezTo>
                  <a:cubicBezTo>
                    <a:pt x="1581" y="895"/>
                    <a:pt x="1795" y="883"/>
                    <a:pt x="1874" y="691"/>
                  </a:cubicBezTo>
                  <a:cubicBezTo>
                    <a:pt x="2055" y="285"/>
                    <a:pt x="1603" y="3"/>
                    <a:pt x="1265" y="3"/>
                  </a:cubicBezTo>
                  <a:cubicBezTo>
                    <a:pt x="1237" y="2"/>
                    <a:pt x="1209" y="1"/>
                    <a:pt x="118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7562338" y="3382714"/>
              <a:ext cx="69223" cy="46469"/>
            </a:xfrm>
            <a:custGeom>
              <a:rect b="b" l="l" r="r" t="t"/>
              <a:pathLst>
                <a:path extrusionOk="0" h="1354" w="2017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3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7423480" y="3289536"/>
              <a:ext cx="85869" cy="43930"/>
            </a:xfrm>
            <a:custGeom>
              <a:rect b="b" l="l" r="r" t="t"/>
              <a:pathLst>
                <a:path extrusionOk="0" h="1280" w="2502">
                  <a:moveTo>
                    <a:pt x="1027" y="0"/>
                  </a:moveTo>
                  <a:cubicBezTo>
                    <a:pt x="803" y="0"/>
                    <a:pt x="593" y="74"/>
                    <a:pt x="435" y="257"/>
                  </a:cubicBezTo>
                  <a:cubicBezTo>
                    <a:pt x="1" y="751"/>
                    <a:pt x="1201" y="1280"/>
                    <a:pt x="1910" y="1280"/>
                  </a:cubicBezTo>
                  <a:cubicBezTo>
                    <a:pt x="2269" y="1280"/>
                    <a:pt x="2502" y="1144"/>
                    <a:pt x="2331" y="798"/>
                  </a:cubicBezTo>
                  <a:cubicBezTo>
                    <a:pt x="2162" y="494"/>
                    <a:pt x="1891" y="257"/>
                    <a:pt x="1564" y="121"/>
                  </a:cubicBezTo>
                  <a:cubicBezTo>
                    <a:pt x="1389" y="46"/>
                    <a:pt x="1204" y="0"/>
                    <a:pt x="102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7386517" y="3176554"/>
              <a:ext cx="56800" cy="59408"/>
            </a:xfrm>
            <a:custGeom>
              <a:rect b="b" l="l" r="r" t="t"/>
              <a:pathLst>
                <a:path extrusionOk="0" h="1731" w="1655">
                  <a:moveTo>
                    <a:pt x="700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192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3" y="1730"/>
                    <a:pt x="1654" y="81"/>
                    <a:pt x="779" y="5"/>
                  </a:cubicBezTo>
                  <a:cubicBezTo>
                    <a:pt x="752" y="2"/>
                    <a:pt x="726" y="1"/>
                    <a:pt x="70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7637980" y="3388171"/>
              <a:ext cx="75813" cy="50588"/>
            </a:xfrm>
            <a:custGeom>
              <a:rect b="b" l="l" r="r" t="t"/>
              <a:pathLst>
                <a:path extrusionOk="0" h="1474" w="2209">
                  <a:moveTo>
                    <a:pt x="1867" y="0"/>
                  </a:moveTo>
                  <a:cubicBezTo>
                    <a:pt x="1253" y="0"/>
                    <a:pt x="1" y="983"/>
                    <a:pt x="640" y="1400"/>
                  </a:cubicBezTo>
                  <a:cubicBezTo>
                    <a:pt x="725" y="1451"/>
                    <a:pt x="826" y="1473"/>
                    <a:pt x="934" y="1473"/>
                  </a:cubicBezTo>
                  <a:cubicBezTo>
                    <a:pt x="1228" y="1473"/>
                    <a:pt x="1566" y="1308"/>
                    <a:pt x="1723" y="1118"/>
                  </a:cubicBezTo>
                  <a:cubicBezTo>
                    <a:pt x="1904" y="914"/>
                    <a:pt x="2208" y="553"/>
                    <a:pt x="2174" y="249"/>
                  </a:cubicBezTo>
                  <a:cubicBezTo>
                    <a:pt x="2153" y="73"/>
                    <a:pt x="2033" y="0"/>
                    <a:pt x="186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7483711" y="3262903"/>
              <a:ext cx="80961" cy="41321"/>
            </a:xfrm>
            <a:custGeom>
              <a:rect b="b" l="l" r="r" t="t"/>
              <a:pathLst>
                <a:path extrusionOk="0" h="1204" w="2359">
                  <a:moveTo>
                    <a:pt x="1544" y="0"/>
                  </a:moveTo>
                  <a:cubicBezTo>
                    <a:pt x="1363" y="0"/>
                    <a:pt x="1176" y="48"/>
                    <a:pt x="1016" y="96"/>
                  </a:cubicBezTo>
                  <a:cubicBezTo>
                    <a:pt x="655" y="186"/>
                    <a:pt x="1" y="446"/>
                    <a:pt x="373" y="920"/>
                  </a:cubicBezTo>
                  <a:cubicBezTo>
                    <a:pt x="538" y="1130"/>
                    <a:pt x="776" y="1203"/>
                    <a:pt x="1026" y="1203"/>
                  </a:cubicBezTo>
                  <a:cubicBezTo>
                    <a:pt x="1219" y="1203"/>
                    <a:pt x="1421" y="1159"/>
                    <a:pt x="1603" y="1100"/>
                  </a:cubicBezTo>
                  <a:cubicBezTo>
                    <a:pt x="1671" y="1078"/>
                    <a:pt x="1750" y="1044"/>
                    <a:pt x="1806" y="1021"/>
                  </a:cubicBezTo>
                  <a:cubicBezTo>
                    <a:pt x="2325" y="784"/>
                    <a:pt x="2359" y="209"/>
                    <a:pt x="1761" y="28"/>
                  </a:cubicBezTo>
                  <a:cubicBezTo>
                    <a:pt x="1691" y="8"/>
                    <a:pt x="1618" y="0"/>
                    <a:pt x="154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7503926" y="3379248"/>
              <a:ext cx="57761" cy="47911"/>
            </a:xfrm>
            <a:custGeom>
              <a:rect b="b" l="l" r="r" t="t"/>
              <a:pathLst>
                <a:path extrusionOk="0" h="1396" w="1683">
                  <a:moveTo>
                    <a:pt x="555" y="0"/>
                  </a:moveTo>
                  <a:cubicBezTo>
                    <a:pt x="0" y="0"/>
                    <a:pt x="175" y="928"/>
                    <a:pt x="596" y="1242"/>
                  </a:cubicBezTo>
                  <a:cubicBezTo>
                    <a:pt x="735" y="1340"/>
                    <a:pt x="923" y="1395"/>
                    <a:pt x="1099" y="1395"/>
                  </a:cubicBezTo>
                  <a:cubicBezTo>
                    <a:pt x="1409" y="1395"/>
                    <a:pt x="1683" y="1224"/>
                    <a:pt x="1589" y="813"/>
                  </a:cubicBezTo>
                  <a:cubicBezTo>
                    <a:pt x="1544" y="588"/>
                    <a:pt x="1194" y="204"/>
                    <a:pt x="856" y="69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7296187" y="3296434"/>
              <a:ext cx="64419" cy="44616"/>
            </a:xfrm>
            <a:custGeom>
              <a:rect b="b" l="l" r="r" t="t"/>
              <a:pathLst>
                <a:path extrusionOk="0" h="1300" w="1877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488" y="168"/>
                    <a:pt x="127" y="428"/>
                    <a:pt x="82" y="687"/>
                  </a:cubicBezTo>
                  <a:cubicBezTo>
                    <a:pt x="0" y="1095"/>
                    <a:pt x="385" y="1300"/>
                    <a:pt x="744" y="1300"/>
                  </a:cubicBezTo>
                  <a:cubicBezTo>
                    <a:pt x="832" y="1300"/>
                    <a:pt x="918" y="1287"/>
                    <a:pt x="996" y="1263"/>
                  </a:cubicBezTo>
                  <a:cubicBezTo>
                    <a:pt x="1323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7310979" y="3193577"/>
              <a:ext cx="72415" cy="35212"/>
            </a:xfrm>
            <a:custGeom>
              <a:rect b="b" l="l" r="r" t="t"/>
              <a:pathLst>
                <a:path extrusionOk="0" h="1026" w="2110">
                  <a:moveTo>
                    <a:pt x="1279" y="0"/>
                  </a:moveTo>
                  <a:cubicBezTo>
                    <a:pt x="1245" y="0"/>
                    <a:pt x="1210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74" y="946"/>
                    <a:pt x="373" y="1026"/>
                    <a:pt x="700" y="1026"/>
                  </a:cubicBezTo>
                  <a:cubicBezTo>
                    <a:pt x="1033" y="1026"/>
                    <a:pt x="1393" y="943"/>
                    <a:pt x="1524" y="863"/>
                  </a:cubicBezTo>
                  <a:cubicBezTo>
                    <a:pt x="2110" y="512"/>
                    <a:pt x="1841" y="0"/>
                    <a:pt x="127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7614230" y="3408695"/>
              <a:ext cx="45337" cy="57211"/>
            </a:xfrm>
            <a:custGeom>
              <a:rect b="b" l="l" r="r" t="t"/>
              <a:pathLst>
                <a:path extrusionOk="0" h="1667" w="1321">
                  <a:moveTo>
                    <a:pt x="599" y="1"/>
                  </a:moveTo>
                  <a:cubicBezTo>
                    <a:pt x="506" y="1"/>
                    <a:pt x="407" y="41"/>
                    <a:pt x="305" y="136"/>
                  </a:cubicBezTo>
                  <a:lnTo>
                    <a:pt x="271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299" y="1545"/>
                    <a:pt x="467" y="1666"/>
                    <a:pt x="636" y="1666"/>
                  </a:cubicBezTo>
                  <a:cubicBezTo>
                    <a:pt x="808" y="1666"/>
                    <a:pt x="981" y="1542"/>
                    <a:pt x="1106" y="1298"/>
                  </a:cubicBezTo>
                  <a:cubicBezTo>
                    <a:pt x="1320" y="907"/>
                    <a:pt x="1035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7364037" y="3321179"/>
              <a:ext cx="85972" cy="35830"/>
            </a:xfrm>
            <a:custGeom>
              <a:rect b="b" l="l" r="r" t="t"/>
              <a:pathLst>
                <a:path extrusionOk="0" h="1044" w="2505">
                  <a:moveTo>
                    <a:pt x="1417" y="1"/>
                  </a:moveTo>
                  <a:cubicBezTo>
                    <a:pt x="1020" y="1"/>
                    <a:pt x="605" y="101"/>
                    <a:pt x="441" y="249"/>
                  </a:cubicBezTo>
                  <a:cubicBezTo>
                    <a:pt x="1" y="632"/>
                    <a:pt x="824" y="937"/>
                    <a:pt x="1095" y="1005"/>
                  </a:cubicBezTo>
                  <a:cubicBezTo>
                    <a:pt x="1199" y="1028"/>
                    <a:pt x="1345" y="1044"/>
                    <a:pt x="1501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5" y="1"/>
                    <a:pt x="14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7315612" y="3238502"/>
              <a:ext cx="65517" cy="53917"/>
            </a:xfrm>
            <a:custGeom>
              <a:rect b="b" l="l" r="r" t="t"/>
              <a:pathLst>
                <a:path extrusionOk="0" h="1571" w="1909">
                  <a:moveTo>
                    <a:pt x="1448" y="1"/>
                  </a:moveTo>
                  <a:cubicBezTo>
                    <a:pt x="1123" y="1"/>
                    <a:pt x="665" y="351"/>
                    <a:pt x="532" y="547"/>
                  </a:cubicBezTo>
                  <a:cubicBezTo>
                    <a:pt x="286" y="867"/>
                    <a:pt x="1" y="1570"/>
                    <a:pt x="580" y="1570"/>
                  </a:cubicBezTo>
                  <a:cubicBezTo>
                    <a:pt x="613" y="1570"/>
                    <a:pt x="650" y="1568"/>
                    <a:pt x="689" y="1563"/>
                  </a:cubicBezTo>
                  <a:cubicBezTo>
                    <a:pt x="1175" y="1495"/>
                    <a:pt x="1908" y="863"/>
                    <a:pt x="1773" y="299"/>
                  </a:cubicBezTo>
                  <a:cubicBezTo>
                    <a:pt x="1761" y="209"/>
                    <a:pt x="1716" y="141"/>
                    <a:pt x="1671" y="85"/>
                  </a:cubicBezTo>
                  <a:cubicBezTo>
                    <a:pt x="1612" y="25"/>
                    <a:pt x="1535" y="1"/>
                    <a:pt x="144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7359404" y="3268497"/>
              <a:ext cx="60369" cy="58344"/>
            </a:xfrm>
            <a:custGeom>
              <a:rect b="b" l="l" r="r" t="t"/>
              <a:pathLst>
                <a:path extrusionOk="0" h="1700" w="1759">
                  <a:moveTo>
                    <a:pt x="521" y="0"/>
                  </a:moveTo>
                  <a:cubicBezTo>
                    <a:pt x="482" y="0"/>
                    <a:pt x="444" y="8"/>
                    <a:pt x="407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2" y="1700"/>
                    <a:pt x="731" y="1700"/>
                  </a:cubicBezTo>
                  <a:cubicBezTo>
                    <a:pt x="795" y="1700"/>
                    <a:pt x="860" y="1691"/>
                    <a:pt x="926" y="1671"/>
                  </a:cubicBezTo>
                  <a:cubicBezTo>
                    <a:pt x="1758" y="1470"/>
                    <a:pt x="1075" y="0"/>
                    <a:pt x="52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7368465" y="3246224"/>
              <a:ext cx="76740" cy="45852"/>
            </a:xfrm>
            <a:custGeom>
              <a:rect b="b" l="l" r="r" t="t"/>
              <a:pathLst>
                <a:path extrusionOk="0" h="1336" w="2236">
                  <a:moveTo>
                    <a:pt x="939" y="1"/>
                  </a:moveTo>
                  <a:cubicBezTo>
                    <a:pt x="786" y="1"/>
                    <a:pt x="642" y="38"/>
                    <a:pt x="537" y="131"/>
                  </a:cubicBezTo>
                  <a:cubicBezTo>
                    <a:pt x="1" y="608"/>
                    <a:pt x="1208" y="1335"/>
                    <a:pt x="1855" y="1335"/>
                  </a:cubicBezTo>
                  <a:cubicBezTo>
                    <a:pt x="2079" y="1335"/>
                    <a:pt x="2236" y="1248"/>
                    <a:pt x="2230" y="1033"/>
                  </a:cubicBezTo>
                  <a:cubicBezTo>
                    <a:pt x="2219" y="729"/>
                    <a:pt x="1858" y="424"/>
                    <a:pt x="1643" y="243"/>
                  </a:cubicBezTo>
                  <a:cubicBezTo>
                    <a:pt x="1480" y="109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7042219" y="3342835"/>
              <a:ext cx="21107" cy="17640"/>
            </a:xfrm>
            <a:custGeom>
              <a:rect b="b" l="l" r="r" t="t"/>
              <a:pathLst>
                <a:path extrusionOk="0" h="514" w="615">
                  <a:moveTo>
                    <a:pt x="339" y="0"/>
                  </a:moveTo>
                  <a:cubicBezTo>
                    <a:pt x="331" y="0"/>
                    <a:pt x="324" y="1"/>
                    <a:pt x="316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5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7049735" y="3409862"/>
              <a:ext cx="18876" cy="17812"/>
            </a:xfrm>
            <a:custGeom>
              <a:rect b="b" l="l" r="r" t="t"/>
              <a:pathLst>
                <a:path extrusionOk="0" h="519" w="550">
                  <a:moveTo>
                    <a:pt x="275" y="1"/>
                  </a:moveTo>
                  <a:cubicBezTo>
                    <a:pt x="137" y="1"/>
                    <a:pt x="1" y="98"/>
                    <a:pt x="18" y="282"/>
                  </a:cubicBezTo>
                  <a:cubicBezTo>
                    <a:pt x="29" y="442"/>
                    <a:pt x="150" y="519"/>
                    <a:pt x="273" y="519"/>
                  </a:cubicBezTo>
                  <a:cubicBezTo>
                    <a:pt x="410" y="519"/>
                    <a:pt x="549" y="422"/>
                    <a:pt x="538" y="237"/>
                  </a:cubicBezTo>
                  <a:cubicBezTo>
                    <a:pt x="522" y="78"/>
                    <a:pt x="398" y="1"/>
                    <a:pt x="275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7078220" y="3373826"/>
              <a:ext cx="21244" cy="17640"/>
            </a:xfrm>
            <a:custGeom>
              <a:rect b="b" l="l" r="r" t="t"/>
              <a:pathLst>
                <a:path extrusionOk="0" h="514" w="619">
                  <a:moveTo>
                    <a:pt x="349" y="0"/>
                  </a:moveTo>
                  <a:cubicBezTo>
                    <a:pt x="342" y="0"/>
                    <a:pt x="335" y="0"/>
                    <a:pt x="328" y="1"/>
                  </a:cubicBezTo>
                  <a:cubicBezTo>
                    <a:pt x="91" y="24"/>
                    <a:pt x="1" y="306"/>
                    <a:pt x="181" y="452"/>
                  </a:cubicBezTo>
                  <a:cubicBezTo>
                    <a:pt x="230" y="495"/>
                    <a:pt x="288" y="513"/>
                    <a:pt x="344" y="513"/>
                  </a:cubicBezTo>
                  <a:cubicBezTo>
                    <a:pt x="483" y="513"/>
                    <a:pt x="618" y="399"/>
                    <a:pt x="610" y="238"/>
                  </a:cubicBezTo>
                  <a:cubicBezTo>
                    <a:pt x="589" y="99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7102210" y="3507056"/>
              <a:ext cx="18670" cy="17640"/>
            </a:xfrm>
            <a:custGeom>
              <a:rect b="b" l="l" r="r" t="t"/>
              <a:pathLst>
                <a:path extrusionOk="0" h="514" w="544">
                  <a:moveTo>
                    <a:pt x="275" y="0"/>
                  </a:moveTo>
                  <a:cubicBezTo>
                    <a:pt x="138" y="0"/>
                    <a:pt x="1" y="94"/>
                    <a:pt x="13" y="272"/>
                  </a:cubicBezTo>
                  <a:cubicBezTo>
                    <a:pt x="29" y="436"/>
                    <a:pt x="150" y="514"/>
                    <a:pt x="271" y="514"/>
                  </a:cubicBezTo>
                  <a:cubicBezTo>
                    <a:pt x="408" y="514"/>
                    <a:pt x="544" y="417"/>
                    <a:pt x="532" y="238"/>
                  </a:cubicBezTo>
                  <a:cubicBezTo>
                    <a:pt x="521" y="77"/>
                    <a:pt x="398" y="0"/>
                    <a:pt x="27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7326079" y="3523289"/>
              <a:ext cx="21244" cy="18052"/>
            </a:xfrm>
            <a:custGeom>
              <a:rect b="b" l="l" r="r" t="t"/>
              <a:pathLst>
                <a:path extrusionOk="0" h="526" w="619">
                  <a:moveTo>
                    <a:pt x="347" y="1"/>
                  </a:moveTo>
                  <a:cubicBezTo>
                    <a:pt x="341" y="1"/>
                    <a:pt x="334" y="1"/>
                    <a:pt x="328" y="2"/>
                  </a:cubicBezTo>
                  <a:cubicBezTo>
                    <a:pt x="91" y="24"/>
                    <a:pt x="1" y="318"/>
                    <a:pt x="181" y="464"/>
                  </a:cubicBezTo>
                  <a:cubicBezTo>
                    <a:pt x="233" y="506"/>
                    <a:pt x="291" y="525"/>
                    <a:pt x="348" y="525"/>
                  </a:cubicBezTo>
                  <a:cubicBezTo>
                    <a:pt x="488" y="525"/>
                    <a:pt x="618" y="408"/>
                    <a:pt x="610" y="239"/>
                  </a:cubicBezTo>
                  <a:cubicBezTo>
                    <a:pt x="599" y="109"/>
                    <a:pt x="476" y="1"/>
                    <a:pt x="34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7559867" y="3640629"/>
              <a:ext cx="21862" cy="17915"/>
            </a:xfrm>
            <a:custGeom>
              <a:rect b="b" l="l" r="r" t="t"/>
              <a:pathLst>
                <a:path extrusionOk="0" h="522" w="637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6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7590584" y="3592993"/>
              <a:ext cx="21141" cy="18052"/>
            </a:xfrm>
            <a:custGeom>
              <a:rect b="b" l="l" r="r" t="t"/>
              <a:pathLst>
                <a:path extrusionOk="0" h="526" w="616">
                  <a:moveTo>
                    <a:pt x="339" y="1"/>
                  </a:moveTo>
                  <a:cubicBezTo>
                    <a:pt x="332" y="1"/>
                    <a:pt x="324" y="1"/>
                    <a:pt x="317" y="2"/>
                  </a:cubicBezTo>
                  <a:cubicBezTo>
                    <a:pt x="91" y="24"/>
                    <a:pt x="1" y="318"/>
                    <a:pt x="170" y="464"/>
                  </a:cubicBezTo>
                  <a:cubicBezTo>
                    <a:pt x="222" y="506"/>
                    <a:pt x="281" y="525"/>
                    <a:pt x="338" y="525"/>
                  </a:cubicBezTo>
                  <a:cubicBezTo>
                    <a:pt x="482" y="525"/>
                    <a:pt x="615" y="408"/>
                    <a:pt x="599" y="239"/>
                  </a:cubicBezTo>
                  <a:cubicBezTo>
                    <a:pt x="588" y="99"/>
                    <a:pt x="476" y="1"/>
                    <a:pt x="339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7108456" y="3067520"/>
              <a:ext cx="548777" cy="271506"/>
            </a:xfrm>
            <a:custGeom>
              <a:rect b="b" l="l" r="r" t="t"/>
              <a:pathLst>
                <a:path extrusionOk="0" h="7911" w="15990">
                  <a:moveTo>
                    <a:pt x="7709" y="1"/>
                  </a:moveTo>
                  <a:cubicBezTo>
                    <a:pt x="7195" y="1"/>
                    <a:pt x="6680" y="51"/>
                    <a:pt x="6173" y="158"/>
                  </a:cubicBezTo>
                  <a:cubicBezTo>
                    <a:pt x="5281" y="339"/>
                    <a:pt x="4615" y="1050"/>
                    <a:pt x="3690" y="1208"/>
                  </a:cubicBezTo>
                  <a:cubicBezTo>
                    <a:pt x="2505" y="1411"/>
                    <a:pt x="1490" y="1162"/>
                    <a:pt x="688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90" y="4288"/>
                    <a:pt x="587" y="5202"/>
                  </a:cubicBezTo>
                  <a:cubicBezTo>
                    <a:pt x="1208" y="6353"/>
                    <a:pt x="2223" y="7256"/>
                    <a:pt x="3352" y="7910"/>
                  </a:cubicBezTo>
                  <a:cubicBezTo>
                    <a:pt x="3306" y="7798"/>
                    <a:pt x="3261" y="7696"/>
                    <a:pt x="3216" y="7594"/>
                  </a:cubicBezTo>
                  <a:cubicBezTo>
                    <a:pt x="2099" y="5328"/>
                    <a:pt x="3600" y="4206"/>
                    <a:pt x="5504" y="4206"/>
                  </a:cubicBezTo>
                  <a:cubicBezTo>
                    <a:pt x="6255" y="4206"/>
                    <a:pt x="7068" y="4380"/>
                    <a:pt x="7809" y="4728"/>
                  </a:cubicBezTo>
                  <a:cubicBezTo>
                    <a:pt x="8751" y="5199"/>
                    <a:pt x="10213" y="6395"/>
                    <a:pt x="11465" y="6395"/>
                  </a:cubicBezTo>
                  <a:cubicBezTo>
                    <a:pt x="11712" y="6395"/>
                    <a:pt x="11951" y="6348"/>
                    <a:pt x="12176" y="6240"/>
                  </a:cubicBezTo>
                  <a:cubicBezTo>
                    <a:pt x="13225" y="5721"/>
                    <a:pt x="13236" y="4412"/>
                    <a:pt x="14399" y="3882"/>
                  </a:cubicBezTo>
                  <a:cubicBezTo>
                    <a:pt x="14818" y="3691"/>
                    <a:pt x="15277" y="3589"/>
                    <a:pt x="15736" y="3589"/>
                  </a:cubicBezTo>
                  <a:cubicBezTo>
                    <a:pt x="15821" y="3589"/>
                    <a:pt x="15905" y="3593"/>
                    <a:pt x="15990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4" y="1670"/>
                    <a:pt x="12266" y="1219"/>
                    <a:pt x="11262" y="779"/>
                  </a:cubicBezTo>
                  <a:cubicBezTo>
                    <a:pt x="10150" y="286"/>
                    <a:pt x="8931" y="1"/>
                    <a:pt x="770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4819278" y="3295679"/>
              <a:ext cx="612303" cy="236671"/>
            </a:xfrm>
            <a:custGeom>
              <a:rect b="b" l="l" r="r" t="t"/>
              <a:pathLst>
                <a:path extrusionOk="0" h="6896" w="17841">
                  <a:moveTo>
                    <a:pt x="10233" y="0"/>
                  </a:moveTo>
                  <a:cubicBezTo>
                    <a:pt x="6343" y="0"/>
                    <a:pt x="2283" y="1270"/>
                    <a:pt x="0" y="4399"/>
                  </a:cubicBezTo>
                  <a:cubicBezTo>
                    <a:pt x="2373" y="6101"/>
                    <a:pt x="4940" y="6896"/>
                    <a:pt x="7468" y="6896"/>
                  </a:cubicBezTo>
                  <a:cubicBezTo>
                    <a:pt x="11277" y="6896"/>
                    <a:pt x="14999" y="5093"/>
                    <a:pt x="17840" y="1872"/>
                  </a:cubicBezTo>
                  <a:cubicBezTo>
                    <a:pt x="15937" y="706"/>
                    <a:pt x="13133" y="0"/>
                    <a:pt x="10233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4700359" y="3340158"/>
              <a:ext cx="713410" cy="167722"/>
            </a:xfrm>
            <a:custGeom>
              <a:rect b="b" l="l" r="r" t="t"/>
              <a:pathLst>
                <a:path extrusionOk="0" h="4887" w="20787">
                  <a:moveTo>
                    <a:pt x="17198" y="0"/>
                  </a:moveTo>
                  <a:cubicBezTo>
                    <a:pt x="16747" y="440"/>
                    <a:pt x="16329" y="914"/>
                    <a:pt x="15945" y="1399"/>
                  </a:cubicBezTo>
                  <a:lnTo>
                    <a:pt x="14253" y="1659"/>
                  </a:lnTo>
                  <a:cubicBezTo>
                    <a:pt x="14038" y="1704"/>
                    <a:pt x="13824" y="1738"/>
                    <a:pt x="13610" y="1761"/>
                  </a:cubicBezTo>
                  <a:lnTo>
                    <a:pt x="13531" y="1682"/>
                  </a:lnTo>
                  <a:cubicBezTo>
                    <a:pt x="14027" y="1162"/>
                    <a:pt x="14479" y="610"/>
                    <a:pt x="14907" y="34"/>
                  </a:cubicBezTo>
                  <a:lnTo>
                    <a:pt x="14907" y="34"/>
                  </a:lnTo>
                  <a:cubicBezTo>
                    <a:pt x="14321" y="519"/>
                    <a:pt x="13768" y="1038"/>
                    <a:pt x="13249" y="1580"/>
                  </a:cubicBezTo>
                  <a:cubicBezTo>
                    <a:pt x="13203" y="1636"/>
                    <a:pt x="13203" y="1704"/>
                    <a:pt x="13249" y="1761"/>
                  </a:cubicBezTo>
                  <a:lnTo>
                    <a:pt x="13294" y="1817"/>
                  </a:lnTo>
                  <a:cubicBezTo>
                    <a:pt x="12989" y="1862"/>
                    <a:pt x="12684" y="1907"/>
                    <a:pt x="12380" y="1941"/>
                  </a:cubicBezTo>
                  <a:lnTo>
                    <a:pt x="11251" y="2099"/>
                  </a:lnTo>
                  <a:cubicBezTo>
                    <a:pt x="11353" y="1975"/>
                    <a:pt x="11443" y="1862"/>
                    <a:pt x="11545" y="1738"/>
                  </a:cubicBezTo>
                  <a:cubicBezTo>
                    <a:pt x="11691" y="1580"/>
                    <a:pt x="11838" y="1411"/>
                    <a:pt x="11973" y="1230"/>
                  </a:cubicBezTo>
                  <a:cubicBezTo>
                    <a:pt x="12109" y="1061"/>
                    <a:pt x="12244" y="880"/>
                    <a:pt x="12357" y="689"/>
                  </a:cubicBezTo>
                  <a:cubicBezTo>
                    <a:pt x="12414" y="587"/>
                    <a:pt x="12470" y="485"/>
                    <a:pt x="12515" y="384"/>
                  </a:cubicBezTo>
                  <a:cubicBezTo>
                    <a:pt x="12572" y="282"/>
                    <a:pt x="12594" y="181"/>
                    <a:pt x="12628" y="68"/>
                  </a:cubicBezTo>
                  <a:lnTo>
                    <a:pt x="12628" y="68"/>
                  </a:lnTo>
                  <a:lnTo>
                    <a:pt x="12459" y="350"/>
                  </a:lnTo>
                  <a:cubicBezTo>
                    <a:pt x="12391" y="440"/>
                    <a:pt x="12323" y="531"/>
                    <a:pt x="12256" y="610"/>
                  </a:cubicBezTo>
                  <a:cubicBezTo>
                    <a:pt x="12188" y="700"/>
                    <a:pt x="12120" y="779"/>
                    <a:pt x="12041" y="858"/>
                  </a:cubicBezTo>
                  <a:lnTo>
                    <a:pt x="11815" y="1095"/>
                  </a:lnTo>
                  <a:cubicBezTo>
                    <a:pt x="11669" y="1253"/>
                    <a:pt x="11511" y="1411"/>
                    <a:pt x="11353" y="1569"/>
                  </a:cubicBezTo>
                  <a:cubicBezTo>
                    <a:pt x="11195" y="1727"/>
                    <a:pt x="11048" y="1896"/>
                    <a:pt x="10913" y="2077"/>
                  </a:cubicBezTo>
                  <a:cubicBezTo>
                    <a:pt x="10901" y="2099"/>
                    <a:pt x="10890" y="2122"/>
                    <a:pt x="10890" y="2144"/>
                  </a:cubicBezTo>
                  <a:lnTo>
                    <a:pt x="10439" y="2201"/>
                  </a:lnTo>
                  <a:lnTo>
                    <a:pt x="9378" y="2347"/>
                  </a:lnTo>
                  <a:cubicBezTo>
                    <a:pt x="9762" y="1772"/>
                    <a:pt x="10123" y="1185"/>
                    <a:pt x="10450" y="576"/>
                  </a:cubicBezTo>
                  <a:lnTo>
                    <a:pt x="10450" y="576"/>
                  </a:lnTo>
                  <a:cubicBezTo>
                    <a:pt x="9942" y="1151"/>
                    <a:pt x="9457" y="1761"/>
                    <a:pt x="9017" y="2392"/>
                  </a:cubicBezTo>
                  <a:cubicBezTo>
                    <a:pt x="8193" y="2494"/>
                    <a:pt x="7381" y="2607"/>
                    <a:pt x="6602" y="2686"/>
                  </a:cubicBezTo>
                  <a:lnTo>
                    <a:pt x="6580" y="2686"/>
                  </a:lnTo>
                  <a:cubicBezTo>
                    <a:pt x="6839" y="2449"/>
                    <a:pt x="7110" y="2212"/>
                    <a:pt x="7358" y="1975"/>
                  </a:cubicBezTo>
                  <a:cubicBezTo>
                    <a:pt x="7640" y="1659"/>
                    <a:pt x="7922" y="1332"/>
                    <a:pt x="8193" y="982"/>
                  </a:cubicBezTo>
                  <a:lnTo>
                    <a:pt x="8193" y="982"/>
                  </a:lnTo>
                  <a:cubicBezTo>
                    <a:pt x="7855" y="1253"/>
                    <a:pt x="7527" y="1524"/>
                    <a:pt x="7212" y="1817"/>
                  </a:cubicBezTo>
                  <a:cubicBezTo>
                    <a:pt x="6873" y="2077"/>
                    <a:pt x="6546" y="2347"/>
                    <a:pt x="6230" y="2629"/>
                  </a:cubicBezTo>
                  <a:cubicBezTo>
                    <a:pt x="6207" y="2652"/>
                    <a:pt x="6185" y="2686"/>
                    <a:pt x="6185" y="2731"/>
                  </a:cubicBezTo>
                  <a:lnTo>
                    <a:pt x="3262" y="3081"/>
                  </a:lnTo>
                  <a:cubicBezTo>
                    <a:pt x="1310" y="3329"/>
                    <a:pt x="1" y="3510"/>
                    <a:pt x="1" y="3510"/>
                  </a:cubicBezTo>
                  <a:cubicBezTo>
                    <a:pt x="1" y="3510"/>
                    <a:pt x="1321" y="3419"/>
                    <a:pt x="3285" y="3239"/>
                  </a:cubicBezTo>
                  <a:cubicBezTo>
                    <a:pt x="4187" y="3160"/>
                    <a:pt x="5225" y="3070"/>
                    <a:pt x="6343" y="2957"/>
                  </a:cubicBezTo>
                  <a:cubicBezTo>
                    <a:pt x="6647" y="3273"/>
                    <a:pt x="6952" y="3600"/>
                    <a:pt x="7257" y="3916"/>
                  </a:cubicBezTo>
                  <a:cubicBezTo>
                    <a:pt x="7437" y="4085"/>
                    <a:pt x="7629" y="4266"/>
                    <a:pt x="7810" y="4435"/>
                  </a:cubicBezTo>
                  <a:cubicBezTo>
                    <a:pt x="8013" y="4582"/>
                    <a:pt x="8216" y="4740"/>
                    <a:pt x="8419" y="4886"/>
                  </a:cubicBezTo>
                  <a:cubicBezTo>
                    <a:pt x="8261" y="4683"/>
                    <a:pt x="8080" y="4514"/>
                    <a:pt x="7922" y="4322"/>
                  </a:cubicBezTo>
                  <a:cubicBezTo>
                    <a:pt x="7753" y="4142"/>
                    <a:pt x="7595" y="3950"/>
                    <a:pt x="7426" y="3758"/>
                  </a:cubicBezTo>
                  <a:cubicBezTo>
                    <a:pt x="7189" y="3476"/>
                    <a:pt x="6941" y="3194"/>
                    <a:pt x="6681" y="2912"/>
                  </a:cubicBezTo>
                  <a:cubicBezTo>
                    <a:pt x="7381" y="2844"/>
                    <a:pt x="8114" y="2754"/>
                    <a:pt x="8848" y="2663"/>
                  </a:cubicBezTo>
                  <a:cubicBezTo>
                    <a:pt x="8848" y="2708"/>
                    <a:pt x="8859" y="2742"/>
                    <a:pt x="8893" y="2765"/>
                  </a:cubicBezTo>
                  <a:lnTo>
                    <a:pt x="9423" y="3250"/>
                  </a:lnTo>
                  <a:cubicBezTo>
                    <a:pt x="9604" y="3397"/>
                    <a:pt x="9796" y="3543"/>
                    <a:pt x="9987" y="3679"/>
                  </a:cubicBezTo>
                  <a:cubicBezTo>
                    <a:pt x="10168" y="3803"/>
                    <a:pt x="10360" y="3961"/>
                    <a:pt x="10552" y="4085"/>
                  </a:cubicBezTo>
                  <a:cubicBezTo>
                    <a:pt x="10732" y="4209"/>
                    <a:pt x="10924" y="4367"/>
                    <a:pt x="11116" y="4514"/>
                  </a:cubicBezTo>
                  <a:cubicBezTo>
                    <a:pt x="10958" y="4322"/>
                    <a:pt x="10800" y="4153"/>
                    <a:pt x="10642" y="3984"/>
                  </a:cubicBezTo>
                  <a:cubicBezTo>
                    <a:pt x="10484" y="3803"/>
                    <a:pt x="10292" y="3656"/>
                    <a:pt x="10112" y="3498"/>
                  </a:cubicBezTo>
                  <a:cubicBezTo>
                    <a:pt x="9931" y="3340"/>
                    <a:pt x="9762" y="3194"/>
                    <a:pt x="9581" y="3036"/>
                  </a:cubicBezTo>
                  <a:cubicBezTo>
                    <a:pt x="9446" y="2912"/>
                    <a:pt x="9299" y="2776"/>
                    <a:pt x="9164" y="2641"/>
                  </a:cubicBezTo>
                  <a:cubicBezTo>
                    <a:pt x="9164" y="2629"/>
                    <a:pt x="9175" y="2629"/>
                    <a:pt x="9175" y="2618"/>
                  </a:cubicBezTo>
                  <a:lnTo>
                    <a:pt x="10473" y="2460"/>
                  </a:lnTo>
                  <a:lnTo>
                    <a:pt x="11071" y="2381"/>
                  </a:lnTo>
                  <a:lnTo>
                    <a:pt x="11500" y="2787"/>
                  </a:lnTo>
                  <a:cubicBezTo>
                    <a:pt x="11703" y="2957"/>
                    <a:pt x="11928" y="3115"/>
                    <a:pt x="12131" y="3284"/>
                  </a:cubicBezTo>
                  <a:cubicBezTo>
                    <a:pt x="12560" y="3577"/>
                    <a:pt x="12989" y="3893"/>
                    <a:pt x="13429" y="4175"/>
                  </a:cubicBezTo>
                  <a:cubicBezTo>
                    <a:pt x="13249" y="3984"/>
                    <a:pt x="13057" y="3803"/>
                    <a:pt x="12865" y="3622"/>
                  </a:cubicBezTo>
                  <a:lnTo>
                    <a:pt x="12278" y="3103"/>
                  </a:lnTo>
                  <a:cubicBezTo>
                    <a:pt x="12075" y="2923"/>
                    <a:pt x="11883" y="2754"/>
                    <a:pt x="11680" y="2584"/>
                  </a:cubicBezTo>
                  <a:lnTo>
                    <a:pt x="11409" y="2325"/>
                  </a:lnTo>
                  <a:lnTo>
                    <a:pt x="12414" y="2189"/>
                  </a:lnTo>
                  <a:cubicBezTo>
                    <a:pt x="12775" y="2133"/>
                    <a:pt x="13136" y="2088"/>
                    <a:pt x="13486" y="2020"/>
                  </a:cubicBezTo>
                  <a:cubicBezTo>
                    <a:pt x="13553" y="2110"/>
                    <a:pt x="13621" y="2189"/>
                    <a:pt x="13689" y="2268"/>
                  </a:cubicBezTo>
                  <a:cubicBezTo>
                    <a:pt x="13858" y="2438"/>
                    <a:pt x="14016" y="2596"/>
                    <a:pt x="14185" y="2754"/>
                  </a:cubicBezTo>
                  <a:cubicBezTo>
                    <a:pt x="14354" y="2900"/>
                    <a:pt x="14558" y="3036"/>
                    <a:pt x="14738" y="3171"/>
                  </a:cubicBezTo>
                  <a:cubicBezTo>
                    <a:pt x="14941" y="3284"/>
                    <a:pt x="15133" y="3397"/>
                    <a:pt x="15336" y="3498"/>
                  </a:cubicBezTo>
                  <a:cubicBezTo>
                    <a:pt x="15167" y="3340"/>
                    <a:pt x="14998" y="3205"/>
                    <a:pt x="14828" y="3058"/>
                  </a:cubicBezTo>
                  <a:cubicBezTo>
                    <a:pt x="14659" y="2912"/>
                    <a:pt x="14512" y="2742"/>
                    <a:pt x="14343" y="2584"/>
                  </a:cubicBezTo>
                  <a:cubicBezTo>
                    <a:pt x="14185" y="2438"/>
                    <a:pt x="14050" y="2257"/>
                    <a:pt x="13892" y="2099"/>
                  </a:cubicBezTo>
                  <a:lnTo>
                    <a:pt x="13790" y="1986"/>
                  </a:lnTo>
                  <a:cubicBezTo>
                    <a:pt x="13959" y="1952"/>
                    <a:pt x="14129" y="1930"/>
                    <a:pt x="14298" y="1896"/>
                  </a:cubicBezTo>
                  <a:cubicBezTo>
                    <a:pt x="14794" y="1828"/>
                    <a:pt x="15280" y="1738"/>
                    <a:pt x="15754" y="1659"/>
                  </a:cubicBezTo>
                  <a:lnTo>
                    <a:pt x="15754" y="1659"/>
                  </a:lnTo>
                  <a:cubicBezTo>
                    <a:pt x="15742" y="1670"/>
                    <a:pt x="15742" y="1670"/>
                    <a:pt x="15731" y="1682"/>
                  </a:cubicBezTo>
                  <a:lnTo>
                    <a:pt x="15720" y="1693"/>
                  </a:lnTo>
                  <a:cubicBezTo>
                    <a:pt x="15686" y="1761"/>
                    <a:pt x="15709" y="1840"/>
                    <a:pt x="15776" y="1873"/>
                  </a:cubicBezTo>
                  <a:lnTo>
                    <a:pt x="15799" y="1885"/>
                  </a:lnTo>
                  <a:cubicBezTo>
                    <a:pt x="16103" y="2054"/>
                    <a:pt x="16419" y="2212"/>
                    <a:pt x="16747" y="2370"/>
                  </a:cubicBezTo>
                  <a:cubicBezTo>
                    <a:pt x="17051" y="2550"/>
                    <a:pt x="17367" y="2731"/>
                    <a:pt x="17695" y="2889"/>
                  </a:cubicBezTo>
                  <a:cubicBezTo>
                    <a:pt x="17424" y="2641"/>
                    <a:pt x="17142" y="2404"/>
                    <a:pt x="16860" y="2178"/>
                  </a:cubicBezTo>
                  <a:cubicBezTo>
                    <a:pt x="16600" y="2009"/>
                    <a:pt x="16329" y="1862"/>
                    <a:pt x="16058" y="1704"/>
                  </a:cubicBezTo>
                  <a:cubicBezTo>
                    <a:pt x="16092" y="1659"/>
                    <a:pt x="16126" y="1614"/>
                    <a:pt x="16160" y="1569"/>
                  </a:cubicBezTo>
                  <a:lnTo>
                    <a:pt x="17604" y="1264"/>
                  </a:lnTo>
                  <a:cubicBezTo>
                    <a:pt x="18089" y="1162"/>
                    <a:pt x="18541" y="1072"/>
                    <a:pt x="18925" y="959"/>
                  </a:cubicBezTo>
                  <a:cubicBezTo>
                    <a:pt x="19308" y="847"/>
                    <a:pt x="19647" y="756"/>
                    <a:pt x="19918" y="677"/>
                  </a:cubicBezTo>
                  <a:lnTo>
                    <a:pt x="20786" y="429"/>
                  </a:lnTo>
                  <a:lnTo>
                    <a:pt x="19906" y="621"/>
                  </a:lnTo>
                  <a:lnTo>
                    <a:pt x="18891" y="847"/>
                  </a:lnTo>
                  <a:cubicBezTo>
                    <a:pt x="18507" y="948"/>
                    <a:pt x="18056" y="1016"/>
                    <a:pt x="17570" y="1106"/>
                  </a:cubicBezTo>
                  <a:lnTo>
                    <a:pt x="16329" y="1332"/>
                  </a:lnTo>
                  <a:cubicBezTo>
                    <a:pt x="16645" y="903"/>
                    <a:pt x="16938" y="463"/>
                    <a:pt x="17198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4864958" y="2995482"/>
              <a:ext cx="350510" cy="462428"/>
            </a:xfrm>
            <a:custGeom>
              <a:rect b="b" l="l" r="r" t="t"/>
              <a:pathLst>
                <a:path extrusionOk="0" h="13474" w="10213">
                  <a:moveTo>
                    <a:pt x="9920" y="0"/>
                  </a:moveTo>
                  <a:lnTo>
                    <a:pt x="9446" y="418"/>
                  </a:lnTo>
                  <a:cubicBezTo>
                    <a:pt x="7381" y="2099"/>
                    <a:pt x="4187" y="2415"/>
                    <a:pt x="2438" y="4322"/>
                  </a:cubicBezTo>
                  <a:cubicBezTo>
                    <a:pt x="1" y="6793"/>
                    <a:pt x="554" y="10449"/>
                    <a:pt x="1163" y="13474"/>
                  </a:cubicBezTo>
                  <a:cubicBezTo>
                    <a:pt x="4029" y="12548"/>
                    <a:pt x="7234" y="12627"/>
                    <a:pt x="8712" y="9479"/>
                  </a:cubicBezTo>
                  <a:cubicBezTo>
                    <a:pt x="10213" y="6714"/>
                    <a:pt x="9039" y="3397"/>
                    <a:pt x="9829" y="407"/>
                  </a:cubicBezTo>
                  <a:lnTo>
                    <a:pt x="9920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4907549" y="3080664"/>
              <a:ext cx="240549" cy="369112"/>
            </a:xfrm>
            <a:custGeom>
              <a:rect b="b" l="l" r="r" t="t"/>
              <a:pathLst>
                <a:path extrusionOk="0" h="10755" w="7009">
                  <a:moveTo>
                    <a:pt x="6535" y="1"/>
                  </a:moveTo>
                  <a:lnTo>
                    <a:pt x="6219" y="441"/>
                  </a:lnTo>
                  <a:cubicBezTo>
                    <a:pt x="6027" y="723"/>
                    <a:pt x="5733" y="1118"/>
                    <a:pt x="5406" y="1614"/>
                  </a:cubicBezTo>
                  <a:cubicBezTo>
                    <a:pt x="5079" y="2100"/>
                    <a:pt x="4684" y="2664"/>
                    <a:pt x="4289" y="3285"/>
                  </a:cubicBezTo>
                  <a:cubicBezTo>
                    <a:pt x="4120" y="3544"/>
                    <a:pt x="3950" y="3804"/>
                    <a:pt x="3781" y="4063"/>
                  </a:cubicBezTo>
                  <a:lnTo>
                    <a:pt x="3747" y="3781"/>
                  </a:lnTo>
                  <a:lnTo>
                    <a:pt x="3713" y="3409"/>
                  </a:lnTo>
                  <a:cubicBezTo>
                    <a:pt x="3702" y="3285"/>
                    <a:pt x="3680" y="3160"/>
                    <a:pt x="3680" y="3036"/>
                  </a:cubicBezTo>
                  <a:lnTo>
                    <a:pt x="3646" y="2675"/>
                  </a:lnTo>
                  <a:cubicBezTo>
                    <a:pt x="3646" y="2551"/>
                    <a:pt x="3623" y="2427"/>
                    <a:pt x="3623" y="2303"/>
                  </a:cubicBezTo>
                  <a:cubicBezTo>
                    <a:pt x="3623" y="2043"/>
                    <a:pt x="3623" y="1795"/>
                    <a:pt x="3601" y="1547"/>
                  </a:cubicBezTo>
                  <a:cubicBezTo>
                    <a:pt x="3555" y="1795"/>
                    <a:pt x="3510" y="2043"/>
                    <a:pt x="3465" y="2292"/>
                  </a:cubicBezTo>
                  <a:cubicBezTo>
                    <a:pt x="3443" y="2416"/>
                    <a:pt x="3431" y="2540"/>
                    <a:pt x="3431" y="2664"/>
                  </a:cubicBezTo>
                  <a:cubicBezTo>
                    <a:pt x="3420" y="2799"/>
                    <a:pt x="3420" y="2923"/>
                    <a:pt x="3409" y="3048"/>
                  </a:cubicBezTo>
                  <a:cubicBezTo>
                    <a:pt x="3409" y="3183"/>
                    <a:pt x="3409" y="3307"/>
                    <a:pt x="3409" y="3431"/>
                  </a:cubicBezTo>
                  <a:lnTo>
                    <a:pt x="3431" y="3815"/>
                  </a:lnTo>
                  <a:cubicBezTo>
                    <a:pt x="3443" y="4052"/>
                    <a:pt x="3465" y="4278"/>
                    <a:pt x="3488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3" y="6275"/>
                    <a:pt x="2382" y="6264"/>
                  </a:cubicBezTo>
                  <a:cubicBezTo>
                    <a:pt x="2348" y="6117"/>
                    <a:pt x="2325" y="5970"/>
                    <a:pt x="2292" y="5823"/>
                  </a:cubicBezTo>
                  <a:cubicBezTo>
                    <a:pt x="2269" y="5677"/>
                    <a:pt x="2269" y="5519"/>
                    <a:pt x="2258" y="5372"/>
                  </a:cubicBezTo>
                  <a:cubicBezTo>
                    <a:pt x="2247" y="5214"/>
                    <a:pt x="2258" y="5067"/>
                    <a:pt x="2258" y="4909"/>
                  </a:cubicBezTo>
                  <a:lnTo>
                    <a:pt x="2269" y="3973"/>
                  </a:lnTo>
                  <a:cubicBezTo>
                    <a:pt x="2269" y="3657"/>
                    <a:pt x="2258" y="3352"/>
                    <a:pt x="2224" y="3036"/>
                  </a:cubicBezTo>
                  <a:cubicBezTo>
                    <a:pt x="2201" y="3194"/>
                    <a:pt x="2179" y="3352"/>
                    <a:pt x="2168" y="3499"/>
                  </a:cubicBezTo>
                  <a:cubicBezTo>
                    <a:pt x="2145" y="3657"/>
                    <a:pt x="2122" y="3815"/>
                    <a:pt x="2100" y="3962"/>
                  </a:cubicBezTo>
                  <a:cubicBezTo>
                    <a:pt x="2055" y="4278"/>
                    <a:pt x="2010" y="4582"/>
                    <a:pt x="1976" y="4898"/>
                  </a:cubicBezTo>
                  <a:cubicBezTo>
                    <a:pt x="1953" y="5056"/>
                    <a:pt x="1953" y="5214"/>
                    <a:pt x="1942" y="5372"/>
                  </a:cubicBezTo>
                  <a:cubicBezTo>
                    <a:pt x="1942" y="5530"/>
                    <a:pt x="1953" y="5699"/>
                    <a:pt x="1976" y="5857"/>
                  </a:cubicBezTo>
                  <a:cubicBezTo>
                    <a:pt x="1987" y="6027"/>
                    <a:pt x="2021" y="6185"/>
                    <a:pt x="2055" y="6343"/>
                  </a:cubicBezTo>
                  <a:cubicBezTo>
                    <a:pt x="2100" y="6467"/>
                    <a:pt x="2134" y="6602"/>
                    <a:pt x="2179" y="6726"/>
                  </a:cubicBezTo>
                  <a:cubicBezTo>
                    <a:pt x="2077" y="6895"/>
                    <a:pt x="1976" y="7076"/>
                    <a:pt x="1885" y="7234"/>
                  </a:cubicBezTo>
                  <a:cubicBezTo>
                    <a:pt x="1536" y="7843"/>
                    <a:pt x="1231" y="8419"/>
                    <a:pt x="949" y="8927"/>
                  </a:cubicBezTo>
                  <a:cubicBezTo>
                    <a:pt x="926" y="8408"/>
                    <a:pt x="892" y="7888"/>
                    <a:pt x="859" y="7381"/>
                  </a:cubicBezTo>
                  <a:cubicBezTo>
                    <a:pt x="847" y="7053"/>
                    <a:pt x="836" y="6726"/>
                    <a:pt x="813" y="6410"/>
                  </a:cubicBezTo>
                  <a:cubicBezTo>
                    <a:pt x="791" y="6083"/>
                    <a:pt x="768" y="5756"/>
                    <a:pt x="734" y="5429"/>
                  </a:cubicBezTo>
                  <a:cubicBezTo>
                    <a:pt x="689" y="5756"/>
                    <a:pt x="655" y="6083"/>
                    <a:pt x="622" y="6399"/>
                  </a:cubicBezTo>
                  <a:cubicBezTo>
                    <a:pt x="599" y="6726"/>
                    <a:pt x="576" y="7053"/>
                    <a:pt x="565" y="7381"/>
                  </a:cubicBezTo>
                  <a:cubicBezTo>
                    <a:pt x="565" y="8024"/>
                    <a:pt x="588" y="8690"/>
                    <a:pt x="633" y="9344"/>
                  </a:cubicBezTo>
                  <a:lnTo>
                    <a:pt x="633" y="9355"/>
                  </a:lnTo>
                  <a:lnTo>
                    <a:pt x="633" y="9367"/>
                  </a:lnTo>
                  <a:cubicBezTo>
                    <a:pt x="633" y="9401"/>
                    <a:pt x="644" y="9423"/>
                    <a:pt x="667" y="9434"/>
                  </a:cubicBezTo>
                  <a:cubicBezTo>
                    <a:pt x="497" y="9762"/>
                    <a:pt x="351" y="10055"/>
                    <a:pt x="238" y="10269"/>
                  </a:cubicBezTo>
                  <a:lnTo>
                    <a:pt x="1" y="10755"/>
                  </a:lnTo>
                  <a:cubicBezTo>
                    <a:pt x="1" y="10755"/>
                    <a:pt x="103" y="10597"/>
                    <a:pt x="306" y="10315"/>
                  </a:cubicBezTo>
                  <a:cubicBezTo>
                    <a:pt x="441" y="10100"/>
                    <a:pt x="622" y="9818"/>
                    <a:pt x="836" y="9502"/>
                  </a:cubicBezTo>
                  <a:cubicBezTo>
                    <a:pt x="960" y="9468"/>
                    <a:pt x="1096" y="9446"/>
                    <a:pt x="1220" y="9412"/>
                  </a:cubicBezTo>
                  <a:cubicBezTo>
                    <a:pt x="1344" y="9378"/>
                    <a:pt x="1479" y="9310"/>
                    <a:pt x="1592" y="9254"/>
                  </a:cubicBezTo>
                  <a:cubicBezTo>
                    <a:pt x="1705" y="9197"/>
                    <a:pt x="1818" y="9130"/>
                    <a:pt x="1931" y="9062"/>
                  </a:cubicBezTo>
                  <a:lnTo>
                    <a:pt x="2247" y="8836"/>
                  </a:lnTo>
                  <a:cubicBezTo>
                    <a:pt x="2450" y="8678"/>
                    <a:pt x="2641" y="8509"/>
                    <a:pt x="2822" y="8340"/>
                  </a:cubicBezTo>
                  <a:cubicBezTo>
                    <a:pt x="3003" y="8159"/>
                    <a:pt x="3183" y="7979"/>
                    <a:pt x="3364" y="7798"/>
                  </a:cubicBezTo>
                  <a:lnTo>
                    <a:pt x="3364" y="7798"/>
                  </a:lnTo>
                  <a:cubicBezTo>
                    <a:pt x="3138" y="7934"/>
                    <a:pt x="2935" y="8080"/>
                    <a:pt x="2732" y="8216"/>
                  </a:cubicBezTo>
                  <a:cubicBezTo>
                    <a:pt x="2619" y="8283"/>
                    <a:pt x="2517" y="8362"/>
                    <a:pt x="2416" y="8430"/>
                  </a:cubicBezTo>
                  <a:lnTo>
                    <a:pt x="2100" y="8633"/>
                  </a:lnTo>
                  <a:lnTo>
                    <a:pt x="1784" y="8814"/>
                  </a:lnTo>
                  <a:lnTo>
                    <a:pt x="1457" y="8972"/>
                  </a:lnTo>
                  <a:cubicBezTo>
                    <a:pt x="1344" y="9017"/>
                    <a:pt x="1231" y="9051"/>
                    <a:pt x="1129" y="9096"/>
                  </a:cubicBezTo>
                  <a:lnTo>
                    <a:pt x="1084" y="9096"/>
                  </a:lnTo>
                  <a:cubicBezTo>
                    <a:pt x="1400" y="8599"/>
                    <a:pt x="1773" y="8024"/>
                    <a:pt x="2145" y="7403"/>
                  </a:cubicBezTo>
                  <a:cubicBezTo>
                    <a:pt x="2247" y="7245"/>
                    <a:pt x="2348" y="7065"/>
                    <a:pt x="2450" y="6907"/>
                  </a:cubicBezTo>
                  <a:cubicBezTo>
                    <a:pt x="2687" y="6783"/>
                    <a:pt x="2946" y="6658"/>
                    <a:pt x="3194" y="6534"/>
                  </a:cubicBezTo>
                  <a:cubicBezTo>
                    <a:pt x="3443" y="6410"/>
                    <a:pt x="3691" y="6286"/>
                    <a:pt x="3939" y="6151"/>
                  </a:cubicBezTo>
                  <a:cubicBezTo>
                    <a:pt x="4187" y="6027"/>
                    <a:pt x="4436" y="5880"/>
                    <a:pt x="4673" y="5733"/>
                  </a:cubicBezTo>
                  <a:cubicBezTo>
                    <a:pt x="4797" y="5665"/>
                    <a:pt x="4910" y="5575"/>
                    <a:pt x="5022" y="5485"/>
                  </a:cubicBezTo>
                  <a:cubicBezTo>
                    <a:pt x="5135" y="5406"/>
                    <a:pt x="5237" y="5304"/>
                    <a:pt x="5338" y="5203"/>
                  </a:cubicBezTo>
                  <a:lnTo>
                    <a:pt x="5338" y="5203"/>
                  </a:lnTo>
                  <a:cubicBezTo>
                    <a:pt x="5214" y="5271"/>
                    <a:pt x="5101" y="5350"/>
                    <a:pt x="4977" y="5406"/>
                  </a:cubicBezTo>
                  <a:cubicBezTo>
                    <a:pt x="4842" y="5474"/>
                    <a:pt x="4729" y="5541"/>
                    <a:pt x="4594" y="5586"/>
                  </a:cubicBezTo>
                  <a:cubicBezTo>
                    <a:pt x="4345" y="5699"/>
                    <a:pt x="4086" y="5801"/>
                    <a:pt x="3826" y="5914"/>
                  </a:cubicBezTo>
                  <a:cubicBezTo>
                    <a:pt x="3476" y="6060"/>
                    <a:pt x="3127" y="6218"/>
                    <a:pt x="2766" y="6376"/>
                  </a:cubicBezTo>
                  <a:cubicBezTo>
                    <a:pt x="2957" y="6060"/>
                    <a:pt x="3138" y="5744"/>
                    <a:pt x="3330" y="5417"/>
                  </a:cubicBezTo>
                  <a:cubicBezTo>
                    <a:pt x="3476" y="5180"/>
                    <a:pt x="3623" y="4943"/>
                    <a:pt x="3770" y="4706"/>
                  </a:cubicBezTo>
                  <a:lnTo>
                    <a:pt x="4142" y="4661"/>
                  </a:lnTo>
                  <a:cubicBezTo>
                    <a:pt x="4300" y="4627"/>
                    <a:pt x="4447" y="4593"/>
                    <a:pt x="4594" y="4560"/>
                  </a:cubicBezTo>
                  <a:cubicBezTo>
                    <a:pt x="4887" y="4469"/>
                    <a:pt x="5180" y="4368"/>
                    <a:pt x="5463" y="4232"/>
                  </a:cubicBezTo>
                  <a:cubicBezTo>
                    <a:pt x="5733" y="4108"/>
                    <a:pt x="6004" y="3962"/>
                    <a:pt x="6264" y="3792"/>
                  </a:cubicBezTo>
                  <a:cubicBezTo>
                    <a:pt x="6512" y="3634"/>
                    <a:pt x="6771" y="3476"/>
                    <a:pt x="7008" y="3296"/>
                  </a:cubicBezTo>
                  <a:lnTo>
                    <a:pt x="7008" y="3296"/>
                  </a:lnTo>
                  <a:cubicBezTo>
                    <a:pt x="6444" y="3510"/>
                    <a:pt x="5903" y="3758"/>
                    <a:pt x="5350" y="3973"/>
                  </a:cubicBezTo>
                  <a:cubicBezTo>
                    <a:pt x="5203" y="4018"/>
                    <a:pt x="5068" y="4074"/>
                    <a:pt x="4932" y="4108"/>
                  </a:cubicBezTo>
                  <a:cubicBezTo>
                    <a:pt x="4797" y="4153"/>
                    <a:pt x="4650" y="4199"/>
                    <a:pt x="4515" y="4232"/>
                  </a:cubicBezTo>
                  <a:cubicBezTo>
                    <a:pt x="4368" y="4266"/>
                    <a:pt x="4233" y="4289"/>
                    <a:pt x="4086" y="4311"/>
                  </a:cubicBezTo>
                  <a:lnTo>
                    <a:pt x="4007" y="4323"/>
                  </a:lnTo>
                  <a:cubicBezTo>
                    <a:pt x="4199" y="4029"/>
                    <a:pt x="4368" y="3736"/>
                    <a:pt x="4548" y="3454"/>
                  </a:cubicBezTo>
                  <a:cubicBezTo>
                    <a:pt x="4932" y="2822"/>
                    <a:pt x="5271" y="2224"/>
                    <a:pt x="5575" y="1716"/>
                  </a:cubicBezTo>
                  <a:cubicBezTo>
                    <a:pt x="5869" y="1208"/>
                    <a:pt x="6106" y="768"/>
                    <a:pt x="6275" y="475"/>
                  </a:cubicBezTo>
                  <a:lnTo>
                    <a:pt x="6535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4643457" y="3330754"/>
              <a:ext cx="230459" cy="159622"/>
            </a:xfrm>
            <a:custGeom>
              <a:rect b="b" l="l" r="r" t="t"/>
              <a:pathLst>
                <a:path extrusionOk="0" h="4651" w="6715">
                  <a:moveTo>
                    <a:pt x="3464" y="1"/>
                  </a:moveTo>
                  <a:cubicBezTo>
                    <a:pt x="2887" y="1"/>
                    <a:pt x="2322" y="113"/>
                    <a:pt x="1794" y="331"/>
                  </a:cubicBezTo>
                  <a:cubicBezTo>
                    <a:pt x="745" y="737"/>
                    <a:pt x="102" y="1594"/>
                    <a:pt x="0" y="2633"/>
                  </a:cubicBezTo>
                  <a:cubicBezTo>
                    <a:pt x="316" y="3682"/>
                    <a:pt x="1681" y="4404"/>
                    <a:pt x="2663" y="4596"/>
                  </a:cubicBezTo>
                  <a:cubicBezTo>
                    <a:pt x="2896" y="4633"/>
                    <a:pt x="3129" y="4651"/>
                    <a:pt x="3361" y="4651"/>
                  </a:cubicBezTo>
                  <a:cubicBezTo>
                    <a:pt x="4625" y="4651"/>
                    <a:pt x="5847" y="4116"/>
                    <a:pt x="6714" y="3163"/>
                  </a:cubicBezTo>
                  <a:cubicBezTo>
                    <a:pt x="6714" y="2994"/>
                    <a:pt x="6703" y="2813"/>
                    <a:pt x="6658" y="2644"/>
                  </a:cubicBezTo>
                  <a:lnTo>
                    <a:pt x="6534" y="1651"/>
                  </a:lnTo>
                  <a:cubicBezTo>
                    <a:pt x="5687" y="872"/>
                    <a:pt x="4864" y="37"/>
                    <a:pt x="3622" y="3"/>
                  </a:cubicBezTo>
                  <a:cubicBezTo>
                    <a:pt x="3570" y="2"/>
                    <a:pt x="3517" y="1"/>
                    <a:pt x="346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4727095" y="3343109"/>
              <a:ext cx="156499" cy="152003"/>
            </a:xfrm>
            <a:custGeom>
              <a:rect b="b" l="l" r="r" t="t"/>
              <a:pathLst>
                <a:path extrusionOk="0" h="4429" w="4560">
                  <a:moveTo>
                    <a:pt x="1371" y="1"/>
                  </a:moveTo>
                  <a:cubicBezTo>
                    <a:pt x="1011" y="1"/>
                    <a:pt x="360" y="339"/>
                    <a:pt x="892" y="648"/>
                  </a:cubicBezTo>
                  <a:cubicBezTo>
                    <a:pt x="820" y="631"/>
                    <a:pt x="735" y="621"/>
                    <a:pt x="647" y="621"/>
                  </a:cubicBezTo>
                  <a:cubicBezTo>
                    <a:pt x="377" y="621"/>
                    <a:pt x="80" y="714"/>
                    <a:pt x="46" y="986"/>
                  </a:cubicBezTo>
                  <a:cubicBezTo>
                    <a:pt x="1" y="1302"/>
                    <a:pt x="373" y="1675"/>
                    <a:pt x="678" y="1697"/>
                  </a:cubicBezTo>
                  <a:cubicBezTo>
                    <a:pt x="166" y="1921"/>
                    <a:pt x="77" y="2618"/>
                    <a:pt x="678" y="2618"/>
                  </a:cubicBezTo>
                  <a:cubicBezTo>
                    <a:pt x="713" y="2618"/>
                    <a:pt x="751" y="2616"/>
                    <a:pt x="790" y="2611"/>
                  </a:cubicBezTo>
                  <a:lnTo>
                    <a:pt x="790" y="2611"/>
                  </a:lnTo>
                  <a:cubicBezTo>
                    <a:pt x="565" y="2713"/>
                    <a:pt x="170" y="2972"/>
                    <a:pt x="260" y="3277"/>
                  </a:cubicBezTo>
                  <a:cubicBezTo>
                    <a:pt x="350" y="3548"/>
                    <a:pt x="689" y="3514"/>
                    <a:pt x="915" y="3525"/>
                  </a:cubicBezTo>
                  <a:cubicBezTo>
                    <a:pt x="820" y="4207"/>
                    <a:pt x="1219" y="4429"/>
                    <a:pt x="1706" y="4429"/>
                  </a:cubicBezTo>
                  <a:cubicBezTo>
                    <a:pt x="2034" y="4429"/>
                    <a:pt x="2401" y="4329"/>
                    <a:pt x="2686" y="4202"/>
                  </a:cubicBezTo>
                  <a:cubicBezTo>
                    <a:pt x="3205" y="3977"/>
                    <a:pt x="3668" y="3638"/>
                    <a:pt x="4040" y="3198"/>
                  </a:cubicBezTo>
                  <a:cubicBezTo>
                    <a:pt x="4401" y="2758"/>
                    <a:pt x="4559" y="2239"/>
                    <a:pt x="4243" y="1708"/>
                  </a:cubicBezTo>
                  <a:cubicBezTo>
                    <a:pt x="4097" y="1460"/>
                    <a:pt x="3905" y="1246"/>
                    <a:pt x="3657" y="1076"/>
                  </a:cubicBezTo>
                  <a:cubicBezTo>
                    <a:pt x="3453" y="941"/>
                    <a:pt x="3228" y="941"/>
                    <a:pt x="3002" y="840"/>
                  </a:cubicBezTo>
                  <a:cubicBezTo>
                    <a:pt x="2449" y="591"/>
                    <a:pt x="2066" y="83"/>
                    <a:pt x="1434" y="4"/>
                  </a:cubicBezTo>
                  <a:cubicBezTo>
                    <a:pt x="1414" y="2"/>
                    <a:pt x="1393" y="1"/>
                    <a:pt x="137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4642290" y="3421084"/>
              <a:ext cx="231626" cy="91806"/>
            </a:xfrm>
            <a:custGeom>
              <a:rect b="b" l="l" r="r" t="t"/>
              <a:pathLst>
                <a:path extrusionOk="0" h="2675" w="6749">
                  <a:moveTo>
                    <a:pt x="34" y="1"/>
                  </a:moveTo>
                  <a:cubicBezTo>
                    <a:pt x="0" y="260"/>
                    <a:pt x="12" y="520"/>
                    <a:pt x="45" y="779"/>
                  </a:cubicBezTo>
                  <a:cubicBezTo>
                    <a:pt x="237" y="2111"/>
                    <a:pt x="1930" y="2652"/>
                    <a:pt x="3092" y="2675"/>
                  </a:cubicBezTo>
                  <a:cubicBezTo>
                    <a:pt x="3916" y="2652"/>
                    <a:pt x="4728" y="2415"/>
                    <a:pt x="5428" y="1975"/>
                  </a:cubicBezTo>
                  <a:cubicBezTo>
                    <a:pt x="5744" y="1817"/>
                    <a:pt x="6037" y="1614"/>
                    <a:pt x="6308" y="1377"/>
                  </a:cubicBezTo>
                  <a:cubicBezTo>
                    <a:pt x="6500" y="1163"/>
                    <a:pt x="6647" y="915"/>
                    <a:pt x="6726" y="644"/>
                  </a:cubicBezTo>
                  <a:cubicBezTo>
                    <a:pt x="6726" y="633"/>
                    <a:pt x="6737" y="610"/>
                    <a:pt x="6737" y="587"/>
                  </a:cubicBezTo>
                  <a:cubicBezTo>
                    <a:pt x="6737" y="576"/>
                    <a:pt x="6748" y="554"/>
                    <a:pt x="6748" y="531"/>
                  </a:cubicBezTo>
                  <a:lnTo>
                    <a:pt x="6748" y="531"/>
                  </a:lnTo>
                  <a:cubicBezTo>
                    <a:pt x="6173" y="1185"/>
                    <a:pt x="5405" y="1659"/>
                    <a:pt x="4559" y="1862"/>
                  </a:cubicBezTo>
                  <a:cubicBezTo>
                    <a:pt x="4178" y="1968"/>
                    <a:pt x="3789" y="2021"/>
                    <a:pt x="3398" y="2021"/>
                  </a:cubicBezTo>
                  <a:cubicBezTo>
                    <a:pt x="3164" y="2021"/>
                    <a:pt x="2930" y="2002"/>
                    <a:pt x="2697" y="1964"/>
                  </a:cubicBezTo>
                  <a:cubicBezTo>
                    <a:pt x="1715" y="1772"/>
                    <a:pt x="350" y="105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4746451" y="3437352"/>
              <a:ext cx="123209" cy="30236"/>
            </a:xfrm>
            <a:custGeom>
              <a:rect b="b" l="l" r="r" t="t"/>
              <a:pathLst>
                <a:path extrusionOk="0" h="881" w="3590">
                  <a:moveTo>
                    <a:pt x="3589" y="1"/>
                  </a:moveTo>
                  <a:cubicBezTo>
                    <a:pt x="3589" y="1"/>
                    <a:pt x="3544" y="34"/>
                    <a:pt x="3476" y="102"/>
                  </a:cubicBezTo>
                  <a:cubicBezTo>
                    <a:pt x="3420" y="147"/>
                    <a:pt x="3375" y="181"/>
                    <a:pt x="3318" y="215"/>
                  </a:cubicBezTo>
                  <a:cubicBezTo>
                    <a:pt x="3262" y="260"/>
                    <a:pt x="3183" y="294"/>
                    <a:pt x="3115" y="328"/>
                  </a:cubicBezTo>
                  <a:cubicBezTo>
                    <a:pt x="3036" y="373"/>
                    <a:pt x="2957" y="418"/>
                    <a:pt x="2856" y="441"/>
                  </a:cubicBezTo>
                  <a:cubicBezTo>
                    <a:pt x="2765" y="474"/>
                    <a:pt x="2664" y="508"/>
                    <a:pt x="2562" y="542"/>
                  </a:cubicBezTo>
                  <a:lnTo>
                    <a:pt x="2393" y="576"/>
                  </a:lnTo>
                  <a:lnTo>
                    <a:pt x="2235" y="610"/>
                  </a:lnTo>
                  <a:cubicBezTo>
                    <a:pt x="2122" y="644"/>
                    <a:pt x="1998" y="655"/>
                    <a:pt x="1885" y="666"/>
                  </a:cubicBezTo>
                  <a:cubicBezTo>
                    <a:pt x="1772" y="678"/>
                    <a:pt x="1648" y="700"/>
                    <a:pt x="1535" y="711"/>
                  </a:cubicBezTo>
                  <a:cubicBezTo>
                    <a:pt x="1423" y="711"/>
                    <a:pt x="1310" y="723"/>
                    <a:pt x="1197" y="723"/>
                  </a:cubicBezTo>
                  <a:cubicBezTo>
                    <a:pt x="971" y="734"/>
                    <a:pt x="768" y="734"/>
                    <a:pt x="588" y="734"/>
                  </a:cubicBezTo>
                  <a:cubicBezTo>
                    <a:pt x="527" y="734"/>
                    <a:pt x="472" y="739"/>
                    <a:pt x="422" y="739"/>
                  </a:cubicBezTo>
                  <a:cubicBezTo>
                    <a:pt x="397" y="739"/>
                    <a:pt x="373" y="738"/>
                    <a:pt x="351" y="734"/>
                  </a:cubicBezTo>
                  <a:lnTo>
                    <a:pt x="159" y="734"/>
                  </a:lnTo>
                  <a:cubicBezTo>
                    <a:pt x="57" y="723"/>
                    <a:pt x="1" y="723"/>
                    <a:pt x="1" y="723"/>
                  </a:cubicBezTo>
                  <a:lnTo>
                    <a:pt x="1" y="723"/>
                  </a:lnTo>
                  <a:cubicBezTo>
                    <a:pt x="181" y="768"/>
                    <a:pt x="384" y="813"/>
                    <a:pt x="576" y="836"/>
                  </a:cubicBezTo>
                  <a:cubicBezTo>
                    <a:pt x="666" y="847"/>
                    <a:pt x="757" y="858"/>
                    <a:pt x="858" y="858"/>
                  </a:cubicBezTo>
                  <a:cubicBezTo>
                    <a:pt x="960" y="869"/>
                    <a:pt x="1073" y="881"/>
                    <a:pt x="1186" y="881"/>
                  </a:cubicBezTo>
                  <a:cubicBezTo>
                    <a:pt x="1298" y="881"/>
                    <a:pt x="1423" y="869"/>
                    <a:pt x="1535" y="869"/>
                  </a:cubicBezTo>
                  <a:cubicBezTo>
                    <a:pt x="1648" y="858"/>
                    <a:pt x="1772" y="858"/>
                    <a:pt x="1896" y="836"/>
                  </a:cubicBezTo>
                  <a:cubicBezTo>
                    <a:pt x="2009" y="813"/>
                    <a:pt x="2133" y="802"/>
                    <a:pt x="2246" y="768"/>
                  </a:cubicBezTo>
                  <a:cubicBezTo>
                    <a:pt x="2359" y="745"/>
                    <a:pt x="2472" y="711"/>
                    <a:pt x="2585" y="678"/>
                  </a:cubicBezTo>
                  <a:cubicBezTo>
                    <a:pt x="2686" y="644"/>
                    <a:pt x="2799" y="599"/>
                    <a:pt x="2889" y="553"/>
                  </a:cubicBezTo>
                  <a:cubicBezTo>
                    <a:pt x="2980" y="520"/>
                    <a:pt x="3070" y="474"/>
                    <a:pt x="3149" y="418"/>
                  </a:cubicBezTo>
                  <a:cubicBezTo>
                    <a:pt x="3217" y="373"/>
                    <a:pt x="3284" y="317"/>
                    <a:pt x="3352" y="260"/>
                  </a:cubicBezTo>
                  <a:cubicBezTo>
                    <a:pt x="3397" y="226"/>
                    <a:pt x="3442" y="181"/>
                    <a:pt x="3488" y="125"/>
                  </a:cubicBezTo>
                  <a:cubicBezTo>
                    <a:pt x="3555" y="46"/>
                    <a:pt x="3589" y="1"/>
                    <a:pt x="358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4772019" y="3445108"/>
              <a:ext cx="70116" cy="13591"/>
            </a:xfrm>
            <a:custGeom>
              <a:rect b="b" l="l" r="r" t="t"/>
              <a:pathLst>
                <a:path extrusionOk="0" h="396" w="2043">
                  <a:moveTo>
                    <a:pt x="2043" y="0"/>
                  </a:moveTo>
                  <a:cubicBezTo>
                    <a:pt x="2043" y="0"/>
                    <a:pt x="1907" y="0"/>
                    <a:pt x="1716" y="23"/>
                  </a:cubicBezTo>
                  <a:cubicBezTo>
                    <a:pt x="1614" y="23"/>
                    <a:pt x="1501" y="23"/>
                    <a:pt x="1388" y="45"/>
                  </a:cubicBezTo>
                  <a:cubicBezTo>
                    <a:pt x="1264" y="57"/>
                    <a:pt x="1140" y="68"/>
                    <a:pt x="1016" y="68"/>
                  </a:cubicBezTo>
                  <a:cubicBezTo>
                    <a:pt x="933" y="68"/>
                    <a:pt x="846" y="73"/>
                    <a:pt x="763" y="73"/>
                  </a:cubicBezTo>
                  <a:cubicBezTo>
                    <a:pt x="721" y="73"/>
                    <a:pt x="681" y="72"/>
                    <a:pt x="644" y="68"/>
                  </a:cubicBezTo>
                  <a:cubicBezTo>
                    <a:pt x="606" y="68"/>
                    <a:pt x="568" y="73"/>
                    <a:pt x="531" y="73"/>
                  </a:cubicBezTo>
                  <a:cubicBezTo>
                    <a:pt x="512" y="73"/>
                    <a:pt x="493" y="72"/>
                    <a:pt x="474" y="68"/>
                  </a:cubicBezTo>
                  <a:cubicBezTo>
                    <a:pt x="418" y="57"/>
                    <a:pt x="373" y="57"/>
                    <a:pt x="328" y="57"/>
                  </a:cubicBezTo>
                  <a:cubicBezTo>
                    <a:pt x="283" y="45"/>
                    <a:pt x="237" y="45"/>
                    <a:pt x="192" y="34"/>
                  </a:cubicBezTo>
                  <a:lnTo>
                    <a:pt x="91" y="12"/>
                  </a:lnTo>
                  <a:cubicBezTo>
                    <a:pt x="34" y="12"/>
                    <a:pt x="1" y="0"/>
                    <a:pt x="0" y="0"/>
                  </a:cubicBezTo>
                  <a:lnTo>
                    <a:pt x="0" y="0"/>
                  </a:lnTo>
                  <a:cubicBezTo>
                    <a:pt x="23" y="12"/>
                    <a:pt x="57" y="34"/>
                    <a:pt x="79" y="45"/>
                  </a:cubicBezTo>
                  <a:cubicBezTo>
                    <a:pt x="113" y="57"/>
                    <a:pt x="136" y="79"/>
                    <a:pt x="170" y="102"/>
                  </a:cubicBezTo>
                  <a:cubicBezTo>
                    <a:pt x="215" y="124"/>
                    <a:pt x="249" y="147"/>
                    <a:pt x="294" y="158"/>
                  </a:cubicBezTo>
                  <a:cubicBezTo>
                    <a:pt x="350" y="169"/>
                    <a:pt x="395" y="215"/>
                    <a:pt x="452" y="226"/>
                  </a:cubicBezTo>
                  <a:cubicBezTo>
                    <a:pt x="508" y="237"/>
                    <a:pt x="565" y="294"/>
                    <a:pt x="632" y="294"/>
                  </a:cubicBezTo>
                  <a:cubicBezTo>
                    <a:pt x="689" y="305"/>
                    <a:pt x="757" y="395"/>
                    <a:pt x="824" y="395"/>
                  </a:cubicBezTo>
                  <a:lnTo>
                    <a:pt x="1016" y="395"/>
                  </a:lnTo>
                  <a:cubicBezTo>
                    <a:pt x="1084" y="395"/>
                    <a:pt x="1151" y="294"/>
                    <a:pt x="1219" y="294"/>
                  </a:cubicBezTo>
                  <a:cubicBezTo>
                    <a:pt x="1276" y="294"/>
                    <a:pt x="1343" y="192"/>
                    <a:pt x="1400" y="181"/>
                  </a:cubicBezTo>
                  <a:cubicBezTo>
                    <a:pt x="1513" y="169"/>
                    <a:pt x="1625" y="136"/>
                    <a:pt x="1727" y="113"/>
                  </a:cubicBezTo>
                  <a:cubicBezTo>
                    <a:pt x="1829" y="79"/>
                    <a:pt x="1941" y="45"/>
                    <a:pt x="20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4783654" y="3435018"/>
              <a:ext cx="58481" cy="10776"/>
            </a:xfrm>
            <a:custGeom>
              <a:rect b="b" l="l" r="r" t="t"/>
              <a:pathLst>
                <a:path extrusionOk="0" h="314" w="1704">
                  <a:moveTo>
                    <a:pt x="0" y="1"/>
                  </a:moveTo>
                  <a:cubicBezTo>
                    <a:pt x="0" y="1"/>
                    <a:pt x="23" y="23"/>
                    <a:pt x="68" y="23"/>
                  </a:cubicBezTo>
                  <a:cubicBezTo>
                    <a:pt x="113" y="69"/>
                    <a:pt x="181" y="102"/>
                    <a:pt x="237" y="125"/>
                  </a:cubicBezTo>
                  <a:cubicBezTo>
                    <a:pt x="282" y="148"/>
                    <a:pt x="316" y="170"/>
                    <a:pt x="361" y="181"/>
                  </a:cubicBezTo>
                  <a:cubicBezTo>
                    <a:pt x="406" y="204"/>
                    <a:pt x="451" y="215"/>
                    <a:pt x="508" y="238"/>
                  </a:cubicBezTo>
                  <a:cubicBezTo>
                    <a:pt x="553" y="249"/>
                    <a:pt x="609" y="260"/>
                    <a:pt x="666" y="272"/>
                  </a:cubicBezTo>
                  <a:lnTo>
                    <a:pt x="824" y="294"/>
                  </a:lnTo>
                  <a:cubicBezTo>
                    <a:pt x="880" y="306"/>
                    <a:pt x="937" y="306"/>
                    <a:pt x="993" y="306"/>
                  </a:cubicBezTo>
                  <a:cubicBezTo>
                    <a:pt x="1021" y="311"/>
                    <a:pt x="1049" y="314"/>
                    <a:pt x="1078" y="314"/>
                  </a:cubicBezTo>
                  <a:cubicBezTo>
                    <a:pt x="1106" y="314"/>
                    <a:pt x="1134" y="311"/>
                    <a:pt x="1162" y="306"/>
                  </a:cubicBezTo>
                  <a:cubicBezTo>
                    <a:pt x="1253" y="306"/>
                    <a:pt x="1343" y="283"/>
                    <a:pt x="1444" y="260"/>
                  </a:cubicBezTo>
                  <a:cubicBezTo>
                    <a:pt x="1501" y="249"/>
                    <a:pt x="1569" y="227"/>
                    <a:pt x="1636" y="204"/>
                  </a:cubicBezTo>
                  <a:lnTo>
                    <a:pt x="1704" y="181"/>
                  </a:lnTo>
                  <a:lnTo>
                    <a:pt x="1433" y="181"/>
                  </a:lnTo>
                  <a:cubicBezTo>
                    <a:pt x="1411" y="176"/>
                    <a:pt x="1388" y="173"/>
                    <a:pt x="1365" y="173"/>
                  </a:cubicBezTo>
                  <a:cubicBezTo>
                    <a:pt x="1343" y="173"/>
                    <a:pt x="1320" y="176"/>
                    <a:pt x="1298" y="181"/>
                  </a:cubicBezTo>
                  <a:lnTo>
                    <a:pt x="1162" y="181"/>
                  </a:lnTo>
                  <a:cubicBezTo>
                    <a:pt x="1061" y="181"/>
                    <a:pt x="948" y="170"/>
                    <a:pt x="846" y="159"/>
                  </a:cubicBezTo>
                  <a:cubicBezTo>
                    <a:pt x="745" y="136"/>
                    <a:pt x="632" y="136"/>
                    <a:pt x="542" y="114"/>
                  </a:cubicBezTo>
                  <a:cubicBezTo>
                    <a:pt x="485" y="102"/>
                    <a:pt x="440" y="102"/>
                    <a:pt x="395" y="91"/>
                  </a:cubicBezTo>
                  <a:cubicBezTo>
                    <a:pt x="350" y="80"/>
                    <a:pt x="316" y="69"/>
                    <a:pt x="271" y="69"/>
                  </a:cubicBezTo>
                  <a:cubicBezTo>
                    <a:pt x="192" y="46"/>
                    <a:pt x="124" y="23"/>
                    <a:pt x="7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4792543" y="3188017"/>
              <a:ext cx="160755" cy="264092"/>
            </a:xfrm>
            <a:custGeom>
              <a:rect b="b" l="l" r="r" t="t"/>
              <a:pathLst>
                <a:path extrusionOk="0" h="7695" w="4684">
                  <a:moveTo>
                    <a:pt x="1736" y="1"/>
                  </a:moveTo>
                  <a:cubicBezTo>
                    <a:pt x="1625" y="1"/>
                    <a:pt x="1513" y="11"/>
                    <a:pt x="1400" y="32"/>
                  </a:cubicBezTo>
                  <a:lnTo>
                    <a:pt x="1276" y="66"/>
                  </a:lnTo>
                  <a:cubicBezTo>
                    <a:pt x="1140" y="179"/>
                    <a:pt x="1005" y="303"/>
                    <a:pt x="881" y="450"/>
                  </a:cubicBezTo>
                  <a:cubicBezTo>
                    <a:pt x="192" y="1251"/>
                    <a:pt x="1" y="2323"/>
                    <a:pt x="1" y="3373"/>
                  </a:cubicBezTo>
                  <a:cubicBezTo>
                    <a:pt x="1" y="4004"/>
                    <a:pt x="238" y="4715"/>
                    <a:pt x="474" y="5302"/>
                  </a:cubicBezTo>
                  <a:cubicBezTo>
                    <a:pt x="858" y="6216"/>
                    <a:pt x="1422" y="7288"/>
                    <a:pt x="2336" y="7694"/>
                  </a:cubicBezTo>
                  <a:lnTo>
                    <a:pt x="2404" y="7694"/>
                  </a:lnTo>
                  <a:cubicBezTo>
                    <a:pt x="2754" y="7299"/>
                    <a:pt x="3047" y="6859"/>
                    <a:pt x="3284" y="6397"/>
                  </a:cubicBezTo>
                  <a:cubicBezTo>
                    <a:pt x="4063" y="4873"/>
                    <a:pt x="4683" y="2921"/>
                    <a:pt x="3758" y="1330"/>
                  </a:cubicBezTo>
                  <a:cubicBezTo>
                    <a:pt x="3311" y="565"/>
                    <a:pt x="2557" y="1"/>
                    <a:pt x="173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4801054" y="3306455"/>
              <a:ext cx="133642" cy="147988"/>
            </a:xfrm>
            <a:custGeom>
              <a:rect b="b" l="l" r="r" t="t"/>
              <a:pathLst>
                <a:path extrusionOk="0" h="4312" w="3894">
                  <a:moveTo>
                    <a:pt x="1140" y="1"/>
                  </a:moveTo>
                  <a:cubicBezTo>
                    <a:pt x="937" y="12"/>
                    <a:pt x="915" y="215"/>
                    <a:pt x="971" y="395"/>
                  </a:cubicBezTo>
                  <a:cubicBezTo>
                    <a:pt x="915" y="256"/>
                    <a:pt x="782" y="177"/>
                    <a:pt x="645" y="177"/>
                  </a:cubicBezTo>
                  <a:cubicBezTo>
                    <a:pt x="561" y="177"/>
                    <a:pt x="476" y="207"/>
                    <a:pt x="407" y="271"/>
                  </a:cubicBezTo>
                  <a:cubicBezTo>
                    <a:pt x="1" y="576"/>
                    <a:pt x="46" y="1524"/>
                    <a:pt x="114" y="1953"/>
                  </a:cubicBezTo>
                  <a:cubicBezTo>
                    <a:pt x="272" y="2901"/>
                    <a:pt x="1298" y="3657"/>
                    <a:pt x="1863" y="4311"/>
                  </a:cubicBezTo>
                  <a:lnTo>
                    <a:pt x="2551" y="3961"/>
                  </a:lnTo>
                  <a:cubicBezTo>
                    <a:pt x="2811" y="3374"/>
                    <a:pt x="3194" y="2833"/>
                    <a:pt x="3476" y="2269"/>
                  </a:cubicBezTo>
                  <a:cubicBezTo>
                    <a:pt x="3623" y="1930"/>
                    <a:pt x="3894" y="1479"/>
                    <a:pt x="3713" y="1118"/>
                  </a:cubicBezTo>
                  <a:cubicBezTo>
                    <a:pt x="3606" y="857"/>
                    <a:pt x="3329" y="723"/>
                    <a:pt x="3052" y="723"/>
                  </a:cubicBezTo>
                  <a:cubicBezTo>
                    <a:pt x="2862" y="723"/>
                    <a:pt x="2673" y="786"/>
                    <a:pt x="2540" y="915"/>
                  </a:cubicBezTo>
                  <a:cubicBezTo>
                    <a:pt x="2596" y="700"/>
                    <a:pt x="2630" y="294"/>
                    <a:pt x="2393" y="181"/>
                  </a:cubicBezTo>
                  <a:cubicBezTo>
                    <a:pt x="2335" y="148"/>
                    <a:pt x="2277" y="133"/>
                    <a:pt x="2220" y="133"/>
                  </a:cubicBezTo>
                  <a:cubicBezTo>
                    <a:pt x="1991" y="133"/>
                    <a:pt x="1775" y="364"/>
                    <a:pt x="1603" y="463"/>
                  </a:cubicBezTo>
                  <a:cubicBezTo>
                    <a:pt x="1513" y="339"/>
                    <a:pt x="1344" y="1"/>
                    <a:pt x="114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4761552" y="3190282"/>
              <a:ext cx="110819" cy="262273"/>
            </a:xfrm>
            <a:custGeom>
              <a:rect b="b" l="l" r="r" t="t"/>
              <a:pathLst>
                <a:path extrusionOk="0" h="7642" w="3229">
                  <a:moveTo>
                    <a:pt x="2179" y="0"/>
                  </a:moveTo>
                  <a:cubicBezTo>
                    <a:pt x="1524" y="181"/>
                    <a:pt x="847" y="598"/>
                    <a:pt x="565" y="1196"/>
                  </a:cubicBezTo>
                  <a:cubicBezTo>
                    <a:pt x="125" y="2088"/>
                    <a:pt x="12" y="2675"/>
                    <a:pt x="1" y="3701"/>
                  </a:cubicBezTo>
                  <a:cubicBezTo>
                    <a:pt x="1" y="4379"/>
                    <a:pt x="430" y="5462"/>
                    <a:pt x="870" y="6037"/>
                  </a:cubicBezTo>
                  <a:cubicBezTo>
                    <a:pt x="1311" y="6645"/>
                    <a:pt x="2402" y="7641"/>
                    <a:pt x="3178" y="7641"/>
                  </a:cubicBezTo>
                  <a:cubicBezTo>
                    <a:pt x="3195" y="7641"/>
                    <a:pt x="3211" y="7641"/>
                    <a:pt x="3228" y="7640"/>
                  </a:cubicBezTo>
                  <a:cubicBezTo>
                    <a:pt x="2337" y="7222"/>
                    <a:pt x="1761" y="6150"/>
                    <a:pt x="1377" y="5236"/>
                  </a:cubicBezTo>
                  <a:cubicBezTo>
                    <a:pt x="1141" y="4661"/>
                    <a:pt x="904" y="3938"/>
                    <a:pt x="904" y="3307"/>
                  </a:cubicBezTo>
                  <a:cubicBezTo>
                    <a:pt x="904" y="2268"/>
                    <a:pt x="1095" y="1185"/>
                    <a:pt x="1784" y="384"/>
                  </a:cubicBezTo>
                  <a:cubicBezTo>
                    <a:pt x="1908" y="249"/>
                    <a:pt x="2043" y="113"/>
                    <a:pt x="2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4827000" y="3371114"/>
              <a:ext cx="60060" cy="88752"/>
            </a:xfrm>
            <a:custGeom>
              <a:rect b="b" l="l" r="r" t="t"/>
              <a:pathLst>
                <a:path extrusionOk="0" h="2586" w="1750">
                  <a:moveTo>
                    <a:pt x="12" y="1"/>
                  </a:moveTo>
                  <a:cubicBezTo>
                    <a:pt x="12" y="1"/>
                    <a:pt x="1" y="57"/>
                    <a:pt x="23" y="136"/>
                  </a:cubicBezTo>
                  <a:cubicBezTo>
                    <a:pt x="23" y="193"/>
                    <a:pt x="23" y="249"/>
                    <a:pt x="35" y="294"/>
                  </a:cubicBezTo>
                  <a:cubicBezTo>
                    <a:pt x="46" y="362"/>
                    <a:pt x="69" y="430"/>
                    <a:pt x="91" y="497"/>
                  </a:cubicBezTo>
                  <a:cubicBezTo>
                    <a:pt x="102" y="576"/>
                    <a:pt x="136" y="655"/>
                    <a:pt x="170" y="734"/>
                  </a:cubicBezTo>
                  <a:cubicBezTo>
                    <a:pt x="204" y="813"/>
                    <a:pt x="249" y="892"/>
                    <a:pt x="283" y="983"/>
                  </a:cubicBezTo>
                  <a:cubicBezTo>
                    <a:pt x="328" y="1062"/>
                    <a:pt x="373" y="1152"/>
                    <a:pt x="430" y="1231"/>
                  </a:cubicBezTo>
                  <a:cubicBezTo>
                    <a:pt x="475" y="1321"/>
                    <a:pt x="542" y="1400"/>
                    <a:pt x="599" y="1479"/>
                  </a:cubicBezTo>
                  <a:cubicBezTo>
                    <a:pt x="712" y="1637"/>
                    <a:pt x="836" y="1795"/>
                    <a:pt x="971" y="1931"/>
                  </a:cubicBezTo>
                  <a:cubicBezTo>
                    <a:pt x="1095" y="2055"/>
                    <a:pt x="1220" y="2179"/>
                    <a:pt x="1344" y="2292"/>
                  </a:cubicBezTo>
                  <a:cubicBezTo>
                    <a:pt x="1479" y="2393"/>
                    <a:pt x="1614" y="2495"/>
                    <a:pt x="1750" y="2585"/>
                  </a:cubicBezTo>
                  <a:cubicBezTo>
                    <a:pt x="1727" y="2551"/>
                    <a:pt x="1693" y="2517"/>
                    <a:pt x="1660" y="2483"/>
                  </a:cubicBezTo>
                  <a:cubicBezTo>
                    <a:pt x="1592" y="2427"/>
                    <a:pt x="1513" y="2325"/>
                    <a:pt x="1411" y="2224"/>
                  </a:cubicBezTo>
                  <a:cubicBezTo>
                    <a:pt x="1321" y="2122"/>
                    <a:pt x="1197" y="1976"/>
                    <a:pt x="1084" y="1840"/>
                  </a:cubicBezTo>
                  <a:cubicBezTo>
                    <a:pt x="1028" y="1773"/>
                    <a:pt x="971" y="1694"/>
                    <a:pt x="904" y="1615"/>
                  </a:cubicBezTo>
                  <a:cubicBezTo>
                    <a:pt x="847" y="1547"/>
                    <a:pt x="791" y="1468"/>
                    <a:pt x="723" y="1389"/>
                  </a:cubicBezTo>
                  <a:cubicBezTo>
                    <a:pt x="667" y="1299"/>
                    <a:pt x="610" y="1220"/>
                    <a:pt x="565" y="1141"/>
                  </a:cubicBezTo>
                  <a:cubicBezTo>
                    <a:pt x="509" y="1062"/>
                    <a:pt x="463" y="983"/>
                    <a:pt x="407" y="904"/>
                  </a:cubicBezTo>
                  <a:cubicBezTo>
                    <a:pt x="351" y="836"/>
                    <a:pt x="294" y="757"/>
                    <a:pt x="260" y="678"/>
                  </a:cubicBezTo>
                  <a:cubicBezTo>
                    <a:pt x="238" y="610"/>
                    <a:pt x="193" y="531"/>
                    <a:pt x="159" y="464"/>
                  </a:cubicBezTo>
                  <a:cubicBezTo>
                    <a:pt x="136" y="407"/>
                    <a:pt x="114" y="351"/>
                    <a:pt x="91" y="283"/>
                  </a:cubicBezTo>
                  <a:cubicBezTo>
                    <a:pt x="69" y="238"/>
                    <a:pt x="57" y="182"/>
                    <a:pt x="46" y="1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4847146" y="3377326"/>
              <a:ext cx="33359" cy="74406"/>
            </a:xfrm>
            <a:custGeom>
              <a:rect b="b" l="l" r="r" t="t"/>
              <a:pathLst>
                <a:path extrusionOk="0" h="2168" w="972">
                  <a:moveTo>
                    <a:pt x="1" y="1"/>
                  </a:moveTo>
                  <a:cubicBezTo>
                    <a:pt x="1" y="1"/>
                    <a:pt x="1" y="34"/>
                    <a:pt x="1" y="91"/>
                  </a:cubicBezTo>
                  <a:cubicBezTo>
                    <a:pt x="12" y="192"/>
                    <a:pt x="23" y="283"/>
                    <a:pt x="46" y="373"/>
                  </a:cubicBezTo>
                  <a:cubicBezTo>
                    <a:pt x="68" y="474"/>
                    <a:pt x="102" y="610"/>
                    <a:pt x="136" y="745"/>
                  </a:cubicBezTo>
                  <a:cubicBezTo>
                    <a:pt x="181" y="892"/>
                    <a:pt x="226" y="1027"/>
                    <a:pt x="283" y="1174"/>
                  </a:cubicBezTo>
                  <a:cubicBezTo>
                    <a:pt x="317" y="1230"/>
                    <a:pt x="350" y="1309"/>
                    <a:pt x="384" y="1377"/>
                  </a:cubicBezTo>
                  <a:cubicBezTo>
                    <a:pt x="418" y="1445"/>
                    <a:pt x="452" y="1513"/>
                    <a:pt x="497" y="1569"/>
                  </a:cubicBezTo>
                  <a:cubicBezTo>
                    <a:pt x="531" y="1625"/>
                    <a:pt x="565" y="1693"/>
                    <a:pt x="599" y="1738"/>
                  </a:cubicBezTo>
                  <a:lnTo>
                    <a:pt x="712" y="1896"/>
                  </a:lnTo>
                  <a:cubicBezTo>
                    <a:pt x="768" y="1964"/>
                    <a:pt x="836" y="2032"/>
                    <a:pt x="892" y="2099"/>
                  </a:cubicBezTo>
                  <a:lnTo>
                    <a:pt x="971" y="2167"/>
                  </a:lnTo>
                  <a:cubicBezTo>
                    <a:pt x="971" y="2167"/>
                    <a:pt x="948" y="2133"/>
                    <a:pt x="926" y="2077"/>
                  </a:cubicBezTo>
                  <a:cubicBezTo>
                    <a:pt x="892" y="2020"/>
                    <a:pt x="836" y="1941"/>
                    <a:pt x="791" y="1840"/>
                  </a:cubicBezTo>
                  <a:cubicBezTo>
                    <a:pt x="768" y="1783"/>
                    <a:pt x="734" y="1738"/>
                    <a:pt x="700" y="1682"/>
                  </a:cubicBezTo>
                  <a:cubicBezTo>
                    <a:pt x="678" y="1625"/>
                    <a:pt x="655" y="1558"/>
                    <a:pt x="621" y="1501"/>
                  </a:cubicBezTo>
                  <a:cubicBezTo>
                    <a:pt x="554" y="1377"/>
                    <a:pt x="497" y="1242"/>
                    <a:pt x="441" y="1106"/>
                  </a:cubicBezTo>
                  <a:cubicBezTo>
                    <a:pt x="384" y="971"/>
                    <a:pt x="328" y="836"/>
                    <a:pt x="283" y="700"/>
                  </a:cubicBezTo>
                  <a:cubicBezTo>
                    <a:pt x="226" y="576"/>
                    <a:pt x="181" y="452"/>
                    <a:pt x="136" y="350"/>
                  </a:cubicBezTo>
                  <a:cubicBezTo>
                    <a:pt x="91" y="237"/>
                    <a:pt x="57" y="158"/>
                    <a:pt x="34" y="91"/>
                  </a:cubicBezTo>
                  <a:cubicBezTo>
                    <a:pt x="12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4865335" y="3387794"/>
              <a:ext cx="17881" cy="69738"/>
            </a:xfrm>
            <a:custGeom>
              <a:rect b="b" l="l" r="r" t="t"/>
              <a:pathLst>
                <a:path extrusionOk="0" h="2032" w="521">
                  <a:moveTo>
                    <a:pt x="12" y="0"/>
                  </a:moveTo>
                  <a:cubicBezTo>
                    <a:pt x="1" y="113"/>
                    <a:pt x="1" y="226"/>
                    <a:pt x="12" y="327"/>
                  </a:cubicBezTo>
                  <a:cubicBezTo>
                    <a:pt x="12" y="384"/>
                    <a:pt x="12" y="440"/>
                    <a:pt x="12" y="497"/>
                  </a:cubicBezTo>
                  <a:cubicBezTo>
                    <a:pt x="24" y="553"/>
                    <a:pt x="35" y="610"/>
                    <a:pt x="35" y="666"/>
                  </a:cubicBezTo>
                  <a:cubicBezTo>
                    <a:pt x="57" y="790"/>
                    <a:pt x="80" y="925"/>
                    <a:pt x="114" y="1050"/>
                  </a:cubicBezTo>
                  <a:cubicBezTo>
                    <a:pt x="159" y="1185"/>
                    <a:pt x="193" y="1309"/>
                    <a:pt x="238" y="1422"/>
                  </a:cubicBezTo>
                  <a:cubicBezTo>
                    <a:pt x="272" y="1524"/>
                    <a:pt x="317" y="1636"/>
                    <a:pt x="362" y="1738"/>
                  </a:cubicBezTo>
                  <a:cubicBezTo>
                    <a:pt x="418" y="1839"/>
                    <a:pt x="464" y="1930"/>
                    <a:pt x="520" y="2031"/>
                  </a:cubicBezTo>
                  <a:cubicBezTo>
                    <a:pt x="520" y="2031"/>
                    <a:pt x="497" y="1896"/>
                    <a:pt x="452" y="1704"/>
                  </a:cubicBezTo>
                  <a:cubicBezTo>
                    <a:pt x="441" y="1659"/>
                    <a:pt x="430" y="1603"/>
                    <a:pt x="418" y="1546"/>
                  </a:cubicBezTo>
                  <a:cubicBezTo>
                    <a:pt x="396" y="1501"/>
                    <a:pt x="396" y="1445"/>
                    <a:pt x="373" y="1377"/>
                  </a:cubicBezTo>
                  <a:cubicBezTo>
                    <a:pt x="351" y="1264"/>
                    <a:pt x="306" y="1140"/>
                    <a:pt x="272" y="1016"/>
                  </a:cubicBezTo>
                  <a:cubicBezTo>
                    <a:pt x="249" y="892"/>
                    <a:pt x="215" y="756"/>
                    <a:pt x="182" y="643"/>
                  </a:cubicBezTo>
                  <a:cubicBezTo>
                    <a:pt x="170" y="587"/>
                    <a:pt x="148" y="531"/>
                    <a:pt x="136" y="474"/>
                  </a:cubicBezTo>
                  <a:cubicBezTo>
                    <a:pt x="125" y="418"/>
                    <a:pt x="114" y="373"/>
                    <a:pt x="103" y="316"/>
                  </a:cubicBezTo>
                  <a:cubicBezTo>
                    <a:pt x="57" y="12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4870381" y="3332436"/>
              <a:ext cx="223114" cy="131686"/>
            </a:xfrm>
            <a:custGeom>
              <a:rect b="b" l="l" r="r" t="t"/>
              <a:pathLst>
                <a:path extrusionOk="0" h="3837" w="6501">
                  <a:moveTo>
                    <a:pt x="4121" y="1"/>
                  </a:moveTo>
                  <a:cubicBezTo>
                    <a:pt x="3976" y="1"/>
                    <a:pt x="3828" y="8"/>
                    <a:pt x="3679" y="22"/>
                  </a:cubicBezTo>
                  <a:cubicBezTo>
                    <a:pt x="2709" y="101"/>
                    <a:pt x="1851" y="620"/>
                    <a:pt x="1197" y="1320"/>
                  </a:cubicBezTo>
                  <a:cubicBezTo>
                    <a:pt x="937" y="1613"/>
                    <a:pt x="700" y="1929"/>
                    <a:pt x="497" y="2268"/>
                  </a:cubicBezTo>
                  <a:cubicBezTo>
                    <a:pt x="260" y="2651"/>
                    <a:pt x="102" y="3080"/>
                    <a:pt x="1" y="3520"/>
                  </a:cubicBezTo>
                  <a:lnTo>
                    <a:pt x="396" y="3610"/>
                  </a:lnTo>
                  <a:cubicBezTo>
                    <a:pt x="881" y="3723"/>
                    <a:pt x="1377" y="3802"/>
                    <a:pt x="1874" y="3825"/>
                  </a:cubicBezTo>
                  <a:cubicBezTo>
                    <a:pt x="2017" y="3832"/>
                    <a:pt x="2165" y="3837"/>
                    <a:pt x="2316" y="3837"/>
                  </a:cubicBezTo>
                  <a:cubicBezTo>
                    <a:pt x="3735" y="3837"/>
                    <a:pt x="5474" y="3473"/>
                    <a:pt x="6218" y="2189"/>
                  </a:cubicBezTo>
                  <a:cubicBezTo>
                    <a:pt x="6433" y="1816"/>
                    <a:pt x="6500" y="1387"/>
                    <a:pt x="6421" y="959"/>
                  </a:cubicBezTo>
                  <a:cubicBezTo>
                    <a:pt x="6320" y="801"/>
                    <a:pt x="6184" y="654"/>
                    <a:pt x="6026" y="541"/>
                  </a:cubicBezTo>
                  <a:cubicBezTo>
                    <a:pt x="5441" y="160"/>
                    <a:pt x="4801" y="1"/>
                    <a:pt x="41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4861869" y="3366344"/>
              <a:ext cx="131686" cy="105225"/>
            </a:xfrm>
            <a:custGeom>
              <a:rect b="b" l="l" r="r" t="t"/>
              <a:pathLst>
                <a:path extrusionOk="0" h="3066" w="3837">
                  <a:moveTo>
                    <a:pt x="0" y="2668"/>
                  </a:moveTo>
                  <a:lnTo>
                    <a:pt x="0" y="2668"/>
                  </a:lnTo>
                  <a:cubicBezTo>
                    <a:pt x="0" y="2668"/>
                    <a:pt x="0" y="2668"/>
                    <a:pt x="0" y="2668"/>
                  </a:cubicBezTo>
                  <a:cubicBezTo>
                    <a:pt x="0" y="2668"/>
                    <a:pt x="0" y="2668"/>
                    <a:pt x="0" y="2668"/>
                  </a:cubicBezTo>
                  <a:close/>
                  <a:moveTo>
                    <a:pt x="2063" y="1"/>
                  </a:moveTo>
                  <a:cubicBezTo>
                    <a:pt x="1902" y="1"/>
                    <a:pt x="1746" y="27"/>
                    <a:pt x="1648" y="72"/>
                  </a:cubicBezTo>
                  <a:cubicBezTo>
                    <a:pt x="655" y="546"/>
                    <a:pt x="362" y="1720"/>
                    <a:pt x="0" y="2668"/>
                  </a:cubicBezTo>
                  <a:lnTo>
                    <a:pt x="0" y="2668"/>
                  </a:lnTo>
                  <a:cubicBezTo>
                    <a:pt x="4" y="2657"/>
                    <a:pt x="24" y="2653"/>
                    <a:pt x="57" y="2653"/>
                  </a:cubicBezTo>
                  <a:cubicBezTo>
                    <a:pt x="311" y="2653"/>
                    <a:pt x="1326" y="2928"/>
                    <a:pt x="1456" y="2938"/>
                  </a:cubicBezTo>
                  <a:cubicBezTo>
                    <a:pt x="1817" y="2984"/>
                    <a:pt x="2167" y="3065"/>
                    <a:pt x="2500" y="3065"/>
                  </a:cubicBezTo>
                  <a:cubicBezTo>
                    <a:pt x="2833" y="3065"/>
                    <a:pt x="3149" y="2984"/>
                    <a:pt x="3442" y="2701"/>
                  </a:cubicBezTo>
                  <a:cubicBezTo>
                    <a:pt x="3649" y="2495"/>
                    <a:pt x="3813" y="1943"/>
                    <a:pt x="3381" y="1943"/>
                  </a:cubicBezTo>
                  <a:cubicBezTo>
                    <a:pt x="3365" y="1943"/>
                    <a:pt x="3348" y="1944"/>
                    <a:pt x="3329" y="1945"/>
                  </a:cubicBezTo>
                  <a:cubicBezTo>
                    <a:pt x="3529" y="1757"/>
                    <a:pt x="3837" y="1177"/>
                    <a:pt x="3357" y="1177"/>
                  </a:cubicBezTo>
                  <a:cubicBezTo>
                    <a:pt x="3348" y="1177"/>
                    <a:pt x="3339" y="1178"/>
                    <a:pt x="3329" y="1178"/>
                  </a:cubicBezTo>
                  <a:cubicBezTo>
                    <a:pt x="3515" y="781"/>
                    <a:pt x="3302" y="428"/>
                    <a:pt x="2960" y="428"/>
                  </a:cubicBezTo>
                  <a:cubicBezTo>
                    <a:pt x="2846" y="428"/>
                    <a:pt x="2717" y="467"/>
                    <a:pt x="2584" y="557"/>
                  </a:cubicBezTo>
                  <a:cubicBezTo>
                    <a:pt x="2889" y="157"/>
                    <a:pt x="2459" y="1"/>
                    <a:pt x="206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4862624" y="3304980"/>
              <a:ext cx="228537" cy="148297"/>
            </a:xfrm>
            <a:custGeom>
              <a:rect b="b" l="l" r="r" t="t"/>
              <a:pathLst>
                <a:path extrusionOk="0" h="4321" w="6659">
                  <a:moveTo>
                    <a:pt x="4151" y="1"/>
                  </a:moveTo>
                  <a:cubicBezTo>
                    <a:pt x="3342" y="1"/>
                    <a:pt x="2521" y="267"/>
                    <a:pt x="1976" y="732"/>
                  </a:cubicBezTo>
                  <a:cubicBezTo>
                    <a:pt x="892" y="1601"/>
                    <a:pt x="1" y="2831"/>
                    <a:pt x="204" y="4320"/>
                  </a:cubicBezTo>
                  <a:lnTo>
                    <a:pt x="238" y="4320"/>
                  </a:lnTo>
                  <a:cubicBezTo>
                    <a:pt x="328" y="3880"/>
                    <a:pt x="497" y="3451"/>
                    <a:pt x="734" y="3068"/>
                  </a:cubicBezTo>
                  <a:cubicBezTo>
                    <a:pt x="938" y="2729"/>
                    <a:pt x="1175" y="2413"/>
                    <a:pt x="1434" y="2120"/>
                  </a:cubicBezTo>
                  <a:cubicBezTo>
                    <a:pt x="2089" y="1420"/>
                    <a:pt x="2946" y="901"/>
                    <a:pt x="3917" y="822"/>
                  </a:cubicBezTo>
                  <a:cubicBezTo>
                    <a:pt x="4066" y="808"/>
                    <a:pt x="4212" y="801"/>
                    <a:pt x="4357" y="801"/>
                  </a:cubicBezTo>
                  <a:cubicBezTo>
                    <a:pt x="5035" y="801"/>
                    <a:pt x="5667" y="960"/>
                    <a:pt x="6252" y="1341"/>
                  </a:cubicBezTo>
                  <a:cubicBezTo>
                    <a:pt x="6410" y="1454"/>
                    <a:pt x="6557" y="1601"/>
                    <a:pt x="6659" y="1770"/>
                  </a:cubicBezTo>
                  <a:cubicBezTo>
                    <a:pt x="6602" y="1409"/>
                    <a:pt x="6433" y="1082"/>
                    <a:pt x="6196" y="811"/>
                  </a:cubicBezTo>
                  <a:cubicBezTo>
                    <a:pt x="5702" y="250"/>
                    <a:pt x="4933" y="1"/>
                    <a:pt x="4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4868836" y="3367648"/>
              <a:ext cx="74406" cy="86795"/>
            </a:xfrm>
            <a:custGeom>
              <a:rect b="b" l="l" r="r" t="t"/>
              <a:pathLst>
                <a:path extrusionOk="0" h="2529" w="2168">
                  <a:moveTo>
                    <a:pt x="2167" y="0"/>
                  </a:moveTo>
                  <a:cubicBezTo>
                    <a:pt x="2167" y="0"/>
                    <a:pt x="1986" y="113"/>
                    <a:pt x="1716" y="305"/>
                  </a:cubicBezTo>
                  <a:cubicBezTo>
                    <a:pt x="1592" y="395"/>
                    <a:pt x="1445" y="508"/>
                    <a:pt x="1287" y="632"/>
                  </a:cubicBezTo>
                  <a:cubicBezTo>
                    <a:pt x="1140" y="756"/>
                    <a:pt x="982" y="903"/>
                    <a:pt x="824" y="1061"/>
                  </a:cubicBezTo>
                  <a:cubicBezTo>
                    <a:pt x="757" y="1140"/>
                    <a:pt x="678" y="1219"/>
                    <a:pt x="610" y="1298"/>
                  </a:cubicBezTo>
                  <a:cubicBezTo>
                    <a:pt x="542" y="1377"/>
                    <a:pt x="486" y="1467"/>
                    <a:pt x="429" y="1546"/>
                  </a:cubicBezTo>
                  <a:cubicBezTo>
                    <a:pt x="362" y="1625"/>
                    <a:pt x="305" y="1704"/>
                    <a:pt x="260" y="1783"/>
                  </a:cubicBezTo>
                  <a:cubicBezTo>
                    <a:pt x="226" y="1874"/>
                    <a:pt x="170" y="1941"/>
                    <a:pt x="147" y="2020"/>
                  </a:cubicBezTo>
                  <a:cubicBezTo>
                    <a:pt x="113" y="2088"/>
                    <a:pt x="80" y="2156"/>
                    <a:pt x="68" y="2235"/>
                  </a:cubicBezTo>
                  <a:cubicBezTo>
                    <a:pt x="46" y="2280"/>
                    <a:pt x="34" y="2336"/>
                    <a:pt x="23" y="2393"/>
                  </a:cubicBezTo>
                  <a:cubicBezTo>
                    <a:pt x="1" y="2483"/>
                    <a:pt x="1" y="2528"/>
                    <a:pt x="1" y="2528"/>
                  </a:cubicBezTo>
                  <a:lnTo>
                    <a:pt x="46" y="2404"/>
                  </a:lnTo>
                  <a:cubicBezTo>
                    <a:pt x="68" y="2359"/>
                    <a:pt x="91" y="2314"/>
                    <a:pt x="113" y="2257"/>
                  </a:cubicBezTo>
                  <a:cubicBezTo>
                    <a:pt x="147" y="2201"/>
                    <a:pt x="181" y="2144"/>
                    <a:pt x="226" y="2065"/>
                  </a:cubicBezTo>
                  <a:cubicBezTo>
                    <a:pt x="260" y="1998"/>
                    <a:pt x="305" y="1930"/>
                    <a:pt x="362" y="1862"/>
                  </a:cubicBezTo>
                  <a:cubicBezTo>
                    <a:pt x="418" y="1783"/>
                    <a:pt x="486" y="1704"/>
                    <a:pt x="531" y="1637"/>
                  </a:cubicBezTo>
                  <a:cubicBezTo>
                    <a:pt x="587" y="1558"/>
                    <a:pt x="666" y="1490"/>
                    <a:pt x="734" y="1411"/>
                  </a:cubicBezTo>
                  <a:cubicBezTo>
                    <a:pt x="802" y="1332"/>
                    <a:pt x="869" y="1253"/>
                    <a:pt x="948" y="1174"/>
                  </a:cubicBezTo>
                  <a:cubicBezTo>
                    <a:pt x="1095" y="1027"/>
                    <a:pt x="1242" y="881"/>
                    <a:pt x="1388" y="745"/>
                  </a:cubicBezTo>
                  <a:cubicBezTo>
                    <a:pt x="1524" y="610"/>
                    <a:pt x="1659" y="486"/>
                    <a:pt x="1772" y="373"/>
                  </a:cubicBezTo>
                  <a:lnTo>
                    <a:pt x="2054" y="113"/>
                  </a:lnTo>
                  <a:cubicBezTo>
                    <a:pt x="2133" y="46"/>
                    <a:pt x="2167" y="0"/>
                    <a:pt x="216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4874259" y="3380415"/>
              <a:ext cx="85628" cy="70528"/>
            </a:xfrm>
            <a:custGeom>
              <a:rect b="b" l="l" r="r" t="t"/>
              <a:pathLst>
                <a:path extrusionOk="0" h="2055" w="2495">
                  <a:moveTo>
                    <a:pt x="2494" y="1"/>
                  </a:moveTo>
                  <a:cubicBezTo>
                    <a:pt x="2494" y="1"/>
                    <a:pt x="2302" y="69"/>
                    <a:pt x="2020" y="204"/>
                  </a:cubicBezTo>
                  <a:cubicBezTo>
                    <a:pt x="1885" y="272"/>
                    <a:pt x="1727" y="351"/>
                    <a:pt x="1558" y="452"/>
                  </a:cubicBezTo>
                  <a:cubicBezTo>
                    <a:pt x="1388" y="554"/>
                    <a:pt x="1219" y="667"/>
                    <a:pt x="1050" y="779"/>
                  </a:cubicBezTo>
                  <a:cubicBezTo>
                    <a:pt x="960" y="847"/>
                    <a:pt x="881" y="915"/>
                    <a:pt x="802" y="971"/>
                  </a:cubicBezTo>
                  <a:cubicBezTo>
                    <a:pt x="723" y="1039"/>
                    <a:pt x="644" y="1107"/>
                    <a:pt x="576" y="1186"/>
                  </a:cubicBezTo>
                  <a:cubicBezTo>
                    <a:pt x="508" y="1242"/>
                    <a:pt x="441" y="1321"/>
                    <a:pt x="384" y="1389"/>
                  </a:cubicBezTo>
                  <a:cubicBezTo>
                    <a:pt x="328" y="1456"/>
                    <a:pt x="283" y="1524"/>
                    <a:pt x="226" y="1592"/>
                  </a:cubicBezTo>
                  <a:cubicBezTo>
                    <a:pt x="192" y="1648"/>
                    <a:pt x="158" y="1716"/>
                    <a:pt x="125" y="1772"/>
                  </a:cubicBezTo>
                  <a:cubicBezTo>
                    <a:pt x="91" y="1818"/>
                    <a:pt x="68" y="1874"/>
                    <a:pt x="57" y="1919"/>
                  </a:cubicBezTo>
                  <a:cubicBezTo>
                    <a:pt x="23" y="2009"/>
                    <a:pt x="1" y="2054"/>
                    <a:pt x="1" y="2054"/>
                  </a:cubicBezTo>
                  <a:cubicBezTo>
                    <a:pt x="1" y="2054"/>
                    <a:pt x="34" y="2021"/>
                    <a:pt x="79" y="1942"/>
                  </a:cubicBezTo>
                  <a:cubicBezTo>
                    <a:pt x="113" y="1897"/>
                    <a:pt x="136" y="1851"/>
                    <a:pt x="170" y="1806"/>
                  </a:cubicBezTo>
                  <a:cubicBezTo>
                    <a:pt x="215" y="1761"/>
                    <a:pt x="260" y="1705"/>
                    <a:pt x="305" y="1648"/>
                  </a:cubicBezTo>
                  <a:cubicBezTo>
                    <a:pt x="350" y="1592"/>
                    <a:pt x="418" y="1524"/>
                    <a:pt x="474" y="1468"/>
                  </a:cubicBezTo>
                  <a:cubicBezTo>
                    <a:pt x="531" y="1411"/>
                    <a:pt x="599" y="1344"/>
                    <a:pt x="678" y="1287"/>
                  </a:cubicBezTo>
                  <a:cubicBezTo>
                    <a:pt x="745" y="1219"/>
                    <a:pt x="824" y="1163"/>
                    <a:pt x="903" y="1095"/>
                  </a:cubicBezTo>
                  <a:cubicBezTo>
                    <a:pt x="982" y="1039"/>
                    <a:pt x="1061" y="971"/>
                    <a:pt x="1140" y="915"/>
                  </a:cubicBezTo>
                  <a:cubicBezTo>
                    <a:pt x="1309" y="802"/>
                    <a:pt x="1479" y="678"/>
                    <a:pt x="1637" y="576"/>
                  </a:cubicBezTo>
                  <a:cubicBezTo>
                    <a:pt x="1795" y="475"/>
                    <a:pt x="1941" y="373"/>
                    <a:pt x="2077" y="283"/>
                  </a:cubicBezTo>
                  <a:cubicBezTo>
                    <a:pt x="2201" y="204"/>
                    <a:pt x="2302" y="125"/>
                    <a:pt x="2381" y="80"/>
                  </a:cubicBezTo>
                  <a:cubicBezTo>
                    <a:pt x="2460" y="23"/>
                    <a:pt x="2494" y="1"/>
                    <a:pt x="249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4876970" y="3414907"/>
              <a:ext cx="60438" cy="34114"/>
            </a:xfrm>
            <a:custGeom>
              <a:rect b="b" l="l" r="r" t="t"/>
              <a:pathLst>
                <a:path extrusionOk="0" h="994" w="1761">
                  <a:moveTo>
                    <a:pt x="1671" y="0"/>
                  </a:moveTo>
                  <a:cubicBezTo>
                    <a:pt x="1592" y="11"/>
                    <a:pt x="1513" y="23"/>
                    <a:pt x="1434" y="34"/>
                  </a:cubicBezTo>
                  <a:cubicBezTo>
                    <a:pt x="1388" y="56"/>
                    <a:pt x="1321" y="45"/>
                    <a:pt x="1264" y="56"/>
                  </a:cubicBezTo>
                  <a:cubicBezTo>
                    <a:pt x="1254" y="59"/>
                    <a:pt x="1242" y="60"/>
                    <a:pt x="1228" y="60"/>
                  </a:cubicBezTo>
                  <a:cubicBezTo>
                    <a:pt x="1203" y="60"/>
                    <a:pt x="1173" y="57"/>
                    <a:pt x="1145" y="57"/>
                  </a:cubicBezTo>
                  <a:cubicBezTo>
                    <a:pt x="1119" y="57"/>
                    <a:pt x="1093" y="59"/>
                    <a:pt x="1072" y="68"/>
                  </a:cubicBezTo>
                  <a:cubicBezTo>
                    <a:pt x="1065" y="71"/>
                    <a:pt x="1057" y="72"/>
                    <a:pt x="1048" y="72"/>
                  </a:cubicBezTo>
                  <a:cubicBezTo>
                    <a:pt x="998" y="72"/>
                    <a:pt x="926" y="37"/>
                    <a:pt x="878" y="37"/>
                  </a:cubicBezTo>
                  <a:cubicBezTo>
                    <a:pt x="866" y="37"/>
                    <a:pt x="855" y="39"/>
                    <a:pt x="847" y="45"/>
                  </a:cubicBezTo>
                  <a:lnTo>
                    <a:pt x="678" y="135"/>
                  </a:lnTo>
                  <a:cubicBezTo>
                    <a:pt x="565" y="203"/>
                    <a:pt x="520" y="384"/>
                    <a:pt x="429" y="463"/>
                  </a:cubicBezTo>
                  <a:cubicBezTo>
                    <a:pt x="328" y="530"/>
                    <a:pt x="305" y="711"/>
                    <a:pt x="237" y="779"/>
                  </a:cubicBezTo>
                  <a:cubicBezTo>
                    <a:pt x="91" y="903"/>
                    <a:pt x="0" y="993"/>
                    <a:pt x="0" y="993"/>
                  </a:cubicBezTo>
                  <a:cubicBezTo>
                    <a:pt x="102" y="948"/>
                    <a:pt x="192" y="903"/>
                    <a:pt x="283" y="858"/>
                  </a:cubicBezTo>
                  <a:cubicBezTo>
                    <a:pt x="463" y="767"/>
                    <a:pt x="678" y="632"/>
                    <a:pt x="881" y="508"/>
                  </a:cubicBezTo>
                  <a:cubicBezTo>
                    <a:pt x="994" y="440"/>
                    <a:pt x="1095" y="372"/>
                    <a:pt x="1197" y="316"/>
                  </a:cubicBezTo>
                  <a:cubicBezTo>
                    <a:pt x="1242" y="282"/>
                    <a:pt x="1287" y="260"/>
                    <a:pt x="1343" y="226"/>
                  </a:cubicBezTo>
                  <a:cubicBezTo>
                    <a:pt x="1400" y="203"/>
                    <a:pt x="1445" y="181"/>
                    <a:pt x="1479" y="158"/>
                  </a:cubicBezTo>
                  <a:cubicBezTo>
                    <a:pt x="1558" y="102"/>
                    <a:pt x="1637" y="79"/>
                    <a:pt x="1682" y="56"/>
                  </a:cubicBezTo>
                  <a:cubicBezTo>
                    <a:pt x="1716" y="34"/>
                    <a:pt x="1738" y="23"/>
                    <a:pt x="176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11"/>
            <p:cNvSpPr/>
            <p:nvPr/>
          </p:nvSpPr>
          <p:spPr>
            <a:xfrm>
              <a:off x="4892071" y="3432410"/>
              <a:ext cx="48837" cy="10776"/>
            </a:xfrm>
            <a:custGeom>
              <a:rect b="b" l="l" r="r" t="t"/>
              <a:pathLst>
                <a:path extrusionOk="0" h="314" w="1423">
                  <a:moveTo>
                    <a:pt x="1068" y="1"/>
                  </a:moveTo>
                  <a:cubicBezTo>
                    <a:pt x="1027" y="1"/>
                    <a:pt x="988" y="3"/>
                    <a:pt x="948" y="9"/>
                  </a:cubicBezTo>
                  <a:cubicBezTo>
                    <a:pt x="869" y="9"/>
                    <a:pt x="779" y="32"/>
                    <a:pt x="689" y="43"/>
                  </a:cubicBezTo>
                  <a:cubicBezTo>
                    <a:pt x="520" y="77"/>
                    <a:pt x="362" y="122"/>
                    <a:pt x="204" y="201"/>
                  </a:cubicBezTo>
                  <a:cubicBezTo>
                    <a:pt x="136" y="235"/>
                    <a:pt x="68" y="269"/>
                    <a:pt x="1" y="314"/>
                  </a:cubicBezTo>
                  <a:cubicBezTo>
                    <a:pt x="80" y="303"/>
                    <a:pt x="159" y="303"/>
                    <a:pt x="226" y="291"/>
                  </a:cubicBezTo>
                  <a:cubicBezTo>
                    <a:pt x="294" y="280"/>
                    <a:pt x="373" y="269"/>
                    <a:pt x="463" y="257"/>
                  </a:cubicBezTo>
                  <a:cubicBezTo>
                    <a:pt x="542" y="246"/>
                    <a:pt x="632" y="224"/>
                    <a:pt x="723" y="212"/>
                  </a:cubicBezTo>
                  <a:cubicBezTo>
                    <a:pt x="802" y="190"/>
                    <a:pt x="892" y="178"/>
                    <a:pt x="982" y="156"/>
                  </a:cubicBezTo>
                  <a:cubicBezTo>
                    <a:pt x="1016" y="145"/>
                    <a:pt x="1061" y="133"/>
                    <a:pt x="1095" y="122"/>
                  </a:cubicBezTo>
                  <a:cubicBezTo>
                    <a:pt x="1129" y="122"/>
                    <a:pt x="1163" y="111"/>
                    <a:pt x="1197" y="99"/>
                  </a:cubicBezTo>
                  <a:cubicBezTo>
                    <a:pt x="1276" y="77"/>
                    <a:pt x="1355" y="54"/>
                    <a:pt x="1422" y="32"/>
                  </a:cubicBezTo>
                  <a:cubicBezTo>
                    <a:pt x="1343" y="20"/>
                    <a:pt x="1264" y="9"/>
                    <a:pt x="1197" y="9"/>
                  </a:cubicBezTo>
                  <a:cubicBezTo>
                    <a:pt x="1152" y="3"/>
                    <a:pt x="1109" y="1"/>
                    <a:pt x="10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11"/>
            <p:cNvSpPr/>
            <p:nvPr/>
          </p:nvSpPr>
          <p:spPr>
            <a:xfrm>
              <a:off x="4865335" y="3450531"/>
              <a:ext cx="200257" cy="172870"/>
            </a:xfrm>
            <a:custGeom>
              <a:rect b="b" l="l" r="r" t="t"/>
              <a:pathLst>
                <a:path extrusionOk="0" h="5037" w="5835">
                  <a:moveTo>
                    <a:pt x="1" y="0"/>
                  </a:moveTo>
                  <a:lnTo>
                    <a:pt x="339" y="1546"/>
                  </a:lnTo>
                  <a:cubicBezTo>
                    <a:pt x="757" y="3160"/>
                    <a:pt x="1502" y="4288"/>
                    <a:pt x="3161" y="4886"/>
                  </a:cubicBezTo>
                  <a:cubicBezTo>
                    <a:pt x="3448" y="4988"/>
                    <a:pt x="3723" y="5037"/>
                    <a:pt x="3986" y="5037"/>
                  </a:cubicBezTo>
                  <a:cubicBezTo>
                    <a:pt x="4712" y="5037"/>
                    <a:pt x="5337" y="4664"/>
                    <a:pt x="5835" y="4017"/>
                  </a:cubicBezTo>
                  <a:cubicBezTo>
                    <a:pt x="5790" y="3329"/>
                    <a:pt x="5587" y="2675"/>
                    <a:pt x="5237" y="2088"/>
                  </a:cubicBezTo>
                  <a:cubicBezTo>
                    <a:pt x="4616" y="1117"/>
                    <a:pt x="3578" y="474"/>
                    <a:pt x="2427" y="361"/>
                  </a:cubicBezTo>
                  <a:cubicBezTo>
                    <a:pt x="2100" y="327"/>
                    <a:pt x="667" y="339"/>
                    <a:pt x="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4865335" y="3450531"/>
              <a:ext cx="129592" cy="117203"/>
            </a:xfrm>
            <a:custGeom>
              <a:rect b="b" l="l" r="r" t="t"/>
              <a:pathLst>
                <a:path extrusionOk="0" h="3415" w="3776">
                  <a:moveTo>
                    <a:pt x="1" y="0"/>
                  </a:moveTo>
                  <a:lnTo>
                    <a:pt x="170" y="474"/>
                  </a:lnTo>
                  <a:cubicBezTo>
                    <a:pt x="339" y="1208"/>
                    <a:pt x="238" y="1794"/>
                    <a:pt x="622" y="2426"/>
                  </a:cubicBezTo>
                  <a:cubicBezTo>
                    <a:pt x="802" y="2754"/>
                    <a:pt x="1310" y="3103"/>
                    <a:pt x="1637" y="3306"/>
                  </a:cubicBezTo>
                  <a:cubicBezTo>
                    <a:pt x="1750" y="3382"/>
                    <a:pt x="1846" y="3415"/>
                    <a:pt x="1924" y="3415"/>
                  </a:cubicBezTo>
                  <a:cubicBezTo>
                    <a:pt x="2151" y="3415"/>
                    <a:pt x="2238" y="3140"/>
                    <a:pt x="2213" y="2821"/>
                  </a:cubicBezTo>
                  <a:lnTo>
                    <a:pt x="2213" y="2821"/>
                  </a:lnTo>
                  <a:cubicBezTo>
                    <a:pt x="2388" y="3000"/>
                    <a:pt x="2550" y="3080"/>
                    <a:pt x="2682" y="3080"/>
                  </a:cubicBezTo>
                  <a:cubicBezTo>
                    <a:pt x="2932" y="3080"/>
                    <a:pt x="3068" y="2791"/>
                    <a:pt x="2957" y="2347"/>
                  </a:cubicBezTo>
                  <a:lnTo>
                    <a:pt x="2957" y="2347"/>
                  </a:lnTo>
                  <a:cubicBezTo>
                    <a:pt x="2965" y="2348"/>
                    <a:pt x="2972" y="2348"/>
                    <a:pt x="2980" y="2348"/>
                  </a:cubicBezTo>
                  <a:cubicBezTo>
                    <a:pt x="3775" y="2348"/>
                    <a:pt x="3460" y="1139"/>
                    <a:pt x="2845" y="1095"/>
                  </a:cubicBezTo>
                  <a:cubicBezTo>
                    <a:pt x="3375" y="892"/>
                    <a:pt x="2743" y="406"/>
                    <a:pt x="2495" y="327"/>
                  </a:cubicBezTo>
                  <a:cubicBezTo>
                    <a:pt x="2309" y="270"/>
                    <a:pt x="2117" y="252"/>
                    <a:pt x="1922" y="252"/>
                  </a:cubicBezTo>
                  <a:cubicBezTo>
                    <a:pt x="1591" y="252"/>
                    <a:pt x="1254" y="304"/>
                    <a:pt x="934" y="304"/>
                  </a:cubicBezTo>
                  <a:cubicBezTo>
                    <a:pt x="593" y="304"/>
                    <a:pt x="273" y="245"/>
                    <a:pt x="1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4864958" y="3448575"/>
              <a:ext cx="228914" cy="139854"/>
            </a:xfrm>
            <a:custGeom>
              <a:rect b="b" l="l" r="r" t="t"/>
              <a:pathLst>
                <a:path extrusionOk="0" h="4075" w="6670">
                  <a:moveTo>
                    <a:pt x="1" y="1"/>
                  </a:moveTo>
                  <a:lnTo>
                    <a:pt x="12" y="57"/>
                  </a:lnTo>
                  <a:cubicBezTo>
                    <a:pt x="678" y="384"/>
                    <a:pt x="2111" y="384"/>
                    <a:pt x="2438" y="418"/>
                  </a:cubicBezTo>
                  <a:cubicBezTo>
                    <a:pt x="3578" y="542"/>
                    <a:pt x="4616" y="1174"/>
                    <a:pt x="5237" y="2145"/>
                  </a:cubicBezTo>
                  <a:cubicBezTo>
                    <a:pt x="5586" y="2732"/>
                    <a:pt x="5789" y="3397"/>
                    <a:pt x="5835" y="4074"/>
                  </a:cubicBezTo>
                  <a:cubicBezTo>
                    <a:pt x="5846" y="4052"/>
                    <a:pt x="5868" y="4041"/>
                    <a:pt x="5880" y="4018"/>
                  </a:cubicBezTo>
                  <a:cubicBezTo>
                    <a:pt x="6670" y="2969"/>
                    <a:pt x="5733" y="1163"/>
                    <a:pt x="4785" y="554"/>
                  </a:cubicBezTo>
                  <a:cubicBezTo>
                    <a:pt x="4052" y="80"/>
                    <a:pt x="3262" y="68"/>
                    <a:pt x="2427" y="35"/>
                  </a:cubicBezTo>
                  <a:cubicBezTo>
                    <a:pt x="2179" y="18"/>
                    <a:pt x="1933" y="9"/>
                    <a:pt x="1689" y="9"/>
                  </a:cubicBezTo>
                  <a:cubicBezTo>
                    <a:pt x="1445" y="9"/>
                    <a:pt x="1202" y="18"/>
                    <a:pt x="960" y="35"/>
                  </a:cubicBezTo>
                  <a:cubicBezTo>
                    <a:pt x="841" y="47"/>
                    <a:pt x="721" y="54"/>
                    <a:pt x="601" y="54"/>
                  </a:cubicBezTo>
                  <a:cubicBezTo>
                    <a:pt x="400" y="54"/>
                    <a:pt x="198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4875048" y="3450531"/>
              <a:ext cx="120463" cy="79416"/>
            </a:xfrm>
            <a:custGeom>
              <a:rect b="b" l="l" r="r" t="t"/>
              <a:pathLst>
                <a:path extrusionOk="0" h="2314" w="3510">
                  <a:moveTo>
                    <a:pt x="203" y="0"/>
                  </a:moveTo>
                  <a:lnTo>
                    <a:pt x="203" y="0"/>
                  </a:lnTo>
                  <a:cubicBezTo>
                    <a:pt x="158" y="11"/>
                    <a:pt x="124" y="23"/>
                    <a:pt x="90" y="57"/>
                  </a:cubicBezTo>
                  <a:cubicBezTo>
                    <a:pt x="90" y="57"/>
                    <a:pt x="82" y="73"/>
                    <a:pt x="72" y="85"/>
                  </a:cubicBezTo>
                  <a:lnTo>
                    <a:pt x="72" y="85"/>
                  </a:lnTo>
                  <a:cubicBezTo>
                    <a:pt x="59" y="73"/>
                    <a:pt x="47" y="63"/>
                    <a:pt x="34" y="57"/>
                  </a:cubicBezTo>
                  <a:cubicBezTo>
                    <a:pt x="31" y="53"/>
                    <a:pt x="28" y="52"/>
                    <a:pt x="27" y="52"/>
                  </a:cubicBezTo>
                  <a:cubicBezTo>
                    <a:pt x="23" y="52"/>
                    <a:pt x="23" y="60"/>
                    <a:pt x="23" y="68"/>
                  </a:cubicBezTo>
                  <a:cubicBezTo>
                    <a:pt x="23" y="74"/>
                    <a:pt x="28" y="74"/>
                    <a:pt x="34" y="74"/>
                  </a:cubicBezTo>
                  <a:cubicBezTo>
                    <a:pt x="40" y="74"/>
                    <a:pt x="45" y="74"/>
                    <a:pt x="45" y="79"/>
                  </a:cubicBezTo>
                  <a:cubicBezTo>
                    <a:pt x="48" y="90"/>
                    <a:pt x="52" y="95"/>
                    <a:pt x="57" y="95"/>
                  </a:cubicBezTo>
                  <a:cubicBezTo>
                    <a:pt x="62" y="95"/>
                    <a:pt x="67" y="90"/>
                    <a:pt x="72" y="85"/>
                  </a:cubicBezTo>
                  <a:lnTo>
                    <a:pt x="72" y="85"/>
                  </a:lnTo>
                  <a:cubicBezTo>
                    <a:pt x="73" y="85"/>
                    <a:pt x="73" y="86"/>
                    <a:pt x="74" y="86"/>
                  </a:cubicBezTo>
                  <a:lnTo>
                    <a:pt x="74" y="86"/>
                  </a:lnTo>
                  <a:cubicBezTo>
                    <a:pt x="90" y="76"/>
                    <a:pt x="102" y="68"/>
                    <a:pt x="102" y="68"/>
                  </a:cubicBezTo>
                  <a:cubicBezTo>
                    <a:pt x="135" y="45"/>
                    <a:pt x="169" y="23"/>
                    <a:pt x="203" y="0"/>
                  </a:cubicBezTo>
                  <a:close/>
                  <a:moveTo>
                    <a:pt x="74" y="86"/>
                  </a:moveTo>
                  <a:cubicBezTo>
                    <a:pt x="62" y="93"/>
                    <a:pt x="49" y="102"/>
                    <a:pt x="36" y="109"/>
                  </a:cubicBezTo>
                  <a:lnTo>
                    <a:pt x="36" y="109"/>
                  </a:lnTo>
                  <a:cubicBezTo>
                    <a:pt x="31" y="104"/>
                    <a:pt x="26" y="98"/>
                    <a:pt x="23" y="90"/>
                  </a:cubicBezTo>
                  <a:cubicBezTo>
                    <a:pt x="19" y="89"/>
                    <a:pt x="17" y="88"/>
                    <a:pt x="14" y="88"/>
                  </a:cubicBezTo>
                  <a:cubicBezTo>
                    <a:pt x="0" y="88"/>
                    <a:pt x="0" y="115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6" y="126"/>
                    <a:pt x="20" y="118"/>
                    <a:pt x="36" y="109"/>
                  </a:cubicBezTo>
                  <a:lnTo>
                    <a:pt x="36" y="109"/>
                  </a:lnTo>
                  <a:cubicBezTo>
                    <a:pt x="48" y="121"/>
                    <a:pt x="64" y="131"/>
                    <a:pt x="79" y="147"/>
                  </a:cubicBezTo>
                  <a:cubicBezTo>
                    <a:pt x="124" y="192"/>
                    <a:pt x="181" y="237"/>
                    <a:pt x="237" y="282"/>
                  </a:cubicBezTo>
                  <a:cubicBezTo>
                    <a:pt x="305" y="339"/>
                    <a:pt x="384" y="395"/>
                    <a:pt x="474" y="440"/>
                  </a:cubicBezTo>
                  <a:cubicBezTo>
                    <a:pt x="677" y="553"/>
                    <a:pt x="892" y="643"/>
                    <a:pt x="1106" y="722"/>
                  </a:cubicBezTo>
                  <a:cubicBezTo>
                    <a:pt x="1354" y="813"/>
                    <a:pt x="1614" y="892"/>
                    <a:pt x="1851" y="982"/>
                  </a:cubicBezTo>
                  <a:cubicBezTo>
                    <a:pt x="1975" y="1027"/>
                    <a:pt x="2099" y="1083"/>
                    <a:pt x="2212" y="1151"/>
                  </a:cubicBezTo>
                  <a:cubicBezTo>
                    <a:pt x="2336" y="1208"/>
                    <a:pt x="2437" y="1275"/>
                    <a:pt x="2550" y="1332"/>
                  </a:cubicBezTo>
                  <a:cubicBezTo>
                    <a:pt x="2742" y="1445"/>
                    <a:pt x="2934" y="1569"/>
                    <a:pt x="3103" y="1727"/>
                  </a:cubicBezTo>
                  <a:cubicBezTo>
                    <a:pt x="3171" y="1783"/>
                    <a:pt x="3227" y="1851"/>
                    <a:pt x="3284" y="1919"/>
                  </a:cubicBezTo>
                  <a:cubicBezTo>
                    <a:pt x="3340" y="1986"/>
                    <a:pt x="3340" y="2065"/>
                    <a:pt x="3374" y="2110"/>
                  </a:cubicBezTo>
                  <a:cubicBezTo>
                    <a:pt x="3408" y="2155"/>
                    <a:pt x="3340" y="2246"/>
                    <a:pt x="3363" y="2268"/>
                  </a:cubicBezTo>
                  <a:lnTo>
                    <a:pt x="3385" y="2313"/>
                  </a:lnTo>
                  <a:cubicBezTo>
                    <a:pt x="3385" y="2313"/>
                    <a:pt x="3464" y="2257"/>
                    <a:pt x="3453" y="2223"/>
                  </a:cubicBezTo>
                  <a:cubicBezTo>
                    <a:pt x="3442" y="2178"/>
                    <a:pt x="3509" y="2099"/>
                    <a:pt x="3487" y="2043"/>
                  </a:cubicBezTo>
                  <a:cubicBezTo>
                    <a:pt x="3453" y="1975"/>
                    <a:pt x="3408" y="1919"/>
                    <a:pt x="3374" y="1862"/>
                  </a:cubicBezTo>
                  <a:cubicBezTo>
                    <a:pt x="3318" y="1783"/>
                    <a:pt x="3261" y="1704"/>
                    <a:pt x="3194" y="1636"/>
                  </a:cubicBezTo>
                  <a:cubicBezTo>
                    <a:pt x="3024" y="1478"/>
                    <a:pt x="2832" y="1332"/>
                    <a:pt x="2641" y="1208"/>
                  </a:cubicBezTo>
                  <a:cubicBezTo>
                    <a:pt x="2528" y="1129"/>
                    <a:pt x="2415" y="1072"/>
                    <a:pt x="2291" y="1004"/>
                  </a:cubicBezTo>
                  <a:cubicBezTo>
                    <a:pt x="2178" y="937"/>
                    <a:pt x="2043" y="880"/>
                    <a:pt x="1918" y="835"/>
                  </a:cubicBezTo>
                  <a:cubicBezTo>
                    <a:pt x="1659" y="734"/>
                    <a:pt x="1399" y="655"/>
                    <a:pt x="1162" y="587"/>
                  </a:cubicBezTo>
                  <a:cubicBezTo>
                    <a:pt x="1038" y="553"/>
                    <a:pt x="914" y="508"/>
                    <a:pt x="813" y="474"/>
                  </a:cubicBezTo>
                  <a:cubicBezTo>
                    <a:pt x="700" y="440"/>
                    <a:pt x="598" y="395"/>
                    <a:pt x="508" y="350"/>
                  </a:cubicBezTo>
                  <a:cubicBezTo>
                    <a:pt x="429" y="316"/>
                    <a:pt x="350" y="271"/>
                    <a:pt x="271" y="226"/>
                  </a:cubicBezTo>
                  <a:cubicBezTo>
                    <a:pt x="214" y="192"/>
                    <a:pt x="147" y="158"/>
                    <a:pt x="102" y="113"/>
                  </a:cubicBezTo>
                  <a:cubicBezTo>
                    <a:pt x="92" y="104"/>
                    <a:pt x="83" y="94"/>
                    <a:pt x="74" y="86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4880059" y="3459420"/>
              <a:ext cx="59305" cy="54637"/>
            </a:xfrm>
            <a:custGeom>
              <a:rect b="b" l="l" r="r" t="t"/>
              <a:pathLst>
                <a:path extrusionOk="0" h="1592" w="1728">
                  <a:moveTo>
                    <a:pt x="1" y="1"/>
                  </a:moveTo>
                  <a:lnTo>
                    <a:pt x="57" y="80"/>
                  </a:lnTo>
                  <a:cubicBezTo>
                    <a:pt x="102" y="136"/>
                    <a:pt x="159" y="215"/>
                    <a:pt x="238" y="283"/>
                  </a:cubicBezTo>
                  <a:cubicBezTo>
                    <a:pt x="317" y="362"/>
                    <a:pt x="418" y="463"/>
                    <a:pt x="520" y="554"/>
                  </a:cubicBezTo>
                  <a:cubicBezTo>
                    <a:pt x="633" y="633"/>
                    <a:pt x="746" y="723"/>
                    <a:pt x="870" y="813"/>
                  </a:cubicBezTo>
                  <a:cubicBezTo>
                    <a:pt x="982" y="903"/>
                    <a:pt x="1107" y="994"/>
                    <a:pt x="1208" y="1084"/>
                  </a:cubicBezTo>
                  <a:cubicBezTo>
                    <a:pt x="1253" y="1118"/>
                    <a:pt x="1310" y="1163"/>
                    <a:pt x="1355" y="1208"/>
                  </a:cubicBezTo>
                  <a:lnTo>
                    <a:pt x="1490" y="1321"/>
                  </a:lnTo>
                  <a:cubicBezTo>
                    <a:pt x="1524" y="1355"/>
                    <a:pt x="1558" y="1389"/>
                    <a:pt x="1592" y="1434"/>
                  </a:cubicBezTo>
                  <a:cubicBezTo>
                    <a:pt x="1626" y="1456"/>
                    <a:pt x="1648" y="1490"/>
                    <a:pt x="1671" y="1513"/>
                  </a:cubicBezTo>
                  <a:cubicBezTo>
                    <a:pt x="1691" y="1533"/>
                    <a:pt x="1711" y="1553"/>
                    <a:pt x="1723" y="1580"/>
                  </a:cubicBezTo>
                  <a:lnTo>
                    <a:pt x="1723" y="1580"/>
                  </a:lnTo>
                  <a:cubicBezTo>
                    <a:pt x="1717" y="1566"/>
                    <a:pt x="1704" y="1538"/>
                    <a:pt x="1682" y="1502"/>
                  </a:cubicBezTo>
                  <a:cubicBezTo>
                    <a:pt x="1671" y="1468"/>
                    <a:pt x="1648" y="1434"/>
                    <a:pt x="1637" y="1400"/>
                  </a:cubicBezTo>
                  <a:cubicBezTo>
                    <a:pt x="1614" y="1344"/>
                    <a:pt x="1592" y="1298"/>
                    <a:pt x="1558" y="1253"/>
                  </a:cubicBezTo>
                  <a:cubicBezTo>
                    <a:pt x="1479" y="1152"/>
                    <a:pt x="1400" y="1061"/>
                    <a:pt x="1298" y="971"/>
                  </a:cubicBezTo>
                  <a:cubicBezTo>
                    <a:pt x="1253" y="926"/>
                    <a:pt x="1197" y="870"/>
                    <a:pt x="1140" y="824"/>
                  </a:cubicBezTo>
                  <a:lnTo>
                    <a:pt x="971" y="689"/>
                  </a:lnTo>
                  <a:cubicBezTo>
                    <a:pt x="847" y="599"/>
                    <a:pt x="723" y="509"/>
                    <a:pt x="610" y="430"/>
                  </a:cubicBezTo>
                  <a:lnTo>
                    <a:pt x="305" y="215"/>
                  </a:lnTo>
                  <a:cubicBezTo>
                    <a:pt x="215" y="147"/>
                    <a:pt x="136" y="91"/>
                    <a:pt x="80" y="57"/>
                  </a:cubicBezTo>
                  <a:lnTo>
                    <a:pt x="1" y="1"/>
                  </a:lnTo>
                  <a:close/>
                  <a:moveTo>
                    <a:pt x="1723" y="1580"/>
                  </a:moveTo>
                  <a:cubicBezTo>
                    <a:pt x="1726" y="1588"/>
                    <a:pt x="1727" y="1592"/>
                    <a:pt x="1727" y="1592"/>
                  </a:cubicBezTo>
                  <a:lnTo>
                    <a:pt x="1727" y="1592"/>
                  </a:lnTo>
                  <a:cubicBezTo>
                    <a:pt x="1726" y="1588"/>
                    <a:pt x="1724" y="1584"/>
                    <a:pt x="1723" y="158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4880471" y="3463298"/>
              <a:ext cx="50759" cy="62771"/>
            </a:xfrm>
            <a:custGeom>
              <a:rect b="b" l="l" r="r" t="t"/>
              <a:pathLst>
                <a:path extrusionOk="0" h="1829" w="1479">
                  <a:moveTo>
                    <a:pt x="0" y="1"/>
                  </a:moveTo>
                  <a:cubicBezTo>
                    <a:pt x="0" y="1"/>
                    <a:pt x="79" y="125"/>
                    <a:pt x="214" y="305"/>
                  </a:cubicBezTo>
                  <a:cubicBezTo>
                    <a:pt x="248" y="350"/>
                    <a:pt x="282" y="396"/>
                    <a:pt x="327" y="452"/>
                  </a:cubicBezTo>
                  <a:cubicBezTo>
                    <a:pt x="372" y="497"/>
                    <a:pt x="406" y="554"/>
                    <a:pt x="440" y="599"/>
                  </a:cubicBezTo>
                  <a:cubicBezTo>
                    <a:pt x="530" y="711"/>
                    <a:pt x="621" y="813"/>
                    <a:pt x="711" y="937"/>
                  </a:cubicBezTo>
                  <a:cubicBezTo>
                    <a:pt x="801" y="1050"/>
                    <a:pt x="903" y="1163"/>
                    <a:pt x="982" y="1264"/>
                  </a:cubicBezTo>
                  <a:cubicBezTo>
                    <a:pt x="1072" y="1366"/>
                    <a:pt x="1151" y="1468"/>
                    <a:pt x="1230" y="1547"/>
                  </a:cubicBezTo>
                  <a:cubicBezTo>
                    <a:pt x="1365" y="1716"/>
                    <a:pt x="1478" y="1829"/>
                    <a:pt x="1478" y="1829"/>
                  </a:cubicBezTo>
                  <a:cubicBezTo>
                    <a:pt x="1478" y="1829"/>
                    <a:pt x="1411" y="1693"/>
                    <a:pt x="1309" y="1501"/>
                  </a:cubicBezTo>
                  <a:cubicBezTo>
                    <a:pt x="1162" y="1264"/>
                    <a:pt x="1016" y="1039"/>
                    <a:pt x="846" y="824"/>
                  </a:cubicBezTo>
                  <a:cubicBezTo>
                    <a:pt x="745" y="711"/>
                    <a:pt x="643" y="610"/>
                    <a:pt x="553" y="497"/>
                  </a:cubicBezTo>
                  <a:cubicBezTo>
                    <a:pt x="474" y="407"/>
                    <a:pt x="384" y="317"/>
                    <a:pt x="282" y="238"/>
                  </a:cubicBezTo>
                  <a:cubicBezTo>
                    <a:pt x="124" y="9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4720505" y="3447819"/>
              <a:ext cx="163089" cy="206126"/>
            </a:xfrm>
            <a:custGeom>
              <a:rect b="b" l="l" r="r" t="t"/>
              <a:pathLst>
                <a:path extrusionOk="0" h="6006" w="4752">
                  <a:moveTo>
                    <a:pt x="4334" y="0"/>
                  </a:moveTo>
                  <a:cubicBezTo>
                    <a:pt x="3668" y="790"/>
                    <a:pt x="3386" y="880"/>
                    <a:pt x="2551" y="1354"/>
                  </a:cubicBezTo>
                  <a:cubicBezTo>
                    <a:pt x="2269" y="1512"/>
                    <a:pt x="1592" y="1659"/>
                    <a:pt x="1332" y="1828"/>
                  </a:cubicBezTo>
                  <a:cubicBezTo>
                    <a:pt x="1073" y="1964"/>
                    <a:pt x="971" y="2122"/>
                    <a:pt x="757" y="2325"/>
                  </a:cubicBezTo>
                  <a:cubicBezTo>
                    <a:pt x="1" y="3070"/>
                    <a:pt x="114" y="4424"/>
                    <a:pt x="429" y="5315"/>
                  </a:cubicBezTo>
                  <a:cubicBezTo>
                    <a:pt x="508" y="5541"/>
                    <a:pt x="610" y="5755"/>
                    <a:pt x="734" y="5958"/>
                  </a:cubicBezTo>
                  <a:cubicBezTo>
                    <a:pt x="989" y="5987"/>
                    <a:pt x="1241" y="6006"/>
                    <a:pt x="1488" y="6006"/>
                  </a:cubicBezTo>
                  <a:cubicBezTo>
                    <a:pt x="2402" y="6006"/>
                    <a:pt x="3242" y="5751"/>
                    <a:pt x="3837" y="4819"/>
                  </a:cubicBezTo>
                  <a:cubicBezTo>
                    <a:pt x="4323" y="4029"/>
                    <a:pt x="4537" y="3589"/>
                    <a:pt x="4593" y="2686"/>
                  </a:cubicBezTo>
                  <a:cubicBezTo>
                    <a:pt x="4627" y="2155"/>
                    <a:pt x="4751" y="914"/>
                    <a:pt x="4492" y="203"/>
                  </a:cubicBezTo>
                  <a:cubicBezTo>
                    <a:pt x="4435" y="136"/>
                    <a:pt x="4390" y="68"/>
                    <a:pt x="433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4864203" y="3429218"/>
              <a:ext cx="3123" cy="5079"/>
            </a:xfrm>
            <a:custGeom>
              <a:rect b="b" l="l" r="r" t="t"/>
              <a:pathLst>
                <a:path extrusionOk="0" h="148" w="91">
                  <a:moveTo>
                    <a:pt x="90" y="1"/>
                  </a:moveTo>
                  <a:lnTo>
                    <a:pt x="0" y="80"/>
                  </a:lnTo>
                  <a:cubicBezTo>
                    <a:pt x="34" y="102"/>
                    <a:pt x="57" y="125"/>
                    <a:pt x="79" y="147"/>
                  </a:cubicBezTo>
                  <a:cubicBezTo>
                    <a:pt x="79" y="102"/>
                    <a:pt x="90" y="57"/>
                    <a:pt x="9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4776275" y="3447819"/>
              <a:ext cx="107319" cy="145277"/>
            </a:xfrm>
            <a:custGeom>
              <a:rect b="b" l="l" r="r" t="t"/>
              <a:pathLst>
                <a:path extrusionOk="0" h="4233" w="3127">
                  <a:moveTo>
                    <a:pt x="2709" y="0"/>
                  </a:moveTo>
                  <a:cubicBezTo>
                    <a:pt x="2043" y="790"/>
                    <a:pt x="1761" y="880"/>
                    <a:pt x="926" y="1354"/>
                  </a:cubicBezTo>
                  <a:cubicBezTo>
                    <a:pt x="757" y="1433"/>
                    <a:pt x="587" y="1501"/>
                    <a:pt x="418" y="1557"/>
                  </a:cubicBezTo>
                  <a:cubicBezTo>
                    <a:pt x="271" y="1648"/>
                    <a:pt x="170" y="1794"/>
                    <a:pt x="113" y="1964"/>
                  </a:cubicBezTo>
                  <a:cubicBezTo>
                    <a:pt x="68" y="2302"/>
                    <a:pt x="396" y="2268"/>
                    <a:pt x="655" y="2302"/>
                  </a:cubicBezTo>
                  <a:cubicBezTo>
                    <a:pt x="497" y="2539"/>
                    <a:pt x="1" y="2945"/>
                    <a:pt x="125" y="3273"/>
                  </a:cubicBezTo>
                  <a:cubicBezTo>
                    <a:pt x="171" y="3411"/>
                    <a:pt x="281" y="3455"/>
                    <a:pt x="411" y="3455"/>
                  </a:cubicBezTo>
                  <a:cubicBezTo>
                    <a:pt x="600" y="3455"/>
                    <a:pt x="831" y="3362"/>
                    <a:pt x="971" y="3329"/>
                  </a:cubicBezTo>
                  <a:lnTo>
                    <a:pt x="971" y="3329"/>
                  </a:lnTo>
                  <a:cubicBezTo>
                    <a:pt x="1016" y="3521"/>
                    <a:pt x="960" y="4017"/>
                    <a:pt x="1152" y="4153"/>
                  </a:cubicBezTo>
                  <a:cubicBezTo>
                    <a:pt x="1198" y="4182"/>
                    <a:pt x="1240" y="4195"/>
                    <a:pt x="1279" y="4195"/>
                  </a:cubicBezTo>
                  <a:cubicBezTo>
                    <a:pt x="1451" y="4195"/>
                    <a:pt x="1567" y="3954"/>
                    <a:pt x="1705" y="3826"/>
                  </a:cubicBezTo>
                  <a:cubicBezTo>
                    <a:pt x="1735" y="4074"/>
                    <a:pt x="1820" y="4233"/>
                    <a:pt x="1978" y="4233"/>
                  </a:cubicBezTo>
                  <a:cubicBezTo>
                    <a:pt x="2057" y="4233"/>
                    <a:pt x="2153" y="4194"/>
                    <a:pt x="2269" y="4108"/>
                  </a:cubicBezTo>
                  <a:cubicBezTo>
                    <a:pt x="2517" y="3916"/>
                    <a:pt x="2720" y="3668"/>
                    <a:pt x="2867" y="3374"/>
                  </a:cubicBezTo>
                  <a:cubicBezTo>
                    <a:pt x="2923" y="3148"/>
                    <a:pt x="2957" y="2923"/>
                    <a:pt x="2968" y="2686"/>
                  </a:cubicBezTo>
                  <a:cubicBezTo>
                    <a:pt x="3002" y="2155"/>
                    <a:pt x="3126" y="914"/>
                    <a:pt x="2867" y="203"/>
                  </a:cubicBezTo>
                  <a:cubicBezTo>
                    <a:pt x="2810" y="136"/>
                    <a:pt x="2765" y="68"/>
                    <a:pt x="270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4745696" y="3454786"/>
              <a:ext cx="156465" cy="227610"/>
            </a:xfrm>
            <a:custGeom>
              <a:rect b="b" l="l" r="r" t="t"/>
              <a:pathLst>
                <a:path extrusionOk="0" h="6632" w="4559">
                  <a:moveTo>
                    <a:pt x="3758" y="0"/>
                  </a:moveTo>
                  <a:lnTo>
                    <a:pt x="3758" y="0"/>
                  </a:lnTo>
                  <a:cubicBezTo>
                    <a:pt x="4017" y="711"/>
                    <a:pt x="3893" y="1952"/>
                    <a:pt x="3859" y="2483"/>
                  </a:cubicBezTo>
                  <a:cubicBezTo>
                    <a:pt x="3803" y="3386"/>
                    <a:pt x="3577" y="3826"/>
                    <a:pt x="3103" y="4616"/>
                  </a:cubicBezTo>
                  <a:cubicBezTo>
                    <a:pt x="2508" y="5548"/>
                    <a:pt x="1668" y="5803"/>
                    <a:pt x="754" y="5803"/>
                  </a:cubicBezTo>
                  <a:cubicBezTo>
                    <a:pt x="507" y="5803"/>
                    <a:pt x="255" y="5784"/>
                    <a:pt x="0" y="5755"/>
                  </a:cubicBezTo>
                  <a:lnTo>
                    <a:pt x="0" y="5755"/>
                  </a:lnTo>
                  <a:cubicBezTo>
                    <a:pt x="364" y="6336"/>
                    <a:pt x="880" y="6632"/>
                    <a:pt x="1476" y="6632"/>
                  </a:cubicBezTo>
                  <a:cubicBezTo>
                    <a:pt x="1933" y="6632"/>
                    <a:pt x="2437" y="6458"/>
                    <a:pt x="2957" y="6105"/>
                  </a:cubicBezTo>
                  <a:cubicBezTo>
                    <a:pt x="4277" y="5202"/>
                    <a:pt x="4559" y="4142"/>
                    <a:pt x="4435" y="2381"/>
                  </a:cubicBezTo>
                  <a:cubicBezTo>
                    <a:pt x="4424" y="2223"/>
                    <a:pt x="4412" y="97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4832834" y="3466387"/>
              <a:ext cx="36414" cy="110819"/>
            </a:xfrm>
            <a:custGeom>
              <a:rect b="b" l="l" r="r" t="t"/>
              <a:pathLst>
                <a:path extrusionOk="0" h="3229" w="1061">
                  <a:moveTo>
                    <a:pt x="1038" y="1"/>
                  </a:moveTo>
                  <a:cubicBezTo>
                    <a:pt x="1038" y="1"/>
                    <a:pt x="1027" y="57"/>
                    <a:pt x="1016" y="148"/>
                  </a:cubicBezTo>
                  <a:cubicBezTo>
                    <a:pt x="1004" y="238"/>
                    <a:pt x="993" y="373"/>
                    <a:pt x="959" y="531"/>
                  </a:cubicBezTo>
                  <a:cubicBezTo>
                    <a:pt x="948" y="610"/>
                    <a:pt x="937" y="700"/>
                    <a:pt x="914" y="791"/>
                  </a:cubicBezTo>
                  <a:cubicBezTo>
                    <a:pt x="903" y="881"/>
                    <a:pt x="880" y="971"/>
                    <a:pt x="858" y="1073"/>
                  </a:cubicBezTo>
                  <a:cubicBezTo>
                    <a:pt x="835" y="1174"/>
                    <a:pt x="813" y="1276"/>
                    <a:pt x="790" y="1366"/>
                  </a:cubicBezTo>
                  <a:cubicBezTo>
                    <a:pt x="756" y="1468"/>
                    <a:pt x="734" y="1581"/>
                    <a:pt x="700" y="1682"/>
                  </a:cubicBezTo>
                  <a:cubicBezTo>
                    <a:pt x="666" y="1772"/>
                    <a:pt x="632" y="1874"/>
                    <a:pt x="598" y="1976"/>
                  </a:cubicBezTo>
                  <a:cubicBezTo>
                    <a:pt x="564" y="2077"/>
                    <a:pt x="530" y="2167"/>
                    <a:pt x="485" y="2258"/>
                  </a:cubicBezTo>
                  <a:cubicBezTo>
                    <a:pt x="451" y="2348"/>
                    <a:pt x="418" y="2438"/>
                    <a:pt x="372" y="2517"/>
                  </a:cubicBezTo>
                  <a:lnTo>
                    <a:pt x="260" y="2754"/>
                  </a:lnTo>
                  <a:cubicBezTo>
                    <a:pt x="192" y="2901"/>
                    <a:pt x="113" y="3014"/>
                    <a:pt x="68" y="3093"/>
                  </a:cubicBezTo>
                  <a:lnTo>
                    <a:pt x="0" y="3228"/>
                  </a:lnTo>
                  <a:cubicBezTo>
                    <a:pt x="0" y="3228"/>
                    <a:pt x="34" y="3183"/>
                    <a:pt x="102" y="3115"/>
                  </a:cubicBezTo>
                  <a:cubicBezTo>
                    <a:pt x="124" y="3070"/>
                    <a:pt x="169" y="3025"/>
                    <a:pt x="203" y="2980"/>
                  </a:cubicBezTo>
                  <a:cubicBezTo>
                    <a:pt x="260" y="2923"/>
                    <a:pt x="305" y="2867"/>
                    <a:pt x="339" y="2799"/>
                  </a:cubicBezTo>
                  <a:lnTo>
                    <a:pt x="485" y="2574"/>
                  </a:lnTo>
                  <a:cubicBezTo>
                    <a:pt x="530" y="2495"/>
                    <a:pt x="587" y="2404"/>
                    <a:pt x="621" y="2314"/>
                  </a:cubicBezTo>
                  <a:cubicBezTo>
                    <a:pt x="677" y="2224"/>
                    <a:pt x="722" y="2122"/>
                    <a:pt x="756" y="2032"/>
                  </a:cubicBezTo>
                  <a:cubicBezTo>
                    <a:pt x="790" y="1930"/>
                    <a:pt x="835" y="1829"/>
                    <a:pt x="869" y="1716"/>
                  </a:cubicBezTo>
                  <a:cubicBezTo>
                    <a:pt x="892" y="1614"/>
                    <a:pt x="914" y="1513"/>
                    <a:pt x="948" y="1400"/>
                  </a:cubicBezTo>
                  <a:cubicBezTo>
                    <a:pt x="971" y="1299"/>
                    <a:pt x="993" y="1197"/>
                    <a:pt x="1004" y="1095"/>
                  </a:cubicBezTo>
                  <a:cubicBezTo>
                    <a:pt x="1016" y="994"/>
                    <a:pt x="1038" y="904"/>
                    <a:pt x="1050" y="802"/>
                  </a:cubicBezTo>
                  <a:cubicBezTo>
                    <a:pt x="1050" y="712"/>
                    <a:pt x="1061" y="621"/>
                    <a:pt x="1061" y="542"/>
                  </a:cubicBezTo>
                  <a:cubicBezTo>
                    <a:pt x="1061" y="464"/>
                    <a:pt x="1061" y="385"/>
                    <a:pt x="1061" y="317"/>
                  </a:cubicBezTo>
                  <a:cubicBezTo>
                    <a:pt x="1050" y="249"/>
                    <a:pt x="1050" y="193"/>
                    <a:pt x="1050" y="148"/>
                  </a:cubicBezTo>
                  <a:cubicBezTo>
                    <a:pt x="1038" y="57"/>
                    <a:pt x="1038" y="1"/>
                    <a:pt x="103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4792165" y="3453242"/>
              <a:ext cx="78627" cy="128220"/>
            </a:xfrm>
            <a:custGeom>
              <a:rect b="b" l="l" r="r" t="t"/>
              <a:pathLst>
                <a:path extrusionOk="0" h="3736" w="2291">
                  <a:moveTo>
                    <a:pt x="2291" y="0"/>
                  </a:moveTo>
                  <a:cubicBezTo>
                    <a:pt x="2291" y="0"/>
                    <a:pt x="2246" y="68"/>
                    <a:pt x="2212" y="192"/>
                  </a:cubicBezTo>
                  <a:cubicBezTo>
                    <a:pt x="2178" y="305"/>
                    <a:pt x="2110" y="474"/>
                    <a:pt x="2043" y="666"/>
                  </a:cubicBezTo>
                  <a:cubicBezTo>
                    <a:pt x="1964" y="858"/>
                    <a:pt x="1873" y="1072"/>
                    <a:pt x="1761" y="1309"/>
                  </a:cubicBezTo>
                  <a:cubicBezTo>
                    <a:pt x="1704" y="1422"/>
                    <a:pt x="1636" y="1546"/>
                    <a:pt x="1580" y="1670"/>
                  </a:cubicBezTo>
                  <a:cubicBezTo>
                    <a:pt x="1524" y="1783"/>
                    <a:pt x="1456" y="1907"/>
                    <a:pt x="1377" y="2031"/>
                  </a:cubicBezTo>
                  <a:cubicBezTo>
                    <a:pt x="1309" y="2144"/>
                    <a:pt x="1242" y="2268"/>
                    <a:pt x="1163" y="2381"/>
                  </a:cubicBezTo>
                  <a:cubicBezTo>
                    <a:pt x="1095" y="2494"/>
                    <a:pt x="1027" y="2607"/>
                    <a:pt x="948" y="2708"/>
                  </a:cubicBezTo>
                  <a:cubicBezTo>
                    <a:pt x="858" y="2821"/>
                    <a:pt x="801" y="2923"/>
                    <a:pt x="722" y="3013"/>
                  </a:cubicBezTo>
                  <a:cubicBezTo>
                    <a:pt x="643" y="3103"/>
                    <a:pt x="564" y="3194"/>
                    <a:pt x="497" y="3261"/>
                  </a:cubicBezTo>
                  <a:cubicBezTo>
                    <a:pt x="429" y="3340"/>
                    <a:pt x="361" y="3408"/>
                    <a:pt x="305" y="3464"/>
                  </a:cubicBezTo>
                  <a:cubicBezTo>
                    <a:pt x="249" y="3521"/>
                    <a:pt x="192" y="3577"/>
                    <a:pt x="147" y="3611"/>
                  </a:cubicBezTo>
                  <a:lnTo>
                    <a:pt x="0" y="3735"/>
                  </a:lnTo>
                  <a:cubicBezTo>
                    <a:pt x="0" y="3735"/>
                    <a:pt x="68" y="3701"/>
                    <a:pt x="170" y="3634"/>
                  </a:cubicBezTo>
                  <a:cubicBezTo>
                    <a:pt x="226" y="3600"/>
                    <a:pt x="294" y="3555"/>
                    <a:pt x="350" y="3510"/>
                  </a:cubicBezTo>
                  <a:cubicBezTo>
                    <a:pt x="429" y="3453"/>
                    <a:pt x="497" y="3397"/>
                    <a:pt x="576" y="3329"/>
                  </a:cubicBezTo>
                  <a:cubicBezTo>
                    <a:pt x="655" y="3261"/>
                    <a:pt x="734" y="3182"/>
                    <a:pt x="813" y="3092"/>
                  </a:cubicBezTo>
                  <a:cubicBezTo>
                    <a:pt x="892" y="3002"/>
                    <a:pt x="982" y="2900"/>
                    <a:pt x="1061" y="2799"/>
                  </a:cubicBezTo>
                  <a:cubicBezTo>
                    <a:pt x="1140" y="2697"/>
                    <a:pt x="1219" y="2584"/>
                    <a:pt x="1309" y="2471"/>
                  </a:cubicBezTo>
                  <a:cubicBezTo>
                    <a:pt x="1388" y="2359"/>
                    <a:pt x="1467" y="2234"/>
                    <a:pt x="1535" y="2110"/>
                  </a:cubicBezTo>
                  <a:cubicBezTo>
                    <a:pt x="1591" y="1986"/>
                    <a:pt x="1659" y="1862"/>
                    <a:pt x="1727" y="1738"/>
                  </a:cubicBezTo>
                  <a:cubicBezTo>
                    <a:pt x="1794" y="1614"/>
                    <a:pt x="1840" y="1490"/>
                    <a:pt x="1896" y="1377"/>
                  </a:cubicBezTo>
                  <a:cubicBezTo>
                    <a:pt x="1952" y="1253"/>
                    <a:pt x="1998" y="1129"/>
                    <a:pt x="2031" y="1016"/>
                  </a:cubicBezTo>
                  <a:cubicBezTo>
                    <a:pt x="2077" y="903"/>
                    <a:pt x="2110" y="790"/>
                    <a:pt x="2144" y="689"/>
                  </a:cubicBezTo>
                  <a:cubicBezTo>
                    <a:pt x="2167" y="598"/>
                    <a:pt x="2189" y="508"/>
                    <a:pt x="2212" y="406"/>
                  </a:cubicBezTo>
                  <a:cubicBezTo>
                    <a:pt x="2235" y="327"/>
                    <a:pt x="2246" y="248"/>
                    <a:pt x="2257" y="192"/>
                  </a:cubicBezTo>
                  <a:cubicBezTo>
                    <a:pt x="2280" y="68"/>
                    <a:pt x="2291" y="0"/>
                    <a:pt x="229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4806889" y="3453242"/>
              <a:ext cx="62771" cy="86383"/>
            </a:xfrm>
            <a:custGeom>
              <a:rect b="b" l="l" r="r" t="t"/>
              <a:pathLst>
                <a:path extrusionOk="0" h="2517" w="1829">
                  <a:moveTo>
                    <a:pt x="1828" y="0"/>
                  </a:moveTo>
                  <a:cubicBezTo>
                    <a:pt x="1828" y="0"/>
                    <a:pt x="1794" y="34"/>
                    <a:pt x="1749" y="102"/>
                  </a:cubicBezTo>
                  <a:lnTo>
                    <a:pt x="1670" y="237"/>
                  </a:lnTo>
                  <a:cubicBezTo>
                    <a:pt x="1636" y="294"/>
                    <a:pt x="1602" y="350"/>
                    <a:pt x="1557" y="406"/>
                  </a:cubicBezTo>
                  <a:cubicBezTo>
                    <a:pt x="1523" y="463"/>
                    <a:pt x="1478" y="542"/>
                    <a:pt x="1433" y="610"/>
                  </a:cubicBezTo>
                  <a:cubicBezTo>
                    <a:pt x="1388" y="677"/>
                    <a:pt x="1343" y="756"/>
                    <a:pt x="1286" y="824"/>
                  </a:cubicBezTo>
                  <a:cubicBezTo>
                    <a:pt x="1196" y="982"/>
                    <a:pt x="1083" y="1140"/>
                    <a:pt x="970" y="1309"/>
                  </a:cubicBezTo>
                  <a:cubicBezTo>
                    <a:pt x="914" y="1388"/>
                    <a:pt x="858" y="1456"/>
                    <a:pt x="801" y="1535"/>
                  </a:cubicBezTo>
                  <a:cubicBezTo>
                    <a:pt x="745" y="1614"/>
                    <a:pt x="688" y="1693"/>
                    <a:pt x="643" y="1761"/>
                  </a:cubicBezTo>
                  <a:cubicBezTo>
                    <a:pt x="587" y="1840"/>
                    <a:pt x="530" y="1919"/>
                    <a:pt x="485" y="1975"/>
                  </a:cubicBezTo>
                  <a:cubicBezTo>
                    <a:pt x="429" y="2043"/>
                    <a:pt x="384" y="2099"/>
                    <a:pt x="339" y="2155"/>
                  </a:cubicBezTo>
                  <a:cubicBezTo>
                    <a:pt x="282" y="2212"/>
                    <a:pt x="248" y="2268"/>
                    <a:pt x="203" y="2313"/>
                  </a:cubicBezTo>
                  <a:cubicBezTo>
                    <a:pt x="158" y="2347"/>
                    <a:pt x="124" y="2392"/>
                    <a:pt x="90" y="2415"/>
                  </a:cubicBezTo>
                  <a:cubicBezTo>
                    <a:pt x="34" y="2483"/>
                    <a:pt x="0" y="2517"/>
                    <a:pt x="0" y="2517"/>
                  </a:cubicBezTo>
                  <a:cubicBezTo>
                    <a:pt x="0" y="2517"/>
                    <a:pt x="45" y="2494"/>
                    <a:pt x="113" y="2449"/>
                  </a:cubicBezTo>
                  <a:lnTo>
                    <a:pt x="248" y="2359"/>
                  </a:lnTo>
                  <a:cubicBezTo>
                    <a:pt x="293" y="2313"/>
                    <a:pt x="350" y="2268"/>
                    <a:pt x="395" y="2223"/>
                  </a:cubicBezTo>
                  <a:cubicBezTo>
                    <a:pt x="451" y="2167"/>
                    <a:pt x="519" y="2122"/>
                    <a:pt x="576" y="2054"/>
                  </a:cubicBezTo>
                  <a:lnTo>
                    <a:pt x="756" y="1862"/>
                  </a:lnTo>
                  <a:cubicBezTo>
                    <a:pt x="813" y="1783"/>
                    <a:pt x="880" y="1715"/>
                    <a:pt x="937" y="1636"/>
                  </a:cubicBezTo>
                  <a:cubicBezTo>
                    <a:pt x="993" y="1557"/>
                    <a:pt x="1049" y="1478"/>
                    <a:pt x="1106" y="1399"/>
                  </a:cubicBezTo>
                  <a:cubicBezTo>
                    <a:pt x="1162" y="1309"/>
                    <a:pt x="1219" y="1230"/>
                    <a:pt x="1264" y="1151"/>
                  </a:cubicBezTo>
                  <a:cubicBezTo>
                    <a:pt x="1320" y="1072"/>
                    <a:pt x="1365" y="982"/>
                    <a:pt x="1411" y="903"/>
                  </a:cubicBezTo>
                  <a:cubicBezTo>
                    <a:pt x="1501" y="745"/>
                    <a:pt x="1580" y="598"/>
                    <a:pt x="1636" y="452"/>
                  </a:cubicBezTo>
                  <a:cubicBezTo>
                    <a:pt x="1693" y="350"/>
                    <a:pt x="1738" y="237"/>
                    <a:pt x="1783" y="124"/>
                  </a:cubicBezTo>
                  <a:cubicBezTo>
                    <a:pt x="1794" y="79"/>
                    <a:pt x="1817" y="34"/>
                    <a:pt x="18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4808021" y="3453242"/>
              <a:ext cx="61639" cy="60815"/>
            </a:xfrm>
            <a:custGeom>
              <a:rect b="b" l="l" r="r" t="t"/>
              <a:pathLst>
                <a:path extrusionOk="0" h="1772" w="1796">
                  <a:moveTo>
                    <a:pt x="1795" y="0"/>
                  </a:moveTo>
                  <a:lnTo>
                    <a:pt x="1705" y="79"/>
                  </a:lnTo>
                  <a:lnTo>
                    <a:pt x="1626" y="169"/>
                  </a:lnTo>
                  <a:cubicBezTo>
                    <a:pt x="1592" y="203"/>
                    <a:pt x="1547" y="237"/>
                    <a:pt x="1502" y="282"/>
                  </a:cubicBezTo>
                  <a:cubicBezTo>
                    <a:pt x="1423" y="373"/>
                    <a:pt x="1332" y="463"/>
                    <a:pt x="1220" y="564"/>
                  </a:cubicBezTo>
                  <a:cubicBezTo>
                    <a:pt x="1118" y="666"/>
                    <a:pt x="994" y="768"/>
                    <a:pt x="881" y="880"/>
                  </a:cubicBezTo>
                  <a:cubicBezTo>
                    <a:pt x="780" y="993"/>
                    <a:pt x="655" y="1106"/>
                    <a:pt x="554" y="1208"/>
                  </a:cubicBezTo>
                  <a:cubicBezTo>
                    <a:pt x="452" y="1309"/>
                    <a:pt x="362" y="1411"/>
                    <a:pt x="272" y="1490"/>
                  </a:cubicBezTo>
                  <a:cubicBezTo>
                    <a:pt x="193" y="1569"/>
                    <a:pt x="125" y="1648"/>
                    <a:pt x="69" y="1693"/>
                  </a:cubicBezTo>
                  <a:cubicBezTo>
                    <a:pt x="46" y="1715"/>
                    <a:pt x="23" y="1749"/>
                    <a:pt x="1" y="1772"/>
                  </a:cubicBezTo>
                  <a:lnTo>
                    <a:pt x="91" y="1715"/>
                  </a:lnTo>
                  <a:cubicBezTo>
                    <a:pt x="170" y="1670"/>
                    <a:pt x="260" y="1614"/>
                    <a:pt x="339" y="1557"/>
                  </a:cubicBezTo>
                  <a:cubicBezTo>
                    <a:pt x="430" y="1490"/>
                    <a:pt x="543" y="1411"/>
                    <a:pt x="655" y="1309"/>
                  </a:cubicBezTo>
                  <a:cubicBezTo>
                    <a:pt x="780" y="1219"/>
                    <a:pt x="892" y="1117"/>
                    <a:pt x="1005" y="993"/>
                  </a:cubicBezTo>
                  <a:cubicBezTo>
                    <a:pt x="1118" y="880"/>
                    <a:pt x="1231" y="779"/>
                    <a:pt x="1332" y="655"/>
                  </a:cubicBezTo>
                  <a:cubicBezTo>
                    <a:pt x="1389" y="598"/>
                    <a:pt x="1423" y="542"/>
                    <a:pt x="1468" y="497"/>
                  </a:cubicBezTo>
                  <a:cubicBezTo>
                    <a:pt x="1513" y="440"/>
                    <a:pt x="1558" y="384"/>
                    <a:pt x="1592" y="339"/>
                  </a:cubicBezTo>
                  <a:cubicBezTo>
                    <a:pt x="1648" y="260"/>
                    <a:pt x="1705" y="181"/>
                    <a:pt x="1750" y="90"/>
                  </a:cubicBezTo>
                  <a:cubicBezTo>
                    <a:pt x="1773" y="34"/>
                    <a:pt x="1795" y="0"/>
                    <a:pt x="17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291727" y="2172145"/>
              <a:ext cx="670819" cy="63543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1" y="98"/>
                    <a:pt x="5913" y="161"/>
                    <a:pt x="5908" y="161"/>
                  </a:cubicBezTo>
                  <a:cubicBezTo>
                    <a:pt x="5907" y="161"/>
                    <a:pt x="5905" y="156"/>
                    <a:pt x="5903" y="147"/>
                  </a:cubicBezTo>
                  <a:cubicBezTo>
                    <a:pt x="5901" y="142"/>
                    <a:pt x="5897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264614" y="2167889"/>
              <a:ext cx="702565" cy="820248"/>
            </a:xfrm>
            <a:custGeom>
              <a:rect b="b" l="l" r="r" t="t"/>
              <a:pathLst>
                <a:path extrusionOk="0" h="23900" w="20471">
                  <a:moveTo>
                    <a:pt x="20335" y="17592"/>
                  </a:moveTo>
                  <a:cubicBezTo>
                    <a:pt x="17728" y="18472"/>
                    <a:pt x="9942" y="20470"/>
                    <a:pt x="5767" y="14568"/>
                  </a:cubicBezTo>
                  <a:cubicBezTo>
                    <a:pt x="701" y="7414"/>
                    <a:pt x="6602" y="0"/>
                    <a:pt x="6693" y="271"/>
                  </a:cubicBezTo>
                  <a:cubicBezTo>
                    <a:pt x="6704" y="316"/>
                    <a:pt x="6704" y="248"/>
                    <a:pt x="6693" y="124"/>
                  </a:cubicBezTo>
                  <a:cubicBezTo>
                    <a:pt x="6647" y="68"/>
                    <a:pt x="6625" y="23"/>
                    <a:pt x="6602" y="0"/>
                  </a:cubicBezTo>
                  <a:cubicBezTo>
                    <a:pt x="6602" y="0"/>
                    <a:pt x="1" y="6804"/>
                    <a:pt x="4233" y="13586"/>
                  </a:cubicBezTo>
                  <a:cubicBezTo>
                    <a:pt x="10665" y="23900"/>
                    <a:pt x="20471" y="17761"/>
                    <a:pt x="20471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05729" y="2492797"/>
              <a:ext cx="122797" cy="149120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cubicBezTo>
                    <a:pt x="125" y="271"/>
                    <a:pt x="260" y="531"/>
                    <a:pt x="418" y="790"/>
                  </a:cubicBezTo>
                  <a:cubicBezTo>
                    <a:pt x="565" y="1050"/>
                    <a:pt x="734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54" y="2867"/>
                    <a:pt x="2291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1" y="3544"/>
                    <a:pt x="2833" y="3645"/>
                    <a:pt x="2923" y="3736"/>
                  </a:cubicBezTo>
                  <a:cubicBezTo>
                    <a:pt x="3126" y="3950"/>
                    <a:pt x="3341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58" y="768"/>
                    <a:pt x="666" y="587"/>
                  </a:cubicBezTo>
                  <a:cubicBezTo>
                    <a:pt x="452" y="384"/>
                    <a:pt x="226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95579" y="2636460"/>
              <a:ext cx="46126" cy="50794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12" y="227"/>
                    <a:pt x="57" y="339"/>
                  </a:cubicBezTo>
                  <a:cubicBezTo>
                    <a:pt x="91" y="543"/>
                    <a:pt x="260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19" y="1445"/>
                    <a:pt x="1343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6" y="407"/>
                    <a:pt x="576" y="339"/>
                  </a:cubicBezTo>
                  <a:cubicBezTo>
                    <a:pt x="486" y="283"/>
                    <a:pt x="396" y="215"/>
                    <a:pt x="305" y="159"/>
                  </a:cubicBezTo>
                  <a:cubicBezTo>
                    <a:pt x="215" y="91"/>
                    <a:pt x="102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3646598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3804607" y="2288318"/>
              <a:ext cx="938000" cy="603792"/>
            </a:xfrm>
            <a:custGeom>
              <a:rect b="b" l="l" r="r" t="t"/>
              <a:pathLst>
                <a:path extrusionOk="0" h="17593" w="27331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3804607" y="2288318"/>
              <a:ext cx="424504" cy="333076"/>
            </a:xfrm>
            <a:custGeom>
              <a:rect b="b" l="l" r="r" t="t"/>
              <a:pathLst>
                <a:path extrusionOk="0" h="9705" w="12369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3829386" y="1922948"/>
              <a:ext cx="1020128" cy="964907"/>
            </a:xfrm>
            <a:custGeom>
              <a:rect b="b" l="l" r="r" t="t"/>
              <a:pathLst>
                <a:path extrusionOk="0" h="28115" w="29724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3670999" y="1789134"/>
              <a:ext cx="1193238" cy="674251"/>
            </a:xfrm>
            <a:custGeom>
              <a:rect b="b" l="l" r="r" t="t"/>
              <a:pathLst>
                <a:path extrusionOk="0" h="19646" w="34768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3829386" y="1922948"/>
              <a:ext cx="1020128" cy="645010"/>
            </a:xfrm>
            <a:custGeom>
              <a:rect b="b" l="l" r="r" t="t"/>
              <a:pathLst>
                <a:path extrusionOk="0" h="18794" w="29724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3670622" y="1787589"/>
              <a:ext cx="1193615" cy="602213"/>
            </a:xfrm>
            <a:custGeom>
              <a:rect b="b" l="l" r="r" t="t"/>
              <a:pathLst>
                <a:path extrusionOk="0" h="17547" w="34779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4356850" y="2633372"/>
              <a:ext cx="88717" cy="69361"/>
            </a:xfrm>
            <a:custGeom>
              <a:rect b="b" l="l" r="r" t="t"/>
              <a:pathLst>
                <a:path extrusionOk="0" h="2021" w="2585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4131848" y="2561334"/>
              <a:ext cx="246726" cy="123209"/>
            </a:xfrm>
            <a:custGeom>
              <a:rect b="b" l="l" r="r" t="t"/>
              <a:pathLst>
                <a:path extrusionOk="0" h="3590" w="7189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4360729" y="2399481"/>
              <a:ext cx="134809" cy="204890"/>
            </a:xfrm>
            <a:custGeom>
              <a:rect b="b" l="l" r="r" t="t"/>
              <a:pathLst>
                <a:path extrusionOk="0" h="5970" w="3928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4734061" y="2222493"/>
              <a:ext cx="19391" cy="302496"/>
            </a:xfrm>
            <a:custGeom>
              <a:rect b="b" l="l" r="r" t="t"/>
              <a:pathLst>
                <a:path extrusionOk="0" h="8814" w="565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3997486" y="2297997"/>
              <a:ext cx="164221" cy="138310"/>
            </a:xfrm>
            <a:custGeom>
              <a:rect b="b" l="l" r="r" t="t"/>
              <a:pathLst>
                <a:path extrusionOk="0" h="4030" w="4785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4462213" y="2037748"/>
              <a:ext cx="79794" cy="328065"/>
            </a:xfrm>
            <a:custGeom>
              <a:rect b="b" l="l" r="r" t="t"/>
              <a:pathLst>
                <a:path extrusionOk="0" h="9559" w="2325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4747995" y="1944020"/>
              <a:ext cx="29858" cy="219614"/>
            </a:xfrm>
            <a:custGeom>
              <a:rect b="b" l="l" r="r" t="t"/>
              <a:pathLst>
                <a:path extrusionOk="0" h="6399" w="87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4490115" y="2431261"/>
              <a:ext cx="39674" cy="35384"/>
            </a:xfrm>
            <a:custGeom>
              <a:rect b="b" l="l" r="r" t="t"/>
              <a:pathLst>
                <a:path extrusionOk="0" h="1031" w="1156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4601827" y="2487958"/>
              <a:ext cx="39640" cy="34903"/>
            </a:xfrm>
            <a:custGeom>
              <a:rect b="b" l="l" r="r" t="t"/>
              <a:pathLst>
                <a:path extrusionOk="0" h="1017" w="1155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4754791" y="2297859"/>
              <a:ext cx="38095" cy="37374"/>
            </a:xfrm>
            <a:custGeom>
              <a:rect b="b" l="l" r="r" t="t"/>
              <a:pathLst>
                <a:path extrusionOk="0" h="1089" w="111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4609308" y="275232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4618643" y="2364474"/>
              <a:ext cx="49043" cy="35247"/>
            </a:xfrm>
            <a:custGeom>
              <a:rect b="b" l="l" r="r" t="t"/>
              <a:pathLst>
                <a:path extrusionOk="0" h="1027" w="1429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4268923" y="2514384"/>
              <a:ext cx="39537" cy="31609"/>
            </a:xfrm>
            <a:custGeom>
              <a:rect b="b" l="l" r="r" t="t"/>
              <a:pathLst>
                <a:path extrusionOk="0" h="921" w="1152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4620565" y="2595620"/>
              <a:ext cx="39811" cy="30579"/>
            </a:xfrm>
            <a:custGeom>
              <a:rect b="b" l="l" r="r" t="t"/>
              <a:pathLst>
                <a:path extrusionOk="0" h="891" w="116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4362891" y="2314161"/>
              <a:ext cx="39777" cy="30373"/>
            </a:xfrm>
            <a:custGeom>
              <a:rect b="b" l="l" r="r" t="t"/>
              <a:pathLst>
                <a:path extrusionOk="0" h="885" w="1159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4719407" y="2632102"/>
              <a:ext cx="38404" cy="37512"/>
            </a:xfrm>
            <a:custGeom>
              <a:rect b="b" l="l" r="r" t="t"/>
              <a:pathLst>
                <a:path extrusionOk="0" h="1093" w="1119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4556421" y="2639652"/>
              <a:ext cx="38027" cy="37649"/>
            </a:xfrm>
            <a:custGeom>
              <a:rect b="b" l="l" r="r" t="t"/>
              <a:pathLst>
                <a:path extrusionOk="0" h="1097" w="1108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4644418" y="2677816"/>
              <a:ext cx="55049" cy="32226"/>
            </a:xfrm>
            <a:custGeom>
              <a:rect b="b" l="l" r="r" t="t"/>
              <a:pathLst>
                <a:path extrusionOk="0" h="939" w="1604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4673693" y="2771578"/>
              <a:ext cx="54878" cy="32398"/>
            </a:xfrm>
            <a:custGeom>
              <a:rect b="b" l="l" r="r" t="t"/>
              <a:pathLst>
                <a:path extrusionOk="0" h="944" w="1599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3918756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4462350" y="2706816"/>
              <a:ext cx="49078" cy="35178"/>
            </a:xfrm>
            <a:custGeom>
              <a:rect b="b" l="l" r="r" t="t"/>
              <a:pathLst>
                <a:path extrusionOk="0" h="1025" w="143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4394774" y="2598297"/>
              <a:ext cx="39228" cy="31952"/>
            </a:xfrm>
            <a:custGeom>
              <a:rect b="b" l="l" r="r" t="t"/>
              <a:pathLst>
                <a:path extrusionOk="0" h="931" w="1143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11"/>
            <p:cNvSpPr/>
            <p:nvPr/>
          </p:nvSpPr>
          <p:spPr>
            <a:xfrm>
              <a:off x="4174851" y="2280665"/>
              <a:ext cx="47979" cy="35212"/>
            </a:xfrm>
            <a:custGeom>
              <a:rect b="b" l="l" r="r" t="t"/>
              <a:pathLst>
                <a:path extrusionOk="0" h="1026" w="1398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11"/>
            <p:cNvSpPr/>
            <p:nvPr/>
          </p:nvSpPr>
          <p:spPr>
            <a:xfrm>
              <a:off x="4522238" y="2579009"/>
              <a:ext cx="39777" cy="35109"/>
            </a:xfrm>
            <a:custGeom>
              <a:rect b="b" l="l" r="r" t="t"/>
              <a:pathLst>
                <a:path extrusionOk="0" h="1023" w="1159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11"/>
            <p:cNvSpPr/>
            <p:nvPr/>
          </p:nvSpPr>
          <p:spPr>
            <a:xfrm>
              <a:off x="4541114" y="2709871"/>
              <a:ext cx="39537" cy="34972"/>
            </a:xfrm>
            <a:custGeom>
              <a:rect b="b" l="l" r="r" t="t"/>
              <a:pathLst>
                <a:path extrusionOk="0" h="1019" w="1152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11"/>
            <p:cNvSpPr/>
            <p:nvPr/>
          </p:nvSpPr>
          <p:spPr>
            <a:xfrm>
              <a:off x="4608519" y="204876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1"/>
            <p:cNvSpPr/>
            <p:nvPr/>
          </p:nvSpPr>
          <p:spPr>
            <a:xfrm>
              <a:off x="4677125" y="2814856"/>
              <a:ext cx="48975" cy="34869"/>
            </a:xfrm>
            <a:custGeom>
              <a:rect b="b" l="l" r="r" t="t"/>
              <a:pathLst>
                <a:path extrusionOk="0" h="1016" w="1427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1"/>
            <p:cNvSpPr/>
            <p:nvPr/>
          </p:nvSpPr>
          <p:spPr>
            <a:xfrm>
              <a:off x="4708081" y="2528352"/>
              <a:ext cx="39296" cy="31300"/>
            </a:xfrm>
            <a:custGeom>
              <a:rect b="b" l="l" r="r" t="t"/>
              <a:pathLst>
                <a:path extrusionOk="0" h="912" w="1145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1"/>
            <p:cNvSpPr/>
            <p:nvPr/>
          </p:nvSpPr>
          <p:spPr>
            <a:xfrm>
              <a:off x="7894213" y="2655130"/>
              <a:ext cx="512020" cy="355384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4" y="10340"/>
                    <a:pt x="599" y="10354"/>
                    <a:pt x="912" y="10354"/>
                  </a:cubicBezTo>
                  <a:cubicBezTo>
                    <a:pt x="6143" y="10354"/>
                    <a:pt x="13801" y="6483"/>
                    <a:pt x="14918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1"/>
            <p:cNvSpPr/>
            <p:nvPr/>
          </p:nvSpPr>
          <p:spPr>
            <a:xfrm>
              <a:off x="7912025" y="2596581"/>
              <a:ext cx="594525" cy="408991"/>
            </a:xfrm>
            <a:custGeom>
              <a:rect b="b" l="l" r="r" t="t"/>
              <a:pathLst>
                <a:path extrusionOk="0" h="11917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82"/>
                  </a:cubicBezTo>
                  <a:cubicBezTo>
                    <a:pt x="13722" y="2156"/>
                    <a:pt x="12831" y="2686"/>
                    <a:pt x="11883" y="3284"/>
                  </a:cubicBezTo>
                  <a:cubicBezTo>
                    <a:pt x="11466" y="3126"/>
                    <a:pt x="11048" y="2980"/>
                    <a:pt x="10631" y="2822"/>
                  </a:cubicBezTo>
                  <a:cubicBezTo>
                    <a:pt x="10394" y="2754"/>
                    <a:pt x="10145" y="2675"/>
                    <a:pt x="9908" y="2607"/>
                  </a:cubicBezTo>
                  <a:cubicBezTo>
                    <a:pt x="9660" y="2540"/>
                    <a:pt x="9412" y="2506"/>
                    <a:pt x="9164" y="2472"/>
                  </a:cubicBezTo>
                  <a:lnTo>
                    <a:pt x="9164" y="2472"/>
                  </a:lnTo>
                  <a:cubicBezTo>
                    <a:pt x="9389" y="2573"/>
                    <a:pt x="9626" y="2652"/>
                    <a:pt x="9863" y="2754"/>
                  </a:cubicBezTo>
                  <a:cubicBezTo>
                    <a:pt x="10100" y="2844"/>
                    <a:pt x="10326" y="2946"/>
                    <a:pt x="10552" y="3047"/>
                  </a:cubicBezTo>
                  <a:cubicBezTo>
                    <a:pt x="10901" y="3194"/>
                    <a:pt x="11251" y="3341"/>
                    <a:pt x="11601" y="3465"/>
                  </a:cubicBezTo>
                  <a:cubicBezTo>
                    <a:pt x="11003" y="3837"/>
                    <a:pt x="10382" y="4243"/>
                    <a:pt x="9750" y="4650"/>
                  </a:cubicBezTo>
                  <a:cubicBezTo>
                    <a:pt x="9739" y="4616"/>
                    <a:pt x="9717" y="4582"/>
                    <a:pt x="9683" y="4571"/>
                  </a:cubicBezTo>
                  <a:lnTo>
                    <a:pt x="8983" y="4368"/>
                  </a:lnTo>
                  <a:cubicBezTo>
                    <a:pt x="8757" y="4322"/>
                    <a:pt x="8520" y="4277"/>
                    <a:pt x="8295" y="4232"/>
                  </a:cubicBezTo>
                  <a:cubicBezTo>
                    <a:pt x="8058" y="4187"/>
                    <a:pt x="7832" y="4153"/>
                    <a:pt x="7595" y="4108"/>
                  </a:cubicBezTo>
                  <a:cubicBezTo>
                    <a:pt x="7369" y="4074"/>
                    <a:pt x="7144" y="4018"/>
                    <a:pt x="6895" y="3984"/>
                  </a:cubicBezTo>
                  <a:lnTo>
                    <a:pt x="6895" y="3984"/>
                  </a:lnTo>
                  <a:cubicBezTo>
                    <a:pt x="7121" y="4074"/>
                    <a:pt x="7336" y="4153"/>
                    <a:pt x="7561" y="4243"/>
                  </a:cubicBezTo>
                  <a:cubicBezTo>
                    <a:pt x="7787" y="4334"/>
                    <a:pt x="8013" y="4390"/>
                    <a:pt x="8250" y="4447"/>
                  </a:cubicBezTo>
                  <a:cubicBezTo>
                    <a:pt x="8475" y="4514"/>
                    <a:pt x="8701" y="4571"/>
                    <a:pt x="8927" y="4627"/>
                  </a:cubicBezTo>
                  <a:cubicBezTo>
                    <a:pt x="9107" y="4684"/>
                    <a:pt x="9288" y="4740"/>
                    <a:pt x="9480" y="4796"/>
                  </a:cubicBezTo>
                  <a:cubicBezTo>
                    <a:pt x="9480" y="4808"/>
                    <a:pt x="9480" y="4819"/>
                    <a:pt x="9480" y="4819"/>
                  </a:cubicBezTo>
                  <a:cubicBezTo>
                    <a:pt x="9118" y="5056"/>
                    <a:pt x="8746" y="5293"/>
                    <a:pt x="8385" y="5530"/>
                  </a:cubicBezTo>
                  <a:lnTo>
                    <a:pt x="7889" y="5868"/>
                  </a:lnTo>
                  <a:lnTo>
                    <a:pt x="7324" y="5688"/>
                  </a:lnTo>
                  <a:cubicBezTo>
                    <a:pt x="7065" y="5631"/>
                    <a:pt x="6805" y="5575"/>
                    <a:pt x="6546" y="5530"/>
                  </a:cubicBezTo>
                  <a:cubicBezTo>
                    <a:pt x="6015" y="5440"/>
                    <a:pt x="5508" y="5361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74" y="5462"/>
                    <a:pt x="5733" y="5541"/>
                  </a:cubicBezTo>
                  <a:lnTo>
                    <a:pt x="6501" y="5756"/>
                  </a:lnTo>
                  <a:cubicBezTo>
                    <a:pt x="6749" y="5823"/>
                    <a:pt x="6997" y="5891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42"/>
                    <a:pt x="5880" y="7245"/>
                  </a:cubicBezTo>
                  <a:cubicBezTo>
                    <a:pt x="5778" y="7200"/>
                    <a:pt x="5688" y="7155"/>
                    <a:pt x="5587" y="7121"/>
                  </a:cubicBezTo>
                  <a:cubicBezTo>
                    <a:pt x="5372" y="7042"/>
                    <a:pt x="5146" y="6974"/>
                    <a:pt x="4932" y="6907"/>
                  </a:cubicBezTo>
                  <a:cubicBezTo>
                    <a:pt x="4706" y="6839"/>
                    <a:pt x="4481" y="6816"/>
                    <a:pt x="4255" y="6771"/>
                  </a:cubicBezTo>
                  <a:cubicBezTo>
                    <a:pt x="4018" y="6760"/>
                    <a:pt x="3792" y="6749"/>
                    <a:pt x="3567" y="6737"/>
                  </a:cubicBezTo>
                  <a:lnTo>
                    <a:pt x="3567" y="6737"/>
                  </a:lnTo>
                  <a:cubicBezTo>
                    <a:pt x="3792" y="6805"/>
                    <a:pt x="4007" y="6861"/>
                    <a:pt x="4221" y="6918"/>
                  </a:cubicBezTo>
                  <a:cubicBezTo>
                    <a:pt x="4436" y="6963"/>
                    <a:pt x="4650" y="7053"/>
                    <a:pt x="4864" y="7121"/>
                  </a:cubicBezTo>
                  <a:cubicBezTo>
                    <a:pt x="5079" y="7189"/>
                    <a:pt x="5282" y="7290"/>
                    <a:pt x="5485" y="7369"/>
                  </a:cubicBezTo>
                  <a:lnTo>
                    <a:pt x="5632" y="7426"/>
                  </a:lnTo>
                  <a:cubicBezTo>
                    <a:pt x="5485" y="7527"/>
                    <a:pt x="5350" y="7629"/>
                    <a:pt x="5214" y="7719"/>
                  </a:cubicBezTo>
                  <a:cubicBezTo>
                    <a:pt x="4774" y="8035"/>
                    <a:pt x="4379" y="8328"/>
                    <a:pt x="3995" y="8610"/>
                  </a:cubicBezTo>
                  <a:cubicBezTo>
                    <a:pt x="3995" y="8610"/>
                    <a:pt x="3995" y="8588"/>
                    <a:pt x="4007" y="8588"/>
                  </a:cubicBezTo>
                  <a:lnTo>
                    <a:pt x="4007" y="8565"/>
                  </a:lnTo>
                  <a:cubicBezTo>
                    <a:pt x="4007" y="8486"/>
                    <a:pt x="3950" y="8430"/>
                    <a:pt x="3883" y="8419"/>
                  </a:cubicBezTo>
                  <a:lnTo>
                    <a:pt x="3860" y="8419"/>
                  </a:lnTo>
                  <a:cubicBezTo>
                    <a:pt x="3499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5" y="8464"/>
                    <a:pt x="2416" y="8543"/>
                    <a:pt x="2765" y="8622"/>
                  </a:cubicBezTo>
                  <a:cubicBezTo>
                    <a:pt x="3070" y="8656"/>
                    <a:pt x="3386" y="8667"/>
                    <a:pt x="3691" y="8689"/>
                  </a:cubicBezTo>
                  <a:cubicBezTo>
                    <a:pt x="3679" y="8746"/>
                    <a:pt x="3668" y="8802"/>
                    <a:pt x="3668" y="8847"/>
                  </a:cubicBezTo>
                  <a:cubicBezTo>
                    <a:pt x="3251" y="9175"/>
                    <a:pt x="2856" y="9479"/>
                    <a:pt x="2495" y="9773"/>
                  </a:cubicBezTo>
                  <a:cubicBezTo>
                    <a:pt x="2111" y="10077"/>
                    <a:pt x="1750" y="10348"/>
                    <a:pt x="1457" y="10619"/>
                  </a:cubicBezTo>
                  <a:cubicBezTo>
                    <a:pt x="1163" y="10890"/>
                    <a:pt x="892" y="11116"/>
                    <a:pt x="678" y="11307"/>
                  </a:cubicBezTo>
                  <a:cubicBezTo>
                    <a:pt x="249" y="11691"/>
                    <a:pt x="1" y="11917"/>
                    <a:pt x="1" y="11917"/>
                  </a:cubicBezTo>
                  <a:lnTo>
                    <a:pt x="712" y="11353"/>
                  </a:lnTo>
                  <a:cubicBezTo>
                    <a:pt x="937" y="11172"/>
                    <a:pt x="1208" y="10946"/>
                    <a:pt x="1513" y="10698"/>
                  </a:cubicBezTo>
                  <a:cubicBezTo>
                    <a:pt x="1829" y="10450"/>
                    <a:pt x="2201" y="10190"/>
                    <a:pt x="2596" y="9886"/>
                  </a:cubicBezTo>
                  <a:lnTo>
                    <a:pt x="3612" y="9141"/>
                  </a:lnTo>
                  <a:lnTo>
                    <a:pt x="3612" y="9141"/>
                  </a:lnTo>
                  <a:cubicBezTo>
                    <a:pt x="3510" y="9660"/>
                    <a:pt x="3443" y="10179"/>
                    <a:pt x="3420" y="10709"/>
                  </a:cubicBezTo>
                  <a:cubicBezTo>
                    <a:pt x="3623" y="10123"/>
                    <a:pt x="3792" y="9513"/>
                    <a:pt x="3928" y="8904"/>
                  </a:cubicBezTo>
                  <a:cubicBezTo>
                    <a:pt x="4368" y="8599"/>
                    <a:pt x="4842" y="8272"/>
                    <a:pt x="5327" y="7933"/>
                  </a:cubicBezTo>
                  <a:cubicBezTo>
                    <a:pt x="5508" y="7798"/>
                    <a:pt x="5688" y="7674"/>
                    <a:pt x="5869" y="7550"/>
                  </a:cubicBezTo>
                  <a:lnTo>
                    <a:pt x="5970" y="7595"/>
                  </a:lnTo>
                  <a:cubicBezTo>
                    <a:pt x="5756" y="8283"/>
                    <a:pt x="5587" y="8972"/>
                    <a:pt x="5451" y="9682"/>
                  </a:cubicBezTo>
                  <a:cubicBezTo>
                    <a:pt x="5767" y="8994"/>
                    <a:pt x="6038" y="8283"/>
                    <a:pt x="6264" y="7561"/>
                  </a:cubicBezTo>
                  <a:cubicBezTo>
                    <a:pt x="6286" y="7493"/>
                    <a:pt x="6252" y="7426"/>
                    <a:pt x="6185" y="7392"/>
                  </a:cubicBezTo>
                  <a:lnTo>
                    <a:pt x="6128" y="7369"/>
                  </a:lnTo>
                  <a:cubicBezTo>
                    <a:pt x="6376" y="7200"/>
                    <a:pt x="6625" y="7019"/>
                    <a:pt x="6895" y="6850"/>
                  </a:cubicBezTo>
                  <a:cubicBezTo>
                    <a:pt x="7200" y="6647"/>
                    <a:pt x="7516" y="6433"/>
                    <a:pt x="7832" y="6218"/>
                  </a:cubicBezTo>
                  <a:lnTo>
                    <a:pt x="7832" y="6218"/>
                  </a:lnTo>
                  <a:cubicBezTo>
                    <a:pt x="7798" y="6365"/>
                    <a:pt x="7764" y="6512"/>
                    <a:pt x="7731" y="6670"/>
                  </a:cubicBezTo>
                  <a:cubicBezTo>
                    <a:pt x="7674" y="6873"/>
                    <a:pt x="7618" y="7087"/>
                    <a:pt x="7573" y="7313"/>
                  </a:cubicBezTo>
                  <a:cubicBezTo>
                    <a:pt x="7516" y="7527"/>
                    <a:pt x="7482" y="7753"/>
                    <a:pt x="7460" y="7979"/>
                  </a:cubicBezTo>
                  <a:cubicBezTo>
                    <a:pt x="7460" y="8091"/>
                    <a:pt x="7460" y="8204"/>
                    <a:pt x="7448" y="8317"/>
                  </a:cubicBezTo>
                  <a:cubicBezTo>
                    <a:pt x="7437" y="8430"/>
                    <a:pt x="7471" y="8531"/>
                    <a:pt x="7482" y="8644"/>
                  </a:cubicBezTo>
                  <a:lnTo>
                    <a:pt x="7516" y="8317"/>
                  </a:lnTo>
                  <a:cubicBezTo>
                    <a:pt x="7539" y="8204"/>
                    <a:pt x="7561" y="8103"/>
                    <a:pt x="7584" y="7990"/>
                  </a:cubicBezTo>
                  <a:cubicBezTo>
                    <a:pt x="7606" y="7888"/>
                    <a:pt x="7640" y="7787"/>
                    <a:pt x="7663" y="7674"/>
                  </a:cubicBezTo>
                  <a:lnTo>
                    <a:pt x="7764" y="7358"/>
                  </a:lnTo>
                  <a:cubicBezTo>
                    <a:pt x="7832" y="7155"/>
                    <a:pt x="7900" y="6940"/>
                    <a:pt x="7967" y="6737"/>
                  </a:cubicBezTo>
                  <a:cubicBezTo>
                    <a:pt x="8046" y="6534"/>
                    <a:pt x="8103" y="6308"/>
                    <a:pt x="8148" y="6083"/>
                  </a:cubicBezTo>
                  <a:cubicBezTo>
                    <a:pt x="8159" y="6060"/>
                    <a:pt x="8148" y="6038"/>
                    <a:pt x="8137" y="6015"/>
                  </a:cubicBezTo>
                  <a:cubicBezTo>
                    <a:pt x="8272" y="5936"/>
                    <a:pt x="8396" y="5846"/>
                    <a:pt x="8520" y="5756"/>
                  </a:cubicBezTo>
                  <a:cubicBezTo>
                    <a:pt x="8814" y="5564"/>
                    <a:pt x="9118" y="5372"/>
                    <a:pt x="9412" y="5169"/>
                  </a:cubicBezTo>
                  <a:lnTo>
                    <a:pt x="9412" y="5169"/>
                  </a:lnTo>
                  <a:cubicBezTo>
                    <a:pt x="9322" y="5857"/>
                    <a:pt x="9254" y="6545"/>
                    <a:pt x="9231" y="7234"/>
                  </a:cubicBezTo>
                  <a:cubicBezTo>
                    <a:pt x="9434" y="6489"/>
                    <a:pt x="9592" y="5733"/>
                    <a:pt x="9705" y="4977"/>
                  </a:cubicBezTo>
                  <a:cubicBezTo>
                    <a:pt x="10405" y="4526"/>
                    <a:pt x="11082" y="4063"/>
                    <a:pt x="11748" y="3645"/>
                  </a:cubicBezTo>
                  <a:lnTo>
                    <a:pt x="11770" y="3634"/>
                  </a:lnTo>
                  <a:lnTo>
                    <a:pt x="11770" y="3634"/>
                  </a:lnTo>
                  <a:cubicBezTo>
                    <a:pt x="11646" y="3961"/>
                    <a:pt x="11511" y="4289"/>
                    <a:pt x="11387" y="4616"/>
                  </a:cubicBezTo>
                  <a:cubicBezTo>
                    <a:pt x="11274" y="5033"/>
                    <a:pt x="11161" y="5440"/>
                    <a:pt x="11071" y="5868"/>
                  </a:cubicBezTo>
                  <a:cubicBezTo>
                    <a:pt x="11251" y="5473"/>
                    <a:pt x="11420" y="5090"/>
                    <a:pt x="11590" y="4684"/>
                  </a:cubicBezTo>
                  <a:cubicBezTo>
                    <a:pt x="11770" y="4300"/>
                    <a:pt x="11940" y="3916"/>
                    <a:pt x="12109" y="3521"/>
                  </a:cubicBezTo>
                  <a:cubicBezTo>
                    <a:pt x="12120" y="3487"/>
                    <a:pt x="12120" y="3454"/>
                    <a:pt x="12109" y="3420"/>
                  </a:cubicBezTo>
                  <a:lnTo>
                    <a:pt x="14580" y="1817"/>
                  </a:ln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1"/>
            <p:cNvSpPr/>
            <p:nvPr/>
          </p:nvSpPr>
          <p:spPr>
            <a:xfrm>
              <a:off x="8147117" y="2689519"/>
              <a:ext cx="313719" cy="547644"/>
            </a:xfrm>
            <a:custGeom>
              <a:rect b="b" l="l" r="r" t="t"/>
              <a:pathLst>
                <a:path extrusionOk="0" h="15957" w="9141">
                  <a:moveTo>
                    <a:pt x="5157" y="1"/>
                  </a:moveTo>
                  <a:cubicBezTo>
                    <a:pt x="2991" y="2088"/>
                    <a:pt x="79" y="3420"/>
                    <a:pt x="136" y="6907"/>
                  </a:cubicBezTo>
                  <a:cubicBezTo>
                    <a:pt x="0" y="10055"/>
                    <a:pt x="2517" y="12526"/>
                    <a:pt x="3115" y="15550"/>
                  </a:cubicBezTo>
                  <a:lnTo>
                    <a:pt x="3228" y="15957"/>
                  </a:lnTo>
                  <a:lnTo>
                    <a:pt x="3465" y="15370"/>
                  </a:lnTo>
                  <a:cubicBezTo>
                    <a:pt x="4582" y="12944"/>
                    <a:pt x="7313" y="11262"/>
                    <a:pt x="8046" y="8780"/>
                  </a:cubicBezTo>
                  <a:cubicBezTo>
                    <a:pt x="9141" y="5485"/>
                    <a:pt x="7042" y="2450"/>
                    <a:pt x="5157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1"/>
            <p:cNvSpPr/>
            <p:nvPr/>
          </p:nvSpPr>
          <p:spPr>
            <a:xfrm>
              <a:off x="8221866" y="2698065"/>
              <a:ext cx="161132" cy="430270"/>
            </a:xfrm>
            <a:custGeom>
              <a:rect b="b" l="l" r="r" t="t"/>
              <a:pathLst>
                <a:path extrusionOk="0" h="12537" w="4695">
                  <a:moveTo>
                    <a:pt x="3013" y="0"/>
                  </a:moveTo>
                  <a:cubicBezTo>
                    <a:pt x="3013" y="0"/>
                    <a:pt x="2991" y="192"/>
                    <a:pt x="2945" y="530"/>
                  </a:cubicBezTo>
                  <a:cubicBezTo>
                    <a:pt x="2912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05" y="1738"/>
                  </a:cubicBezTo>
                  <a:cubicBezTo>
                    <a:pt x="2415" y="1828"/>
                    <a:pt x="2325" y="1941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40" y="2708"/>
                  </a:lnTo>
                  <a:cubicBezTo>
                    <a:pt x="1727" y="2945"/>
                    <a:pt x="1625" y="3171"/>
                    <a:pt x="1546" y="3419"/>
                  </a:cubicBezTo>
                  <a:cubicBezTo>
                    <a:pt x="1456" y="3656"/>
                    <a:pt x="1377" y="3893"/>
                    <a:pt x="1298" y="4130"/>
                  </a:cubicBezTo>
                  <a:cubicBezTo>
                    <a:pt x="1445" y="3916"/>
                    <a:pt x="1557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52" y="2076"/>
                    <a:pt x="2742" y="1986"/>
                  </a:cubicBezTo>
                  <a:lnTo>
                    <a:pt x="2765" y="1964"/>
                  </a:lnTo>
                  <a:lnTo>
                    <a:pt x="2765" y="1964"/>
                  </a:lnTo>
                  <a:cubicBezTo>
                    <a:pt x="2708" y="2550"/>
                    <a:pt x="2629" y="3239"/>
                    <a:pt x="2562" y="3961"/>
                  </a:cubicBezTo>
                  <a:cubicBezTo>
                    <a:pt x="2539" y="4141"/>
                    <a:pt x="2528" y="4344"/>
                    <a:pt x="2505" y="4536"/>
                  </a:cubicBezTo>
                  <a:cubicBezTo>
                    <a:pt x="2347" y="4751"/>
                    <a:pt x="2167" y="4965"/>
                    <a:pt x="2009" y="5191"/>
                  </a:cubicBezTo>
                  <a:cubicBezTo>
                    <a:pt x="1840" y="5416"/>
                    <a:pt x="1659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48" y="6692"/>
                    <a:pt x="880" y="6816"/>
                    <a:pt x="824" y="6940"/>
                  </a:cubicBezTo>
                  <a:cubicBezTo>
                    <a:pt x="756" y="7064"/>
                    <a:pt x="700" y="7199"/>
                    <a:pt x="655" y="7335"/>
                  </a:cubicBezTo>
                  <a:cubicBezTo>
                    <a:pt x="745" y="7211"/>
                    <a:pt x="801" y="7098"/>
                    <a:pt x="903" y="6985"/>
                  </a:cubicBezTo>
                  <a:cubicBezTo>
                    <a:pt x="993" y="6883"/>
                    <a:pt x="1061" y="6759"/>
                    <a:pt x="1162" y="6658"/>
                  </a:cubicBezTo>
                  <a:cubicBezTo>
                    <a:pt x="1332" y="6455"/>
                    <a:pt x="1524" y="6240"/>
                    <a:pt x="1704" y="6026"/>
                  </a:cubicBezTo>
                  <a:cubicBezTo>
                    <a:pt x="1952" y="5744"/>
                    <a:pt x="2212" y="5450"/>
                    <a:pt x="2460" y="5146"/>
                  </a:cubicBezTo>
                  <a:lnTo>
                    <a:pt x="2460" y="5146"/>
                  </a:lnTo>
                  <a:cubicBezTo>
                    <a:pt x="2426" y="5518"/>
                    <a:pt x="2392" y="5890"/>
                    <a:pt x="2370" y="6263"/>
                  </a:cubicBezTo>
                  <a:cubicBezTo>
                    <a:pt x="2336" y="6545"/>
                    <a:pt x="2313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27" y="7493"/>
                    <a:pt x="1614" y="7594"/>
                  </a:cubicBezTo>
                  <a:cubicBezTo>
                    <a:pt x="1377" y="7797"/>
                    <a:pt x="1162" y="8023"/>
                    <a:pt x="971" y="8260"/>
                  </a:cubicBezTo>
                  <a:cubicBezTo>
                    <a:pt x="779" y="8497"/>
                    <a:pt x="610" y="8745"/>
                    <a:pt x="452" y="9005"/>
                  </a:cubicBezTo>
                  <a:cubicBezTo>
                    <a:pt x="282" y="9264"/>
                    <a:pt x="136" y="9524"/>
                    <a:pt x="0" y="9783"/>
                  </a:cubicBezTo>
                  <a:cubicBezTo>
                    <a:pt x="406" y="9343"/>
                    <a:pt x="790" y="8869"/>
                    <a:pt x="1185" y="8452"/>
                  </a:cubicBezTo>
                  <a:cubicBezTo>
                    <a:pt x="1298" y="8350"/>
                    <a:pt x="1399" y="8238"/>
                    <a:pt x="1501" y="8136"/>
                  </a:cubicBezTo>
                  <a:cubicBezTo>
                    <a:pt x="1603" y="8034"/>
                    <a:pt x="1715" y="7933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lnTo>
                    <a:pt x="2234" y="7538"/>
                  </a:lnTo>
                  <a:lnTo>
                    <a:pt x="2234" y="7538"/>
                  </a:lnTo>
                  <a:cubicBezTo>
                    <a:pt x="2201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19" y="11645"/>
                    <a:pt x="1896" y="11995"/>
                  </a:cubicBezTo>
                  <a:cubicBezTo>
                    <a:pt x="1873" y="12345"/>
                    <a:pt x="1873" y="12537"/>
                    <a:pt x="1873" y="12537"/>
                  </a:cubicBezTo>
                  <a:cubicBezTo>
                    <a:pt x="1873" y="12537"/>
                    <a:pt x="1907" y="12345"/>
                    <a:pt x="1964" y="12006"/>
                  </a:cubicBezTo>
                  <a:cubicBezTo>
                    <a:pt x="2020" y="11668"/>
                    <a:pt x="2110" y="11171"/>
                    <a:pt x="2178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17" y="7989"/>
                    <a:pt x="2562" y="7673"/>
                  </a:cubicBezTo>
                  <a:cubicBezTo>
                    <a:pt x="2607" y="7752"/>
                    <a:pt x="2663" y="7843"/>
                    <a:pt x="2708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03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76" y="9185"/>
                  </a:cubicBezTo>
                  <a:cubicBezTo>
                    <a:pt x="3600" y="9411"/>
                    <a:pt x="3701" y="9637"/>
                    <a:pt x="3826" y="9862"/>
                  </a:cubicBezTo>
                  <a:cubicBezTo>
                    <a:pt x="3769" y="9614"/>
                    <a:pt x="3690" y="9377"/>
                    <a:pt x="3622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31" y="8655"/>
                    <a:pt x="3385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41" y="6861"/>
                    <a:pt x="2675" y="6579"/>
                    <a:pt x="2708" y="6297"/>
                  </a:cubicBezTo>
                  <a:cubicBezTo>
                    <a:pt x="2742" y="5879"/>
                    <a:pt x="2765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19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56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22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06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4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14" y="4830"/>
                    <a:pt x="4694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1" y="2708"/>
                    <a:pt x="3385" y="2122"/>
                    <a:pt x="3070" y="1557"/>
                  </a:cubicBezTo>
                  <a:lnTo>
                    <a:pt x="3070" y="1546"/>
                  </a:lnTo>
                  <a:lnTo>
                    <a:pt x="3058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13" y="790"/>
                    <a:pt x="3013" y="553"/>
                  </a:cubicBezTo>
                  <a:cubicBezTo>
                    <a:pt x="3013" y="192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1"/>
            <p:cNvSpPr/>
            <p:nvPr/>
          </p:nvSpPr>
          <p:spPr>
            <a:xfrm>
              <a:off x="8360107" y="2582544"/>
              <a:ext cx="227748" cy="169129"/>
            </a:xfrm>
            <a:custGeom>
              <a:rect b="b" l="l" r="r" t="t"/>
              <a:pathLst>
                <a:path extrusionOk="0" h="4928" w="6636">
                  <a:moveTo>
                    <a:pt x="4161" y="1"/>
                  </a:moveTo>
                  <a:cubicBezTo>
                    <a:pt x="3746" y="1"/>
                    <a:pt x="3345" y="57"/>
                    <a:pt x="3014" y="150"/>
                  </a:cubicBezTo>
                  <a:cubicBezTo>
                    <a:pt x="1558" y="590"/>
                    <a:pt x="429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cubicBezTo>
                    <a:pt x="475" y="3930"/>
                    <a:pt x="655" y="4201"/>
                    <a:pt x="836" y="4483"/>
                  </a:cubicBez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51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47" y="1"/>
                    <a:pt x="416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1"/>
            <p:cNvSpPr/>
            <p:nvPr/>
          </p:nvSpPr>
          <p:spPr>
            <a:xfrm>
              <a:off x="8357018" y="2599601"/>
              <a:ext cx="165388" cy="139305"/>
            </a:xfrm>
            <a:custGeom>
              <a:rect b="b" l="l" r="r" t="t"/>
              <a:pathLst>
                <a:path extrusionOk="0" h="4059" w="4819">
                  <a:moveTo>
                    <a:pt x="2146" y="1"/>
                  </a:moveTo>
                  <a:cubicBezTo>
                    <a:pt x="1718" y="1"/>
                    <a:pt x="1214" y="389"/>
                    <a:pt x="903" y="748"/>
                  </a:cubicBezTo>
                  <a:cubicBezTo>
                    <a:pt x="542" y="1188"/>
                    <a:pt x="271" y="1696"/>
                    <a:pt x="125" y="2248"/>
                  </a:cubicBezTo>
                  <a:cubicBezTo>
                    <a:pt x="0" y="2801"/>
                    <a:pt x="91" y="3343"/>
                    <a:pt x="598" y="3682"/>
                  </a:cubicBezTo>
                  <a:cubicBezTo>
                    <a:pt x="835" y="3840"/>
                    <a:pt x="1106" y="3952"/>
                    <a:pt x="1400" y="3998"/>
                  </a:cubicBezTo>
                  <a:cubicBezTo>
                    <a:pt x="1436" y="4002"/>
                    <a:pt x="1472" y="4004"/>
                    <a:pt x="1506" y="4004"/>
                  </a:cubicBezTo>
                  <a:cubicBezTo>
                    <a:pt x="1715" y="4004"/>
                    <a:pt x="1886" y="3928"/>
                    <a:pt x="2099" y="3919"/>
                  </a:cubicBezTo>
                  <a:cubicBezTo>
                    <a:pt x="2122" y="3918"/>
                    <a:pt x="2144" y="3917"/>
                    <a:pt x="2166" y="3917"/>
                  </a:cubicBezTo>
                  <a:cubicBezTo>
                    <a:pt x="2586" y="3917"/>
                    <a:pt x="2994" y="4058"/>
                    <a:pt x="3409" y="4058"/>
                  </a:cubicBezTo>
                  <a:cubicBezTo>
                    <a:pt x="3562" y="4058"/>
                    <a:pt x="3716" y="4039"/>
                    <a:pt x="3871" y="3986"/>
                  </a:cubicBezTo>
                  <a:cubicBezTo>
                    <a:pt x="4198" y="3873"/>
                    <a:pt x="4728" y="3208"/>
                    <a:pt x="4085" y="3162"/>
                  </a:cubicBezTo>
                  <a:cubicBezTo>
                    <a:pt x="4379" y="3083"/>
                    <a:pt x="4819" y="2824"/>
                    <a:pt x="4695" y="2485"/>
                  </a:cubicBezTo>
                  <a:cubicBezTo>
                    <a:pt x="4615" y="2245"/>
                    <a:pt x="4289" y="2089"/>
                    <a:pt x="4017" y="2089"/>
                  </a:cubicBezTo>
                  <a:cubicBezTo>
                    <a:pt x="3943" y="2089"/>
                    <a:pt x="3874" y="2100"/>
                    <a:pt x="3814" y="2124"/>
                  </a:cubicBezTo>
                  <a:cubicBezTo>
                    <a:pt x="4109" y="1758"/>
                    <a:pt x="4008" y="1236"/>
                    <a:pt x="3645" y="1236"/>
                  </a:cubicBezTo>
                  <a:cubicBezTo>
                    <a:pt x="3550" y="1236"/>
                    <a:pt x="3436" y="1272"/>
                    <a:pt x="3307" y="1357"/>
                  </a:cubicBezTo>
                  <a:cubicBezTo>
                    <a:pt x="3465" y="1154"/>
                    <a:pt x="3713" y="759"/>
                    <a:pt x="3487" y="522"/>
                  </a:cubicBezTo>
                  <a:cubicBezTo>
                    <a:pt x="3423" y="454"/>
                    <a:pt x="3347" y="429"/>
                    <a:pt x="3267" y="429"/>
                  </a:cubicBezTo>
                  <a:cubicBezTo>
                    <a:pt x="3108" y="429"/>
                    <a:pt x="2934" y="526"/>
                    <a:pt x="2799" y="578"/>
                  </a:cubicBezTo>
                  <a:cubicBezTo>
                    <a:pt x="2659" y="157"/>
                    <a:pt x="2418" y="1"/>
                    <a:pt x="21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1"/>
            <p:cNvSpPr/>
            <p:nvPr/>
          </p:nvSpPr>
          <p:spPr>
            <a:xfrm>
              <a:off x="8357773" y="2556975"/>
              <a:ext cx="217692" cy="135701"/>
            </a:xfrm>
            <a:custGeom>
              <a:rect b="b" l="l" r="r" t="t"/>
              <a:pathLst>
                <a:path extrusionOk="0" h="3954" w="6343">
                  <a:moveTo>
                    <a:pt x="4237" y="0"/>
                  </a:moveTo>
                  <a:cubicBezTo>
                    <a:pt x="3593" y="0"/>
                    <a:pt x="2922" y="182"/>
                    <a:pt x="2416" y="421"/>
                  </a:cubicBezTo>
                  <a:cubicBezTo>
                    <a:pt x="1671" y="771"/>
                    <a:pt x="1062" y="1392"/>
                    <a:pt x="622" y="2080"/>
                  </a:cubicBezTo>
                  <a:cubicBezTo>
                    <a:pt x="407" y="2362"/>
                    <a:pt x="227" y="2667"/>
                    <a:pt x="91" y="3005"/>
                  </a:cubicBezTo>
                  <a:cubicBezTo>
                    <a:pt x="12" y="3276"/>
                    <a:pt x="1" y="3558"/>
                    <a:pt x="46" y="3840"/>
                  </a:cubicBezTo>
                  <a:cubicBezTo>
                    <a:pt x="46" y="3863"/>
                    <a:pt x="46" y="3874"/>
                    <a:pt x="57" y="3897"/>
                  </a:cubicBezTo>
                  <a:cubicBezTo>
                    <a:pt x="57" y="3908"/>
                    <a:pt x="69" y="3931"/>
                    <a:pt x="69" y="3953"/>
                  </a:cubicBezTo>
                  <a:cubicBezTo>
                    <a:pt x="294" y="3107"/>
                    <a:pt x="780" y="2351"/>
                    <a:pt x="1445" y="1798"/>
                  </a:cubicBezTo>
                  <a:cubicBezTo>
                    <a:pt x="1919" y="1380"/>
                    <a:pt x="2472" y="1064"/>
                    <a:pt x="3082" y="895"/>
                  </a:cubicBezTo>
                  <a:cubicBezTo>
                    <a:pt x="3412" y="802"/>
                    <a:pt x="3811" y="746"/>
                    <a:pt x="4224" y="746"/>
                  </a:cubicBezTo>
                  <a:cubicBezTo>
                    <a:pt x="5011" y="746"/>
                    <a:pt x="5847" y="949"/>
                    <a:pt x="6343" y="1482"/>
                  </a:cubicBezTo>
                  <a:cubicBezTo>
                    <a:pt x="6241" y="1234"/>
                    <a:pt x="6128" y="997"/>
                    <a:pt x="5982" y="782"/>
                  </a:cubicBezTo>
                  <a:cubicBezTo>
                    <a:pt x="5590" y="210"/>
                    <a:pt x="4929" y="0"/>
                    <a:pt x="4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1"/>
            <p:cNvSpPr/>
            <p:nvPr/>
          </p:nvSpPr>
          <p:spPr>
            <a:xfrm>
              <a:off x="8365152" y="2615937"/>
              <a:ext cx="99940" cy="76740"/>
            </a:xfrm>
            <a:custGeom>
              <a:rect b="b" l="l" r="r" t="t"/>
              <a:pathLst>
                <a:path extrusionOk="0" h="2236" w="2912">
                  <a:moveTo>
                    <a:pt x="2912" y="1"/>
                  </a:moveTo>
                  <a:lnTo>
                    <a:pt x="2912" y="1"/>
                  </a:lnTo>
                  <a:cubicBezTo>
                    <a:pt x="2709" y="46"/>
                    <a:pt x="2517" y="91"/>
                    <a:pt x="2325" y="159"/>
                  </a:cubicBezTo>
                  <a:cubicBezTo>
                    <a:pt x="2246" y="181"/>
                    <a:pt x="2156" y="215"/>
                    <a:pt x="2054" y="260"/>
                  </a:cubicBezTo>
                  <a:cubicBezTo>
                    <a:pt x="1964" y="294"/>
                    <a:pt x="1862" y="339"/>
                    <a:pt x="1761" y="385"/>
                  </a:cubicBezTo>
                  <a:cubicBezTo>
                    <a:pt x="1659" y="441"/>
                    <a:pt x="1558" y="497"/>
                    <a:pt x="1456" y="554"/>
                  </a:cubicBezTo>
                  <a:cubicBezTo>
                    <a:pt x="1343" y="610"/>
                    <a:pt x="1242" y="667"/>
                    <a:pt x="1140" y="734"/>
                  </a:cubicBezTo>
                  <a:cubicBezTo>
                    <a:pt x="1039" y="813"/>
                    <a:pt x="948" y="870"/>
                    <a:pt x="847" y="949"/>
                  </a:cubicBezTo>
                  <a:cubicBezTo>
                    <a:pt x="756" y="1016"/>
                    <a:pt x="666" y="1095"/>
                    <a:pt x="587" y="1186"/>
                  </a:cubicBezTo>
                  <a:cubicBezTo>
                    <a:pt x="508" y="1265"/>
                    <a:pt x="440" y="1344"/>
                    <a:pt x="361" y="1423"/>
                  </a:cubicBezTo>
                  <a:cubicBezTo>
                    <a:pt x="305" y="1502"/>
                    <a:pt x="249" y="1581"/>
                    <a:pt x="203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79" y="2032"/>
                    <a:pt x="102" y="1976"/>
                    <a:pt x="136" y="1919"/>
                  </a:cubicBezTo>
                  <a:cubicBezTo>
                    <a:pt x="181" y="1851"/>
                    <a:pt x="226" y="1784"/>
                    <a:pt x="282" y="1727"/>
                  </a:cubicBezTo>
                  <a:cubicBezTo>
                    <a:pt x="328" y="1648"/>
                    <a:pt x="384" y="1581"/>
                    <a:pt x="463" y="1513"/>
                  </a:cubicBezTo>
                  <a:cubicBezTo>
                    <a:pt x="531" y="1434"/>
                    <a:pt x="598" y="1366"/>
                    <a:pt x="689" y="1299"/>
                  </a:cubicBezTo>
                  <a:cubicBezTo>
                    <a:pt x="734" y="1265"/>
                    <a:pt x="768" y="1220"/>
                    <a:pt x="813" y="1186"/>
                  </a:cubicBezTo>
                  <a:lnTo>
                    <a:pt x="948" y="1084"/>
                  </a:lnTo>
                  <a:cubicBezTo>
                    <a:pt x="1039" y="1005"/>
                    <a:pt x="1140" y="949"/>
                    <a:pt x="1230" y="881"/>
                  </a:cubicBezTo>
                  <a:cubicBezTo>
                    <a:pt x="1332" y="813"/>
                    <a:pt x="1433" y="746"/>
                    <a:pt x="1535" y="689"/>
                  </a:cubicBezTo>
                  <a:cubicBezTo>
                    <a:pt x="1625" y="633"/>
                    <a:pt x="1727" y="576"/>
                    <a:pt x="1828" y="520"/>
                  </a:cubicBezTo>
                  <a:cubicBezTo>
                    <a:pt x="2020" y="407"/>
                    <a:pt x="2201" y="317"/>
                    <a:pt x="2370" y="238"/>
                  </a:cubicBezTo>
                  <a:cubicBezTo>
                    <a:pt x="2449" y="204"/>
                    <a:pt x="2517" y="170"/>
                    <a:pt x="2584" y="136"/>
                  </a:cubicBezTo>
                  <a:cubicBezTo>
                    <a:pt x="2652" y="114"/>
                    <a:pt x="2709" y="91"/>
                    <a:pt x="2754" y="69"/>
                  </a:cubicBezTo>
                  <a:cubicBezTo>
                    <a:pt x="2855" y="23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1"/>
            <p:cNvSpPr/>
            <p:nvPr/>
          </p:nvSpPr>
          <p:spPr>
            <a:xfrm>
              <a:off x="8386465" y="2641711"/>
              <a:ext cx="62771" cy="31574"/>
            </a:xfrm>
            <a:custGeom>
              <a:rect b="b" l="l" r="r" t="t"/>
              <a:pathLst>
                <a:path extrusionOk="0" h="920" w="1829">
                  <a:moveTo>
                    <a:pt x="1390" y="1"/>
                  </a:moveTo>
                  <a:cubicBezTo>
                    <a:pt x="1370" y="1"/>
                    <a:pt x="1350" y="2"/>
                    <a:pt x="1332" y="6"/>
                  </a:cubicBezTo>
                  <a:cubicBezTo>
                    <a:pt x="1264" y="6"/>
                    <a:pt x="1207" y="17"/>
                    <a:pt x="1140" y="28"/>
                  </a:cubicBezTo>
                  <a:cubicBezTo>
                    <a:pt x="1130" y="32"/>
                    <a:pt x="1118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56" y="107"/>
                  </a:lnTo>
                  <a:cubicBezTo>
                    <a:pt x="677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61" y="717"/>
                    <a:pt x="463" y="660"/>
                    <a:pt x="564" y="593"/>
                  </a:cubicBezTo>
                  <a:cubicBezTo>
                    <a:pt x="666" y="525"/>
                    <a:pt x="779" y="457"/>
                    <a:pt x="891" y="401"/>
                  </a:cubicBezTo>
                  <a:cubicBezTo>
                    <a:pt x="1004" y="344"/>
                    <a:pt x="1106" y="288"/>
                    <a:pt x="1219" y="243"/>
                  </a:cubicBezTo>
                  <a:cubicBezTo>
                    <a:pt x="1275" y="220"/>
                    <a:pt x="1320" y="186"/>
                    <a:pt x="1377" y="175"/>
                  </a:cubicBezTo>
                  <a:cubicBezTo>
                    <a:pt x="1422" y="153"/>
                    <a:pt x="1467" y="141"/>
                    <a:pt x="1512" y="119"/>
                  </a:cubicBezTo>
                  <a:cubicBezTo>
                    <a:pt x="1557" y="107"/>
                    <a:pt x="1591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42" y="10"/>
                    <a:pt x="1731" y="11"/>
                    <a:pt x="1720" y="11"/>
                  </a:cubicBezTo>
                  <a:cubicBezTo>
                    <a:pt x="1698" y="11"/>
                    <a:pt x="1670" y="6"/>
                    <a:pt x="1647" y="6"/>
                  </a:cubicBezTo>
                  <a:lnTo>
                    <a:pt x="1501" y="6"/>
                  </a:lnTo>
                  <a:cubicBezTo>
                    <a:pt x="1471" y="6"/>
                    <a:pt x="1431" y="1"/>
                    <a:pt x="139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1"/>
            <p:cNvSpPr/>
            <p:nvPr/>
          </p:nvSpPr>
          <p:spPr>
            <a:xfrm>
              <a:off x="8387597" y="2655542"/>
              <a:ext cx="55427" cy="21244"/>
            </a:xfrm>
            <a:custGeom>
              <a:rect b="b" l="l" r="r" t="t"/>
              <a:pathLst>
                <a:path extrusionOk="0" h="619" w="1615">
                  <a:moveTo>
                    <a:pt x="1266" y="1"/>
                  </a:moveTo>
                  <a:cubicBezTo>
                    <a:pt x="1242" y="1"/>
                    <a:pt x="1220" y="3"/>
                    <a:pt x="1197" y="9"/>
                  </a:cubicBezTo>
                  <a:cubicBezTo>
                    <a:pt x="1152" y="9"/>
                    <a:pt x="1095" y="9"/>
                    <a:pt x="1050" y="20"/>
                  </a:cubicBezTo>
                  <a:cubicBezTo>
                    <a:pt x="994" y="32"/>
                    <a:pt x="937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20" y="201"/>
                    <a:pt x="475" y="224"/>
                    <a:pt x="430" y="257"/>
                  </a:cubicBezTo>
                  <a:cubicBezTo>
                    <a:pt x="351" y="303"/>
                    <a:pt x="272" y="359"/>
                    <a:pt x="193" y="415"/>
                  </a:cubicBezTo>
                  <a:cubicBezTo>
                    <a:pt x="148" y="460"/>
                    <a:pt x="102" y="506"/>
                    <a:pt x="57" y="562"/>
                  </a:cubicBezTo>
                  <a:cubicBezTo>
                    <a:pt x="23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49" y="494"/>
                  </a:cubicBezTo>
                  <a:cubicBezTo>
                    <a:pt x="294" y="483"/>
                    <a:pt x="328" y="460"/>
                    <a:pt x="373" y="449"/>
                  </a:cubicBezTo>
                  <a:cubicBezTo>
                    <a:pt x="407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81" y="235"/>
                    <a:pt x="983" y="201"/>
                    <a:pt x="1084" y="167"/>
                  </a:cubicBezTo>
                  <a:cubicBezTo>
                    <a:pt x="1129" y="156"/>
                    <a:pt x="1186" y="145"/>
                    <a:pt x="1220" y="133"/>
                  </a:cubicBezTo>
                  <a:lnTo>
                    <a:pt x="1344" y="99"/>
                  </a:lnTo>
                  <a:cubicBezTo>
                    <a:pt x="1423" y="77"/>
                    <a:pt x="1490" y="66"/>
                    <a:pt x="1536" y="54"/>
                  </a:cubicBezTo>
                  <a:lnTo>
                    <a:pt x="1614" y="32"/>
                  </a:lnTo>
                  <a:cubicBezTo>
                    <a:pt x="1592" y="32"/>
                    <a:pt x="1569" y="20"/>
                    <a:pt x="1536" y="20"/>
                  </a:cubicBezTo>
                  <a:cubicBezTo>
                    <a:pt x="1496" y="12"/>
                    <a:pt x="1450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15" y="3"/>
                    <a:pt x="1290" y="1"/>
                    <a:pt x="126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1"/>
            <p:cNvSpPr/>
            <p:nvPr/>
          </p:nvSpPr>
          <p:spPr>
            <a:xfrm>
              <a:off x="8345006" y="2680184"/>
              <a:ext cx="173934" cy="235332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1" y="25"/>
                    <a:pt x="249" y="47"/>
                  </a:cubicBezTo>
                  <a:cubicBezTo>
                    <a:pt x="113" y="555"/>
                    <a:pt x="34" y="1074"/>
                    <a:pt x="34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2" y="6671"/>
                    <a:pt x="2846" y="6857"/>
                    <a:pt x="3369" y="6857"/>
                  </a:cubicBezTo>
                  <a:cubicBezTo>
                    <a:pt x="3779" y="6857"/>
                    <a:pt x="4177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51" y="6062"/>
                    <a:pt x="4808" y="5881"/>
                  </a:cubicBezTo>
                  <a:cubicBezTo>
                    <a:pt x="5067" y="4854"/>
                    <a:pt x="4763" y="3805"/>
                    <a:pt x="4311" y="2868"/>
                  </a:cubicBezTo>
                  <a:cubicBezTo>
                    <a:pt x="4029" y="2304"/>
                    <a:pt x="3499" y="1762"/>
                    <a:pt x="3036" y="1345"/>
                  </a:cubicBezTo>
                  <a:cubicBezTo>
                    <a:pt x="2308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1"/>
            <p:cNvSpPr/>
            <p:nvPr/>
          </p:nvSpPr>
          <p:spPr>
            <a:xfrm>
              <a:off x="8341917" y="2675208"/>
              <a:ext cx="133642" cy="135598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5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05" y="3407"/>
                    <a:pt x="2838" y="3569"/>
                    <a:pt x="3018" y="3569"/>
                  </a:cubicBezTo>
                  <a:cubicBezTo>
                    <a:pt x="3057" y="3569"/>
                    <a:pt x="3094" y="3562"/>
                    <a:pt x="3126" y="3544"/>
                  </a:cubicBezTo>
                  <a:cubicBezTo>
                    <a:pt x="3295" y="3453"/>
                    <a:pt x="3228" y="3261"/>
                    <a:pt x="3103" y="3126"/>
                  </a:cubicBezTo>
                  <a:lnTo>
                    <a:pt x="3103" y="3126"/>
                  </a:lnTo>
                  <a:cubicBezTo>
                    <a:pt x="3170" y="3184"/>
                    <a:pt x="3250" y="3212"/>
                    <a:pt x="3329" y="3212"/>
                  </a:cubicBezTo>
                  <a:cubicBezTo>
                    <a:pt x="3465" y="3212"/>
                    <a:pt x="3599" y="3129"/>
                    <a:pt x="3656" y="2979"/>
                  </a:cubicBezTo>
                  <a:cubicBezTo>
                    <a:pt x="3893" y="2539"/>
                    <a:pt x="3442" y="1704"/>
                    <a:pt x="3182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1"/>
            <p:cNvSpPr/>
            <p:nvPr/>
          </p:nvSpPr>
          <p:spPr>
            <a:xfrm>
              <a:off x="8355474" y="2675070"/>
              <a:ext cx="180111" cy="224796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8" y="44"/>
                    <a:pt x="0" y="151"/>
                  </a:cubicBezTo>
                  <a:cubicBezTo>
                    <a:pt x="16" y="151"/>
                    <a:pt x="31" y="151"/>
                    <a:pt x="46" y="151"/>
                  </a:cubicBezTo>
                  <a:cubicBezTo>
                    <a:pt x="1024" y="151"/>
                    <a:pt x="1998" y="850"/>
                    <a:pt x="2731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79" y="6380"/>
                    <a:pt x="4311" y="6549"/>
                  </a:cubicBezTo>
                  <a:cubicBezTo>
                    <a:pt x="4819" y="6098"/>
                    <a:pt x="5247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1"/>
            <p:cNvSpPr/>
            <p:nvPr/>
          </p:nvSpPr>
          <p:spPr>
            <a:xfrm>
              <a:off x="8339583" y="2680253"/>
              <a:ext cx="92595" cy="53059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63" y="181"/>
                  </a:cubicBezTo>
                  <a:cubicBezTo>
                    <a:pt x="599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5" y="508"/>
                  </a:cubicBezTo>
                  <a:cubicBezTo>
                    <a:pt x="1276" y="542"/>
                    <a:pt x="1366" y="587"/>
                    <a:pt x="1445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63" y="869"/>
                    <a:pt x="1953" y="914"/>
                  </a:cubicBezTo>
                  <a:cubicBezTo>
                    <a:pt x="2032" y="959"/>
                    <a:pt x="2111" y="1004"/>
                    <a:pt x="2167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49" y="1286"/>
                    <a:pt x="2494" y="1332"/>
                  </a:cubicBezTo>
                  <a:cubicBezTo>
                    <a:pt x="2540" y="1365"/>
                    <a:pt x="2573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03" y="1016"/>
                    <a:pt x="2246" y="959"/>
                  </a:cubicBezTo>
                  <a:cubicBezTo>
                    <a:pt x="2178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24" y="485"/>
                  </a:cubicBezTo>
                  <a:cubicBezTo>
                    <a:pt x="1355" y="395"/>
                    <a:pt x="1174" y="316"/>
                    <a:pt x="982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1"/>
            <p:cNvSpPr/>
            <p:nvPr/>
          </p:nvSpPr>
          <p:spPr>
            <a:xfrm>
              <a:off x="8348884" y="2684097"/>
              <a:ext cx="62771" cy="52338"/>
            </a:xfrm>
            <a:custGeom>
              <a:rect b="b" l="l" r="r" t="t"/>
              <a:pathLst>
                <a:path extrusionOk="0" h="1525" w="1829">
                  <a:moveTo>
                    <a:pt x="0" y="1"/>
                  </a:moveTo>
                  <a:lnTo>
                    <a:pt x="91" y="69"/>
                  </a:lnTo>
                  <a:cubicBezTo>
                    <a:pt x="136" y="102"/>
                    <a:pt x="226" y="148"/>
                    <a:pt x="305" y="215"/>
                  </a:cubicBezTo>
                  <a:cubicBezTo>
                    <a:pt x="350" y="249"/>
                    <a:pt x="395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5" y="633"/>
                    <a:pt x="948" y="723"/>
                  </a:cubicBezTo>
                  <a:cubicBezTo>
                    <a:pt x="1050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49" y="1457"/>
                  </a:cubicBezTo>
                  <a:cubicBezTo>
                    <a:pt x="1795" y="1502"/>
                    <a:pt x="1828" y="1524"/>
                    <a:pt x="1828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27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76" y="802"/>
                    <a:pt x="1163" y="700"/>
                    <a:pt x="1061" y="599"/>
                  </a:cubicBezTo>
                  <a:cubicBezTo>
                    <a:pt x="993" y="554"/>
                    <a:pt x="937" y="509"/>
                    <a:pt x="881" y="452"/>
                  </a:cubicBezTo>
                  <a:cubicBezTo>
                    <a:pt x="824" y="407"/>
                    <a:pt x="756" y="362"/>
                    <a:pt x="700" y="328"/>
                  </a:cubicBezTo>
                  <a:cubicBezTo>
                    <a:pt x="632" y="294"/>
                    <a:pt x="576" y="249"/>
                    <a:pt x="520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1"/>
            <p:cNvSpPr/>
            <p:nvPr/>
          </p:nvSpPr>
          <p:spPr>
            <a:xfrm>
              <a:off x="8343839" y="2680630"/>
              <a:ext cx="46504" cy="54637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5" y="373"/>
                  </a:cubicBezTo>
                  <a:cubicBezTo>
                    <a:pt x="339" y="429"/>
                    <a:pt x="373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45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1" y="1264"/>
                    <a:pt x="1095" y="1309"/>
                    <a:pt x="1129" y="1343"/>
                  </a:cubicBezTo>
                  <a:cubicBezTo>
                    <a:pt x="1253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61" y="1061"/>
                    <a:pt x="1028" y="1005"/>
                  </a:cubicBezTo>
                  <a:cubicBezTo>
                    <a:pt x="960" y="903"/>
                    <a:pt x="881" y="801"/>
                    <a:pt x="791" y="700"/>
                  </a:cubicBezTo>
                  <a:cubicBezTo>
                    <a:pt x="700" y="598"/>
                    <a:pt x="610" y="497"/>
                    <a:pt x="531" y="418"/>
                  </a:cubicBezTo>
                  <a:cubicBezTo>
                    <a:pt x="441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1"/>
            <p:cNvSpPr/>
            <p:nvPr/>
          </p:nvSpPr>
          <p:spPr>
            <a:xfrm>
              <a:off x="8184285" y="2678674"/>
              <a:ext cx="177812" cy="183406"/>
            </a:xfrm>
            <a:custGeom>
              <a:rect b="b" l="l" r="r" t="t"/>
              <a:pathLst>
                <a:path extrusionOk="0" h="5344" w="5181">
                  <a:moveTo>
                    <a:pt x="5033" y="1"/>
                  </a:moveTo>
                  <a:lnTo>
                    <a:pt x="4638" y="91"/>
                  </a:lnTo>
                  <a:cubicBezTo>
                    <a:pt x="4153" y="204"/>
                    <a:pt x="3679" y="351"/>
                    <a:pt x="3217" y="543"/>
                  </a:cubicBezTo>
                  <a:cubicBezTo>
                    <a:pt x="1851" y="1129"/>
                    <a:pt x="147" y="2280"/>
                    <a:pt x="34" y="3928"/>
                  </a:cubicBezTo>
                  <a:cubicBezTo>
                    <a:pt x="1" y="4357"/>
                    <a:pt x="136" y="4785"/>
                    <a:pt x="396" y="5124"/>
                  </a:cubicBezTo>
                  <a:cubicBezTo>
                    <a:pt x="565" y="5225"/>
                    <a:pt x="745" y="5293"/>
                    <a:pt x="937" y="5316"/>
                  </a:cubicBezTo>
                  <a:cubicBezTo>
                    <a:pt x="1079" y="5335"/>
                    <a:pt x="1219" y="5344"/>
                    <a:pt x="1356" y="5344"/>
                  </a:cubicBezTo>
                  <a:cubicBezTo>
                    <a:pt x="2040" y="5344"/>
                    <a:pt x="2672" y="5120"/>
                    <a:pt x="3273" y="4763"/>
                  </a:cubicBezTo>
                  <a:cubicBezTo>
                    <a:pt x="4108" y="4266"/>
                    <a:pt x="4650" y="3420"/>
                    <a:pt x="4932" y="2495"/>
                  </a:cubicBezTo>
                  <a:cubicBezTo>
                    <a:pt x="5033" y="2122"/>
                    <a:pt x="5101" y="1739"/>
                    <a:pt x="5146" y="1344"/>
                  </a:cubicBezTo>
                  <a:cubicBezTo>
                    <a:pt x="5180" y="892"/>
                    <a:pt x="5135" y="441"/>
                    <a:pt x="503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1"/>
            <p:cNvSpPr/>
            <p:nvPr/>
          </p:nvSpPr>
          <p:spPr>
            <a:xfrm>
              <a:off x="8253406" y="2670540"/>
              <a:ext cx="121458" cy="117683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4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28" y="2334"/>
                    <a:pt x="399" y="2864"/>
                    <a:pt x="677" y="2864"/>
                  </a:cubicBezTo>
                  <a:cubicBezTo>
                    <a:pt x="726" y="2864"/>
                    <a:pt x="784" y="2848"/>
                    <a:pt x="853" y="2811"/>
                  </a:cubicBezTo>
                  <a:cubicBezTo>
                    <a:pt x="866" y="3152"/>
                    <a:pt x="1082" y="3366"/>
                    <a:pt x="1322" y="3366"/>
                  </a:cubicBezTo>
                  <a:cubicBezTo>
                    <a:pt x="1486" y="3366"/>
                    <a:pt x="1661" y="3266"/>
                    <a:pt x="1789" y="3036"/>
                  </a:cubicBezTo>
                  <a:lnTo>
                    <a:pt x="1789" y="3036"/>
                  </a:lnTo>
                  <a:cubicBezTo>
                    <a:pt x="1738" y="3326"/>
                    <a:pt x="1871" y="3428"/>
                    <a:pt x="2060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1"/>
            <p:cNvSpPr/>
            <p:nvPr/>
          </p:nvSpPr>
          <p:spPr>
            <a:xfrm>
              <a:off x="8197464" y="2678296"/>
              <a:ext cx="189412" cy="203964"/>
            </a:xfrm>
            <a:custGeom>
              <a:rect b="b" l="l" r="r" t="t"/>
              <a:pathLst>
                <a:path extrusionOk="0" h="5943" w="5519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17" y="1738"/>
                    <a:pt x="4649" y="2122"/>
                    <a:pt x="4537" y="2506"/>
                  </a:cubicBezTo>
                  <a:cubicBezTo>
                    <a:pt x="4254" y="3420"/>
                    <a:pt x="3724" y="4266"/>
                    <a:pt x="2889" y="4763"/>
                  </a:cubicBezTo>
                  <a:cubicBezTo>
                    <a:pt x="2282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3" y="5315"/>
                  </a:cubicBezTo>
                  <a:cubicBezTo>
                    <a:pt x="361" y="5293"/>
                    <a:pt x="170" y="5225"/>
                    <a:pt x="0" y="5124"/>
                  </a:cubicBezTo>
                  <a:lnTo>
                    <a:pt x="0" y="5124"/>
                  </a:lnTo>
                  <a:cubicBezTo>
                    <a:pt x="215" y="5417"/>
                    <a:pt x="508" y="5643"/>
                    <a:pt x="847" y="5778"/>
                  </a:cubicBezTo>
                  <a:cubicBezTo>
                    <a:pt x="1117" y="5891"/>
                    <a:pt x="1404" y="5943"/>
                    <a:pt x="1696" y="5943"/>
                  </a:cubicBezTo>
                  <a:cubicBezTo>
                    <a:pt x="2916" y="5943"/>
                    <a:pt x="4217" y="5042"/>
                    <a:pt x="4672" y="3995"/>
                  </a:cubicBezTo>
                  <a:cubicBezTo>
                    <a:pt x="5247" y="2743"/>
                    <a:pt x="5518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1"/>
            <p:cNvSpPr/>
            <p:nvPr/>
          </p:nvSpPr>
          <p:spPr>
            <a:xfrm>
              <a:off x="8329905" y="2676752"/>
              <a:ext cx="31403" cy="110785"/>
            </a:xfrm>
            <a:custGeom>
              <a:rect b="b" l="l" r="r" t="t"/>
              <a:pathLst>
                <a:path extrusionOk="0" h="3228" w="915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13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689" y="1230"/>
                    <a:pt x="666" y="1332"/>
                  </a:cubicBezTo>
                  <a:cubicBezTo>
                    <a:pt x="632" y="1434"/>
                    <a:pt x="610" y="1535"/>
                    <a:pt x="576" y="1637"/>
                  </a:cubicBezTo>
                  <a:cubicBezTo>
                    <a:pt x="508" y="1840"/>
                    <a:pt x="429" y="2032"/>
                    <a:pt x="373" y="2223"/>
                  </a:cubicBezTo>
                  <a:cubicBezTo>
                    <a:pt x="305" y="2404"/>
                    <a:pt x="237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18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57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81" y="1072"/>
                  </a:cubicBezTo>
                  <a:cubicBezTo>
                    <a:pt x="903" y="982"/>
                    <a:pt x="915" y="881"/>
                    <a:pt x="915" y="790"/>
                  </a:cubicBezTo>
                  <a:lnTo>
                    <a:pt x="915" y="520"/>
                  </a:lnTo>
                  <a:cubicBezTo>
                    <a:pt x="915" y="452"/>
                    <a:pt x="915" y="373"/>
                    <a:pt x="892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36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1"/>
            <p:cNvSpPr/>
            <p:nvPr/>
          </p:nvSpPr>
          <p:spPr>
            <a:xfrm>
              <a:off x="8308592" y="2682175"/>
              <a:ext cx="46915" cy="101107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2" y="57"/>
                    <a:pt x="1321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65" y="429"/>
                    <a:pt x="1253" y="497"/>
                  </a:cubicBezTo>
                  <a:cubicBezTo>
                    <a:pt x="1231" y="565"/>
                    <a:pt x="1208" y="655"/>
                    <a:pt x="1174" y="734"/>
                  </a:cubicBezTo>
                  <a:cubicBezTo>
                    <a:pt x="1152" y="813"/>
                    <a:pt x="1118" y="892"/>
                    <a:pt x="1073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04" y="1343"/>
                    <a:pt x="858" y="1434"/>
                    <a:pt x="813" y="1524"/>
                  </a:cubicBezTo>
                  <a:cubicBezTo>
                    <a:pt x="723" y="1704"/>
                    <a:pt x="622" y="1874"/>
                    <a:pt x="520" y="2043"/>
                  </a:cubicBezTo>
                  <a:cubicBezTo>
                    <a:pt x="430" y="2212"/>
                    <a:pt x="339" y="2370"/>
                    <a:pt x="260" y="2494"/>
                  </a:cubicBezTo>
                  <a:cubicBezTo>
                    <a:pt x="181" y="2630"/>
                    <a:pt x="114" y="2742"/>
                    <a:pt x="69" y="2821"/>
                  </a:cubicBezTo>
                  <a:cubicBezTo>
                    <a:pt x="23" y="2900"/>
                    <a:pt x="1" y="2946"/>
                    <a:pt x="1" y="2946"/>
                  </a:cubicBezTo>
                  <a:cubicBezTo>
                    <a:pt x="1" y="2946"/>
                    <a:pt x="136" y="2788"/>
                    <a:pt x="339" y="2551"/>
                  </a:cubicBezTo>
                  <a:cubicBezTo>
                    <a:pt x="430" y="2438"/>
                    <a:pt x="531" y="2291"/>
                    <a:pt x="644" y="2122"/>
                  </a:cubicBezTo>
                  <a:cubicBezTo>
                    <a:pt x="757" y="1964"/>
                    <a:pt x="858" y="1795"/>
                    <a:pt x="960" y="1603"/>
                  </a:cubicBezTo>
                  <a:cubicBezTo>
                    <a:pt x="1005" y="1513"/>
                    <a:pt x="1062" y="1422"/>
                    <a:pt x="1095" y="1321"/>
                  </a:cubicBezTo>
                  <a:cubicBezTo>
                    <a:pt x="1141" y="1230"/>
                    <a:pt x="1174" y="1140"/>
                    <a:pt x="1208" y="1039"/>
                  </a:cubicBezTo>
                  <a:cubicBezTo>
                    <a:pt x="1242" y="948"/>
                    <a:pt x="1265" y="858"/>
                    <a:pt x="1287" y="779"/>
                  </a:cubicBezTo>
                  <a:cubicBezTo>
                    <a:pt x="1310" y="689"/>
                    <a:pt x="1332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44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1"/>
            <p:cNvSpPr/>
            <p:nvPr/>
          </p:nvSpPr>
          <p:spPr>
            <a:xfrm>
              <a:off x="8314015" y="2685263"/>
              <a:ext cx="39159" cy="57349"/>
            </a:xfrm>
            <a:custGeom>
              <a:rect b="b" l="l" r="r" t="t"/>
              <a:pathLst>
                <a:path extrusionOk="0" h="1671" w="1141">
                  <a:moveTo>
                    <a:pt x="1141" y="1"/>
                  </a:moveTo>
                  <a:cubicBezTo>
                    <a:pt x="1073" y="80"/>
                    <a:pt x="1005" y="159"/>
                    <a:pt x="949" y="249"/>
                  </a:cubicBezTo>
                  <a:cubicBezTo>
                    <a:pt x="836" y="407"/>
                    <a:pt x="700" y="621"/>
                    <a:pt x="565" y="836"/>
                  </a:cubicBezTo>
                  <a:cubicBezTo>
                    <a:pt x="497" y="937"/>
                    <a:pt x="430" y="1039"/>
                    <a:pt x="362" y="1140"/>
                  </a:cubicBezTo>
                  <a:cubicBezTo>
                    <a:pt x="328" y="1186"/>
                    <a:pt x="306" y="1242"/>
                    <a:pt x="272" y="1287"/>
                  </a:cubicBezTo>
                  <a:cubicBezTo>
                    <a:pt x="238" y="1321"/>
                    <a:pt x="215" y="1366"/>
                    <a:pt x="181" y="1411"/>
                  </a:cubicBezTo>
                  <a:cubicBezTo>
                    <a:pt x="125" y="1490"/>
                    <a:pt x="80" y="1547"/>
                    <a:pt x="46" y="1592"/>
                  </a:cubicBezTo>
                  <a:cubicBezTo>
                    <a:pt x="23" y="1614"/>
                    <a:pt x="12" y="1637"/>
                    <a:pt x="1" y="1671"/>
                  </a:cubicBezTo>
                  <a:cubicBezTo>
                    <a:pt x="23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72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2" y="1344"/>
                    <a:pt x="588" y="1298"/>
                  </a:cubicBezTo>
                  <a:cubicBezTo>
                    <a:pt x="621" y="1253"/>
                    <a:pt x="768" y="1276"/>
                    <a:pt x="802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7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4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1"/>
            <p:cNvSpPr/>
            <p:nvPr/>
          </p:nvSpPr>
          <p:spPr>
            <a:xfrm>
              <a:off x="8302792" y="2697275"/>
              <a:ext cx="39537" cy="30236"/>
            </a:xfrm>
            <a:custGeom>
              <a:rect b="b" l="l" r="r" t="t"/>
              <a:pathLst>
                <a:path extrusionOk="0" h="881" w="1152">
                  <a:moveTo>
                    <a:pt x="1152" y="1"/>
                  </a:moveTo>
                  <a:lnTo>
                    <a:pt x="1152" y="1"/>
                  </a:lnTo>
                  <a:cubicBezTo>
                    <a:pt x="1084" y="34"/>
                    <a:pt x="1016" y="68"/>
                    <a:pt x="948" y="113"/>
                  </a:cubicBezTo>
                  <a:cubicBezTo>
                    <a:pt x="903" y="159"/>
                    <a:pt x="824" y="204"/>
                    <a:pt x="757" y="249"/>
                  </a:cubicBezTo>
                  <a:cubicBezTo>
                    <a:pt x="689" y="294"/>
                    <a:pt x="621" y="350"/>
                    <a:pt x="554" y="407"/>
                  </a:cubicBezTo>
                  <a:cubicBezTo>
                    <a:pt x="486" y="463"/>
                    <a:pt x="407" y="508"/>
                    <a:pt x="339" y="565"/>
                  </a:cubicBezTo>
                  <a:cubicBezTo>
                    <a:pt x="317" y="587"/>
                    <a:pt x="283" y="621"/>
                    <a:pt x="249" y="644"/>
                  </a:cubicBezTo>
                  <a:cubicBezTo>
                    <a:pt x="215" y="666"/>
                    <a:pt x="192" y="689"/>
                    <a:pt x="170" y="711"/>
                  </a:cubicBezTo>
                  <a:cubicBezTo>
                    <a:pt x="102" y="768"/>
                    <a:pt x="46" y="813"/>
                    <a:pt x="1" y="881"/>
                  </a:cubicBezTo>
                  <a:cubicBezTo>
                    <a:pt x="68" y="858"/>
                    <a:pt x="147" y="824"/>
                    <a:pt x="215" y="790"/>
                  </a:cubicBezTo>
                  <a:cubicBezTo>
                    <a:pt x="294" y="768"/>
                    <a:pt x="362" y="723"/>
                    <a:pt x="429" y="689"/>
                  </a:cubicBezTo>
                  <a:cubicBezTo>
                    <a:pt x="497" y="644"/>
                    <a:pt x="576" y="587"/>
                    <a:pt x="655" y="531"/>
                  </a:cubicBezTo>
                  <a:cubicBezTo>
                    <a:pt x="791" y="429"/>
                    <a:pt x="915" y="316"/>
                    <a:pt x="1016" y="181"/>
                  </a:cubicBezTo>
                  <a:cubicBezTo>
                    <a:pt x="1061" y="125"/>
                    <a:pt x="1106" y="57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1"/>
            <p:cNvSpPr/>
            <p:nvPr/>
          </p:nvSpPr>
          <p:spPr>
            <a:xfrm>
              <a:off x="8122715" y="2574856"/>
              <a:ext cx="240137" cy="137349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2" y="12"/>
                    <a:pt x="2020" y="36"/>
                  </a:cubicBezTo>
                  <a:cubicBezTo>
                    <a:pt x="869" y="160"/>
                    <a:pt x="204" y="893"/>
                    <a:pt x="0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7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29" y="3037"/>
                    <a:pt x="6977" y="3037"/>
                  </a:cubicBezTo>
                  <a:cubicBezTo>
                    <a:pt x="6983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1"/>
            <p:cNvSpPr/>
            <p:nvPr/>
          </p:nvSpPr>
          <p:spPr>
            <a:xfrm>
              <a:off x="8213389" y="2601351"/>
              <a:ext cx="149464" cy="105122"/>
            </a:xfrm>
            <a:custGeom>
              <a:rect b="b" l="l" r="r" t="t"/>
              <a:pathLst>
                <a:path extrusionOk="0" h="3063" w="4355">
                  <a:moveTo>
                    <a:pt x="1318" y="1"/>
                  </a:moveTo>
                  <a:cubicBezTo>
                    <a:pt x="905" y="1"/>
                    <a:pt x="930" y="353"/>
                    <a:pt x="1127" y="697"/>
                  </a:cubicBezTo>
                  <a:cubicBezTo>
                    <a:pt x="998" y="652"/>
                    <a:pt x="886" y="632"/>
                    <a:pt x="791" y="632"/>
                  </a:cubicBezTo>
                  <a:cubicBezTo>
                    <a:pt x="382" y="632"/>
                    <a:pt x="309" y="1011"/>
                    <a:pt x="676" y="1441"/>
                  </a:cubicBezTo>
                  <a:cubicBezTo>
                    <a:pt x="1" y="1754"/>
                    <a:pt x="595" y="2562"/>
                    <a:pt x="1140" y="2562"/>
                  </a:cubicBezTo>
                  <a:cubicBezTo>
                    <a:pt x="1205" y="2562"/>
                    <a:pt x="1269" y="2550"/>
                    <a:pt x="1330" y="2525"/>
                  </a:cubicBezTo>
                  <a:lnTo>
                    <a:pt x="1330" y="2525"/>
                  </a:lnTo>
                  <a:cubicBezTo>
                    <a:pt x="979" y="2897"/>
                    <a:pt x="1558" y="3063"/>
                    <a:pt x="1880" y="3063"/>
                  </a:cubicBezTo>
                  <a:cubicBezTo>
                    <a:pt x="1920" y="3063"/>
                    <a:pt x="1955" y="3060"/>
                    <a:pt x="1985" y="3055"/>
                  </a:cubicBezTo>
                  <a:cubicBezTo>
                    <a:pt x="2738" y="2946"/>
                    <a:pt x="3317" y="2219"/>
                    <a:pt x="4043" y="2219"/>
                  </a:cubicBezTo>
                  <a:cubicBezTo>
                    <a:pt x="4144" y="2219"/>
                    <a:pt x="4247" y="2234"/>
                    <a:pt x="4355" y="2265"/>
                  </a:cubicBezTo>
                  <a:lnTo>
                    <a:pt x="3994" y="1915"/>
                  </a:lnTo>
                  <a:cubicBezTo>
                    <a:pt x="3520" y="1329"/>
                    <a:pt x="3350" y="753"/>
                    <a:pt x="2741" y="358"/>
                  </a:cubicBezTo>
                  <a:cubicBezTo>
                    <a:pt x="2425" y="132"/>
                    <a:pt x="1816" y="42"/>
                    <a:pt x="1432" y="8"/>
                  </a:cubicBezTo>
                  <a:cubicBezTo>
                    <a:pt x="1391" y="3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1"/>
            <p:cNvSpPr/>
            <p:nvPr/>
          </p:nvSpPr>
          <p:spPr>
            <a:xfrm>
              <a:off x="8113792" y="2643050"/>
              <a:ext cx="250227" cy="93213"/>
            </a:xfrm>
            <a:custGeom>
              <a:rect b="b" l="l" r="r" t="t"/>
              <a:pathLst>
                <a:path extrusionOk="0" h="2716" w="7291">
                  <a:moveTo>
                    <a:pt x="260" y="1"/>
                  </a:moveTo>
                  <a:cubicBezTo>
                    <a:pt x="260" y="23"/>
                    <a:pt x="249" y="35"/>
                    <a:pt x="249" y="57"/>
                  </a:cubicBezTo>
                  <a:cubicBezTo>
                    <a:pt x="1" y="1355"/>
                    <a:pt x="1626" y="2562"/>
                    <a:pt x="2754" y="2698"/>
                  </a:cubicBezTo>
                  <a:cubicBezTo>
                    <a:pt x="2861" y="2710"/>
                    <a:pt x="2966" y="2716"/>
                    <a:pt x="3069" y="2716"/>
                  </a:cubicBezTo>
                  <a:cubicBezTo>
                    <a:pt x="3802" y="2716"/>
                    <a:pt x="4438" y="2420"/>
                    <a:pt x="5101" y="2133"/>
                  </a:cubicBezTo>
                  <a:cubicBezTo>
                    <a:pt x="5553" y="1942"/>
                    <a:pt x="5993" y="1727"/>
                    <a:pt x="6422" y="1479"/>
                  </a:cubicBezTo>
                  <a:cubicBezTo>
                    <a:pt x="6692" y="1310"/>
                    <a:pt x="6986" y="1174"/>
                    <a:pt x="7291" y="1084"/>
                  </a:cubicBezTo>
                  <a:lnTo>
                    <a:pt x="7257" y="1050"/>
                  </a:lnTo>
                  <a:cubicBezTo>
                    <a:pt x="7250" y="1050"/>
                    <a:pt x="7243" y="1050"/>
                    <a:pt x="7237" y="1050"/>
                  </a:cubicBezTo>
                  <a:cubicBezTo>
                    <a:pt x="6489" y="1050"/>
                    <a:pt x="5234" y="1672"/>
                    <a:pt x="4932" y="1784"/>
                  </a:cubicBezTo>
                  <a:cubicBezTo>
                    <a:pt x="4505" y="1938"/>
                    <a:pt x="4060" y="2015"/>
                    <a:pt x="3618" y="2015"/>
                  </a:cubicBezTo>
                  <a:cubicBezTo>
                    <a:pt x="2929" y="2015"/>
                    <a:pt x="2247" y="1828"/>
                    <a:pt x="1648" y="1456"/>
                  </a:cubicBezTo>
                  <a:cubicBezTo>
                    <a:pt x="1073" y="1084"/>
                    <a:pt x="59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1"/>
            <p:cNvSpPr/>
            <p:nvPr/>
          </p:nvSpPr>
          <p:spPr>
            <a:xfrm>
              <a:off x="8213320" y="2662818"/>
              <a:ext cx="139854" cy="24024"/>
            </a:xfrm>
            <a:custGeom>
              <a:rect b="b" l="l" r="r" t="t"/>
              <a:pathLst>
                <a:path extrusionOk="0" h="700" w="4075">
                  <a:moveTo>
                    <a:pt x="4007" y="573"/>
                  </a:moveTo>
                  <a:cubicBezTo>
                    <a:pt x="4001" y="582"/>
                    <a:pt x="3997" y="588"/>
                    <a:pt x="3996" y="588"/>
                  </a:cubicBezTo>
                  <a:cubicBezTo>
                    <a:pt x="3996" y="588"/>
                    <a:pt x="3996" y="588"/>
                    <a:pt x="3996" y="587"/>
                  </a:cubicBezTo>
                  <a:cubicBezTo>
                    <a:pt x="3973" y="621"/>
                    <a:pt x="3950" y="655"/>
                    <a:pt x="3939" y="689"/>
                  </a:cubicBezTo>
                  <a:cubicBezTo>
                    <a:pt x="3939" y="689"/>
                    <a:pt x="4007" y="576"/>
                    <a:pt x="4007" y="576"/>
                  </a:cubicBezTo>
                  <a:cubicBezTo>
                    <a:pt x="4007" y="576"/>
                    <a:pt x="4007" y="577"/>
                    <a:pt x="4007" y="577"/>
                  </a:cubicBezTo>
                  <a:cubicBezTo>
                    <a:pt x="4007" y="577"/>
                    <a:pt x="4007" y="575"/>
                    <a:pt x="4007" y="573"/>
                  </a:cubicBezTo>
                  <a:close/>
                  <a:moveTo>
                    <a:pt x="46" y="0"/>
                  </a:moveTo>
                  <a:cubicBezTo>
                    <a:pt x="46" y="0"/>
                    <a:pt x="1" y="91"/>
                    <a:pt x="35" y="124"/>
                  </a:cubicBezTo>
                  <a:cubicBezTo>
                    <a:pt x="57" y="147"/>
                    <a:pt x="35" y="260"/>
                    <a:pt x="80" y="294"/>
                  </a:cubicBezTo>
                  <a:cubicBezTo>
                    <a:pt x="136" y="339"/>
                    <a:pt x="193" y="373"/>
                    <a:pt x="260" y="406"/>
                  </a:cubicBezTo>
                  <a:cubicBezTo>
                    <a:pt x="339" y="452"/>
                    <a:pt x="430" y="497"/>
                    <a:pt x="520" y="531"/>
                  </a:cubicBezTo>
                  <a:cubicBezTo>
                    <a:pt x="746" y="598"/>
                    <a:pt x="971" y="643"/>
                    <a:pt x="1208" y="666"/>
                  </a:cubicBezTo>
                  <a:cubicBezTo>
                    <a:pt x="1344" y="677"/>
                    <a:pt x="1468" y="700"/>
                    <a:pt x="1603" y="700"/>
                  </a:cubicBezTo>
                  <a:cubicBezTo>
                    <a:pt x="1739" y="700"/>
                    <a:pt x="1874" y="700"/>
                    <a:pt x="2021" y="689"/>
                  </a:cubicBezTo>
                  <a:cubicBezTo>
                    <a:pt x="2292" y="655"/>
                    <a:pt x="2562" y="610"/>
                    <a:pt x="2811" y="576"/>
                  </a:cubicBezTo>
                  <a:cubicBezTo>
                    <a:pt x="2935" y="553"/>
                    <a:pt x="3048" y="531"/>
                    <a:pt x="3172" y="519"/>
                  </a:cubicBezTo>
                  <a:cubicBezTo>
                    <a:pt x="3273" y="508"/>
                    <a:pt x="3386" y="497"/>
                    <a:pt x="3488" y="497"/>
                  </a:cubicBezTo>
                  <a:cubicBezTo>
                    <a:pt x="3578" y="497"/>
                    <a:pt x="3668" y="497"/>
                    <a:pt x="3759" y="508"/>
                  </a:cubicBezTo>
                  <a:cubicBezTo>
                    <a:pt x="3826" y="508"/>
                    <a:pt x="3905" y="519"/>
                    <a:pt x="3973" y="531"/>
                  </a:cubicBezTo>
                  <a:cubicBezTo>
                    <a:pt x="3984" y="536"/>
                    <a:pt x="3996" y="541"/>
                    <a:pt x="4010" y="545"/>
                  </a:cubicBezTo>
                  <a:lnTo>
                    <a:pt x="4010" y="545"/>
                  </a:lnTo>
                  <a:cubicBezTo>
                    <a:pt x="4008" y="556"/>
                    <a:pt x="4007" y="568"/>
                    <a:pt x="4007" y="573"/>
                  </a:cubicBezTo>
                  <a:lnTo>
                    <a:pt x="4007" y="573"/>
                  </a:lnTo>
                  <a:cubicBezTo>
                    <a:pt x="4011" y="566"/>
                    <a:pt x="4017" y="558"/>
                    <a:pt x="4022" y="549"/>
                  </a:cubicBezTo>
                  <a:lnTo>
                    <a:pt x="4022" y="549"/>
                  </a:lnTo>
                  <a:cubicBezTo>
                    <a:pt x="4033" y="552"/>
                    <a:pt x="4043" y="553"/>
                    <a:pt x="4052" y="553"/>
                  </a:cubicBezTo>
                  <a:cubicBezTo>
                    <a:pt x="4063" y="553"/>
                    <a:pt x="4063" y="553"/>
                    <a:pt x="4063" y="531"/>
                  </a:cubicBezTo>
                  <a:cubicBezTo>
                    <a:pt x="4058" y="529"/>
                    <a:pt x="4053" y="527"/>
                    <a:pt x="4049" y="526"/>
                  </a:cubicBezTo>
                  <a:lnTo>
                    <a:pt x="4049" y="526"/>
                  </a:lnTo>
                  <a:cubicBezTo>
                    <a:pt x="4044" y="526"/>
                    <a:pt x="4039" y="527"/>
                    <a:pt x="4035" y="528"/>
                  </a:cubicBezTo>
                  <a:lnTo>
                    <a:pt x="4035" y="528"/>
                  </a:lnTo>
                  <a:cubicBezTo>
                    <a:pt x="4037" y="526"/>
                    <a:pt x="4038" y="524"/>
                    <a:pt x="4039" y="522"/>
                  </a:cubicBezTo>
                  <a:lnTo>
                    <a:pt x="4039" y="522"/>
                  </a:lnTo>
                  <a:cubicBezTo>
                    <a:pt x="4042" y="523"/>
                    <a:pt x="4046" y="524"/>
                    <a:pt x="4049" y="526"/>
                  </a:cubicBezTo>
                  <a:lnTo>
                    <a:pt x="4049" y="526"/>
                  </a:lnTo>
                  <a:cubicBezTo>
                    <a:pt x="4049" y="526"/>
                    <a:pt x="4049" y="526"/>
                    <a:pt x="4049" y="526"/>
                  </a:cubicBezTo>
                  <a:cubicBezTo>
                    <a:pt x="4054" y="526"/>
                    <a:pt x="4060" y="527"/>
                    <a:pt x="4063" y="531"/>
                  </a:cubicBezTo>
                  <a:cubicBezTo>
                    <a:pt x="4075" y="531"/>
                    <a:pt x="4063" y="508"/>
                    <a:pt x="4063" y="497"/>
                  </a:cubicBezTo>
                  <a:cubicBezTo>
                    <a:pt x="4063" y="495"/>
                    <a:pt x="4063" y="494"/>
                    <a:pt x="4062" y="494"/>
                  </a:cubicBezTo>
                  <a:cubicBezTo>
                    <a:pt x="4059" y="494"/>
                    <a:pt x="4050" y="506"/>
                    <a:pt x="4039" y="522"/>
                  </a:cubicBezTo>
                  <a:lnTo>
                    <a:pt x="4039" y="522"/>
                  </a:lnTo>
                  <a:cubicBezTo>
                    <a:pt x="4018" y="514"/>
                    <a:pt x="4001" y="508"/>
                    <a:pt x="3984" y="508"/>
                  </a:cubicBezTo>
                  <a:cubicBezTo>
                    <a:pt x="3917" y="485"/>
                    <a:pt x="3849" y="463"/>
                    <a:pt x="3781" y="440"/>
                  </a:cubicBezTo>
                  <a:cubicBezTo>
                    <a:pt x="3691" y="429"/>
                    <a:pt x="3589" y="418"/>
                    <a:pt x="3499" y="406"/>
                  </a:cubicBezTo>
                  <a:cubicBezTo>
                    <a:pt x="3436" y="403"/>
                    <a:pt x="3372" y="402"/>
                    <a:pt x="3309" y="402"/>
                  </a:cubicBezTo>
                  <a:cubicBezTo>
                    <a:pt x="3135" y="402"/>
                    <a:pt x="2962" y="413"/>
                    <a:pt x="2788" y="429"/>
                  </a:cubicBezTo>
                  <a:cubicBezTo>
                    <a:pt x="2540" y="463"/>
                    <a:pt x="2269" y="508"/>
                    <a:pt x="2010" y="531"/>
                  </a:cubicBezTo>
                  <a:cubicBezTo>
                    <a:pt x="1874" y="542"/>
                    <a:pt x="1739" y="542"/>
                    <a:pt x="1615" y="542"/>
                  </a:cubicBezTo>
                  <a:cubicBezTo>
                    <a:pt x="1479" y="542"/>
                    <a:pt x="1355" y="531"/>
                    <a:pt x="1231" y="519"/>
                  </a:cubicBezTo>
                  <a:cubicBezTo>
                    <a:pt x="1005" y="508"/>
                    <a:pt x="780" y="474"/>
                    <a:pt x="565" y="418"/>
                  </a:cubicBezTo>
                  <a:cubicBezTo>
                    <a:pt x="475" y="384"/>
                    <a:pt x="396" y="350"/>
                    <a:pt x="317" y="316"/>
                  </a:cubicBezTo>
                  <a:cubicBezTo>
                    <a:pt x="238" y="282"/>
                    <a:pt x="204" y="215"/>
                    <a:pt x="148" y="181"/>
                  </a:cubicBezTo>
                  <a:cubicBezTo>
                    <a:pt x="103" y="158"/>
                    <a:pt x="114" y="45"/>
                    <a:pt x="91" y="3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1"/>
            <p:cNvSpPr/>
            <p:nvPr/>
          </p:nvSpPr>
          <p:spPr>
            <a:xfrm>
              <a:off x="8268713" y="2654272"/>
              <a:ext cx="77117" cy="22891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19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3" y="80"/>
                    <a:pt x="136" y="114"/>
                    <a:pt x="170" y="136"/>
                  </a:cubicBezTo>
                  <a:cubicBezTo>
                    <a:pt x="215" y="170"/>
                    <a:pt x="260" y="204"/>
                    <a:pt x="294" y="238"/>
                  </a:cubicBezTo>
                  <a:cubicBezTo>
                    <a:pt x="418" y="283"/>
                    <a:pt x="531" y="340"/>
                    <a:pt x="655" y="373"/>
                  </a:cubicBezTo>
                  <a:cubicBezTo>
                    <a:pt x="723" y="396"/>
                    <a:pt x="790" y="419"/>
                    <a:pt x="869" y="430"/>
                  </a:cubicBezTo>
                  <a:lnTo>
                    <a:pt x="1084" y="486"/>
                  </a:lnTo>
                  <a:cubicBezTo>
                    <a:pt x="1219" y="509"/>
                    <a:pt x="1366" y="531"/>
                    <a:pt x="1501" y="554"/>
                  </a:cubicBezTo>
                  <a:lnTo>
                    <a:pt x="1874" y="610"/>
                  </a:lnTo>
                  <a:cubicBezTo>
                    <a:pt x="1987" y="622"/>
                    <a:pt x="2077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98" y="554"/>
                    <a:pt x="1908" y="520"/>
                  </a:cubicBezTo>
                  <a:cubicBezTo>
                    <a:pt x="1806" y="486"/>
                    <a:pt x="1671" y="441"/>
                    <a:pt x="1535" y="407"/>
                  </a:cubicBezTo>
                  <a:cubicBezTo>
                    <a:pt x="1411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33" y="227"/>
                    <a:pt x="565" y="204"/>
                    <a:pt x="508" y="193"/>
                  </a:cubicBezTo>
                  <a:lnTo>
                    <a:pt x="339" y="136"/>
                  </a:lnTo>
                  <a:cubicBezTo>
                    <a:pt x="283" y="125"/>
                    <a:pt x="238" y="114"/>
                    <a:pt x="192" y="91"/>
                  </a:cubicBezTo>
                  <a:cubicBezTo>
                    <a:pt x="159" y="80"/>
                    <a:pt x="125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1"/>
            <p:cNvSpPr/>
            <p:nvPr/>
          </p:nvSpPr>
          <p:spPr>
            <a:xfrm>
              <a:off x="8271046" y="2639961"/>
              <a:ext cx="72827" cy="34114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29" y="678"/>
                    <a:pt x="1275" y="734"/>
                    <a:pt x="1400" y="779"/>
                  </a:cubicBezTo>
                  <a:cubicBezTo>
                    <a:pt x="1512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4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01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1"/>
            <p:cNvSpPr/>
            <p:nvPr/>
          </p:nvSpPr>
          <p:spPr>
            <a:xfrm>
              <a:off x="8300081" y="2445161"/>
              <a:ext cx="147988" cy="237838"/>
            </a:xfrm>
            <a:custGeom>
              <a:rect b="b" l="l" r="r" t="t"/>
              <a:pathLst>
                <a:path extrusionOk="0" h="6930" w="4312">
                  <a:moveTo>
                    <a:pt x="2382" y="1"/>
                  </a:moveTo>
                  <a:cubicBezTo>
                    <a:pt x="1253" y="395"/>
                    <a:pt x="249" y="994"/>
                    <a:pt x="91" y="2382"/>
                  </a:cubicBezTo>
                  <a:cubicBezTo>
                    <a:pt x="1" y="3307"/>
                    <a:pt x="12" y="3792"/>
                    <a:pt x="350" y="4627"/>
                  </a:cubicBezTo>
                  <a:cubicBezTo>
                    <a:pt x="554" y="5124"/>
                    <a:pt x="994" y="6297"/>
                    <a:pt x="1535" y="6816"/>
                  </a:cubicBezTo>
                  <a:cubicBezTo>
                    <a:pt x="1614" y="6850"/>
                    <a:pt x="1682" y="6895"/>
                    <a:pt x="1761" y="6929"/>
                  </a:cubicBezTo>
                  <a:cubicBezTo>
                    <a:pt x="2020" y="5925"/>
                    <a:pt x="2224" y="5722"/>
                    <a:pt x="2777" y="4920"/>
                  </a:cubicBezTo>
                  <a:cubicBezTo>
                    <a:pt x="2957" y="4661"/>
                    <a:pt x="3499" y="4232"/>
                    <a:pt x="3657" y="3973"/>
                  </a:cubicBezTo>
                  <a:cubicBezTo>
                    <a:pt x="3826" y="3736"/>
                    <a:pt x="3849" y="3544"/>
                    <a:pt x="3961" y="3262"/>
                  </a:cubicBezTo>
                  <a:cubicBezTo>
                    <a:pt x="4311" y="2280"/>
                    <a:pt x="3612" y="1095"/>
                    <a:pt x="2935" y="441"/>
                  </a:cubicBezTo>
                  <a:cubicBezTo>
                    <a:pt x="2765" y="271"/>
                    <a:pt x="2585" y="125"/>
                    <a:pt x="2382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1"/>
            <p:cNvSpPr/>
            <p:nvPr/>
          </p:nvSpPr>
          <p:spPr>
            <a:xfrm>
              <a:off x="8369030" y="2694187"/>
              <a:ext cx="3123" cy="4290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cubicBezTo>
                    <a:pt x="11" y="34"/>
                    <a:pt x="34" y="79"/>
                    <a:pt x="45" y="124"/>
                  </a:cubicBezTo>
                  <a:lnTo>
                    <a:pt x="90" y="23"/>
                  </a:lnTo>
                  <a:cubicBezTo>
                    <a:pt x="57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1"/>
            <p:cNvSpPr/>
            <p:nvPr/>
          </p:nvSpPr>
          <p:spPr>
            <a:xfrm>
              <a:off x="8304749" y="2531098"/>
              <a:ext cx="107284" cy="15190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6"/>
                    <a:pt x="846" y="543"/>
                  </a:cubicBezTo>
                  <a:cubicBezTo>
                    <a:pt x="738" y="381"/>
                    <a:pt x="621" y="280"/>
                    <a:pt x="505" y="280"/>
                  </a:cubicBezTo>
                  <a:cubicBezTo>
                    <a:pt x="404" y="280"/>
                    <a:pt x="304" y="358"/>
                    <a:pt x="214" y="543"/>
                  </a:cubicBezTo>
                  <a:cubicBezTo>
                    <a:pt x="79" y="825"/>
                    <a:pt x="11" y="1141"/>
                    <a:pt x="0" y="1457"/>
                  </a:cubicBezTo>
                  <a:cubicBezTo>
                    <a:pt x="56" y="1694"/>
                    <a:pt x="124" y="1920"/>
                    <a:pt x="214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46" y="4391"/>
                    <a:pt x="1636" y="4425"/>
                  </a:cubicBezTo>
                  <a:cubicBezTo>
                    <a:pt x="1884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94"/>
                    <a:pt x="3092" y="1514"/>
                  </a:cubicBezTo>
                  <a:cubicBezTo>
                    <a:pt x="3042" y="1374"/>
                    <a:pt x="2962" y="1329"/>
                    <a:pt x="2866" y="1329"/>
                  </a:cubicBezTo>
                  <a:cubicBezTo>
                    <a:pt x="2745" y="1329"/>
                    <a:pt x="2599" y="1402"/>
                    <a:pt x="2460" y="1446"/>
                  </a:cubicBezTo>
                  <a:cubicBezTo>
                    <a:pt x="2494" y="1164"/>
                    <a:pt x="2765" y="588"/>
                    <a:pt x="2505" y="351"/>
                  </a:cubicBezTo>
                  <a:cubicBezTo>
                    <a:pt x="2450" y="303"/>
                    <a:pt x="2391" y="283"/>
                    <a:pt x="2330" y="283"/>
                  </a:cubicBezTo>
                  <a:cubicBezTo>
                    <a:pt x="2108" y="283"/>
                    <a:pt x="1868" y="552"/>
                    <a:pt x="1727" y="667"/>
                  </a:cubicBezTo>
                  <a:cubicBezTo>
                    <a:pt x="1602" y="521"/>
                    <a:pt x="1433" y="47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1"/>
            <p:cNvSpPr/>
            <p:nvPr/>
          </p:nvSpPr>
          <p:spPr>
            <a:xfrm>
              <a:off x="8258245" y="2434453"/>
              <a:ext cx="123586" cy="244667"/>
            </a:xfrm>
            <a:custGeom>
              <a:rect b="b" l="l" r="r" t="t"/>
              <a:pathLst>
                <a:path extrusionOk="0" h="7129" w="3601">
                  <a:moveTo>
                    <a:pt x="2597" y="0"/>
                  </a:moveTo>
                  <a:cubicBezTo>
                    <a:pt x="1914" y="0"/>
                    <a:pt x="1270" y="442"/>
                    <a:pt x="791" y="1294"/>
                  </a:cubicBezTo>
                  <a:cubicBezTo>
                    <a:pt x="1" y="2682"/>
                    <a:pt x="215" y="3765"/>
                    <a:pt x="1095" y="5289"/>
                  </a:cubicBezTo>
                  <a:cubicBezTo>
                    <a:pt x="1174" y="5424"/>
                    <a:pt x="1739" y="6553"/>
                    <a:pt x="2754" y="7128"/>
                  </a:cubicBezTo>
                  <a:cubicBezTo>
                    <a:pt x="2213" y="6609"/>
                    <a:pt x="1761" y="5436"/>
                    <a:pt x="1569" y="4939"/>
                  </a:cubicBezTo>
                  <a:cubicBezTo>
                    <a:pt x="1231" y="4104"/>
                    <a:pt x="1220" y="3619"/>
                    <a:pt x="1310" y="2705"/>
                  </a:cubicBezTo>
                  <a:cubicBezTo>
                    <a:pt x="1468" y="1306"/>
                    <a:pt x="2461" y="707"/>
                    <a:pt x="3601" y="313"/>
                  </a:cubicBezTo>
                  <a:cubicBezTo>
                    <a:pt x="3266" y="103"/>
                    <a:pt x="2927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1"/>
            <p:cNvSpPr/>
            <p:nvPr/>
          </p:nvSpPr>
          <p:spPr>
            <a:xfrm>
              <a:off x="8330283" y="2550901"/>
              <a:ext cx="22514" cy="115041"/>
            </a:xfrm>
            <a:custGeom>
              <a:rect b="b" l="l" r="r" t="t"/>
              <a:pathLst>
                <a:path extrusionOk="0" h="3352" w="656">
                  <a:moveTo>
                    <a:pt x="170" y="0"/>
                  </a:moveTo>
                  <a:cubicBezTo>
                    <a:pt x="170" y="0"/>
                    <a:pt x="147" y="45"/>
                    <a:pt x="125" y="136"/>
                  </a:cubicBezTo>
                  <a:cubicBezTo>
                    <a:pt x="114" y="192"/>
                    <a:pt x="102" y="237"/>
                    <a:pt x="80" y="305"/>
                  </a:cubicBezTo>
                  <a:cubicBezTo>
                    <a:pt x="68" y="372"/>
                    <a:pt x="46" y="451"/>
                    <a:pt x="46" y="519"/>
                  </a:cubicBezTo>
                  <a:cubicBezTo>
                    <a:pt x="35" y="609"/>
                    <a:pt x="23" y="700"/>
                    <a:pt x="12" y="790"/>
                  </a:cubicBezTo>
                  <a:cubicBezTo>
                    <a:pt x="1" y="880"/>
                    <a:pt x="1" y="982"/>
                    <a:pt x="12" y="1083"/>
                  </a:cubicBezTo>
                  <a:cubicBezTo>
                    <a:pt x="12" y="1185"/>
                    <a:pt x="12" y="1298"/>
                    <a:pt x="23" y="1399"/>
                  </a:cubicBezTo>
                  <a:cubicBezTo>
                    <a:pt x="35" y="1512"/>
                    <a:pt x="35" y="1614"/>
                    <a:pt x="57" y="1727"/>
                  </a:cubicBezTo>
                  <a:cubicBezTo>
                    <a:pt x="80" y="1828"/>
                    <a:pt x="102" y="1941"/>
                    <a:pt x="125" y="2043"/>
                  </a:cubicBezTo>
                  <a:cubicBezTo>
                    <a:pt x="147" y="2155"/>
                    <a:pt x="181" y="2246"/>
                    <a:pt x="204" y="2347"/>
                  </a:cubicBezTo>
                  <a:cubicBezTo>
                    <a:pt x="238" y="2449"/>
                    <a:pt x="260" y="2539"/>
                    <a:pt x="305" y="2629"/>
                  </a:cubicBezTo>
                  <a:cubicBezTo>
                    <a:pt x="339" y="2720"/>
                    <a:pt x="373" y="2799"/>
                    <a:pt x="407" y="2878"/>
                  </a:cubicBezTo>
                  <a:cubicBezTo>
                    <a:pt x="430" y="2945"/>
                    <a:pt x="463" y="3013"/>
                    <a:pt x="497" y="3069"/>
                  </a:cubicBezTo>
                  <a:lnTo>
                    <a:pt x="588" y="3227"/>
                  </a:lnTo>
                  <a:cubicBezTo>
                    <a:pt x="633" y="3306"/>
                    <a:pt x="655" y="3352"/>
                    <a:pt x="655" y="3352"/>
                  </a:cubicBezTo>
                  <a:cubicBezTo>
                    <a:pt x="655" y="3352"/>
                    <a:pt x="633" y="3306"/>
                    <a:pt x="610" y="3216"/>
                  </a:cubicBezTo>
                  <a:cubicBezTo>
                    <a:pt x="576" y="3126"/>
                    <a:pt x="531" y="3002"/>
                    <a:pt x="486" y="2844"/>
                  </a:cubicBezTo>
                  <a:cubicBezTo>
                    <a:pt x="463" y="2765"/>
                    <a:pt x="441" y="2686"/>
                    <a:pt x="418" y="2595"/>
                  </a:cubicBezTo>
                  <a:cubicBezTo>
                    <a:pt x="384" y="2505"/>
                    <a:pt x="373" y="2404"/>
                    <a:pt x="351" y="2313"/>
                  </a:cubicBezTo>
                  <a:cubicBezTo>
                    <a:pt x="317" y="2212"/>
                    <a:pt x="294" y="2110"/>
                    <a:pt x="272" y="2009"/>
                  </a:cubicBezTo>
                  <a:cubicBezTo>
                    <a:pt x="260" y="1907"/>
                    <a:pt x="226" y="1806"/>
                    <a:pt x="215" y="1704"/>
                  </a:cubicBezTo>
                  <a:cubicBezTo>
                    <a:pt x="204" y="1591"/>
                    <a:pt x="193" y="1490"/>
                    <a:pt x="181" y="1388"/>
                  </a:cubicBezTo>
                  <a:cubicBezTo>
                    <a:pt x="159" y="1287"/>
                    <a:pt x="159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36" y="372"/>
                    <a:pt x="147" y="248"/>
                    <a:pt x="159" y="147"/>
                  </a:cubicBezTo>
                  <a:cubicBezTo>
                    <a:pt x="170" y="57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1"/>
            <p:cNvSpPr/>
            <p:nvPr/>
          </p:nvSpPr>
          <p:spPr>
            <a:xfrm>
              <a:off x="8347717" y="2528799"/>
              <a:ext cx="23269" cy="149910"/>
            </a:xfrm>
            <a:custGeom>
              <a:rect b="b" l="l" r="r" t="t"/>
              <a:pathLst>
                <a:path extrusionOk="0" h="4368" w="678">
                  <a:moveTo>
                    <a:pt x="678" y="1"/>
                  </a:moveTo>
                  <a:cubicBezTo>
                    <a:pt x="678" y="1"/>
                    <a:pt x="644" y="57"/>
                    <a:pt x="576" y="159"/>
                  </a:cubicBezTo>
                  <a:cubicBezTo>
                    <a:pt x="531" y="227"/>
                    <a:pt x="497" y="294"/>
                    <a:pt x="463" y="362"/>
                  </a:cubicBezTo>
                  <a:cubicBezTo>
                    <a:pt x="418" y="441"/>
                    <a:pt x="384" y="531"/>
                    <a:pt x="350" y="622"/>
                  </a:cubicBezTo>
                  <a:cubicBezTo>
                    <a:pt x="305" y="712"/>
                    <a:pt x="271" y="825"/>
                    <a:pt x="238" y="938"/>
                  </a:cubicBezTo>
                  <a:cubicBezTo>
                    <a:pt x="204" y="1062"/>
                    <a:pt x="159" y="1186"/>
                    <a:pt x="136" y="1310"/>
                  </a:cubicBezTo>
                  <a:cubicBezTo>
                    <a:pt x="113" y="1445"/>
                    <a:pt x="91" y="1569"/>
                    <a:pt x="68" y="1716"/>
                  </a:cubicBezTo>
                  <a:cubicBezTo>
                    <a:pt x="46" y="1852"/>
                    <a:pt x="34" y="1998"/>
                    <a:pt x="23" y="2134"/>
                  </a:cubicBezTo>
                  <a:cubicBezTo>
                    <a:pt x="12" y="2280"/>
                    <a:pt x="12" y="2416"/>
                    <a:pt x="12" y="2562"/>
                  </a:cubicBezTo>
                  <a:cubicBezTo>
                    <a:pt x="1" y="2698"/>
                    <a:pt x="12" y="2833"/>
                    <a:pt x="23" y="2969"/>
                  </a:cubicBezTo>
                  <a:cubicBezTo>
                    <a:pt x="23" y="3104"/>
                    <a:pt x="34" y="3228"/>
                    <a:pt x="57" y="3341"/>
                  </a:cubicBezTo>
                  <a:cubicBezTo>
                    <a:pt x="68" y="3465"/>
                    <a:pt x="80" y="3578"/>
                    <a:pt x="102" y="3680"/>
                  </a:cubicBezTo>
                  <a:cubicBezTo>
                    <a:pt x="113" y="3781"/>
                    <a:pt x="136" y="3871"/>
                    <a:pt x="159" y="3962"/>
                  </a:cubicBezTo>
                  <a:cubicBezTo>
                    <a:pt x="170" y="4041"/>
                    <a:pt x="192" y="4108"/>
                    <a:pt x="215" y="4187"/>
                  </a:cubicBezTo>
                  <a:cubicBezTo>
                    <a:pt x="249" y="4300"/>
                    <a:pt x="271" y="4368"/>
                    <a:pt x="271" y="4368"/>
                  </a:cubicBezTo>
                  <a:cubicBezTo>
                    <a:pt x="271" y="4368"/>
                    <a:pt x="271" y="4289"/>
                    <a:pt x="249" y="4165"/>
                  </a:cubicBezTo>
                  <a:cubicBezTo>
                    <a:pt x="226" y="4041"/>
                    <a:pt x="215" y="3871"/>
                    <a:pt x="192" y="3657"/>
                  </a:cubicBezTo>
                  <a:cubicBezTo>
                    <a:pt x="181" y="3454"/>
                    <a:pt x="170" y="3217"/>
                    <a:pt x="170" y="2957"/>
                  </a:cubicBezTo>
                  <a:cubicBezTo>
                    <a:pt x="170" y="2822"/>
                    <a:pt x="170" y="2687"/>
                    <a:pt x="170" y="2551"/>
                  </a:cubicBezTo>
                  <a:cubicBezTo>
                    <a:pt x="170" y="2427"/>
                    <a:pt x="170" y="2280"/>
                    <a:pt x="181" y="2145"/>
                  </a:cubicBezTo>
                  <a:cubicBezTo>
                    <a:pt x="192" y="2010"/>
                    <a:pt x="204" y="1863"/>
                    <a:pt x="226" y="1739"/>
                  </a:cubicBezTo>
                  <a:cubicBezTo>
                    <a:pt x="238" y="1603"/>
                    <a:pt x="260" y="1468"/>
                    <a:pt x="283" y="1344"/>
                  </a:cubicBezTo>
                  <a:cubicBezTo>
                    <a:pt x="305" y="1208"/>
                    <a:pt x="317" y="1084"/>
                    <a:pt x="350" y="971"/>
                  </a:cubicBezTo>
                  <a:cubicBezTo>
                    <a:pt x="384" y="859"/>
                    <a:pt x="407" y="746"/>
                    <a:pt x="429" y="655"/>
                  </a:cubicBezTo>
                  <a:cubicBezTo>
                    <a:pt x="463" y="554"/>
                    <a:pt x="497" y="464"/>
                    <a:pt x="520" y="385"/>
                  </a:cubicBezTo>
                  <a:cubicBezTo>
                    <a:pt x="554" y="306"/>
                    <a:pt x="576" y="238"/>
                    <a:pt x="599" y="181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1"/>
            <p:cNvSpPr/>
            <p:nvPr/>
          </p:nvSpPr>
          <p:spPr>
            <a:xfrm>
              <a:off x="8356640" y="2572968"/>
              <a:ext cx="19768" cy="105362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542" y="34"/>
                    <a:pt x="508" y="113"/>
                  </a:cubicBezTo>
                  <a:cubicBezTo>
                    <a:pt x="485" y="158"/>
                    <a:pt x="451" y="203"/>
                    <a:pt x="429" y="260"/>
                  </a:cubicBezTo>
                  <a:cubicBezTo>
                    <a:pt x="395" y="316"/>
                    <a:pt x="372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58" y="1016"/>
                    <a:pt x="136" y="1117"/>
                    <a:pt x="124" y="1208"/>
                  </a:cubicBezTo>
                  <a:cubicBezTo>
                    <a:pt x="102" y="1309"/>
                    <a:pt x="79" y="1400"/>
                    <a:pt x="68" y="1501"/>
                  </a:cubicBezTo>
                  <a:cubicBezTo>
                    <a:pt x="57" y="1591"/>
                    <a:pt x="45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23" y="2934"/>
                  </a:cubicBezTo>
                  <a:cubicBezTo>
                    <a:pt x="23" y="2979"/>
                    <a:pt x="34" y="3024"/>
                    <a:pt x="45" y="3070"/>
                  </a:cubicBezTo>
                  <a:cubicBezTo>
                    <a:pt x="45" y="3070"/>
                    <a:pt x="45" y="3024"/>
                    <a:pt x="57" y="2923"/>
                  </a:cubicBezTo>
                  <a:cubicBezTo>
                    <a:pt x="57" y="2889"/>
                    <a:pt x="68" y="2833"/>
                    <a:pt x="68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02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27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395" y="610"/>
                    <a:pt x="418" y="531"/>
                    <a:pt x="429" y="463"/>
                  </a:cubicBezTo>
                  <a:cubicBezTo>
                    <a:pt x="451" y="395"/>
                    <a:pt x="463" y="316"/>
                    <a:pt x="485" y="271"/>
                  </a:cubicBezTo>
                  <a:cubicBezTo>
                    <a:pt x="508" y="215"/>
                    <a:pt x="519" y="170"/>
                    <a:pt x="530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1"/>
            <p:cNvSpPr/>
            <p:nvPr/>
          </p:nvSpPr>
          <p:spPr>
            <a:xfrm>
              <a:off x="8358185" y="2596581"/>
              <a:ext cx="28280" cy="81750"/>
            </a:xfrm>
            <a:custGeom>
              <a:rect b="b" l="l" r="r" t="t"/>
              <a:pathLst>
                <a:path extrusionOk="0" h="2382" w="824">
                  <a:moveTo>
                    <a:pt x="824" y="1"/>
                  </a:moveTo>
                  <a:lnTo>
                    <a:pt x="768" y="91"/>
                  </a:lnTo>
                  <a:cubicBezTo>
                    <a:pt x="711" y="170"/>
                    <a:pt x="655" y="260"/>
                    <a:pt x="621" y="339"/>
                  </a:cubicBezTo>
                  <a:cubicBezTo>
                    <a:pt x="553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79" y="1727"/>
                    <a:pt x="68" y="1795"/>
                  </a:cubicBezTo>
                  <a:cubicBezTo>
                    <a:pt x="45" y="1863"/>
                    <a:pt x="34" y="1930"/>
                    <a:pt x="23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lnTo>
                    <a:pt x="23" y="2291"/>
                  </a:lnTo>
                  <a:cubicBezTo>
                    <a:pt x="34" y="2246"/>
                    <a:pt x="34" y="2212"/>
                    <a:pt x="57" y="2167"/>
                  </a:cubicBezTo>
                  <a:cubicBezTo>
                    <a:pt x="79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60" y="1637"/>
                  </a:cubicBezTo>
                  <a:cubicBezTo>
                    <a:pt x="305" y="1490"/>
                    <a:pt x="373" y="1355"/>
                    <a:pt x="418" y="1197"/>
                  </a:cubicBezTo>
                  <a:cubicBezTo>
                    <a:pt x="463" y="1050"/>
                    <a:pt x="519" y="903"/>
                    <a:pt x="576" y="768"/>
                  </a:cubicBezTo>
                  <a:cubicBezTo>
                    <a:pt x="621" y="621"/>
                    <a:pt x="666" y="486"/>
                    <a:pt x="700" y="373"/>
                  </a:cubicBezTo>
                  <a:cubicBezTo>
                    <a:pt x="745" y="271"/>
                    <a:pt x="768" y="170"/>
                    <a:pt x="790" y="102"/>
                  </a:cubicBezTo>
                  <a:cubicBezTo>
                    <a:pt x="801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1"/>
            <p:cNvSpPr/>
            <p:nvPr/>
          </p:nvSpPr>
          <p:spPr>
            <a:xfrm>
              <a:off x="7448773" y="1573810"/>
              <a:ext cx="709600" cy="526846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59" y="11239"/>
                  </a:cubicBezTo>
                  <a:cubicBezTo>
                    <a:pt x="206" y="11239"/>
                    <a:pt x="262" y="11239"/>
                    <a:pt x="217" y="11251"/>
                  </a:cubicBezTo>
                  <a:cubicBezTo>
                    <a:pt x="0" y="11294"/>
                    <a:pt x="3850" y="15351"/>
                    <a:pt x="9176" y="15351"/>
                  </a:cubicBezTo>
                  <a:cubicBezTo>
                    <a:pt x="10768" y="15351"/>
                    <a:pt x="12491" y="14989"/>
                    <a:pt x="14277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1"/>
            <p:cNvSpPr/>
            <p:nvPr/>
          </p:nvSpPr>
          <p:spPr>
            <a:xfrm>
              <a:off x="7446543" y="1570310"/>
              <a:ext cx="831505" cy="647172"/>
            </a:xfrm>
            <a:custGeom>
              <a:rect b="b" l="l" r="r" t="t"/>
              <a:pathLst>
                <a:path extrusionOk="0" h="18857" w="24228">
                  <a:moveTo>
                    <a:pt x="19240" y="113"/>
                  </a:moveTo>
                  <a:cubicBezTo>
                    <a:pt x="19770" y="2799"/>
                    <a:pt x="20741" y="10777"/>
                    <a:pt x="14342" y="14151"/>
                  </a:cubicBezTo>
                  <a:cubicBezTo>
                    <a:pt x="6579" y="18247"/>
                    <a:pt x="0" y="11420"/>
                    <a:pt x="282" y="11364"/>
                  </a:cubicBezTo>
                  <a:cubicBezTo>
                    <a:pt x="327" y="11353"/>
                    <a:pt x="271" y="11353"/>
                    <a:pt x="124" y="11341"/>
                  </a:cubicBezTo>
                  <a:lnTo>
                    <a:pt x="0" y="11420"/>
                  </a:lnTo>
                  <a:cubicBezTo>
                    <a:pt x="0" y="11420"/>
                    <a:pt x="5879" y="18856"/>
                    <a:pt x="13158" y="15550"/>
                  </a:cubicBezTo>
                  <a:cubicBezTo>
                    <a:pt x="24227" y="10517"/>
                    <a:pt x="19420" y="1"/>
                    <a:pt x="19420" y="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1"/>
            <p:cNvSpPr/>
            <p:nvPr/>
          </p:nvSpPr>
          <p:spPr>
            <a:xfrm>
              <a:off x="7796641" y="1689606"/>
              <a:ext cx="164221" cy="102274"/>
            </a:xfrm>
            <a:custGeom>
              <a:rect b="b" l="l" r="r" t="t"/>
              <a:pathLst>
                <a:path extrusionOk="0" h="2980" w="4785">
                  <a:moveTo>
                    <a:pt x="4785" y="0"/>
                  </a:moveTo>
                  <a:cubicBezTo>
                    <a:pt x="4491" y="79"/>
                    <a:pt x="4209" y="181"/>
                    <a:pt x="3938" y="305"/>
                  </a:cubicBezTo>
                  <a:cubicBezTo>
                    <a:pt x="3645" y="406"/>
                    <a:pt x="3374" y="542"/>
                    <a:pt x="3115" y="700"/>
                  </a:cubicBezTo>
                  <a:cubicBezTo>
                    <a:pt x="2821" y="869"/>
                    <a:pt x="2517" y="1050"/>
                    <a:pt x="2223" y="1241"/>
                  </a:cubicBezTo>
                  <a:cubicBezTo>
                    <a:pt x="1941" y="1445"/>
                    <a:pt x="1648" y="1636"/>
                    <a:pt x="1399" y="1839"/>
                  </a:cubicBezTo>
                  <a:cubicBezTo>
                    <a:pt x="1140" y="2043"/>
                    <a:pt x="880" y="2223"/>
                    <a:pt x="677" y="2392"/>
                  </a:cubicBezTo>
                  <a:cubicBezTo>
                    <a:pt x="440" y="2573"/>
                    <a:pt x="215" y="2765"/>
                    <a:pt x="0" y="2979"/>
                  </a:cubicBezTo>
                  <a:cubicBezTo>
                    <a:pt x="282" y="2889"/>
                    <a:pt x="564" y="2787"/>
                    <a:pt x="835" y="2663"/>
                  </a:cubicBezTo>
                  <a:cubicBezTo>
                    <a:pt x="1117" y="2550"/>
                    <a:pt x="1388" y="2415"/>
                    <a:pt x="1648" y="2257"/>
                  </a:cubicBezTo>
                  <a:cubicBezTo>
                    <a:pt x="1941" y="2099"/>
                    <a:pt x="2234" y="1907"/>
                    <a:pt x="2539" y="1704"/>
                  </a:cubicBezTo>
                  <a:cubicBezTo>
                    <a:pt x="2832" y="1512"/>
                    <a:pt x="3115" y="1320"/>
                    <a:pt x="3385" y="1117"/>
                  </a:cubicBezTo>
                  <a:cubicBezTo>
                    <a:pt x="3510" y="1016"/>
                    <a:pt x="3634" y="914"/>
                    <a:pt x="3758" y="824"/>
                  </a:cubicBezTo>
                  <a:cubicBezTo>
                    <a:pt x="3882" y="745"/>
                    <a:pt x="3995" y="655"/>
                    <a:pt x="4096" y="576"/>
                  </a:cubicBezTo>
                  <a:cubicBezTo>
                    <a:pt x="4333" y="395"/>
                    <a:pt x="4559" y="203"/>
                    <a:pt x="4785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1"/>
            <p:cNvSpPr/>
            <p:nvPr/>
          </p:nvSpPr>
          <p:spPr>
            <a:xfrm>
              <a:off x="7951150" y="1682639"/>
              <a:ext cx="56182" cy="39399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0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1"/>
            <p:cNvSpPr/>
            <p:nvPr/>
          </p:nvSpPr>
          <p:spPr>
            <a:xfrm>
              <a:off x="7187049" y="266355"/>
              <a:ext cx="295152" cy="246349"/>
            </a:xfrm>
            <a:custGeom>
              <a:rect b="b" l="l" r="r" t="t"/>
              <a:pathLst>
                <a:path extrusionOk="0" h="7178" w="8600">
                  <a:moveTo>
                    <a:pt x="2664" y="1"/>
                  </a:moveTo>
                  <a:lnTo>
                    <a:pt x="1" y="272"/>
                  </a:lnTo>
                  <a:lnTo>
                    <a:pt x="1" y="5192"/>
                  </a:lnTo>
                  <a:lnTo>
                    <a:pt x="3138" y="4988"/>
                  </a:lnTo>
                  <a:lnTo>
                    <a:pt x="8599" y="7178"/>
                  </a:lnTo>
                  <a:lnTo>
                    <a:pt x="8509" y="576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1"/>
            <p:cNvSpPr/>
            <p:nvPr/>
          </p:nvSpPr>
          <p:spPr>
            <a:xfrm>
              <a:off x="7187049" y="437544"/>
              <a:ext cx="323432" cy="1007704"/>
            </a:xfrm>
            <a:custGeom>
              <a:rect b="b" l="l" r="r" t="t"/>
              <a:pathLst>
                <a:path extrusionOk="0" h="29362" w="9424">
                  <a:moveTo>
                    <a:pt x="3138" y="0"/>
                  </a:moveTo>
                  <a:lnTo>
                    <a:pt x="1" y="204"/>
                  </a:lnTo>
                  <a:lnTo>
                    <a:pt x="12" y="6895"/>
                  </a:lnTo>
                  <a:lnTo>
                    <a:pt x="1" y="28944"/>
                  </a:lnTo>
                  <a:lnTo>
                    <a:pt x="339" y="29362"/>
                  </a:lnTo>
                  <a:lnTo>
                    <a:pt x="1039" y="29035"/>
                  </a:lnTo>
                  <a:lnTo>
                    <a:pt x="9423" y="14512"/>
                  </a:ln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1"/>
            <p:cNvSpPr/>
            <p:nvPr/>
          </p:nvSpPr>
          <p:spPr>
            <a:xfrm>
              <a:off x="7187049" y="437544"/>
              <a:ext cx="312964" cy="341621"/>
            </a:xfrm>
            <a:custGeom>
              <a:rect b="b" l="l" r="r" t="t"/>
              <a:pathLst>
                <a:path extrusionOk="0" h="9954" w="9119">
                  <a:moveTo>
                    <a:pt x="3138" y="0"/>
                  </a:moveTo>
                  <a:lnTo>
                    <a:pt x="1" y="204"/>
                  </a:lnTo>
                  <a:lnTo>
                    <a:pt x="1" y="6895"/>
                  </a:lnTo>
                  <a:cubicBezTo>
                    <a:pt x="892" y="6974"/>
                    <a:pt x="1772" y="7256"/>
                    <a:pt x="2246" y="7696"/>
                  </a:cubicBez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1"/>
            <p:cNvSpPr/>
            <p:nvPr/>
          </p:nvSpPr>
          <p:spPr>
            <a:xfrm>
              <a:off x="7198684" y="440632"/>
              <a:ext cx="938377" cy="1005027"/>
            </a:xfrm>
            <a:custGeom>
              <a:rect b="b" l="l" r="r" t="t"/>
              <a:pathLst>
                <a:path extrusionOk="0" h="29284" w="27342">
                  <a:moveTo>
                    <a:pt x="1986" y="1"/>
                  </a:moveTo>
                  <a:lnTo>
                    <a:pt x="1501" y="7189"/>
                  </a:lnTo>
                  <a:lnTo>
                    <a:pt x="34" y="28854"/>
                  </a:lnTo>
                  <a:lnTo>
                    <a:pt x="0" y="29283"/>
                  </a:lnTo>
                  <a:lnTo>
                    <a:pt x="0" y="29283"/>
                  </a:lnTo>
                  <a:lnTo>
                    <a:pt x="339" y="29182"/>
                  </a:lnTo>
                  <a:lnTo>
                    <a:pt x="15764" y="25131"/>
                  </a:lnTo>
                  <a:lnTo>
                    <a:pt x="27342" y="22084"/>
                  </a:lnTo>
                  <a:cubicBezTo>
                    <a:pt x="24566" y="14151"/>
                    <a:pt x="18947" y="7223"/>
                    <a:pt x="10190" y="3036"/>
                  </a:cubicBezTo>
                  <a:cubicBezTo>
                    <a:pt x="7561" y="1761"/>
                    <a:pt x="4807" y="746"/>
                    <a:pt x="1986" y="1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1"/>
            <p:cNvSpPr/>
            <p:nvPr/>
          </p:nvSpPr>
          <p:spPr>
            <a:xfrm>
              <a:off x="7266843" y="266355"/>
              <a:ext cx="1001149" cy="931822"/>
            </a:xfrm>
            <a:custGeom>
              <a:rect b="b" l="l" r="r" t="t"/>
              <a:pathLst>
                <a:path extrusionOk="0" h="27151" w="29171">
                  <a:moveTo>
                    <a:pt x="339" y="1"/>
                  </a:moveTo>
                  <a:lnTo>
                    <a:pt x="0" y="5079"/>
                  </a:lnTo>
                  <a:cubicBezTo>
                    <a:pt x="2821" y="5824"/>
                    <a:pt x="5575" y="6839"/>
                    <a:pt x="8204" y="8114"/>
                  </a:cubicBezTo>
                  <a:cubicBezTo>
                    <a:pt x="16949" y="12301"/>
                    <a:pt x="22580" y="19229"/>
                    <a:pt x="25356" y="27151"/>
                  </a:cubicBezTo>
                  <a:lnTo>
                    <a:pt x="29170" y="26158"/>
                  </a:lnTo>
                  <a:cubicBezTo>
                    <a:pt x="27816" y="22648"/>
                    <a:pt x="26044" y="19331"/>
                    <a:pt x="23889" y="16261"/>
                  </a:cubicBezTo>
                  <a:cubicBezTo>
                    <a:pt x="23889" y="16261"/>
                    <a:pt x="14692" y="3081"/>
                    <a:pt x="339" y="1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1"/>
            <p:cNvSpPr/>
            <p:nvPr/>
          </p:nvSpPr>
          <p:spPr>
            <a:xfrm>
              <a:off x="7250198" y="440632"/>
              <a:ext cx="886863" cy="862496"/>
            </a:xfrm>
            <a:custGeom>
              <a:rect b="b" l="l" r="r" t="t"/>
              <a:pathLst>
                <a:path extrusionOk="0" h="25131" w="25841">
                  <a:moveTo>
                    <a:pt x="485" y="1"/>
                  </a:moveTo>
                  <a:lnTo>
                    <a:pt x="0" y="7189"/>
                  </a:lnTo>
                  <a:cubicBezTo>
                    <a:pt x="57" y="7245"/>
                    <a:pt x="124" y="7290"/>
                    <a:pt x="181" y="7335"/>
                  </a:cubicBezTo>
                  <a:cubicBezTo>
                    <a:pt x="2528" y="9671"/>
                    <a:pt x="2392" y="12560"/>
                    <a:pt x="6037" y="13158"/>
                  </a:cubicBezTo>
                  <a:cubicBezTo>
                    <a:pt x="9513" y="13858"/>
                    <a:pt x="14421" y="12300"/>
                    <a:pt x="16227" y="16825"/>
                  </a:cubicBezTo>
                  <a:cubicBezTo>
                    <a:pt x="17321" y="19771"/>
                    <a:pt x="15302" y="22445"/>
                    <a:pt x="14263" y="25131"/>
                  </a:cubicBezTo>
                  <a:lnTo>
                    <a:pt x="25841" y="22084"/>
                  </a:lnTo>
                  <a:cubicBezTo>
                    <a:pt x="23065" y="14151"/>
                    <a:pt x="17446" y="7223"/>
                    <a:pt x="8689" y="3036"/>
                  </a:cubicBezTo>
                  <a:cubicBezTo>
                    <a:pt x="6060" y="1761"/>
                    <a:pt x="3306" y="746"/>
                    <a:pt x="485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1"/>
            <p:cNvSpPr/>
            <p:nvPr/>
          </p:nvSpPr>
          <p:spPr>
            <a:xfrm>
              <a:off x="7278855" y="266355"/>
              <a:ext cx="989137" cy="897743"/>
            </a:xfrm>
            <a:custGeom>
              <a:rect b="b" l="l" r="r" t="t"/>
              <a:pathLst>
                <a:path extrusionOk="0" h="26158" w="28821">
                  <a:moveTo>
                    <a:pt x="0" y="1"/>
                  </a:moveTo>
                  <a:lnTo>
                    <a:pt x="429" y="114"/>
                  </a:lnTo>
                  <a:cubicBezTo>
                    <a:pt x="722" y="193"/>
                    <a:pt x="1140" y="283"/>
                    <a:pt x="1670" y="452"/>
                  </a:cubicBezTo>
                  <a:lnTo>
                    <a:pt x="2550" y="723"/>
                  </a:lnTo>
                  <a:lnTo>
                    <a:pt x="3566" y="1073"/>
                  </a:lnTo>
                  <a:cubicBezTo>
                    <a:pt x="4288" y="1344"/>
                    <a:pt x="5089" y="1660"/>
                    <a:pt x="5958" y="2055"/>
                  </a:cubicBezTo>
                  <a:cubicBezTo>
                    <a:pt x="6816" y="2438"/>
                    <a:pt x="7741" y="2890"/>
                    <a:pt x="8678" y="3420"/>
                  </a:cubicBezTo>
                  <a:cubicBezTo>
                    <a:pt x="9626" y="3950"/>
                    <a:pt x="10607" y="4537"/>
                    <a:pt x="11578" y="5192"/>
                  </a:cubicBezTo>
                  <a:cubicBezTo>
                    <a:pt x="13620" y="6580"/>
                    <a:pt x="15561" y="8114"/>
                    <a:pt x="17367" y="9784"/>
                  </a:cubicBezTo>
                  <a:cubicBezTo>
                    <a:pt x="19172" y="11454"/>
                    <a:pt x="20865" y="13260"/>
                    <a:pt x="22411" y="15178"/>
                  </a:cubicBezTo>
                  <a:cubicBezTo>
                    <a:pt x="23110" y="16058"/>
                    <a:pt x="23776" y="16984"/>
                    <a:pt x="24385" y="17931"/>
                  </a:cubicBezTo>
                  <a:cubicBezTo>
                    <a:pt x="24972" y="18845"/>
                    <a:pt x="25491" y="19726"/>
                    <a:pt x="25976" y="20538"/>
                  </a:cubicBezTo>
                  <a:cubicBezTo>
                    <a:pt x="26462" y="21339"/>
                    <a:pt x="26868" y="22107"/>
                    <a:pt x="27218" y="22795"/>
                  </a:cubicBezTo>
                  <a:cubicBezTo>
                    <a:pt x="27398" y="23133"/>
                    <a:pt x="27567" y="23449"/>
                    <a:pt x="27703" y="23754"/>
                  </a:cubicBezTo>
                  <a:cubicBezTo>
                    <a:pt x="27850" y="24047"/>
                    <a:pt x="27985" y="24330"/>
                    <a:pt x="28098" y="24578"/>
                  </a:cubicBezTo>
                  <a:cubicBezTo>
                    <a:pt x="28357" y="25063"/>
                    <a:pt x="28515" y="25469"/>
                    <a:pt x="28639" y="25740"/>
                  </a:cubicBezTo>
                  <a:cubicBezTo>
                    <a:pt x="28752" y="26011"/>
                    <a:pt x="28820" y="26158"/>
                    <a:pt x="28820" y="26158"/>
                  </a:cubicBezTo>
                  <a:cubicBezTo>
                    <a:pt x="28820" y="26158"/>
                    <a:pt x="28775" y="26011"/>
                    <a:pt x="28673" y="25729"/>
                  </a:cubicBezTo>
                  <a:cubicBezTo>
                    <a:pt x="28583" y="25447"/>
                    <a:pt x="28436" y="25040"/>
                    <a:pt x="28233" y="24521"/>
                  </a:cubicBezTo>
                  <a:cubicBezTo>
                    <a:pt x="28041" y="24002"/>
                    <a:pt x="27782" y="23382"/>
                    <a:pt x="27466" y="22682"/>
                  </a:cubicBezTo>
                  <a:cubicBezTo>
                    <a:pt x="27139" y="21971"/>
                    <a:pt x="26744" y="21193"/>
                    <a:pt x="26315" y="20346"/>
                  </a:cubicBezTo>
                  <a:cubicBezTo>
                    <a:pt x="25875" y="19500"/>
                    <a:pt x="25344" y="18620"/>
                    <a:pt x="24758" y="17694"/>
                  </a:cubicBezTo>
                  <a:cubicBezTo>
                    <a:pt x="24160" y="16724"/>
                    <a:pt x="23494" y="15776"/>
                    <a:pt x="22783" y="14873"/>
                  </a:cubicBezTo>
                  <a:cubicBezTo>
                    <a:pt x="21214" y="12944"/>
                    <a:pt x="19511" y="11138"/>
                    <a:pt x="17660" y="9457"/>
                  </a:cubicBezTo>
                  <a:cubicBezTo>
                    <a:pt x="16723" y="8611"/>
                    <a:pt x="15753" y="7787"/>
                    <a:pt x="14771" y="7020"/>
                  </a:cubicBezTo>
                  <a:cubicBezTo>
                    <a:pt x="13789" y="6252"/>
                    <a:pt x="12785" y="5541"/>
                    <a:pt x="11781" y="4898"/>
                  </a:cubicBezTo>
                  <a:cubicBezTo>
                    <a:pt x="10777" y="4255"/>
                    <a:pt x="9784" y="3668"/>
                    <a:pt x="8813" y="3160"/>
                  </a:cubicBezTo>
                  <a:cubicBezTo>
                    <a:pt x="7843" y="2664"/>
                    <a:pt x="6917" y="2213"/>
                    <a:pt x="6037" y="1852"/>
                  </a:cubicBezTo>
                  <a:cubicBezTo>
                    <a:pt x="5157" y="1479"/>
                    <a:pt x="4345" y="1186"/>
                    <a:pt x="3611" y="937"/>
                  </a:cubicBezTo>
                  <a:lnTo>
                    <a:pt x="2573" y="622"/>
                  </a:lnTo>
                  <a:lnTo>
                    <a:pt x="1693" y="385"/>
                  </a:lnTo>
                  <a:cubicBezTo>
                    <a:pt x="1162" y="238"/>
                    <a:pt x="722" y="170"/>
                    <a:pt x="440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1"/>
            <p:cNvSpPr/>
            <p:nvPr/>
          </p:nvSpPr>
          <p:spPr>
            <a:xfrm>
              <a:off x="7264887" y="993665"/>
              <a:ext cx="33359" cy="108074"/>
            </a:xfrm>
            <a:custGeom>
              <a:rect b="b" l="l" r="r" t="t"/>
              <a:pathLst>
                <a:path extrusionOk="0" h="3149" w="972">
                  <a:moveTo>
                    <a:pt x="960" y="1"/>
                  </a:moveTo>
                  <a:lnTo>
                    <a:pt x="960" y="1"/>
                  </a:lnTo>
                  <a:cubicBezTo>
                    <a:pt x="847" y="147"/>
                    <a:pt x="757" y="294"/>
                    <a:pt x="678" y="452"/>
                  </a:cubicBezTo>
                  <a:cubicBezTo>
                    <a:pt x="509" y="790"/>
                    <a:pt x="373" y="1152"/>
                    <a:pt x="283" y="1524"/>
                  </a:cubicBezTo>
                  <a:cubicBezTo>
                    <a:pt x="227" y="1716"/>
                    <a:pt x="181" y="1908"/>
                    <a:pt x="148" y="2099"/>
                  </a:cubicBezTo>
                  <a:cubicBezTo>
                    <a:pt x="114" y="2280"/>
                    <a:pt x="91" y="2460"/>
                    <a:pt x="57" y="2618"/>
                  </a:cubicBezTo>
                  <a:cubicBezTo>
                    <a:pt x="23" y="2788"/>
                    <a:pt x="12" y="2968"/>
                    <a:pt x="1" y="3149"/>
                  </a:cubicBezTo>
                  <a:cubicBezTo>
                    <a:pt x="125" y="3013"/>
                    <a:pt x="227" y="2867"/>
                    <a:pt x="328" y="2720"/>
                  </a:cubicBezTo>
                  <a:cubicBezTo>
                    <a:pt x="509" y="2381"/>
                    <a:pt x="655" y="2020"/>
                    <a:pt x="746" y="1648"/>
                  </a:cubicBezTo>
                  <a:cubicBezTo>
                    <a:pt x="836" y="1276"/>
                    <a:pt x="904" y="903"/>
                    <a:pt x="949" y="531"/>
                  </a:cubicBezTo>
                  <a:cubicBezTo>
                    <a:pt x="960" y="362"/>
                    <a:pt x="971" y="181"/>
                    <a:pt x="960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1"/>
            <p:cNvSpPr/>
            <p:nvPr/>
          </p:nvSpPr>
          <p:spPr>
            <a:xfrm>
              <a:off x="7257920" y="758195"/>
              <a:ext cx="27147" cy="274217"/>
            </a:xfrm>
            <a:custGeom>
              <a:rect b="b" l="l" r="r" t="t"/>
              <a:pathLst>
                <a:path extrusionOk="0" h="7990" w="791">
                  <a:moveTo>
                    <a:pt x="791" y="1"/>
                  </a:moveTo>
                  <a:cubicBezTo>
                    <a:pt x="791" y="1"/>
                    <a:pt x="734" y="125"/>
                    <a:pt x="689" y="339"/>
                  </a:cubicBezTo>
                  <a:cubicBezTo>
                    <a:pt x="644" y="554"/>
                    <a:pt x="554" y="858"/>
                    <a:pt x="475" y="1231"/>
                  </a:cubicBezTo>
                  <a:cubicBezTo>
                    <a:pt x="441" y="1411"/>
                    <a:pt x="384" y="1614"/>
                    <a:pt x="362" y="1829"/>
                  </a:cubicBezTo>
                  <a:cubicBezTo>
                    <a:pt x="328" y="2043"/>
                    <a:pt x="305" y="2269"/>
                    <a:pt x="283" y="2506"/>
                  </a:cubicBezTo>
                  <a:cubicBezTo>
                    <a:pt x="215" y="2969"/>
                    <a:pt x="170" y="3476"/>
                    <a:pt x="136" y="3973"/>
                  </a:cubicBezTo>
                  <a:cubicBezTo>
                    <a:pt x="114" y="4469"/>
                    <a:pt x="80" y="4966"/>
                    <a:pt x="69" y="5440"/>
                  </a:cubicBezTo>
                  <a:cubicBezTo>
                    <a:pt x="57" y="5677"/>
                    <a:pt x="57" y="5902"/>
                    <a:pt x="35" y="6117"/>
                  </a:cubicBezTo>
                  <a:cubicBezTo>
                    <a:pt x="23" y="6331"/>
                    <a:pt x="12" y="6534"/>
                    <a:pt x="12" y="6726"/>
                  </a:cubicBezTo>
                  <a:cubicBezTo>
                    <a:pt x="1" y="7099"/>
                    <a:pt x="1" y="7414"/>
                    <a:pt x="1" y="7640"/>
                  </a:cubicBezTo>
                  <a:lnTo>
                    <a:pt x="1" y="7990"/>
                  </a:lnTo>
                  <a:cubicBezTo>
                    <a:pt x="1" y="7990"/>
                    <a:pt x="46" y="7866"/>
                    <a:pt x="102" y="7651"/>
                  </a:cubicBezTo>
                  <a:cubicBezTo>
                    <a:pt x="148" y="7426"/>
                    <a:pt x="226" y="7121"/>
                    <a:pt x="294" y="6749"/>
                  </a:cubicBezTo>
                  <a:cubicBezTo>
                    <a:pt x="351" y="6388"/>
                    <a:pt x="441" y="5959"/>
                    <a:pt x="497" y="5485"/>
                  </a:cubicBezTo>
                  <a:cubicBezTo>
                    <a:pt x="542" y="5011"/>
                    <a:pt x="599" y="4514"/>
                    <a:pt x="621" y="4007"/>
                  </a:cubicBezTo>
                  <a:cubicBezTo>
                    <a:pt x="655" y="3499"/>
                    <a:pt x="689" y="3014"/>
                    <a:pt x="700" y="2540"/>
                  </a:cubicBezTo>
                  <a:cubicBezTo>
                    <a:pt x="712" y="2303"/>
                    <a:pt x="712" y="2077"/>
                    <a:pt x="712" y="1863"/>
                  </a:cubicBezTo>
                  <a:cubicBezTo>
                    <a:pt x="723" y="1648"/>
                    <a:pt x="746" y="1445"/>
                    <a:pt x="757" y="1265"/>
                  </a:cubicBezTo>
                  <a:cubicBezTo>
                    <a:pt x="779" y="892"/>
                    <a:pt x="791" y="576"/>
                    <a:pt x="791" y="351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1"/>
            <p:cNvSpPr/>
            <p:nvPr/>
          </p:nvSpPr>
          <p:spPr>
            <a:xfrm>
              <a:off x="7374505" y="913905"/>
              <a:ext cx="142531" cy="198678"/>
            </a:xfrm>
            <a:custGeom>
              <a:rect b="b" l="l" r="r" t="t"/>
              <a:pathLst>
                <a:path extrusionOk="0" h="5789" w="4153">
                  <a:moveTo>
                    <a:pt x="4153" y="0"/>
                  </a:moveTo>
                  <a:cubicBezTo>
                    <a:pt x="4153" y="0"/>
                    <a:pt x="3826" y="305"/>
                    <a:pt x="3374" y="801"/>
                  </a:cubicBezTo>
                  <a:cubicBezTo>
                    <a:pt x="3149" y="1049"/>
                    <a:pt x="2900" y="1354"/>
                    <a:pt x="2630" y="1681"/>
                  </a:cubicBezTo>
                  <a:cubicBezTo>
                    <a:pt x="2359" y="1997"/>
                    <a:pt x="2077" y="2358"/>
                    <a:pt x="1828" y="2719"/>
                  </a:cubicBezTo>
                  <a:cubicBezTo>
                    <a:pt x="1321" y="3453"/>
                    <a:pt x="847" y="4209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62"/>
                    <a:pt x="745" y="4954"/>
                  </a:cubicBezTo>
                  <a:cubicBezTo>
                    <a:pt x="1174" y="4435"/>
                    <a:pt x="1716" y="3724"/>
                    <a:pt x="2212" y="2990"/>
                  </a:cubicBezTo>
                  <a:cubicBezTo>
                    <a:pt x="2460" y="2618"/>
                    <a:pt x="2731" y="2268"/>
                    <a:pt x="2968" y="1930"/>
                  </a:cubicBezTo>
                  <a:cubicBezTo>
                    <a:pt x="3205" y="1580"/>
                    <a:pt x="3408" y="1253"/>
                    <a:pt x="3589" y="970"/>
                  </a:cubicBezTo>
                  <a:cubicBezTo>
                    <a:pt x="3950" y="406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1"/>
            <p:cNvSpPr/>
            <p:nvPr/>
          </p:nvSpPr>
          <p:spPr>
            <a:xfrm>
              <a:off x="7539481" y="1203566"/>
              <a:ext cx="279639" cy="115830"/>
            </a:xfrm>
            <a:custGeom>
              <a:rect b="b" l="l" r="r" t="t"/>
              <a:pathLst>
                <a:path extrusionOk="0" h="3375" w="8148">
                  <a:moveTo>
                    <a:pt x="8148" y="1"/>
                  </a:moveTo>
                  <a:cubicBezTo>
                    <a:pt x="8148" y="1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7"/>
                  </a:cubicBezTo>
                  <a:cubicBezTo>
                    <a:pt x="6026" y="666"/>
                    <a:pt x="4999" y="1039"/>
                    <a:pt x="3984" y="1467"/>
                  </a:cubicBezTo>
                  <a:cubicBezTo>
                    <a:pt x="2957" y="1896"/>
                    <a:pt x="1964" y="2348"/>
                    <a:pt x="1219" y="2720"/>
                  </a:cubicBezTo>
                  <a:cubicBezTo>
                    <a:pt x="847" y="2912"/>
                    <a:pt x="553" y="3070"/>
                    <a:pt x="339" y="3194"/>
                  </a:cubicBezTo>
                  <a:cubicBezTo>
                    <a:pt x="125" y="3307"/>
                    <a:pt x="0" y="3375"/>
                    <a:pt x="0" y="3375"/>
                  </a:cubicBezTo>
                  <a:cubicBezTo>
                    <a:pt x="0" y="3375"/>
                    <a:pt x="136" y="3352"/>
                    <a:pt x="373" y="3273"/>
                  </a:cubicBezTo>
                  <a:cubicBezTo>
                    <a:pt x="598" y="3205"/>
                    <a:pt x="937" y="3115"/>
                    <a:pt x="1332" y="2980"/>
                  </a:cubicBezTo>
                  <a:cubicBezTo>
                    <a:pt x="2111" y="2720"/>
                    <a:pt x="3149" y="2336"/>
                    <a:pt x="4164" y="1908"/>
                  </a:cubicBezTo>
                  <a:cubicBezTo>
                    <a:pt x="5180" y="1490"/>
                    <a:pt x="6184" y="1027"/>
                    <a:pt x="6929" y="655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80"/>
                    <a:pt x="8148" y="1"/>
                    <a:pt x="8148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1"/>
            <p:cNvSpPr/>
            <p:nvPr/>
          </p:nvSpPr>
          <p:spPr>
            <a:xfrm>
              <a:off x="7411674" y="538239"/>
              <a:ext cx="70150" cy="202968"/>
            </a:xfrm>
            <a:custGeom>
              <a:rect b="b" l="l" r="r" t="t"/>
              <a:pathLst>
                <a:path extrusionOk="0" h="5914" w="2044">
                  <a:moveTo>
                    <a:pt x="2043" y="0"/>
                  </a:moveTo>
                  <a:cubicBezTo>
                    <a:pt x="2043" y="1"/>
                    <a:pt x="1829" y="328"/>
                    <a:pt x="1569" y="869"/>
                  </a:cubicBezTo>
                  <a:cubicBezTo>
                    <a:pt x="1310" y="1400"/>
                    <a:pt x="1005" y="2111"/>
                    <a:pt x="734" y="2855"/>
                  </a:cubicBezTo>
                  <a:cubicBezTo>
                    <a:pt x="497" y="3600"/>
                    <a:pt x="294" y="4356"/>
                    <a:pt x="170" y="4943"/>
                  </a:cubicBezTo>
                  <a:cubicBezTo>
                    <a:pt x="102" y="5259"/>
                    <a:pt x="46" y="5586"/>
                    <a:pt x="1" y="5913"/>
                  </a:cubicBezTo>
                  <a:cubicBezTo>
                    <a:pt x="1" y="5913"/>
                    <a:pt x="204" y="5563"/>
                    <a:pt x="441" y="5022"/>
                  </a:cubicBezTo>
                  <a:cubicBezTo>
                    <a:pt x="678" y="4491"/>
                    <a:pt x="949" y="3758"/>
                    <a:pt x="1197" y="3013"/>
                  </a:cubicBezTo>
                  <a:cubicBezTo>
                    <a:pt x="1321" y="2652"/>
                    <a:pt x="1445" y="2280"/>
                    <a:pt x="1558" y="1930"/>
                  </a:cubicBezTo>
                  <a:cubicBezTo>
                    <a:pt x="1671" y="1580"/>
                    <a:pt x="1761" y="1242"/>
                    <a:pt x="1829" y="960"/>
                  </a:cubicBezTo>
                  <a:cubicBezTo>
                    <a:pt x="1975" y="395"/>
                    <a:pt x="2043" y="1"/>
                    <a:pt x="2043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1"/>
            <p:cNvSpPr/>
            <p:nvPr/>
          </p:nvSpPr>
          <p:spPr>
            <a:xfrm>
              <a:off x="7613818" y="878247"/>
              <a:ext cx="277717" cy="192535"/>
            </a:xfrm>
            <a:custGeom>
              <a:rect b="b" l="l" r="r" t="t"/>
              <a:pathLst>
                <a:path extrusionOk="0" h="5610" w="8092">
                  <a:moveTo>
                    <a:pt x="8092" y="1"/>
                  </a:moveTo>
                  <a:lnTo>
                    <a:pt x="8092" y="1"/>
                  </a:lnTo>
                  <a:cubicBezTo>
                    <a:pt x="8092" y="1"/>
                    <a:pt x="7945" y="80"/>
                    <a:pt x="7719" y="215"/>
                  </a:cubicBezTo>
                  <a:cubicBezTo>
                    <a:pt x="7494" y="339"/>
                    <a:pt x="7155" y="531"/>
                    <a:pt x="6760" y="779"/>
                  </a:cubicBezTo>
                  <a:cubicBezTo>
                    <a:pt x="5970" y="1253"/>
                    <a:pt x="4943" y="1942"/>
                    <a:pt x="3950" y="2641"/>
                  </a:cubicBezTo>
                  <a:cubicBezTo>
                    <a:pt x="3454" y="3002"/>
                    <a:pt x="2946" y="3341"/>
                    <a:pt x="2472" y="3679"/>
                  </a:cubicBezTo>
                  <a:cubicBezTo>
                    <a:pt x="1998" y="4018"/>
                    <a:pt x="1570" y="4345"/>
                    <a:pt x="1197" y="4627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14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5" y="5406"/>
                  </a:cubicBezTo>
                  <a:cubicBezTo>
                    <a:pt x="622" y="5271"/>
                    <a:pt x="960" y="5090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36"/>
                    <a:pt x="3702" y="3397"/>
                    <a:pt x="4210" y="3048"/>
                  </a:cubicBezTo>
                  <a:cubicBezTo>
                    <a:pt x="5226" y="2337"/>
                    <a:pt x="6196" y="1592"/>
                    <a:pt x="6918" y="1005"/>
                  </a:cubicBezTo>
                  <a:cubicBezTo>
                    <a:pt x="7279" y="712"/>
                    <a:pt x="7561" y="464"/>
                    <a:pt x="7776" y="283"/>
                  </a:cubicBezTo>
                  <a:cubicBezTo>
                    <a:pt x="7979" y="114"/>
                    <a:pt x="8092" y="1"/>
                    <a:pt x="8092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1"/>
            <p:cNvSpPr/>
            <p:nvPr/>
          </p:nvSpPr>
          <p:spPr>
            <a:xfrm>
              <a:off x="7876778" y="1133485"/>
              <a:ext cx="213436" cy="56594"/>
            </a:xfrm>
            <a:custGeom>
              <a:rect b="b" l="l" r="r" t="t"/>
              <a:pathLst>
                <a:path extrusionOk="0" h="1649" w="6219">
                  <a:moveTo>
                    <a:pt x="6219" y="0"/>
                  </a:moveTo>
                  <a:cubicBezTo>
                    <a:pt x="6218" y="0"/>
                    <a:pt x="5812" y="57"/>
                    <a:pt x="5226" y="215"/>
                  </a:cubicBezTo>
                  <a:cubicBezTo>
                    <a:pt x="4932" y="282"/>
                    <a:pt x="4594" y="395"/>
                    <a:pt x="4221" y="485"/>
                  </a:cubicBezTo>
                  <a:cubicBezTo>
                    <a:pt x="3860" y="576"/>
                    <a:pt x="3477" y="711"/>
                    <a:pt x="3093" y="801"/>
                  </a:cubicBezTo>
                  <a:cubicBezTo>
                    <a:pt x="2720" y="892"/>
                    <a:pt x="2337" y="993"/>
                    <a:pt x="1964" y="1083"/>
                  </a:cubicBezTo>
                  <a:cubicBezTo>
                    <a:pt x="1603" y="1174"/>
                    <a:pt x="1254" y="1253"/>
                    <a:pt x="971" y="1343"/>
                  </a:cubicBezTo>
                  <a:cubicBezTo>
                    <a:pt x="385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5" y="1649"/>
                  </a:cubicBezTo>
                  <a:cubicBezTo>
                    <a:pt x="249" y="1649"/>
                    <a:pt x="578" y="1643"/>
                    <a:pt x="1005" y="1602"/>
                  </a:cubicBezTo>
                  <a:cubicBezTo>
                    <a:pt x="1163" y="1591"/>
                    <a:pt x="1321" y="1580"/>
                    <a:pt x="1502" y="1569"/>
                  </a:cubicBezTo>
                  <a:cubicBezTo>
                    <a:pt x="1671" y="1546"/>
                    <a:pt x="1852" y="1535"/>
                    <a:pt x="2043" y="1501"/>
                  </a:cubicBezTo>
                  <a:cubicBezTo>
                    <a:pt x="2416" y="1433"/>
                    <a:pt x="2822" y="1354"/>
                    <a:pt x="3217" y="1264"/>
                  </a:cubicBezTo>
                  <a:cubicBezTo>
                    <a:pt x="3612" y="1151"/>
                    <a:pt x="4007" y="1016"/>
                    <a:pt x="4357" y="892"/>
                  </a:cubicBezTo>
                  <a:cubicBezTo>
                    <a:pt x="4537" y="824"/>
                    <a:pt x="4706" y="756"/>
                    <a:pt x="4864" y="677"/>
                  </a:cubicBezTo>
                  <a:cubicBezTo>
                    <a:pt x="5034" y="609"/>
                    <a:pt x="5169" y="542"/>
                    <a:pt x="5316" y="474"/>
                  </a:cubicBezTo>
                  <a:cubicBezTo>
                    <a:pt x="5869" y="215"/>
                    <a:pt x="6219" y="0"/>
                    <a:pt x="6219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1"/>
            <p:cNvSpPr/>
            <p:nvPr/>
          </p:nvSpPr>
          <p:spPr>
            <a:xfrm>
              <a:off x="7499190" y="1049950"/>
              <a:ext cx="47876" cy="34903"/>
            </a:xfrm>
            <a:custGeom>
              <a:rect b="b" l="l" r="r" t="t"/>
              <a:pathLst>
                <a:path extrusionOk="0" h="1017" w="1395">
                  <a:moveTo>
                    <a:pt x="870" y="1"/>
                  </a:moveTo>
                  <a:cubicBezTo>
                    <a:pt x="846" y="1"/>
                    <a:pt x="819" y="3"/>
                    <a:pt x="791" y="8"/>
                  </a:cubicBezTo>
                  <a:cubicBezTo>
                    <a:pt x="768" y="8"/>
                    <a:pt x="746" y="8"/>
                    <a:pt x="723" y="19"/>
                  </a:cubicBezTo>
                  <a:cubicBezTo>
                    <a:pt x="317" y="121"/>
                    <a:pt x="1" y="866"/>
                    <a:pt x="543" y="1001"/>
                  </a:cubicBezTo>
                  <a:cubicBezTo>
                    <a:pt x="581" y="1012"/>
                    <a:pt x="619" y="1017"/>
                    <a:pt x="655" y="1017"/>
                  </a:cubicBezTo>
                  <a:cubicBezTo>
                    <a:pt x="1171" y="1017"/>
                    <a:pt x="1394" y="1"/>
                    <a:pt x="87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1"/>
            <p:cNvSpPr/>
            <p:nvPr/>
          </p:nvSpPr>
          <p:spPr>
            <a:xfrm>
              <a:off x="7486800" y="1174222"/>
              <a:ext cx="47293" cy="35590"/>
            </a:xfrm>
            <a:custGeom>
              <a:rect b="b" l="l" r="r" t="t"/>
              <a:pathLst>
                <a:path extrusionOk="0" h="1037" w="1378">
                  <a:moveTo>
                    <a:pt x="854" y="1"/>
                  </a:moveTo>
                  <a:cubicBezTo>
                    <a:pt x="828" y="1"/>
                    <a:pt x="799" y="4"/>
                    <a:pt x="768" y="9"/>
                  </a:cubicBezTo>
                  <a:lnTo>
                    <a:pt x="700" y="21"/>
                  </a:lnTo>
                  <a:cubicBezTo>
                    <a:pt x="305" y="145"/>
                    <a:pt x="1" y="889"/>
                    <a:pt x="542" y="1025"/>
                  </a:cubicBezTo>
                  <a:cubicBezTo>
                    <a:pt x="577" y="1033"/>
                    <a:pt x="610" y="1036"/>
                    <a:pt x="642" y="1036"/>
                  </a:cubicBezTo>
                  <a:cubicBezTo>
                    <a:pt x="1172" y="1036"/>
                    <a:pt x="1378" y="1"/>
                    <a:pt x="85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1"/>
            <p:cNvSpPr/>
            <p:nvPr/>
          </p:nvSpPr>
          <p:spPr>
            <a:xfrm>
              <a:off x="7716367" y="1254909"/>
              <a:ext cx="51205" cy="28897"/>
            </a:xfrm>
            <a:custGeom>
              <a:rect b="b" l="l" r="r" t="t"/>
              <a:pathLst>
                <a:path extrusionOk="0" h="842" w="1492">
                  <a:moveTo>
                    <a:pt x="894" y="0"/>
                  </a:moveTo>
                  <a:cubicBezTo>
                    <a:pt x="486" y="0"/>
                    <a:pt x="1" y="426"/>
                    <a:pt x="376" y="728"/>
                  </a:cubicBezTo>
                  <a:cubicBezTo>
                    <a:pt x="398" y="739"/>
                    <a:pt x="421" y="750"/>
                    <a:pt x="432" y="761"/>
                  </a:cubicBezTo>
                  <a:cubicBezTo>
                    <a:pt x="520" y="816"/>
                    <a:pt x="632" y="842"/>
                    <a:pt x="747" y="842"/>
                  </a:cubicBezTo>
                  <a:cubicBezTo>
                    <a:pt x="1105" y="842"/>
                    <a:pt x="1492" y="595"/>
                    <a:pt x="1278" y="220"/>
                  </a:cubicBezTo>
                  <a:cubicBezTo>
                    <a:pt x="1197" y="63"/>
                    <a:pt x="1051" y="0"/>
                    <a:pt x="89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1"/>
            <p:cNvSpPr/>
            <p:nvPr/>
          </p:nvSpPr>
          <p:spPr>
            <a:xfrm>
              <a:off x="7250335" y="1279001"/>
              <a:ext cx="38473" cy="37169"/>
            </a:xfrm>
            <a:custGeom>
              <a:rect b="b" l="l" r="r" t="t"/>
              <a:pathLst>
                <a:path extrusionOk="0" h="1083" w="1121">
                  <a:moveTo>
                    <a:pt x="625" y="0"/>
                  </a:moveTo>
                  <a:cubicBezTo>
                    <a:pt x="608" y="0"/>
                    <a:pt x="590" y="1"/>
                    <a:pt x="572" y="3"/>
                  </a:cubicBezTo>
                  <a:cubicBezTo>
                    <a:pt x="0" y="53"/>
                    <a:pt x="52" y="1083"/>
                    <a:pt x="490" y="1083"/>
                  </a:cubicBezTo>
                  <a:cubicBezTo>
                    <a:pt x="545" y="1083"/>
                    <a:pt x="606" y="1066"/>
                    <a:pt x="673" y="1030"/>
                  </a:cubicBezTo>
                  <a:cubicBezTo>
                    <a:pt x="684" y="1019"/>
                    <a:pt x="707" y="1007"/>
                    <a:pt x="730" y="996"/>
                  </a:cubicBezTo>
                  <a:cubicBezTo>
                    <a:pt x="1057" y="767"/>
                    <a:pt x="1120" y="0"/>
                    <a:pt x="62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1"/>
            <p:cNvSpPr/>
            <p:nvPr/>
          </p:nvSpPr>
          <p:spPr>
            <a:xfrm>
              <a:off x="7616118" y="1156822"/>
              <a:ext cx="42420" cy="28692"/>
            </a:xfrm>
            <a:custGeom>
              <a:rect b="b" l="l" r="r" t="t"/>
              <a:pathLst>
                <a:path extrusionOk="0" h="836" w="1236">
                  <a:moveTo>
                    <a:pt x="460" y="0"/>
                  </a:moveTo>
                  <a:cubicBezTo>
                    <a:pt x="216" y="0"/>
                    <a:pt x="0" y="122"/>
                    <a:pt x="24" y="415"/>
                  </a:cubicBezTo>
                  <a:cubicBezTo>
                    <a:pt x="50" y="706"/>
                    <a:pt x="329" y="835"/>
                    <a:pt x="599" y="835"/>
                  </a:cubicBezTo>
                  <a:cubicBezTo>
                    <a:pt x="925" y="835"/>
                    <a:pt x="1235" y="646"/>
                    <a:pt x="1062" y="324"/>
                  </a:cubicBezTo>
                  <a:cubicBezTo>
                    <a:pt x="1051" y="302"/>
                    <a:pt x="1040" y="279"/>
                    <a:pt x="1029" y="257"/>
                  </a:cubicBezTo>
                  <a:cubicBezTo>
                    <a:pt x="917" y="97"/>
                    <a:pt x="677" y="0"/>
                    <a:pt x="46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1"/>
            <p:cNvSpPr/>
            <p:nvPr/>
          </p:nvSpPr>
          <p:spPr>
            <a:xfrm>
              <a:off x="7351339" y="873476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4" y="19"/>
                    <a:pt x="416" y="61"/>
                  </a:cubicBezTo>
                  <a:cubicBezTo>
                    <a:pt x="393" y="72"/>
                    <a:pt x="371" y="83"/>
                    <a:pt x="359" y="95"/>
                  </a:cubicBezTo>
                  <a:cubicBezTo>
                    <a:pt x="34" y="333"/>
                    <a:pt x="1" y="1092"/>
                    <a:pt x="488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1"/>
            <p:cNvSpPr/>
            <p:nvPr/>
          </p:nvSpPr>
          <p:spPr>
            <a:xfrm>
              <a:off x="7399112" y="1231777"/>
              <a:ext cx="38576" cy="37546"/>
            </a:xfrm>
            <a:custGeom>
              <a:rect b="b" l="l" r="r" t="t"/>
              <a:pathLst>
                <a:path extrusionOk="0" h="1094" w="1124">
                  <a:moveTo>
                    <a:pt x="656" y="1"/>
                  </a:moveTo>
                  <a:cubicBezTo>
                    <a:pt x="622" y="1"/>
                    <a:pt x="586" y="5"/>
                    <a:pt x="547" y="14"/>
                  </a:cubicBezTo>
                  <a:cubicBezTo>
                    <a:pt x="0" y="131"/>
                    <a:pt x="164" y="1094"/>
                    <a:pt x="569" y="1094"/>
                  </a:cubicBezTo>
                  <a:cubicBezTo>
                    <a:pt x="632" y="1094"/>
                    <a:pt x="700" y="1071"/>
                    <a:pt x="773" y="1018"/>
                  </a:cubicBezTo>
                  <a:cubicBezTo>
                    <a:pt x="795" y="1007"/>
                    <a:pt x="818" y="995"/>
                    <a:pt x="829" y="984"/>
                  </a:cubicBezTo>
                  <a:cubicBezTo>
                    <a:pt x="1123" y="722"/>
                    <a:pt x="1105" y="1"/>
                    <a:pt x="65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1"/>
            <p:cNvSpPr/>
            <p:nvPr/>
          </p:nvSpPr>
          <p:spPr>
            <a:xfrm>
              <a:off x="7569134" y="889813"/>
              <a:ext cx="38953" cy="37958"/>
            </a:xfrm>
            <a:custGeom>
              <a:rect b="b" l="l" r="r" t="t"/>
              <a:pathLst>
                <a:path extrusionOk="0" h="1106" w="1135">
                  <a:moveTo>
                    <a:pt x="655" y="1"/>
                  </a:moveTo>
                  <a:cubicBezTo>
                    <a:pt x="621" y="1"/>
                    <a:pt x="585" y="5"/>
                    <a:pt x="547" y="14"/>
                  </a:cubicBezTo>
                  <a:cubicBezTo>
                    <a:pt x="0" y="150"/>
                    <a:pt x="188" y="1106"/>
                    <a:pt x="592" y="1106"/>
                  </a:cubicBezTo>
                  <a:cubicBezTo>
                    <a:pt x="655" y="1106"/>
                    <a:pt x="724" y="1083"/>
                    <a:pt x="795" y="1029"/>
                  </a:cubicBezTo>
                  <a:lnTo>
                    <a:pt x="852" y="973"/>
                  </a:lnTo>
                  <a:cubicBezTo>
                    <a:pt x="1135" y="711"/>
                    <a:pt x="1096" y="1"/>
                    <a:pt x="6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1"/>
            <p:cNvSpPr/>
            <p:nvPr/>
          </p:nvSpPr>
          <p:spPr>
            <a:xfrm>
              <a:off x="7393690" y="1341258"/>
              <a:ext cx="51686" cy="29138"/>
            </a:xfrm>
            <a:custGeom>
              <a:rect b="b" l="l" r="r" t="t"/>
              <a:pathLst>
                <a:path extrusionOk="0" h="849" w="1506">
                  <a:moveTo>
                    <a:pt x="764" y="1"/>
                  </a:moveTo>
                  <a:cubicBezTo>
                    <a:pt x="406" y="1"/>
                    <a:pt x="0" y="256"/>
                    <a:pt x="209" y="638"/>
                  </a:cubicBezTo>
                  <a:cubicBezTo>
                    <a:pt x="298" y="788"/>
                    <a:pt x="445" y="848"/>
                    <a:pt x="601" y="848"/>
                  </a:cubicBezTo>
                  <a:cubicBezTo>
                    <a:pt x="1020" y="848"/>
                    <a:pt x="1506" y="414"/>
                    <a:pt x="1111" y="119"/>
                  </a:cubicBezTo>
                  <a:cubicBezTo>
                    <a:pt x="1100" y="96"/>
                    <a:pt x="1078" y="85"/>
                    <a:pt x="1055" y="73"/>
                  </a:cubicBezTo>
                  <a:cubicBezTo>
                    <a:pt x="974" y="24"/>
                    <a:pt x="871" y="1"/>
                    <a:pt x="76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1"/>
            <p:cNvSpPr/>
            <p:nvPr/>
          </p:nvSpPr>
          <p:spPr>
            <a:xfrm>
              <a:off x="7325942" y="1193339"/>
              <a:ext cx="52166" cy="29103"/>
            </a:xfrm>
            <a:custGeom>
              <a:rect b="b" l="l" r="r" t="t"/>
              <a:pathLst>
                <a:path extrusionOk="0" h="848" w="1520">
                  <a:moveTo>
                    <a:pt x="910" y="1"/>
                  </a:moveTo>
                  <a:cubicBezTo>
                    <a:pt x="491" y="1"/>
                    <a:pt x="1" y="465"/>
                    <a:pt x="411" y="750"/>
                  </a:cubicBezTo>
                  <a:cubicBezTo>
                    <a:pt x="422" y="761"/>
                    <a:pt x="445" y="772"/>
                    <a:pt x="467" y="784"/>
                  </a:cubicBezTo>
                  <a:cubicBezTo>
                    <a:pt x="545" y="827"/>
                    <a:pt x="641" y="848"/>
                    <a:pt x="741" y="848"/>
                  </a:cubicBezTo>
                  <a:cubicBezTo>
                    <a:pt x="1105" y="848"/>
                    <a:pt x="1519" y="578"/>
                    <a:pt x="1280" y="197"/>
                  </a:cubicBezTo>
                  <a:cubicBezTo>
                    <a:pt x="1193" y="57"/>
                    <a:pt x="1055" y="1"/>
                    <a:pt x="9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1"/>
            <p:cNvSpPr/>
            <p:nvPr/>
          </p:nvSpPr>
          <p:spPr>
            <a:xfrm>
              <a:off x="7334213" y="1293038"/>
              <a:ext cx="39399" cy="31609"/>
            </a:xfrm>
            <a:custGeom>
              <a:rect b="b" l="l" r="r" t="t"/>
              <a:pathLst>
                <a:path extrusionOk="0" h="921" w="1148">
                  <a:moveTo>
                    <a:pt x="452" y="1"/>
                  </a:moveTo>
                  <a:cubicBezTo>
                    <a:pt x="293" y="1"/>
                    <a:pt x="154" y="84"/>
                    <a:pt x="102" y="294"/>
                  </a:cubicBezTo>
                  <a:cubicBezTo>
                    <a:pt x="1" y="666"/>
                    <a:pt x="420" y="921"/>
                    <a:pt x="749" y="921"/>
                  </a:cubicBezTo>
                  <a:cubicBezTo>
                    <a:pt x="968" y="921"/>
                    <a:pt x="1147" y="808"/>
                    <a:pt x="1107" y="542"/>
                  </a:cubicBezTo>
                  <a:cubicBezTo>
                    <a:pt x="1095" y="519"/>
                    <a:pt x="1095" y="497"/>
                    <a:pt x="1084" y="474"/>
                  </a:cubicBezTo>
                  <a:cubicBezTo>
                    <a:pt x="1021" y="222"/>
                    <a:pt x="711" y="1"/>
                    <a:pt x="45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1"/>
            <p:cNvSpPr/>
            <p:nvPr/>
          </p:nvSpPr>
          <p:spPr>
            <a:xfrm>
              <a:off x="7257268" y="1354265"/>
              <a:ext cx="39228" cy="31266"/>
            </a:xfrm>
            <a:custGeom>
              <a:rect b="b" l="l" r="r" t="t"/>
              <a:pathLst>
                <a:path extrusionOk="0" h="911" w="1143">
                  <a:moveTo>
                    <a:pt x="438" y="0"/>
                  </a:moveTo>
                  <a:cubicBezTo>
                    <a:pt x="276" y="0"/>
                    <a:pt x="136" y="83"/>
                    <a:pt x="88" y="292"/>
                  </a:cubicBezTo>
                  <a:cubicBezTo>
                    <a:pt x="1" y="667"/>
                    <a:pt x="413" y="911"/>
                    <a:pt x="738" y="911"/>
                  </a:cubicBezTo>
                  <a:cubicBezTo>
                    <a:pt x="961" y="911"/>
                    <a:pt x="1142" y="796"/>
                    <a:pt x="1092" y="529"/>
                  </a:cubicBezTo>
                  <a:cubicBezTo>
                    <a:pt x="1092" y="507"/>
                    <a:pt x="1092" y="484"/>
                    <a:pt x="1081" y="450"/>
                  </a:cubicBezTo>
                  <a:cubicBezTo>
                    <a:pt x="1004" y="208"/>
                    <a:pt x="695" y="0"/>
                    <a:pt x="43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1"/>
            <p:cNvSpPr/>
            <p:nvPr/>
          </p:nvSpPr>
          <p:spPr>
            <a:xfrm>
              <a:off x="7296805" y="517475"/>
              <a:ext cx="38747" cy="37100"/>
            </a:xfrm>
            <a:custGeom>
              <a:rect b="b" l="l" r="r" t="t"/>
              <a:pathLst>
                <a:path extrusionOk="0" h="1081" w="1129">
                  <a:moveTo>
                    <a:pt x="658" y="1"/>
                  </a:moveTo>
                  <a:cubicBezTo>
                    <a:pt x="608" y="1"/>
                    <a:pt x="553" y="13"/>
                    <a:pt x="493" y="41"/>
                  </a:cubicBezTo>
                  <a:lnTo>
                    <a:pt x="436" y="86"/>
                  </a:lnTo>
                  <a:cubicBezTo>
                    <a:pt x="94" y="296"/>
                    <a:pt x="0" y="1080"/>
                    <a:pt x="516" y="1080"/>
                  </a:cubicBezTo>
                  <a:cubicBezTo>
                    <a:pt x="527" y="1080"/>
                    <a:pt x="538" y="1080"/>
                    <a:pt x="549" y="1079"/>
                  </a:cubicBezTo>
                  <a:cubicBezTo>
                    <a:pt x="1129" y="1049"/>
                    <a:pt x="1113" y="1"/>
                    <a:pt x="6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1"/>
            <p:cNvSpPr/>
            <p:nvPr/>
          </p:nvSpPr>
          <p:spPr>
            <a:xfrm>
              <a:off x="7235852" y="1132764"/>
              <a:ext cx="42488" cy="28794"/>
            </a:xfrm>
            <a:custGeom>
              <a:rect b="b" l="l" r="r" t="t"/>
              <a:pathLst>
                <a:path extrusionOk="0" h="839" w="1238">
                  <a:moveTo>
                    <a:pt x="642" y="1"/>
                  </a:moveTo>
                  <a:cubicBezTo>
                    <a:pt x="315" y="1"/>
                    <a:pt x="1" y="194"/>
                    <a:pt x="181" y="518"/>
                  </a:cubicBezTo>
                  <a:cubicBezTo>
                    <a:pt x="192" y="540"/>
                    <a:pt x="204" y="563"/>
                    <a:pt x="215" y="574"/>
                  </a:cubicBezTo>
                  <a:cubicBezTo>
                    <a:pt x="327" y="739"/>
                    <a:pt x="567" y="839"/>
                    <a:pt x="783" y="839"/>
                  </a:cubicBezTo>
                  <a:cubicBezTo>
                    <a:pt x="1025" y="839"/>
                    <a:pt x="1238" y="714"/>
                    <a:pt x="1208" y="416"/>
                  </a:cubicBezTo>
                  <a:cubicBezTo>
                    <a:pt x="1183" y="12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1"/>
            <p:cNvSpPr/>
            <p:nvPr/>
          </p:nvSpPr>
          <p:spPr>
            <a:xfrm>
              <a:off x="7316847" y="1023420"/>
              <a:ext cx="38610" cy="37443"/>
            </a:xfrm>
            <a:custGeom>
              <a:rect b="b" l="l" r="r" t="t"/>
              <a:pathLst>
                <a:path extrusionOk="0" h="1091" w="1125">
                  <a:moveTo>
                    <a:pt x="618" y="1"/>
                  </a:moveTo>
                  <a:cubicBezTo>
                    <a:pt x="604" y="1"/>
                    <a:pt x="590" y="1"/>
                    <a:pt x="575" y="2"/>
                  </a:cubicBezTo>
                  <a:cubicBezTo>
                    <a:pt x="1" y="53"/>
                    <a:pt x="55" y="1090"/>
                    <a:pt x="490" y="1090"/>
                  </a:cubicBezTo>
                  <a:cubicBezTo>
                    <a:pt x="543" y="1090"/>
                    <a:pt x="601" y="1075"/>
                    <a:pt x="665" y="1041"/>
                  </a:cubicBezTo>
                  <a:cubicBezTo>
                    <a:pt x="687" y="1029"/>
                    <a:pt x="710" y="1018"/>
                    <a:pt x="732" y="995"/>
                  </a:cubicBezTo>
                  <a:cubicBezTo>
                    <a:pt x="1062" y="765"/>
                    <a:pt x="1124" y="1"/>
                    <a:pt x="61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1"/>
            <p:cNvSpPr/>
            <p:nvPr/>
          </p:nvSpPr>
          <p:spPr>
            <a:xfrm>
              <a:off x="7534505" y="712344"/>
              <a:ext cx="43586" cy="28589"/>
            </a:xfrm>
            <a:custGeom>
              <a:rect b="b" l="l" r="r" t="t"/>
              <a:pathLst>
                <a:path extrusionOk="0" h="833" w="1270">
                  <a:moveTo>
                    <a:pt x="478" y="1"/>
                  </a:moveTo>
                  <a:cubicBezTo>
                    <a:pt x="225" y="1"/>
                    <a:pt x="1" y="131"/>
                    <a:pt x="44" y="434"/>
                  </a:cubicBezTo>
                  <a:cubicBezTo>
                    <a:pt x="78" y="712"/>
                    <a:pt x="340" y="832"/>
                    <a:pt x="598" y="832"/>
                  </a:cubicBezTo>
                  <a:cubicBezTo>
                    <a:pt x="937" y="832"/>
                    <a:pt x="1269" y="625"/>
                    <a:pt x="1071" y="299"/>
                  </a:cubicBezTo>
                  <a:cubicBezTo>
                    <a:pt x="1059" y="276"/>
                    <a:pt x="1048" y="253"/>
                    <a:pt x="1026" y="242"/>
                  </a:cubicBezTo>
                  <a:cubicBezTo>
                    <a:pt x="913" y="89"/>
                    <a:pt x="686" y="1"/>
                    <a:pt x="47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1"/>
            <p:cNvSpPr/>
            <p:nvPr/>
          </p:nvSpPr>
          <p:spPr>
            <a:xfrm>
              <a:off x="7372549" y="1132901"/>
              <a:ext cx="48323" cy="35212"/>
            </a:xfrm>
            <a:custGeom>
              <a:rect b="b" l="l" r="r" t="t"/>
              <a:pathLst>
                <a:path extrusionOk="0" h="1026" w="1408">
                  <a:moveTo>
                    <a:pt x="875" y="0"/>
                  </a:moveTo>
                  <a:cubicBezTo>
                    <a:pt x="852" y="0"/>
                    <a:pt x="828" y="2"/>
                    <a:pt x="802" y="6"/>
                  </a:cubicBezTo>
                  <a:cubicBezTo>
                    <a:pt x="780" y="6"/>
                    <a:pt x="757" y="17"/>
                    <a:pt x="734" y="17"/>
                  </a:cubicBezTo>
                  <a:cubicBezTo>
                    <a:pt x="328" y="130"/>
                    <a:pt x="1" y="863"/>
                    <a:pt x="554" y="1010"/>
                  </a:cubicBezTo>
                  <a:cubicBezTo>
                    <a:pt x="593" y="1021"/>
                    <a:pt x="630" y="1026"/>
                    <a:pt x="666" y="1026"/>
                  </a:cubicBezTo>
                  <a:cubicBezTo>
                    <a:pt x="1185" y="1026"/>
                    <a:pt x="1408" y="0"/>
                    <a:pt x="87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1"/>
            <p:cNvSpPr/>
            <p:nvPr/>
          </p:nvSpPr>
          <p:spPr>
            <a:xfrm>
              <a:off x="7257920" y="1197457"/>
              <a:ext cx="47362" cy="35521"/>
            </a:xfrm>
            <a:custGeom>
              <a:rect b="b" l="l" r="r" t="t"/>
              <a:pathLst>
                <a:path extrusionOk="0" h="1035" w="1380">
                  <a:moveTo>
                    <a:pt x="855" y="1"/>
                  </a:moveTo>
                  <a:cubicBezTo>
                    <a:pt x="828" y="1"/>
                    <a:pt x="799" y="4"/>
                    <a:pt x="768" y="9"/>
                  </a:cubicBezTo>
                  <a:cubicBezTo>
                    <a:pt x="746" y="9"/>
                    <a:pt x="723" y="21"/>
                    <a:pt x="700" y="21"/>
                  </a:cubicBezTo>
                  <a:cubicBezTo>
                    <a:pt x="305" y="145"/>
                    <a:pt x="1" y="889"/>
                    <a:pt x="542" y="1025"/>
                  </a:cubicBezTo>
                  <a:cubicBezTo>
                    <a:pt x="574" y="1032"/>
                    <a:pt x="605" y="1035"/>
                    <a:pt x="635" y="1035"/>
                  </a:cubicBezTo>
                  <a:cubicBezTo>
                    <a:pt x="1171" y="1035"/>
                    <a:pt x="1380" y="1"/>
                    <a:pt x="8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1"/>
            <p:cNvSpPr/>
            <p:nvPr/>
          </p:nvSpPr>
          <p:spPr>
            <a:xfrm>
              <a:off x="7906362" y="1025377"/>
              <a:ext cx="38885" cy="37512"/>
            </a:xfrm>
            <a:custGeom>
              <a:rect b="b" l="l" r="r" t="t"/>
              <a:pathLst>
                <a:path extrusionOk="0" h="1093" w="1133">
                  <a:moveTo>
                    <a:pt x="617" y="0"/>
                  </a:moveTo>
                  <a:cubicBezTo>
                    <a:pt x="602" y="0"/>
                    <a:pt x="587" y="1"/>
                    <a:pt x="572" y="2"/>
                  </a:cubicBezTo>
                  <a:cubicBezTo>
                    <a:pt x="1" y="62"/>
                    <a:pt x="62" y="1093"/>
                    <a:pt x="494" y="1093"/>
                  </a:cubicBezTo>
                  <a:cubicBezTo>
                    <a:pt x="548" y="1093"/>
                    <a:pt x="608" y="1077"/>
                    <a:pt x="674" y="1040"/>
                  </a:cubicBezTo>
                  <a:lnTo>
                    <a:pt x="730" y="995"/>
                  </a:lnTo>
                  <a:cubicBezTo>
                    <a:pt x="1070" y="764"/>
                    <a:pt x="1133" y="0"/>
                    <a:pt x="61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1"/>
            <p:cNvSpPr/>
            <p:nvPr/>
          </p:nvSpPr>
          <p:spPr>
            <a:xfrm>
              <a:off x="7217216" y="1373004"/>
              <a:ext cx="42454" cy="28932"/>
            </a:xfrm>
            <a:custGeom>
              <a:rect b="b" l="l" r="r" t="t"/>
              <a:pathLst>
                <a:path extrusionOk="0" h="843" w="1237">
                  <a:moveTo>
                    <a:pt x="453" y="1"/>
                  </a:moveTo>
                  <a:cubicBezTo>
                    <a:pt x="213" y="1"/>
                    <a:pt x="1" y="126"/>
                    <a:pt x="25" y="424"/>
                  </a:cubicBezTo>
                  <a:cubicBezTo>
                    <a:pt x="50" y="713"/>
                    <a:pt x="327" y="843"/>
                    <a:pt x="596" y="843"/>
                  </a:cubicBezTo>
                  <a:cubicBezTo>
                    <a:pt x="923" y="843"/>
                    <a:pt x="1236" y="651"/>
                    <a:pt x="1063" y="322"/>
                  </a:cubicBezTo>
                  <a:cubicBezTo>
                    <a:pt x="1051" y="299"/>
                    <a:pt x="1040" y="288"/>
                    <a:pt x="1018" y="266"/>
                  </a:cubicBezTo>
                  <a:cubicBezTo>
                    <a:pt x="906" y="100"/>
                    <a:pt x="668" y="1"/>
                    <a:pt x="45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1"/>
            <p:cNvSpPr/>
            <p:nvPr/>
          </p:nvSpPr>
          <p:spPr>
            <a:xfrm>
              <a:off x="7496169" y="1288268"/>
              <a:ext cx="38404" cy="37477"/>
            </a:xfrm>
            <a:custGeom>
              <a:rect b="b" l="l" r="r" t="t"/>
              <a:pathLst>
                <a:path extrusionOk="0" h="1092" w="1119">
                  <a:moveTo>
                    <a:pt x="605" y="0"/>
                  </a:moveTo>
                  <a:cubicBezTo>
                    <a:pt x="548" y="0"/>
                    <a:pt x="485" y="19"/>
                    <a:pt x="416" y="60"/>
                  </a:cubicBezTo>
                  <a:cubicBezTo>
                    <a:pt x="394" y="71"/>
                    <a:pt x="382" y="83"/>
                    <a:pt x="360" y="94"/>
                  </a:cubicBezTo>
                  <a:cubicBezTo>
                    <a:pt x="35" y="332"/>
                    <a:pt x="1" y="1091"/>
                    <a:pt x="488" y="1091"/>
                  </a:cubicBezTo>
                  <a:cubicBezTo>
                    <a:pt x="508" y="1091"/>
                    <a:pt x="530" y="1090"/>
                    <a:pt x="552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1"/>
            <p:cNvSpPr/>
            <p:nvPr/>
          </p:nvSpPr>
          <p:spPr>
            <a:xfrm>
              <a:off x="6145369" y="4456416"/>
              <a:ext cx="224968" cy="101724"/>
            </a:xfrm>
            <a:custGeom>
              <a:rect b="b" l="l" r="r" t="t"/>
              <a:pathLst>
                <a:path extrusionOk="0" h="2964" w="6555">
                  <a:moveTo>
                    <a:pt x="258" y="1384"/>
                  </a:moveTo>
                  <a:cubicBezTo>
                    <a:pt x="256" y="1386"/>
                    <a:pt x="255" y="1387"/>
                    <a:pt x="255" y="1388"/>
                  </a:cubicBezTo>
                  <a:lnTo>
                    <a:pt x="255" y="1388"/>
                  </a:lnTo>
                  <a:cubicBezTo>
                    <a:pt x="256" y="1387"/>
                    <a:pt x="257" y="1386"/>
                    <a:pt x="258" y="1384"/>
                  </a:cubicBezTo>
                  <a:close/>
                  <a:moveTo>
                    <a:pt x="4147" y="0"/>
                  </a:moveTo>
                  <a:cubicBezTo>
                    <a:pt x="3637" y="0"/>
                    <a:pt x="2998" y="150"/>
                    <a:pt x="2639" y="222"/>
                  </a:cubicBezTo>
                  <a:cubicBezTo>
                    <a:pt x="2199" y="346"/>
                    <a:pt x="1691" y="718"/>
                    <a:pt x="1319" y="899"/>
                  </a:cubicBezTo>
                  <a:cubicBezTo>
                    <a:pt x="1319" y="899"/>
                    <a:pt x="317" y="1390"/>
                    <a:pt x="258" y="1390"/>
                  </a:cubicBezTo>
                  <a:cubicBezTo>
                    <a:pt x="256" y="1390"/>
                    <a:pt x="255" y="1389"/>
                    <a:pt x="255" y="1388"/>
                  </a:cubicBezTo>
                  <a:lnTo>
                    <a:pt x="255" y="1388"/>
                  </a:lnTo>
                  <a:cubicBezTo>
                    <a:pt x="1" y="1761"/>
                    <a:pt x="303" y="2322"/>
                    <a:pt x="371" y="2693"/>
                  </a:cubicBezTo>
                  <a:lnTo>
                    <a:pt x="1860" y="2964"/>
                  </a:lnTo>
                  <a:cubicBezTo>
                    <a:pt x="2549" y="2783"/>
                    <a:pt x="6554" y="1644"/>
                    <a:pt x="4817" y="188"/>
                  </a:cubicBezTo>
                  <a:cubicBezTo>
                    <a:pt x="4686" y="49"/>
                    <a:pt x="4437" y="0"/>
                    <a:pt x="41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1"/>
            <p:cNvSpPr/>
            <p:nvPr/>
          </p:nvSpPr>
          <p:spPr>
            <a:xfrm>
              <a:off x="6084485" y="4477042"/>
              <a:ext cx="983337" cy="710802"/>
            </a:xfrm>
            <a:custGeom>
              <a:rect b="b" l="l" r="r" t="t"/>
              <a:pathLst>
                <a:path extrusionOk="0" h="20711" w="28652">
                  <a:moveTo>
                    <a:pt x="7817" y="1"/>
                  </a:moveTo>
                  <a:cubicBezTo>
                    <a:pt x="7315" y="1"/>
                    <a:pt x="6813" y="54"/>
                    <a:pt x="6320" y="162"/>
                  </a:cubicBezTo>
                  <a:cubicBezTo>
                    <a:pt x="5552" y="320"/>
                    <a:pt x="4842" y="659"/>
                    <a:pt x="4131" y="952"/>
                  </a:cubicBezTo>
                  <a:lnTo>
                    <a:pt x="1953" y="1776"/>
                  </a:lnTo>
                  <a:cubicBezTo>
                    <a:pt x="1231" y="2058"/>
                    <a:pt x="497" y="2397"/>
                    <a:pt x="1" y="3006"/>
                  </a:cubicBezTo>
                  <a:cubicBezTo>
                    <a:pt x="508" y="2397"/>
                    <a:pt x="1242" y="2069"/>
                    <a:pt x="1964" y="1787"/>
                  </a:cubicBezTo>
                  <a:lnTo>
                    <a:pt x="4153" y="998"/>
                  </a:lnTo>
                  <a:cubicBezTo>
                    <a:pt x="4875" y="715"/>
                    <a:pt x="5586" y="388"/>
                    <a:pt x="6342" y="241"/>
                  </a:cubicBezTo>
                  <a:cubicBezTo>
                    <a:pt x="6802" y="152"/>
                    <a:pt x="7270" y="109"/>
                    <a:pt x="7736" y="109"/>
                  </a:cubicBezTo>
                  <a:cubicBezTo>
                    <a:pt x="8036" y="109"/>
                    <a:pt x="8336" y="127"/>
                    <a:pt x="8633" y="162"/>
                  </a:cubicBezTo>
                  <a:cubicBezTo>
                    <a:pt x="9400" y="275"/>
                    <a:pt x="10123" y="546"/>
                    <a:pt x="10777" y="952"/>
                  </a:cubicBezTo>
                  <a:cubicBezTo>
                    <a:pt x="11443" y="1370"/>
                    <a:pt x="11939" y="1945"/>
                    <a:pt x="12402" y="2566"/>
                  </a:cubicBezTo>
                  <a:cubicBezTo>
                    <a:pt x="13271" y="3830"/>
                    <a:pt x="13824" y="5297"/>
                    <a:pt x="14557" y="6673"/>
                  </a:cubicBezTo>
                  <a:cubicBezTo>
                    <a:pt x="14738" y="7012"/>
                    <a:pt x="14941" y="7350"/>
                    <a:pt x="15121" y="7700"/>
                  </a:cubicBezTo>
                  <a:cubicBezTo>
                    <a:pt x="15313" y="8039"/>
                    <a:pt x="15539" y="8366"/>
                    <a:pt x="15765" y="8682"/>
                  </a:cubicBezTo>
                  <a:cubicBezTo>
                    <a:pt x="16227" y="9325"/>
                    <a:pt x="16780" y="9878"/>
                    <a:pt x="17311" y="10442"/>
                  </a:cubicBezTo>
                  <a:cubicBezTo>
                    <a:pt x="18383" y="11571"/>
                    <a:pt x="19534" y="12631"/>
                    <a:pt x="20685" y="13670"/>
                  </a:cubicBezTo>
                  <a:lnTo>
                    <a:pt x="24160" y="16773"/>
                  </a:lnTo>
                  <a:cubicBezTo>
                    <a:pt x="24747" y="17292"/>
                    <a:pt x="25300" y="17822"/>
                    <a:pt x="25875" y="18341"/>
                  </a:cubicBezTo>
                  <a:cubicBezTo>
                    <a:pt x="26451" y="18872"/>
                    <a:pt x="26970" y="19436"/>
                    <a:pt x="27523" y="19977"/>
                  </a:cubicBezTo>
                  <a:cubicBezTo>
                    <a:pt x="27760" y="20214"/>
                    <a:pt x="27985" y="20463"/>
                    <a:pt x="28211" y="20711"/>
                  </a:cubicBezTo>
                  <a:lnTo>
                    <a:pt x="28651" y="20711"/>
                  </a:lnTo>
                  <a:cubicBezTo>
                    <a:pt x="28358" y="20384"/>
                    <a:pt x="28064" y="20068"/>
                    <a:pt x="27760" y="19752"/>
                  </a:cubicBezTo>
                  <a:cubicBezTo>
                    <a:pt x="27196" y="19210"/>
                    <a:pt x="26654" y="18646"/>
                    <a:pt x="26090" y="18116"/>
                  </a:cubicBezTo>
                  <a:cubicBezTo>
                    <a:pt x="25514" y="17585"/>
                    <a:pt x="24950" y="17055"/>
                    <a:pt x="24363" y="16547"/>
                  </a:cubicBezTo>
                  <a:lnTo>
                    <a:pt x="20876" y="13466"/>
                  </a:lnTo>
                  <a:cubicBezTo>
                    <a:pt x="19714" y="12428"/>
                    <a:pt x="18586" y="11379"/>
                    <a:pt x="17502" y="10262"/>
                  </a:cubicBezTo>
                  <a:cubicBezTo>
                    <a:pt x="16972" y="9698"/>
                    <a:pt x="16419" y="9156"/>
                    <a:pt x="15968" y="8547"/>
                  </a:cubicBezTo>
                  <a:cubicBezTo>
                    <a:pt x="15742" y="8231"/>
                    <a:pt x="15550" y="7903"/>
                    <a:pt x="15336" y="7576"/>
                  </a:cubicBezTo>
                  <a:cubicBezTo>
                    <a:pt x="15133" y="7249"/>
                    <a:pt x="14952" y="6910"/>
                    <a:pt x="14772" y="6561"/>
                  </a:cubicBezTo>
                  <a:cubicBezTo>
                    <a:pt x="14027" y="5218"/>
                    <a:pt x="13451" y="3762"/>
                    <a:pt x="12549" y="2464"/>
                  </a:cubicBezTo>
                  <a:cubicBezTo>
                    <a:pt x="12086" y="1844"/>
                    <a:pt x="11522" y="1234"/>
                    <a:pt x="10856" y="840"/>
                  </a:cubicBezTo>
                  <a:cubicBezTo>
                    <a:pt x="10190" y="433"/>
                    <a:pt x="9434" y="162"/>
                    <a:pt x="8656" y="50"/>
                  </a:cubicBezTo>
                  <a:cubicBezTo>
                    <a:pt x="8377" y="17"/>
                    <a:pt x="8097" y="1"/>
                    <a:pt x="7817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1"/>
            <p:cNvSpPr/>
            <p:nvPr/>
          </p:nvSpPr>
          <p:spPr>
            <a:xfrm>
              <a:off x="5993880" y="4579796"/>
              <a:ext cx="90262" cy="607670"/>
            </a:xfrm>
            <a:custGeom>
              <a:rect b="b" l="l" r="r" t="t"/>
              <a:pathLst>
                <a:path extrusionOk="0" h="17706" w="2630">
                  <a:moveTo>
                    <a:pt x="2629" y="1"/>
                  </a:moveTo>
                  <a:lnTo>
                    <a:pt x="2629" y="1"/>
                  </a:ln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55" y="17706"/>
                  </a:lnTo>
                  <a:cubicBezTo>
                    <a:pt x="677" y="17593"/>
                    <a:pt x="700" y="17480"/>
                    <a:pt x="711" y="17367"/>
                  </a:cubicBezTo>
                  <a:cubicBezTo>
                    <a:pt x="959" y="15923"/>
                    <a:pt x="1162" y="14467"/>
                    <a:pt x="1309" y="13011"/>
                  </a:cubicBezTo>
                  <a:cubicBezTo>
                    <a:pt x="1456" y="11556"/>
                    <a:pt x="1580" y="10089"/>
                    <a:pt x="1659" y="8622"/>
                  </a:cubicBezTo>
                  <a:cubicBezTo>
                    <a:pt x="1738" y="7155"/>
                    <a:pt x="1794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29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1"/>
            <p:cNvSpPr/>
            <p:nvPr/>
          </p:nvSpPr>
          <p:spPr>
            <a:xfrm>
              <a:off x="6012447" y="4478449"/>
              <a:ext cx="1048407" cy="709017"/>
            </a:xfrm>
            <a:custGeom>
              <a:rect b="b" l="l" r="r" t="t"/>
              <a:pathLst>
                <a:path extrusionOk="0" h="20659" w="30548">
                  <a:moveTo>
                    <a:pt x="9852" y="1"/>
                  </a:moveTo>
                  <a:cubicBezTo>
                    <a:pt x="8894" y="1"/>
                    <a:pt x="7931" y="208"/>
                    <a:pt x="7065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1" y="20659"/>
                  </a:cubicBezTo>
                  <a:lnTo>
                    <a:pt x="30547" y="20659"/>
                  </a:lnTo>
                  <a:cubicBezTo>
                    <a:pt x="26868" y="16653"/>
                    <a:pt x="22073" y="13245"/>
                    <a:pt x="18473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6" y="765"/>
                  </a:cubicBezTo>
                  <a:cubicBezTo>
                    <a:pt x="11898" y="239"/>
                    <a:pt x="10878" y="1"/>
                    <a:pt x="9852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1"/>
            <p:cNvSpPr/>
            <p:nvPr/>
          </p:nvSpPr>
          <p:spPr>
            <a:xfrm>
              <a:off x="6046149" y="4548050"/>
              <a:ext cx="257949" cy="639793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796" y="102"/>
                    <a:pt x="4537" y="192"/>
                    <a:pt x="4300" y="283"/>
                  </a:cubicBezTo>
                  <a:cubicBezTo>
                    <a:pt x="1896" y="1151"/>
                    <a:pt x="1253" y="1377"/>
                    <a:pt x="1231" y="4277"/>
                  </a:cubicBezTo>
                  <a:cubicBezTo>
                    <a:pt x="1197" y="6918"/>
                    <a:pt x="1016" y="13169"/>
                    <a:pt x="1" y="18642"/>
                  </a:cubicBezTo>
                  <a:lnTo>
                    <a:pt x="4638" y="18631"/>
                  </a:lnTo>
                  <a:cubicBezTo>
                    <a:pt x="4672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56" y="14568"/>
                  </a:cubicBezTo>
                  <a:cubicBezTo>
                    <a:pt x="5011" y="13485"/>
                    <a:pt x="4695" y="12921"/>
                    <a:pt x="5135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6" y="8136"/>
                    <a:pt x="6794" y="7708"/>
                    <a:pt x="6963" y="7324"/>
                  </a:cubicBezTo>
                  <a:cubicBezTo>
                    <a:pt x="7516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1"/>
            <p:cNvSpPr/>
            <p:nvPr/>
          </p:nvSpPr>
          <p:spPr>
            <a:xfrm>
              <a:off x="6306398" y="4511534"/>
              <a:ext cx="709120" cy="675932"/>
            </a:xfrm>
            <a:custGeom>
              <a:rect b="b" l="l" r="r" t="t"/>
              <a:pathLst>
                <a:path extrusionOk="0" h="19695" w="20662">
                  <a:moveTo>
                    <a:pt x="1311" y="0"/>
                  </a:moveTo>
                  <a:cubicBezTo>
                    <a:pt x="880" y="0"/>
                    <a:pt x="439" y="50"/>
                    <a:pt x="1" y="150"/>
                  </a:cubicBezTo>
                  <a:cubicBezTo>
                    <a:pt x="136" y="286"/>
                    <a:pt x="249" y="455"/>
                    <a:pt x="339" y="624"/>
                  </a:cubicBezTo>
                  <a:cubicBezTo>
                    <a:pt x="1174" y="2351"/>
                    <a:pt x="960" y="4461"/>
                    <a:pt x="2020" y="6041"/>
                  </a:cubicBezTo>
                  <a:cubicBezTo>
                    <a:pt x="3059" y="7587"/>
                    <a:pt x="4616" y="8738"/>
                    <a:pt x="5439" y="10430"/>
                  </a:cubicBezTo>
                  <a:cubicBezTo>
                    <a:pt x="6229" y="12055"/>
                    <a:pt x="7640" y="13364"/>
                    <a:pt x="8734" y="14797"/>
                  </a:cubicBezTo>
                  <a:cubicBezTo>
                    <a:pt x="9908" y="16332"/>
                    <a:pt x="11025" y="17912"/>
                    <a:pt x="12210" y="19435"/>
                  </a:cubicBezTo>
                  <a:cubicBezTo>
                    <a:pt x="12278" y="19525"/>
                    <a:pt x="12345" y="19616"/>
                    <a:pt x="12413" y="19695"/>
                  </a:cubicBezTo>
                  <a:lnTo>
                    <a:pt x="20662" y="19695"/>
                  </a:lnTo>
                  <a:cubicBezTo>
                    <a:pt x="19037" y="18013"/>
                    <a:pt x="17220" y="16411"/>
                    <a:pt x="15449" y="14854"/>
                  </a:cubicBezTo>
                  <a:cubicBezTo>
                    <a:pt x="13305" y="12958"/>
                    <a:pt x="11082" y="11006"/>
                    <a:pt x="9197" y="8896"/>
                  </a:cubicBezTo>
                  <a:cubicBezTo>
                    <a:pt x="8283" y="7880"/>
                    <a:pt x="7617" y="6582"/>
                    <a:pt x="7019" y="5420"/>
                  </a:cubicBezTo>
                  <a:cubicBezTo>
                    <a:pt x="6839" y="5082"/>
                    <a:pt x="6669" y="4732"/>
                    <a:pt x="6500" y="4382"/>
                  </a:cubicBezTo>
                  <a:cubicBezTo>
                    <a:pt x="5767" y="2859"/>
                    <a:pt x="5067" y="1426"/>
                    <a:pt x="3736" y="624"/>
                  </a:cubicBezTo>
                  <a:cubicBezTo>
                    <a:pt x="3032" y="208"/>
                    <a:pt x="2191" y="0"/>
                    <a:pt x="1311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1"/>
            <p:cNvSpPr/>
            <p:nvPr/>
          </p:nvSpPr>
          <p:spPr>
            <a:xfrm>
              <a:off x="6522683" y="5107741"/>
              <a:ext cx="40841" cy="29412"/>
            </a:xfrm>
            <a:custGeom>
              <a:rect b="b" l="l" r="r" t="t"/>
              <a:pathLst>
                <a:path extrusionOk="0" h="857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6"/>
                    <a:pt x="325" y="856"/>
                    <a:pt x="612" y="856"/>
                  </a:cubicBezTo>
                  <a:cubicBezTo>
                    <a:pt x="915" y="856"/>
                    <a:pt x="1189" y="689"/>
                    <a:pt x="1045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1"/>
            <p:cNvSpPr/>
            <p:nvPr/>
          </p:nvSpPr>
          <p:spPr>
            <a:xfrm>
              <a:off x="6436745" y="5165982"/>
              <a:ext cx="40292" cy="29412"/>
            </a:xfrm>
            <a:custGeom>
              <a:rect b="b" l="l" r="r" t="t"/>
              <a:pathLst>
                <a:path extrusionOk="0" h="857" w="1174">
                  <a:moveTo>
                    <a:pt x="552" y="1"/>
                  </a:moveTo>
                  <a:cubicBezTo>
                    <a:pt x="260" y="1"/>
                    <a:pt x="0" y="159"/>
                    <a:pt x="129" y="468"/>
                  </a:cubicBezTo>
                  <a:cubicBezTo>
                    <a:pt x="141" y="490"/>
                    <a:pt x="141" y="513"/>
                    <a:pt x="152" y="535"/>
                  </a:cubicBezTo>
                  <a:cubicBezTo>
                    <a:pt x="259" y="726"/>
                    <a:pt x="533" y="857"/>
                    <a:pt x="769" y="857"/>
                  </a:cubicBezTo>
                  <a:cubicBezTo>
                    <a:pt x="980" y="857"/>
                    <a:pt x="1162" y="752"/>
                    <a:pt x="1168" y="490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1"/>
            <p:cNvSpPr/>
            <p:nvPr/>
          </p:nvSpPr>
          <p:spPr>
            <a:xfrm>
              <a:off x="6610954" y="5074038"/>
              <a:ext cx="43586" cy="28726"/>
            </a:xfrm>
            <a:custGeom>
              <a:rect b="b" l="l" r="r" t="t"/>
              <a:pathLst>
                <a:path extrusionOk="0" h="837" w="1270">
                  <a:moveTo>
                    <a:pt x="672" y="1"/>
                  </a:moveTo>
                  <a:cubicBezTo>
                    <a:pt x="333" y="1"/>
                    <a:pt x="0" y="207"/>
                    <a:pt x="199" y="540"/>
                  </a:cubicBezTo>
                  <a:cubicBezTo>
                    <a:pt x="210" y="563"/>
                    <a:pt x="222" y="574"/>
                    <a:pt x="233" y="596"/>
                  </a:cubicBezTo>
                  <a:cubicBezTo>
                    <a:pt x="349" y="749"/>
                    <a:pt x="578" y="837"/>
                    <a:pt x="786" y="837"/>
                  </a:cubicBezTo>
                  <a:cubicBezTo>
                    <a:pt x="1042" y="837"/>
                    <a:pt x="1269" y="704"/>
                    <a:pt x="1226" y="393"/>
                  </a:cubicBezTo>
                  <a:cubicBezTo>
                    <a:pt x="1192" y="120"/>
                    <a:pt x="930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1"/>
            <p:cNvSpPr/>
            <p:nvPr/>
          </p:nvSpPr>
          <p:spPr>
            <a:xfrm>
              <a:off x="6291572" y="513341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63" y="1"/>
                  </a:moveTo>
                  <a:cubicBezTo>
                    <a:pt x="609" y="1"/>
                    <a:pt x="551" y="13"/>
                    <a:pt x="489" y="40"/>
                  </a:cubicBezTo>
                  <a:cubicBezTo>
                    <a:pt x="0" y="256"/>
                    <a:pt x="294" y="1115"/>
                    <a:pt x="674" y="1115"/>
                  </a:cubicBezTo>
                  <a:cubicBezTo>
                    <a:pt x="750" y="1115"/>
                    <a:pt x="829" y="1080"/>
                    <a:pt x="906" y="999"/>
                  </a:cubicBezTo>
                  <a:cubicBezTo>
                    <a:pt x="929" y="988"/>
                    <a:pt x="940" y="965"/>
                    <a:pt x="952" y="943"/>
                  </a:cubicBezTo>
                  <a:cubicBezTo>
                    <a:pt x="1180" y="655"/>
                    <a:pt x="105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1"/>
            <p:cNvSpPr/>
            <p:nvPr/>
          </p:nvSpPr>
          <p:spPr>
            <a:xfrm>
              <a:off x="6238582" y="5136947"/>
              <a:ext cx="50656" cy="29069"/>
            </a:xfrm>
            <a:custGeom>
              <a:rect b="b" l="l" r="r" t="t"/>
              <a:pathLst>
                <a:path extrusionOk="0" h="847" w="1476">
                  <a:moveTo>
                    <a:pt x="720" y="1"/>
                  </a:moveTo>
                  <a:cubicBezTo>
                    <a:pt x="374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0" y="847"/>
                  </a:cubicBezTo>
                  <a:cubicBezTo>
                    <a:pt x="1008" y="847"/>
                    <a:pt x="1476" y="457"/>
                    <a:pt x="1119" y="140"/>
                  </a:cubicBezTo>
                  <a:cubicBezTo>
                    <a:pt x="1096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1"/>
            <p:cNvSpPr/>
            <p:nvPr/>
          </p:nvSpPr>
          <p:spPr>
            <a:xfrm>
              <a:off x="6337389" y="5052417"/>
              <a:ext cx="51549" cy="34389"/>
            </a:xfrm>
            <a:custGeom>
              <a:rect b="b" l="l" r="r" t="t"/>
              <a:pathLst>
                <a:path extrusionOk="0" h="1002" w="1502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cubicBezTo>
                    <a:pt x="632" y="1001"/>
                    <a:pt x="655" y="1001"/>
                    <a:pt x="677" y="989"/>
                  </a:cubicBezTo>
                  <a:cubicBezTo>
                    <a:pt x="1106" y="933"/>
                    <a:pt x="1501" y="222"/>
                    <a:pt x="971" y="30"/>
                  </a:cubicBezTo>
                  <a:cubicBezTo>
                    <a:pt x="918" y="10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1"/>
            <p:cNvSpPr/>
            <p:nvPr/>
          </p:nvSpPr>
          <p:spPr>
            <a:xfrm>
              <a:off x="6459637" y="5099435"/>
              <a:ext cx="50897" cy="34629"/>
            </a:xfrm>
            <a:custGeom>
              <a:rect b="b" l="l" r="r" t="t"/>
              <a:pathLst>
                <a:path extrusionOk="0" h="1009" w="1483">
                  <a:moveTo>
                    <a:pt x="811" y="1"/>
                  </a:moveTo>
                  <a:cubicBezTo>
                    <a:pt x="295" y="1"/>
                    <a:pt x="1" y="1009"/>
                    <a:pt x="567" y="1009"/>
                  </a:cubicBezTo>
                  <a:cubicBezTo>
                    <a:pt x="579" y="1009"/>
                    <a:pt x="590" y="1008"/>
                    <a:pt x="602" y="1007"/>
                  </a:cubicBezTo>
                  <a:cubicBezTo>
                    <a:pt x="625" y="1007"/>
                    <a:pt x="659" y="1007"/>
                    <a:pt x="681" y="996"/>
                  </a:cubicBezTo>
                  <a:cubicBezTo>
                    <a:pt x="1087" y="928"/>
                    <a:pt x="1482" y="206"/>
                    <a:pt x="952" y="26"/>
                  </a:cubicBezTo>
                  <a:cubicBezTo>
                    <a:pt x="903" y="9"/>
                    <a:pt x="856" y="1"/>
                    <a:pt x="8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1"/>
            <p:cNvSpPr/>
            <p:nvPr/>
          </p:nvSpPr>
          <p:spPr>
            <a:xfrm>
              <a:off x="6368105" y="5131147"/>
              <a:ext cx="39193" cy="32741"/>
            </a:xfrm>
            <a:custGeom>
              <a:rect b="b" l="l" r="r" t="t"/>
              <a:pathLst>
                <a:path extrusionOk="0" h="954" w="1142">
                  <a:moveTo>
                    <a:pt x="484" y="0"/>
                  </a:moveTo>
                  <a:cubicBezTo>
                    <a:pt x="340" y="0"/>
                    <a:pt x="210" y="75"/>
                    <a:pt x="143" y="264"/>
                  </a:cubicBezTo>
                  <a:cubicBezTo>
                    <a:pt x="1" y="649"/>
                    <a:pt x="450" y="954"/>
                    <a:pt x="787" y="954"/>
                  </a:cubicBezTo>
                  <a:cubicBezTo>
                    <a:pt x="983" y="954"/>
                    <a:pt x="1142" y="851"/>
                    <a:pt x="1125" y="602"/>
                  </a:cubicBezTo>
                  <a:cubicBezTo>
                    <a:pt x="1125" y="580"/>
                    <a:pt x="1125" y="557"/>
                    <a:pt x="1114" y="535"/>
                  </a:cubicBezTo>
                  <a:cubicBezTo>
                    <a:pt x="1070" y="263"/>
                    <a:pt x="752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1"/>
            <p:cNvSpPr/>
            <p:nvPr/>
          </p:nvSpPr>
          <p:spPr>
            <a:xfrm>
              <a:off x="6360040" y="4972348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8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1"/>
            <p:cNvSpPr/>
            <p:nvPr/>
          </p:nvSpPr>
          <p:spPr>
            <a:xfrm>
              <a:off x="6417149" y="5071739"/>
              <a:ext cx="41081" cy="29206"/>
            </a:xfrm>
            <a:custGeom>
              <a:rect b="b" l="l" r="r" t="t"/>
              <a:pathLst>
                <a:path extrusionOk="0" h="851" w="1197">
                  <a:moveTo>
                    <a:pt x="420" y="0"/>
                  </a:moveTo>
                  <a:cubicBezTo>
                    <a:pt x="196" y="0"/>
                    <a:pt x="1" y="114"/>
                    <a:pt x="1" y="393"/>
                  </a:cubicBezTo>
                  <a:cubicBezTo>
                    <a:pt x="12" y="703"/>
                    <a:pt x="322" y="850"/>
                    <a:pt x="608" y="850"/>
                  </a:cubicBezTo>
                  <a:cubicBezTo>
                    <a:pt x="916" y="850"/>
                    <a:pt x="1196" y="680"/>
                    <a:pt x="1050" y="359"/>
                  </a:cubicBezTo>
                  <a:cubicBezTo>
                    <a:pt x="1039" y="347"/>
                    <a:pt x="1028" y="325"/>
                    <a:pt x="1016" y="302"/>
                  </a:cubicBezTo>
                  <a:cubicBezTo>
                    <a:pt x="908" y="120"/>
                    <a:pt x="649" y="0"/>
                    <a:pt x="42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1"/>
            <p:cNvSpPr/>
            <p:nvPr/>
          </p:nvSpPr>
          <p:spPr>
            <a:xfrm>
              <a:off x="6370885" y="4994862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560" y="1"/>
                  </a:moveTo>
                  <a:cubicBezTo>
                    <a:pt x="266" y="1"/>
                    <a:pt x="0" y="161"/>
                    <a:pt x="130" y="477"/>
                  </a:cubicBezTo>
                  <a:cubicBezTo>
                    <a:pt x="130" y="489"/>
                    <a:pt x="141" y="511"/>
                    <a:pt x="153" y="534"/>
                  </a:cubicBezTo>
                  <a:cubicBezTo>
                    <a:pt x="260" y="730"/>
                    <a:pt x="533" y="863"/>
                    <a:pt x="769" y="863"/>
                  </a:cubicBezTo>
                  <a:cubicBezTo>
                    <a:pt x="981" y="863"/>
                    <a:pt x="1163" y="756"/>
                    <a:pt x="1168" y="489"/>
                  </a:cubicBezTo>
                  <a:cubicBezTo>
                    <a:pt x="1180" y="161"/>
                    <a:pt x="855" y="1"/>
                    <a:pt x="56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1"/>
            <p:cNvSpPr/>
            <p:nvPr/>
          </p:nvSpPr>
          <p:spPr>
            <a:xfrm>
              <a:off x="6511082" y="4991945"/>
              <a:ext cx="41218" cy="29241"/>
            </a:xfrm>
            <a:custGeom>
              <a:rect b="b" l="l" r="r" t="t"/>
              <a:pathLst>
                <a:path extrusionOk="0" h="852" w="1201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1" y="705"/>
                    <a:pt x="324" y="852"/>
                    <a:pt x="613" y="852"/>
                  </a:cubicBezTo>
                  <a:cubicBezTo>
                    <a:pt x="920" y="852"/>
                    <a:pt x="1201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1"/>
            <p:cNvSpPr/>
            <p:nvPr/>
          </p:nvSpPr>
          <p:spPr>
            <a:xfrm>
              <a:off x="6391992" y="4913730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3" y="43"/>
                    <a:pt x="542" y="54"/>
                    <a:pt x="519" y="65"/>
                  </a:cubicBezTo>
                  <a:cubicBezTo>
                    <a:pt x="147" y="269"/>
                    <a:pt x="0" y="1070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02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1"/>
            <p:cNvSpPr/>
            <p:nvPr/>
          </p:nvSpPr>
          <p:spPr>
            <a:xfrm>
              <a:off x="6573064" y="5111379"/>
              <a:ext cx="38953" cy="32913"/>
            </a:xfrm>
            <a:custGeom>
              <a:rect b="b" l="l" r="r" t="t"/>
              <a:pathLst>
                <a:path extrusionOk="0" h="959" w="1135">
                  <a:moveTo>
                    <a:pt x="487" y="1"/>
                  </a:moveTo>
                  <a:cubicBezTo>
                    <a:pt x="348" y="1"/>
                    <a:pt x="221" y="73"/>
                    <a:pt x="152" y="253"/>
                  </a:cubicBezTo>
                  <a:cubicBezTo>
                    <a:pt x="0" y="643"/>
                    <a:pt x="453" y="959"/>
                    <a:pt x="791" y="959"/>
                  </a:cubicBezTo>
                  <a:cubicBezTo>
                    <a:pt x="981" y="959"/>
                    <a:pt x="1135" y="858"/>
                    <a:pt x="1122" y="614"/>
                  </a:cubicBezTo>
                  <a:cubicBezTo>
                    <a:pt x="1122" y="592"/>
                    <a:pt x="1122" y="569"/>
                    <a:pt x="1122" y="547"/>
                  </a:cubicBezTo>
                  <a:cubicBezTo>
                    <a:pt x="1078" y="271"/>
                    <a:pt x="758" y="1"/>
                    <a:pt x="48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1"/>
            <p:cNvSpPr/>
            <p:nvPr/>
          </p:nvSpPr>
          <p:spPr>
            <a:xfrm>
              <a:off x="6550688" y="5091370"/>
              <a:ext cx="41562" cy="37134"/>
            </a:xfrm>
            <a:custGeom>
              <a:rect b="b" l="l" r="r" t="t"/>
              <a:pathLst>
                <a:path extrusionOk="0" h="1082" w="1211">
                  <a:moveTo>
                    <a:pt x="630" y="1"/>
                  </a:moveTo>
                  <a:cubicBezTo>
                    <a:pt x="47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46" y="1039"/>
                    <a:pt x="669" y="1028"/>
                    <a:pt x="691" y="1017"/>
                  </a:cubicBezTo>
                  <a:cubicBezTo>
                    <a:pt x="1052" y="814"/>
                    <a:pt x="1210" y="24"/>
                    <a:pt x="646" y="1"/>
                  </a:cubicBezTo>
                  <a:cubicBezTo>
                    <a:pt x="640" y="1"/>
                    <a:pt x="635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1"/>
            <p:cNvSpPr/>
            <p:nvPr/>
          </p:nvSpPr>
          <p:spPr>
            <a:xfrm>
              <a:off x="6372807" y="5074828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0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1"/>
            <p:cNvSpPr/>
            <p:nvPr/>
          </p:nvSpPr>
          <p:spPr>
            <a:xfrm>
              <a:off x="6569358" y="5149645"/>
              <a:ext cx="48357" cy="35590"/>
            </a:xfrm>
            <a:custGeom>
              <a:rect b="b" l="l" r="r" t="t"/>
              <a:pathLst>
                <a:path extrusionOk="0" h="1037" w="1409">
                  <a:moveTo>
                    <a:pt x="881" y="0"/>
                  </a:moveTo>
                  <a:cubicBezTo>
                    <a:pt x="856" y="0"/>
                    <a:pt x="830" y="2"/>
                    <a:pt x="802" y="7"/>
                  </a:cubicBezTo>
                  <a:lnTo>
                    <a:pt x="734" y="30"/>
                  </a:lnTo>
                  <a:cubicBezTo>
                    <a:pt x="328" y="142"/>
                    <a:pt x="0" y="887"/>
                    <a:pt x="553" y="1023"/>
                  </a:cubicBezTo>
                  <a:cubicBezTo>
                    <a:pt x="590" y="1032"/>
                    <a:pt x="626" y="1036"/>
                    <a:pt x="660" y="1036"/>
                  </a:cubicBezTo>
                  <a:cubicBezTo>
                    <a:pt x="1190" y="1036"/>
                    <a:pt x="1409" y="0"/>
                    <a:pt x="88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1"/>
            <p:cNvSpPr/>
            <p:nvPr/>
          </p:nvSpPr>
          <p:spPr>
            <a:xfrm>
              <a:off x="6412412" y="4998397"/>
              <a:ext cx="42728" cy="36619"/>
            </a:xfrm>
            <a:custGeom>
              <a:rect b="b" l="l" r="r" t="t"/>
              <a:pathLst>
                <a:path extrusionOk="0" h="1067" w="1245">
                  <a:moveTo>
                    <a:pt x="648" y="1"/>
                  </a:moveTo>
                  <a:cubicBezTo>
                    <a:pt x="75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5" y="1029"/>
                    <a:pt x="658" y="1018"/>
                    <a:pt x="680" y="1018"/>
                  </a:cubicBezTo>
                  <a:cubicBezTo>
                    <a:pt x="1053" y="826"/>
                    <a:pt x="1245" y="36"/>
                    <a:pt x="680" y="2"/>
                  </a:cubicBezTo>
                  <a:cubicBezTo>
                    <a:pt x="669" y="1"/>
                    <a:pt x="658" y="1"/>
                    <a:pt x="64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1"/>
            <p:cNvSpPr/>
            <p:nvPr/>
          </p:nvSpPr>
          <p:spPr>
            <a:xfrm>
              <a:off x="6328088" y="4955154"/>
              <a:ext cx="41596" cy="37134"/>
            </a:xfrm>
            <a:custGeom>
              <a:rect b="b" l="l" r="r" t="t"/>
              <a:pathLst>
                <a:path extrusionOk="0" h="1082" w="1212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5" y="43"/>
                    <a:pt x="542" y="55"/>
                    <a:pt x="520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12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1"/>
            <p:cNvSpPr/>
            <p:nvPr/>
          </p:nvSpPr>
          <p:spPr>
            <a:xfrm>
              <a:off x="6335879" y="5163270"/>
              <a:ext cx="41218" cy="29344"/>
            </a:xfrm>
            <a:custGeom>
              <a:rect b="b" l="l" r="r" t="t"/>
              <a:pathLst>
                <a:path extrusionOk="0" h="855" w="1201">
                  <a:moveTo>
                    <a:pt x="584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68" y="535"/>
                    <a:pt x="180" y="547"/>
                  </a:cubicBezTo>
                  <a:cubicBezTo>
                    <a:pt x="289" y="732"/>
                    <a:pt x="556" y="854"/>
                    <a:pt x="789" y="854"/>
                  </a:cubicBezTo>
                  <a:cubicBezTo>
                    <a:pt x="1010" y="854"/>
                    <a:pt x="1201" y="743"/>
                    <a:pt x="1195" y="468"/>
                  </a:cubicBezTo>
                  <a:cubicBezTo>
                    <a:pt x="1184" y="151"/>
                    <a:pt x="871" y="0"/>
                    <a:pt x="5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1"/>
            <p:cNvSpPr/>
            <p:nvPr/>
          </p:nvSpPr>
          <p:spPr>
            <a:xfrm>
              <a:off x="6400881" y="4934047"/>
              <a:ext cx="51377" cy="28966"/>
            </a:xfrm>
            <a:custGeom>
              <a:rect b="b" l="l" r="r" t="t"/>
              <a:pathLst>
                <a:path extrusionOk="0" h="844" w="1497">
                  <a:moveTo>
                    <a:pt x="744" y="1"/>
                  </a:moveTo>
                  <a:cubicBezTo>
                    <a:pt x="390" y="1"/>
                    <a:pt x="0" y="240"/>
                    <a:pt x="204" y="613"/>
                  </a:cubicBezTo>
                  <a:cubicBezTo>
                    <a:pt x="291" y="778"/>
                    <a:pt x="447" y="844"/>
                    <a:pt x="612" y="844"/>
                  </a:cubicBezTo>
                  <a:cubicBezTo>
                    <a:pt x="1024" y="844"/>
                    <a:pt x="1497" y="434"/>
                    <a:pt x="1118" y="128"/>
                  </a:cubicBezTo>
                  <a:cubicBezTo>
                    <a:pt x="1107" y="117"/>
                    <a:pt x="1084" y="94"/>
                    <a:pt x="1062" y="83"/>
                  </a:cubicBezTo>
                  <a:cubicBezTo>
                    <a:pt x="975" y="27"/>
                    <a:pt x="861" y="1"/>
                    <a:pt x="74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1"/>
            <p:cNvSpPr/>
            <p:nvPr/>
          </p:nvSpPr>
          <p:spPr>
            <a:xfrm>
              <a:off x="6352490" y="4829955"/>
              <a:ext cx="50862" cy="34595"/>
            </a:xfrm>
            <a:custGeom>
              <a:rect b="b" l="l" r="r" t="t"/>
              <a:pathLst>
                <a:path extrusionOk="0" h="1008" w="1482">
                  <a:moveTo>
                    <a:pt x="915" y="0"/>
                  </a:moveTo>
                  <a:cubicBezTo>
                    <a:pt x="904" y="0"/>
                    <a:pt x="892" y="1"/>
                    <a:pt x="881" y="1"/>
                  </a:cubicBezTo>
                  <a:lnTo>
                    <a:pt x="802" y="13"/>
                  </a:lnTo>
                  <a:cubicBezTo>
                    <a:pt x="395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2" y="0"/>
                    <a:pt x="9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1"/>
            <p:cNvSpPr/>
            <p:nvPr/>
          </p:nvSpPr>
          <p:spPr>
            <a:xfrm>
              <a:off x="6403901" y="4847767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667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25"/>
                    <a:pt x="1256" y="35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1"/>
            <p:cNvSpPr/>
            <p:nvPr/>
          </p:nvSpPr>
          <p:spPr>
            <a:xfrm>
              <a:off x="6507547" y="5144703"/>
              <a:ext cx="39571" cy="38164"/>
            </a:xfrm>
            <a:custGeom>
              <a:rect b="b" l="l" r="r" t="t"/>
              <a:pathLst>
                <a:path extrusionOk="0" h="1112" w="1153">
                  <a:moveTo>
                    <a:pt x="659" y="1"/>
                  </a:moveTo>
                  <a:cubicBezTo>
                    <a:pt x="615" y="1"/>
                    <a:pt x="567" y="9"/>
                    <a:pt x="515" y="27"/>
                  </a:cubicBezTo>
                  <a:cubicBezTo>
                    <a:pt x="0" y="199"/>
                    <a:pt x="235" y="1111"/>
                    <a:pt x="626" y="1111"/>
                  </a:cubicBezTo>
                  <a:cubicBezTo>
                    <a:pt x="698" y="1111"/>
                    <a:pt x="775" y="1080"/>
                    <a:pt x="854" y="1009"/>
                  </a:cubicBezTo>
                  <a:cubicBezTo>
                    <a:pt x="865" y="997"/>
                    <a:pt x="887" y="975"/>
                    <a:pt x="899" y="964"/>
                  </a:cubicBezTo>
                  <a:cubicBezTo>
                    <a:pt x="1153" y="679"/>
                    <a:pt x="1059" y="1"/>
                    <a:pt x="65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1"/>
            <p:cNvSpPr/>
            <p:nvPr/>
          </p:nvSpPr>
          <p:spPr>
            <a:xfrm>
              <a:off x="6508440" y="5058594"/>
              <a:ext cx="40429" cy="38061"/>
            </a:xfrm>
            <a:custGeom>
              <a:rect b="b" l="l" r="r" t="t"/>
              <a:pathLst>
                <a:path extrusionOk="0" h="1109" w="1178">
                  <a:moveTo>
                    <a:pt x="501" y="1"/>
                  </a:moveTo>
                  <a:cubicBezTo>
                    <a:pt x="423" y="1"/>
                    <a:pt x="342" y="37"/>
                    <a:pt x="263" y="121"/>
                  </a:cubicBezTo>
                  <a:cubicBezTo>
                    <a:pt x="252" y="132"/>
                    <a:pt x="230" y="155"/>
                    <a:pt x="218" y="166"/>
                  </a:cubicBezTo>
                  <a:cubicBezTo>
                    <a:pt x="0" y="464"/>
                    <a:pt x="122" y="1109"/>
                    <a:pt x="506" y="1109"/>
                  </a:cubicBezTo>
                  <a:cubicBezTo>
                    <a:pt x="559" y="1109"/>
                    <a:pt x="618" y="1096"/>
                    <a:pt x="681" y="1069"/>
                  </a:cubicBezTo>
                  <a:cubicBezTo>
                    <a:pt x="1177" y="854"/>
                    <a:pt x="881" y="1"/>
                    <a:pt x="50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1"/>
            <p:cNvSpPr/>
            <p:nvPr/>
          </p:nvSpPr>
          <p:spPr>
            <a:xfrm>
              <a:off x="6609684" y="515366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670" y="1"/>
                  </a:moveTo>
                  <a:cubicBezTo>
                    <a:pt x="613" y="1"/>
                    <a:pt x="551" y="15"/>
                    <a:pt x="484" y="48"/>
                  </a:cubicBezTo>
                  <a:cubicBezTo>
                    <a:pt x="1" y="281"/>
                    <a:pt x="314" y="1111"/>
                    <a:pt x="692" y="1111"/>
                  </a:cubicBezTo>
                  <a:cubicBezTo>
                    <a:pt x="773" y="1111"/>
                    <a:pt x="856" y="1074"/>
                    <a:pt x="936" y="985"/>
                  </a:cubicBezTo>
                  <a:cubicBezTo>
                    <a:pt x="947" y="973"/>
                    <a:pt x="958" y="951"/>
                    <a:pt x="981" y="928"/>
                  </a:cubicBezTo>
                  <a:cubicBezTo>
                    <a:pt x="1186" y="634"/>
                    <a:pt x="1044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1"/>
            <p:cNvSpPr/>
            <p:nvPr/>
          </p:nvSpPr>
          <p:spPr>
            <a:xfrm>
              <a:off x="6323386" y="4730907"/>
              <a:ext cx="51205" cy="28932"/>
            </a:xfrm>
            <a:custGeom>
              <a:rect b="b" l="l" r="r" t="t"/>
              <a:pathLst>
                <a:path extrusionOk="0" h="843" w="1492">
                  <a:moveTo>
                    <a:pt x="731" y="0"/>
                  </a:moveTo>
                  <a:cubicBezTo>
                    <a:pt x="377" y="0"/>
                    <a:pt x="0" y="241"/>
                    <a:pt x="194" y="619"/>
                  </a:cubicBezTo>
                  <a:cubicBezTo>
                    <a:pt x="280" y="779"/>
                    <a:pt x="433" y="843"/>
                    <a:pt x="596" y="843"/>
                  </a:cubicBezTo>
                  <a:cubicBezTo>
                    <a:pt x="1010" y="843"/>
                    <a:pt x="1492" y="430"/>
                    <a:pt x="1119" y="123"/>
                  </a:cubicBezTo>
                  <a:lnTo>
                    <a:pt x="1063" y="89"/>
                  </a:lnTo>
                  <a:cubicBezTo>
                    <a:pt x="971" y="28"/>
                    <a:pt x="852" y="0"/>
                    <a:pt x="73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1"/>
            <p:cNvSpPr/>
            <p:nvPr/>
          </p:nvSpPr>
          <p:spPr>
            <a:xfrm>
              <a:off x="6353691" y="4897153"/>
              <a:ext cx="40017" cy="37031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1"/>
            <p:cNvSpPr/>
            <p:nvPr/>
          </p:nvSpPr>
          <p:spPr>
            <a:xfrm>
              <a:off x="6312232" y="5105853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3" y="0"/>
                  </a:moveTo>
                  <a:cubicBezTo>
                    <a:pt x="279" y="0"/>
                    <a:pt x="1" y="168"/>
                    <a:pt x="146" y="482"/>
                  </a:cubicBezTo>
                  <a:cubicBezTo>
                    <a:pt x="146" y="504"/>
                    <a:pt x="158" y="527"/>
                    <a:pt x="180" y="538"/>
                  </a:cubicBezTo>
                  <a:cubicBezTo>
                    <a:pt x="284" y="728"/>
                    <a:pt x="545" y="850"/>
                    <a:pt x="775" y="850"/>
                  </a:cubicBezTo>
                  <a:cubicBezTo>
                    <a:pt x="997" y="850"/>
                    <a:pt x="1190" y="736"/>
                    <a:pt x="1185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1"/>
            <p:cNvSpPr/>
            <p:nvPr/>
          </p:nvSpPr>
          <p:spPr>
            <a:xfrm>
              <a:off x="6421610" y="5137359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408" y="0"/>
                  </a:moveTo>
                  <a:cubicBezTo>
                    <a:pt x="196" y="0"/>
                    <a:pt x="12" y="108"/>
                    <a:pt x="6" y="376"/>
                  </a:cubicBezTo>
                  <a:cubicBezTo>
                    <a:pt x="1" y="698"/>
                    <a:pt x="325" y="856"/>
                    <a:pt x="618" y="856"/>
                  </a:cubicBezTo>
                  <a:cubicBezTo>
                    <a:pt x="912" y="856"/>
                    <a:pt x="1174" y="698"/>
                    <a:pt x="1044" y="388"/>
                  </a:cubicBezTo>
                  <a:cubicBezTo>
                    <a:pt x="1033" y="365"/>
                    <a:pt x="1022" y="342"/>
                    <a:pt x="1010" y="320"/>
                  </a:cubicBezTo>
                  <a:cubicBezTo>
                    <a:pt x="910" y="131"/>
                    <a:pt x="642" y="0"/>
                    <a:pt x="4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1"/>
            <p:cNvSpPr/>
            <p:nvPr/>
          </p:nvSpPr>
          <p:spPr>
            <a:xfrm>
              <a:off x="6330868" y="5023107"/>
              <a:ext cx="43346" cy="28726"/>
            </a:xfrm>
            <a:custGeom>
              <a:rect b="b" l="l" r="r" t="t"/>
              <a:pathLst>
                <a:path extrusionOk="0" h="837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17"/>
                    <a:pt x="337" y="837"/>
                    <a:pt x="594" y="837"/>
                  </a:cubicBezTo>
                  <a:cubicBezTo>
                    <a:pt x="931" y="837"/>
                    <a:pt x="1263" y="631"/>
                    <a:pt x="1070" y="298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1"/>
            <p:cNvSpPr/>
            <p:nvPr/>
          </p:nvSpPr>
          <p:spPr>
            <a:xfrm>
              <a:off x="6304648" y="4984875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630" y="1"/>
                  </a:moveTo>
                  <a:cubicBezTo>
                    <a:pt x="40" y="1"/>
                    <a:pt x="0" y="1082"/>
                    <a:pt x="468" y="1082"/>
                  </a:cubicBezTo>
                  <a:cubicBezTo>
                    <a:pt x="513" y="1082"/>
                    <a:pt x="562" y="1072"/>
                    <a:pt x="616" y="1050"/>
                  </a:cubicBezTo>
                  <a:cubicBezTo>
                    <a:pt x="638" y="1039"/>
                    <a:pt x="661" y="1028"/>
                    <a:pt x="683" y="1017"/>
                  </a:cubicBezTo>
                  <a:cubicBezTo>
                    <a:pt x="1056" y="813"/>
                    <a:pt x="1203" y="12"/>
                    <a:pt x="638" y="1"/>
                  </a:cubicBezTo>
                  <a:cubicBezTo>
                    <a:pt x="635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1"/>
            <p:cNvSpPr/>
            <p:nvPr/>
          </p:nvSpPr>
          <p:spPr>
            <a:xfrm>
              <a:off x="6438564" y="4950692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1" y="1"/>
                  </a:moveTo>
                  <a:cubicBezTo>
                    <a:pt x="153" y="1"/>
                    <a:pt x="1" y="100"/>
                    <a:pt x="9" y="343"/>
                  </a:cubicBezTo>
                  <a:cubicBezTo>
                    <a:pt x="9" y="365"/>
                    <a:pt x="9" y="388"/>
                    <a:pt x="9" y="410"/>
                  </a:cubicBezTo>
                  <a:cubicBezTo>
                    <a:pt x="53" y="686"/>
                    <a:pt x="373" y="956"/>
                    <a:pt x="644" y="956"/>
                  </a:cubicBezTo>
                  <a:cubicBezTo>
                    <a:pt x="783" y="956"/>
                    <a:pt x="910" y="884"/>
                    <a:pt x="979" y="704"/>
                  </a:cubicBezTo>
                  <a:cubicBezTo>
                    <a:pt x="1131" y="320"/>
                    <a:pt x="679" y="1"/>
                    <a:pt x="34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1"/>
            <p:cNvSpPr/>
            <p:nvPr/>
          </p:nvSpPr>
          <p:spPr>
            <a:xfrm>
              <a:off x="6482597" y="5013258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0"/>
                  </a:moveTo>
                  <a:cubicBezTo>
                    <a:pt x="692" y="0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5"/>
                  </a:cubicBezTo>
                  <a:cubicBezTo>
                    <a:pt x="148" y="269"/>
                    <a:pt x="1" y="1058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0"/>
                    <a:pt x="73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1"/>
            <p:cNvSpPr/>
            <p:nvPr/>
          </p:nvSpPr>
          <p:spPr>
            <a:xfrm>
              <a:off x="6455896" y="5014390"/>
              <a:ext cx="40498" cy="29481"/>
            </a:xfrm>
            <a:custGeom>
              <a:rect b="b" l="l" r="r" t="t"/>
              <a:pathLst>
                <a:path extrusionOk="0" h="859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6" y="484"/>
                    <a:pt x="147" y="506"/>
                    <a:pt x="158" y="529"/>
                  </a:cubicBezTo>
                  <a:cubicBezTo>
                    <a:pt x="265" y="725"/>
                    <a:pt x="538" y="859"/>
                    <a:pt x="774" y="859"/>
                  </a:cubicBezTo>
                  <a:cubicBezTo>
                    <a:pt x="986" y="859"/>
                    <a:pt x="1168" y="751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1"/>
            <p:cNvSpPr/>
            <p:nvPr/>
          </p:nvSpPr>
          <p:spPr>
            <a:xfrm>
              <a:off x="6468285" y="5054201"/>
              <a:ext cx="41287" cy="36825"/>
            </a:xfrm>
            <a:custGeom>
              <a:rect b="b" l="l" r="r" t="t"/>
              <a:pathLst>
                <a:path extrusionOk="0" h="1073" w="1203">
                  <a:moveTo>
                    <a:pt x="740" y="1"/>
                  </a:moveTo>
                  <a:cubicBezTo>
                    <a:pt x="694" y="1"/>
                    <a:pt x="643" y="11"/>
                    <a:pt x="587" y="35"/>
                  </a:cubicBezTo>
                  <a:cubicBezTo>
                    <a:pt x="565" y="46"/>
                    <a:pt x="542" y="46"/>
                    <a:pt x="519" y="69"/>
                  </a:cubicBezTo>
                  <a:cubicBezTo>
                    <a:pt x="147" y="260"/>
                    <a:pt x="0" y="1062"/>
                    <a:pt x="565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60" y="1073"/>
                    <a:pt x="1202" y="1"/>
                    <a:pt x="74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1"/>
            <p:cNvSpPr/>
            <p:nvPr/>
          </p:nvSpPr>
          <p:spPr>
            <a:xfrm>
              <a:off x="6248534" y="508234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1" y="0"/>
                  </a:moveTo>
                  <a:cubicBezTo>
                    <a:pt x="260" y="0"/>
                    <a:pt x="0" y="158"/>
                    <a:pt x="129" y="467"/>
                  </a:cubicBezTo>
                  <a:cubicBezTo>
                    <a:pt x="129" y="490"/>
                    <a:pt x="141" y="512"/>
                    <a:pt x="152" y="535"/>
                  </a:cubicBezTo>
                  <a:cubicBezTo>
                    <a:pt x="260" y="726"/>
                    <a:pt x="535" y="861"/>
                    <a:pt x="772" y="861"/>
                  </a:cubicBezTo>
                  <a:cubicBezTo>
                    <a:pt x="982" y="861"/>
                    <a:pt x="1162" y="755"/>
                    <a:pt x="1167" y="490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1"/>
            <p:cNvSpPr/>
            <p:nvPr/>
          </p:nvSpPr>
          <p:spPr>
            <a:xfrm>
              <a:off x="6314875" y="4923648"/>
              <a:ext cx="43072" cy="36619"/>
            </a:xfrm>
            <a:custGeom>
              <a:rect b="b" l="l" r="r" t="t"/>
              <a:pathLst>
                <a:path extrusionOk="0" h="1067" w="1255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cubicBezTo>
                    <a:pt x="645" y="1029"/>
                    <a:pt x="668" y="1018"/>
                    <a:pt x="690" y="1006"/>
                  </a:cubicBezTo>
                  <a:cubicBezTo>
                    <a:pt x="1062" y="826"/>
                    <a:pt x="1254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1"/>
            <p:cNvSpPr/>
            <p:nvPr/>
          </p:nvSpPr>
          <p:spPr>
            <a:xfrm>
              <a:off x="6285085" y="5061855"/>
              <a:ext cx="51446" cy="28726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90" y="0"/>
                    <a:pt x="0" y="240"/>
                    <a:pt x="204" y="613"/>
                  </a:cubicBezTo>
                  <a:cubicBezTo>
                    <a:pt x="287" y="772"/>
                    <a:pt x="438" y="836"/>
                    <a:pt x="601" y="836"/>
                  </a:cubicBezTo>
                  <a:cubicBezTo>
                    <a:pt x="1014" y="836"/>
                    <a:pt x="1499" y="424"/>
                    <a:pt x="1118" y="116"/>
                  </a:cubicBezTo>
                  <a:cubicBezTo>
                    <a:pt x="1095" y="105"/>
                    <a:pt x="1073" y="94"/>
                    <a:pt x="1062" y="83"/>
                  </a:cubicBezTo>
                  <a:cubicBezTo>
                    <a:pt x="975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1"/>
            <p:cNvSpPr/>
            <p:nvPr/>
          </p:nvSpPr>
          <p:spPr>
            <a:xfrm>
              <a:off x="6468663" y="515568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40" y="0"/>
                  </a:moveTo>
                  <a:cubicBezTo>
                    <a:pt x="694" y="0"/>
                    <a:pt x="643" y="11"/>
                    <a:pt x="587" y="34"/>
                  </a:cubicBezTo>
                  <a:cubicBezTo>
                    <a:pt x="565" y="34"/>
                    <a:pt x="542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2"/>
                    <a:pt x="573" y="1072"/>
                  </a:cubicBezTo>
                  <a:cubicBezTo>
                    <a:pt x="1150" y="1072"/>
                    <a:pt x="1201" y="0"/>
                    <a:pt x="74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1"/>
            <p:cNvSpPr/>
            <p:nvPr/>
          </p:nvSpPr>
          <p:spPr>
            <a:xfrm>
              <a:off x="6246304" y="5005295"/>
              <a:ext cx="41150" cy="37821"/>
            </a:xfrm>
            <a:custGeom>
              <a:rect b="b" l="l" r="r" t="t"/>
              <a:pathLst>
                <a:path extrusionOk="0" h="1102" w="1199">
                  <a:moveTo>
                    <a:pt x="447" y="0"/>
                  </a:moveTo>
                  <a:cubicBezTo>
                    <a:pt x="352" y="0"/>
                    <a:pt x="258" y="51"/>
                    <a:pt x="183" y="173"/>
                  </a:cubicBezTo>
                  <a:cubicBezTo>
                    <a:pt x="172" y="185"/>
                    <a:pt x="160" y="207"/>
                    <a:pt x="149" y="230"/>
                  </a:cubicBezTo>
                  <a:cubicBezTo>
                    <a:pt x="0" y="546"/>
                    <a:pt x="205" y="1102"/>
                    <a:pt x="541" y="1102"/>
                  </a:cubicBezTo>
                  <a:cubicBezTo>
                    <a:pt x="612" y="1102"/>
                    <a:pt x="689" y="1077"/>
                    <a:pt x="770" y="1020"/>
                  </a:cubicBezTo>
                  <a:cubicBezTo>
                    <a:pt x="1198" y="725"/>
                    <a:pt x="808" y="0"/>
                    <a:pt x="4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1"/>
            <p:cNvSpPr/>
            <p:nvPr/>
          </p:nvSpPr>
          <p:spPr>
            <a:xfrm>
              <a:off x="6416428" y="5036183"/>
              <a:ext cx="40017" cy="37031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84" y="75"/>
                  </a:cubicBezTo>
                  <a:cubicBezTo>
                    <a:pt x="126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1"/>
            <p:cNvSpPr/>
            <p:nvPr/>
          </p:nvSpPr>
          <p:spPr>
            <a:xfrm>
              <a:off x="6473708" y="4988067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735" y="1"/>
                  </a:moveTo>
                  <a:cubicBezTo>
                    <a:pt x="690" y="1"/>
                    <a:pt x="641" y="11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63" y="1082"/>
                    <a:pt x="1202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1"/>
            <p:cNvSpPr/>
            <p:nvPr/>
          </p:nvSpPr>
          <p:spPr>
            <a:xfrm>
              <a:off x="6405445" y="4977462"/>
              <a:ext cx="51240" cy="35006"/>
            </a:xfrm>
            <a:custGeom>
              <a:rect b="b" l="l" r="r" t="t"/>
              <a:pathLst>
                <a:path extrusionOk="0" h="1020" w="1493">
                  <a:moveTo>
                    <a:pt x="811" y="0"/>
                  </a:moveTo>
                  <a:cubicBezTo>
                    <a:pt x="295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98" y="928"/>
                    <a:pt x="1493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1"/>
            <p:cNvSpPr/>
            <p:nvPr/>
          </p:nvSpPr>
          <p:spPr>
            <a:xfrm>
              <a:off x="6340340" y="4788153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67" y="1081"/>
                  </a:cubicBezTo>
                  <a:cubicBezTo>
                    <a:pt x="511" y="1081"/>
                    <a:pt x="560" y="1072"/>
                    <a:pt x="614" y="1050"/>
                  </a:cubicBezTo>
                  <a:cubicBezTo>
                    <a:pt x="636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1"/>
            <p:cNvSpPr/>
            <p:nvPr/>
          </p:nvSpPr>
          <p:spPr>
            <a:xfrm>
              <a:off x="6312987" y="4849894"/>
              <a:ext cx="43346" cy="28692"/>
            </a:xfrm>
            <a:custGeom>
              <a:rect b="b" l="l" r="r" t="t"/>
              <a:pathLst>
                <a:path extrusionOk="0" h="836" w="1263">
                  <a:moveTo>
                    <a:pt x="664" y="1"/>
                  </a:moveTo>
                  <a:cubicBezTo>
                    <a:pt x="328" y="1"/>
                    <a:pt x="1" y="206"/>
                    <a:pt x="192" y="537"/>
                  </a:cubicBezTo>
                  <a:cubicBezTo>
                    <a:pt x="203" y="560"/>
                    <a:pt x="215" y="571"/>
                    <a:pt x="237" y="594"/>
                  </a:cubicBezTo>
                  <a:cubicBezTo>
                    <a:pt x="349" y="747"/>
                    <a:pt x="577" y="835"/>
                    <a:pt x="785" y="835"/>
                  </a:cubicBezTo>
                  <a:cubicBezTo>
                    <a:pt x="1038" y="835"/>
                    <a:pt x="1262" y="705"/>
                    <a:pt x="1219" y="402"/>
                  </a:cubicBezTo>
                  <a:cubicBezTo>
                    <a:pt x="1185" y="122"/>
                    <a:pt x="922" y="1"/>
                    <a:pt x="66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1"/>
            <p:cNvSpPr/>
            <p:nvPr/>
          </p:nvSpPr>
          <p:spPr>
            <a:xfrm>
              <a:off x="6650902" y="5117385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41" y="507"/>
                    <a:pt x="152" y="530"/>
                  </a:cubicBezTo>
                  <a:cubicBezTo>
                    <a:pt x="259" y="726"/>
                    <a:pt x="532" y="859"/>
                    <a:pt x="768" y="859"/>
                  </a:cubicBezTo>
                  <a:cubicBezTo>
                    <a:pt x="980" y="859"/>
                    <a:pt x="1162" y="751"/>
                    <a:pt x="1168" y="484"/>
                  </a:cubicBezTo>
                  <a:cubicBezTo>
                    <a:pt x="1173" y="161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1"/>
            <p:cNvSpPr/>
            <p:nvPr/>
          </p:nvSpPr>
          <p:spPr>
            <a:xfrm>
              <a:off x="6354137" y="4872820"/>
              <a:ext cx="39228" cy="32673"/>
            </a:xfrm>
            <a:custGeom>
              <a:rect b="b" l="l" r="r" t="t"/>
              <a:pathLst>
                <a:path extrusionOk="0" h="952" w="1143">
                  <a:moveTo>
                    <a:pt x="486" y="0"/>
                  </a:moveTo>
                  <a:cubicBezTo>
                    <a:pt x="342" y="0"/>
                    <a:pt x="211" y="75"/>
                    <a:pt x="144" y="264"/>
                  </a:cubicBezTo>
                  <a:cubicBezTo>
                    <a:pt x="1" y="644"/>
                    <a:pt x="454" y="951"/>
                    <a:pt x="792" y="951"/>
                  </a:cubicBezTo>
                  <a:cubicBezTo>
                    <a:pt x="986" y="951"/>
                    <a:pt x="1142" y="850"/>
                    <a:pt x="1126" y="603"/>
                  </a:cubicBezTo>
                  <a:cubicBezTo>
                    <a:pt x="1126" y="580"/>
                    <a:pt x="1126" y="547"/>
                    <a:pt x="1126" y="524"/>
                  </a:cubicBezTo>
                  <a:cubicBezTo>
                    <a:pt x="1075" y="260"/>
                    <a:pt x="756" y="0"/>
                    <a:pt x="48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1"/>
            <p:cNvSpPr/>
            <p:nvPr/>
          </p:nvSpPr>
          <p:spPr>
            <a:xfrm>
              <a:off x="6557723" y="5027844"/>
              <a:ext cx="43037" cy="36585"/>
            </a:xfrm>
            <a:custGeom>
              <a:rect b="b" l="l" r="r" t="t"/>
              <a:pathLst>
                <a:path extrusionOk="0" h="1066" w="1254">
                  <a:moveTo>
                    <a:pt x="656" y="0"/>
                  </a:moveTo>
                  <a:cubicBezTo>
                    <a:pt x="83" y="0"/>
                    <a:pt x="0" y="1066"/>
                    <a:pt x="481" y="1066"/>
                  </a:cubicBezTo>
                  <a:cubicBezTo>
                    <a:pt x="524" y="1066"/>
                    <a:pt x="570" y="1058"/>
                    <a:pt x="622" y="1040"/>
                  </a:cubicBezTo>
                  <a:cubicBezTo>
                    <a:pt x="644" y="1028"/>
                    <a:pt x="667" y="1017"/>
                    <a:pt x="689" y="1017"/>
                  </a:cubicBezTo>
                  <a:cubicBezTo>
                    <a:pt x="1062" y="825"/>
                    <a:pt x="1254" y="35"/>
                    <a:pt x="689" y="2"/>
                  </a:cubicBezTo>
                  <a:cubicBezTo>
                    <a:pt x="678" y="1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1"/>
            <p:cNvSpPr/>
            <p:nvPr/>
          </p:nvSpPr>
          <p:spPr>
            <a:xfrm>
              <a:off x="6370576" y="5036870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442" y="1"/>
                  </a:moveTo>
                  <a:cubicBezTo>
                    <a:pt x="349" y="1"/>
                    <a:pt x="258" y="50"/>
                    <a:pt x="184" y="167"/>
                  </a:cubicBezTo>
                  <a:cubicBezTo>
                    <a:pt x="173" y="190"/>
                    <a:pt x="162" y="201"/>
                    <a:pt x="150" y="224"/>
                  </a:cubicBezTo>
                  <a:cubicBezTo>
                    <a:pt x="0" y="542"/>
                    <a:pt x="216" y="1102"/>
                    <a:pt x="558" y="1102"/>
                  </a:cubicBezTo>
                  <a:cubicBezTo>
                    <a:pt x="628" y="1102"/>
                    <a:pt x="704" y="1079"/>
                    <a:pt x="782" y="1025"/>
                  </a:cubicBezTo>
                  <a:cubicBezTo>
                    <a:pt x="1204" y="738"/>
                    <a:pt x="805" y="1"/>
                    <a:pt x="44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1"/>
            <p:cNvSpPr/>
            <p:nvPr/>
          </p:nvSpPr>
          <p:spPr>
            <a:xfrm>
              <a:off x="6465952" y="4954605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15" y="0"/>
                  </a:moveTo>
                  <a:cubicBezTo>
                    <a:pt x="238" y="0"/>
                    <a:pt x="1" y="148"/>
                    <a:pt x="113" y="454"/>
                  </a:cubicBezTo>
                  <a:cubicBezTo>
                    <a:pt x="113" y="477"/>
                    <a:pt x="125" y="499"/>
                    <a:pt x="136" y="522"/>
                  </a:cubicBezTo>
                  <a:cubicBezTo>
                    <a:pt x="235" y="727"/>
                    <a:pt x="522" y="877"/>
                    <a:pt x="766" y="877"/>
                  </a:cubicBezTo>
                  <a:cubicBezTo>
                    <a:pt x="966" y="877"/>
                    <a:pt x="1136" y="776"/>
                    <a:pt x="1152" y="522"/>
                  </a:cubicBezTo>
                  <a:cubicBezTo>
                    <a:pt x="1169" y="179"/>
                    <a:pt x="819" y="0"/>
                    <a:pt x="5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1"/>
            <p:cNvSpPr/>
            <p:nvPr/>
          </p:nvSpPr>
          <p:spPr>
            <a:xfrm>
              <a:off x="6444090" y="4877282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47" y="1"/>
                  </a:moveTo>
                  <a:cubicBezTo>
                    <a:pt x="577" y="1"/>
                    <a:pt x="502" y="24"/>
                    <a:pt x="423" y="78"/>
                  </a:cubicBezTo>
                  <a:cubicBezTo>
                    <a:pt x="1" y="366"/>
                    <a:pt x="395" y="1098"/>
                    <a:pt x="755" y="1098"/>
                  </a:cubicBezTo>
                  <a:cubicBezTo>
                    <a:pt x="847" y="1098"/>
                    <a:pt x="937" y="1050"/>
                    <a:pt x="1010" y="936"/>
                  </a:cubicBezTo>
                  <a:cubicBezTo>
                    <a:pt x="1033" y="913"/>
                    <a:pt x="1033" y="890"/>
                    <a:pt x="1055" y="879"/>
                  </a:cubicBezTo>
                  <a:cubicBezTo>
                    <a:pt x="1205" y="561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1"/>
            <p:cNvSpPr/>
            <p:nvPr/>
          </p:nvSpPr>
          <p:spPr>
            <a:xfrm>
              <a:off x="6276745" y="4914794"/>
              <a:ext cx="41321" cy="37134"/>
            </a:xfrm>
            <a:custGeom>
              <a:rect b="b" l="l" r="r" t="t"/>
              <a:pathLst>
                <a:path extrusionOk="0" h="1082" w="1204">
                  <a:moveTo>
                    <a:pt x="630" y="1"/>
                  </a:moveTo>
                  <a:cubicBezTo>
                    <a:pt x="41" y="1"/>
                    <a:pt x="1" y="1081"/>
                    <a:pt x="469" y="1081"/>
                  </a:cubicBezTo>
                  <a:cubicBezTo>
                    <a:pt x="513" y="1081"/>
                    <a:pt x="562" y="1072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1"/>
                  </a:cubicBezTo>
                  <a:cubicBezTo>
                    <a:pt x="636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1"/>
            <p:cNvSpPr/>
            <p:nvPr/>
          </p:nvSpPr>
          <p:spPr>
            <a:xfrm>
              <a:off x="8858159" y="4386952"/>
              <a:ext cx="330742" cy="157632"/>
            </a:xfrm>
            <a:custGeom>
              <a:rect b="b" l="l" r="r" t="t"/>
              <a:pathLst>
                <a:path extrusionOk="0" h="4593" w="9637">
                  <a:moveTo>
                    <a:pt x="9637" y="0"/>
                  </a:moveTo>
                  <a:cubicBezTo>
                    <a:pt x="6071" y="102"/>
                    <a:pt x="1614" y="1817"/>
                    <a:pt x="0" y="4593"/>
                  </a:cubicBezTo>
                  <a:cubicBezTo>
                    <a:pt x="3081" y="3024"/>
                    <a:pt x="6410" y="2584"/>
                    <a:pt x="9637" y="1885"/>
                  </a:cubicBezTo>
                  <a:lnTo>
                    <a:pt x="9637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1"/>
            <p:cNvSpPr/>
            <p:nvPr/>
          </p:nvSpPr>
          <p:spPr>
            <a:xfrm>
              <a:off x="9122663" y="4178835"/>
              <a:ext cx="66238" cy="36963"/>
            </a:xfrm>
            <a:custGeom>
              <a:rect b="b" l="l" r="r" t="t"/>
              <a:pathLst>
                <a:path extrusionOk="0" h="1077" w="1930">
                  <a:moveTo>
                    <a:pt x="598" y="0"/>
                  </a:moveTo>
                  <a:cubicBezTo>
                    <a:pt x="399" y="0"/>
                    <a:pt x="199" y="6"/>
                    <a:pt x="0" y="16"/>
                  </a:cubicBezTo>
                  <a:cubicBezTo>
                    <a:pt x="621" y="377"/>
                    <a:pt x="1264" y="727"/>
                    <a:pt x="1930" y="1077"/>
                  </a:cubicBezTo>
                  <a:lnTo>
                    <a:pt x="1930" y="72"/>
                  </a:lnTo>
                  <a:cubicBezTo>
                    <a:pt x="1486" y="26"/>
                    <a:pt x="1042" y="0"/>
                    <a:pt x="598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1"/>
            <p:cNvSpPr/>
            <p:nvPr/>
          </p:nvSpPr>
          <p:spPr>
            <a:xfrm>
              <a:off x="9001067" y="4278123"/>
              <a:ext cx="187833" cy="65860"/>
            </a:xfrm>
            <a:custGeom>
              <a:rect b="b" l="l" r="r" t="t"/>
              <a:pathLst>
                <a:path extrusionOk="0" h="1919" w="5473">
                  <a:moveTo>
                    <a:pt x="5473" y="0"/>
                  </a:moveTo>
                  <a:cubicBezTo>
                    <a:pt x="3577" y="12"/>
                    <a:pt x="1862" y="756"/>
                    <a:pt x="0" y="1445"/>
                  </a:cubicBezTo>
                  <a:cubicBezTo>
                    <a:pt x="1772" y="1828"/>
                    <a:pt x="3634" y="1761"/>
                    <a:pt x="5473" y="1919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1"/>
            <p:cNvSpPr/>
            <p:nvPr/>
          </p:nvSpPr>
          <p:spPr>
            <a:xfrm>
              <a:off x="8924774" y="4486857"/>
              <a:ext cx="264127" cy="230836"/>
            </a:xfrm>
            <a:custGeom>
              <a:rect b="b" l="l" r="r" t="t"/>
              <a:pathLst>
                <a:path extrusionOk="0" h="6726" w="7696">
                  <a:moveTo>
                    <a:pt x="7696" y="1"/>
                  </a:moveTo>
                  <a:lnTo>
                    <a:pt x="7425" y="147"/>
                  </a:lnTo>
                  <a:cubicBezTo>
                    <a:pt x="4604" y="1592"/>
                    <a:pt x="1286" y="3645"/>
                    <a:pt x="0" y="6726"/>
                  </a:cubicBezTo>
                  <a:cubicBezTo>
                    <a:pt x="2652" y="5225"/>
                    <a:pt x="4965" y="3250"/>
                    <a:pt x="7696" y="1783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1"/>
            <p:cNvSpPr/>
            <p:nvPr/>
          </p:nvSpPr>
          <p:spPr>
            <a:xfrm>
              <a:off x="9141230" y="4847012"/>
              <a:ext cx="47670" cy="99974"/>
            </a:xfrm>
            <a:custGeom>
              <a:rect b="b" l="l" r="r" t="t"/>
              <a:pathLst>
                <a:path extrusionOk="0" h="2913" w="1389">
                  <a:moveTo>
                    <a:pt x="1389" y="1"/>
                  </a:moveTo>
                  <a:cubicBezTo>
                    <a:pt x="813" y="915"/>
                    <a:pt x="351" y="1885"/>
                    <a:pt x="1" y="2912"/>
                  </a:cubicBezTo>
                  <a:cubicBezTo>
                    <a:pt x="441" y="2472"/>
                    <a:pt x="904" y="2032"/>
                    <a:pt x="1389" y="1614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1"/>
            <p:cNvSpPr/>
            <p:nvPr/>
          </p:nvSpPr>
          <p:spPr>
            <a:xfrm>
              <a:off x="9011123" y="4635944"/>
              <a:ext cx="177778" cy="190201"/>
            </a:xfrm>
            <a:custGeom>
              <a:rect b="b" l="l" r="r" t="t"/>
              <a:pathLst>
                <a:path extrusionOk="0" h="5542" w="5180">
                  <a:moveTo>
                    <a:pt x="5180" y="1"/>
                  </a:moveTo>
                  <a:cubicBezTo>
                    <a:pt x="3273" y="1558"/>
                    <a:pt x="1783" y="3409"/>
                    <a:pt x="0" y="5542"/>
                  </a:cubicBezTo>
                  <a:cubicBezTo>
                    <a:pt x="1704" y="4255"/>
                    <a:pt x="3408" y="2969"/>
                    <a:pt x="5180" y="1750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1"/>
            <p:cNvSpPr/>
            <p:nvPr/>
          </p:nvSpPr>
          <p:spPr>
            <a:xfrm>
              <a:off x="9035902" y="2265461"/>
              <a:ext cx="170433" cy="277340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1"/>
            <p:cNvSpPr/>
            <p:nvPr/>
          </p:nvSpPr>
          <p:spPr>
            <a:xfrm>
              <a:off x="8853114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1"/>
            <p:cNvSpPr/>
            <p:nvPr/>
          </p:nvSpPr>
          <p:spPr>
            <a:xfrm>
              <a:off x="9010745" y="2288318"/>
              <a:ext cx="195590" cy="326109"/>
            </a:xfrm>
            <a:custGeom>
              <a:rect b="b" l="l" r="r" t="t"/>
              <a:pathLst>
                <a:path extrusionOk="0" h="9502" w="5699">
                  <a:moveTo>
                    <a:pt x="4943" y="0"/>
                  </a:moveTo>
                  <a:lnTo>
                    <a:pt x="948" y="4322"/>
                  </a:lnTo>
                  <a:lnTo>
                    <a:pt x="0" y="7313"/>
                  </a:lnTo>
                  <a:lnTo>
                    <a:pt x="5699" y="9502"/>
                  </a:lnTo>
                  <a:lnTo>
                    <a:pt x="5699" y="2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1"/>
            <p:cNvSpPr/>
            <p:nvPr/>
          </p:nvSpPr>
          <p:spPr>
            <a:xfrm>
              <a:off x="9125271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0" y="105"/>
                    <a:pt x="26" y="359"/>
                  </a:cubicBezTo>
                  <a:cubicBezTo>
                    <a:pt x="26" y="381"/>
                    <a:pt x="26" y="404"/>
                    <a:pt x="26" y="426"/>
                  </a:cubicBezTo>
                  <a:cubicBezTo>
                    <a:pt x="84" y="689"/>
                    <a:pt x="401" y="937"/>
                    <a:pt x="667" y="937"/>
                  </a:cubicBezTo>
                  <a:cubicBezTo>
                    <a:pt x="813" y="937"/>
                    <a:pt x="944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1"/>
            <p:cNvSpPr/>
            <p:nvPr/>
          </p:nvSpPr>
          <p:spPr>
            <a:xfrm>
              <a:off x="8853114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1"/>
            <p:cNvSpPr/>
            <p:nvPr/>
          </p:nvSpPr>
          <p:spPr>
            <a:xfrm>
              <a:off x="8877138" y="2054016"/>
              <a:ext cx="329197" cy="335787"/>
            </a:xfrm>
            <a:custGeom>
              <a:rect b="b" l="l" r="r" t="t"/>
              <a:pathLst>
                <a:path extrusionOk="0" h="9784" w="9592">
                  <a:moveTo>
                    <a:pt x="9592" y="1"/>
                  </a:moveTo>
                  <a:cubicBezTo>
                    <a:pt x="9321" y="181"/>
                    <a:pt x="9073" y="373"/>
                    <a:pt x="8813" y="553"/>
                  </a:cubicBezTo>
                  <a:cubicBezTo>
                    <a:pt x="7854" y="1264"/>
                    <a:pt x="6951" y="1975"/>
                    <a:pt x="6127" y="2697"/>
                  </a:cubicBezTo>
                  <a:cubicBezTo>
                    <a:pt x="5304" y="3408"/>
                    <a:pt x="4559" y="4119"/>
                    <a:pt x="3904" y="4808"/>
                  </a:cubicBezTo>
                  <a:cubicBezTo>
                    <a:pt x="3250" y="5496"/>
                    <a:pt x="2674" y="6150"/>
                    <a:pt x="2189" y="6748"/>
                  </a:cubicBezTo>
                  <a:lnTo>
                    <a:pt x="1512" y="7595"/>
                  </a:lnTo>
                  <a:lnTo>
                    <a:pt x="971" y="8340"/>
                  </a:lnTo>
                  <a:cubicBezTo>
                    <a:pt x="643" y="8780"/>
                    <a:pt x="429" y="9163"/>
                    <a:pt x="260" y="9400"/>
                  </a:cubicBezTo>
                  <a:cubicBezTo>
                    <a:pt x="90" y="9649"/>
                    <a:pt x="0" y="9784"/>
                    <a:pt x="0" y="9784"/>
                  </a:cubicBezTo>
                  <a:lnTo>
                    <a:pt x="271" y="9412"/>
                  </a:lnTo>
                  <a:cubicBezTo>
                    <a:pt x="451" y="9175"/>
                    <a:pt x="688" y="8813"/>
                    <a:pt x="1027" y="8385"/>
                  </a:cubicBezTo>
                  <a:cubicBezTo>
                    <a:pt x="1208" y="8159"/>
                    <a:pt x="1388" y="7922"/>
                    <a:pt x="1591" y="7662"/>
                  </a:cubicBezTo>
                  <a:lnTo>
                    <a:pt x="2302" y="6839"/>
                  </a:lnTo>
                  <a:cubicBezTo>
                    <a:pt x="2810" y="6263"/>
                    <a:pt x="3397" y="5620"/>
                    <a:pt x="4074" y="4966"/>
                  </a:cubicBezTo>
                  <a:cubicBezTo>
                    <a:pt x="4739" y="4300"/>
                    <a:pt x="5496" y="3611"/>
                    <a:pt x="6331" y="2912"/>
                  </a:cubicBezTo>
                  <a:cubicBezTo>
                    <a:pt x="7154" y="2212"/>
                    <a:pt x="8057" y="1513"/>
                    <a:pt x="9027" y="836"/>
                  </a:cubicBezTo>
                  <a:lnTo>
                    <a:pt x="9592" y="452"/>
                  </a:lnTo>
                  <a:lnTo>
                    <a:pt x="9592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1"/>
            <p:cNvSpPr/>
            <p:nvPr/>
          </p:nvSpPr>
          <p:spPr>
            <a:xfrm>
              <a:off x="8877515" y="2061772"/>
              <a:ext cx="328820" cy="401613"/>
            </a:xfrm>
            <a:custGeom>
              <a:rect b="b" l="l" r="r" t="t"/>
              <a:pathLst>
                <a:path extrusionOk="0" h="11702" w="9581">
                  <a:moveTo>
                    <a:pt x="9581" y="0"/>
                  </a:moveTo>
                  <a:cubicBezTo>
                    <a:pt x="6116" y="2381"/>
                    <a:pt x="2641" y="5518"/>
                    <a:pt x="0" y="9558"/>
                  </a:cubicBezTo>
                  <a:lnTo>
                    <a:pt x="4616" y="11702"/>
                  </a:lnTo>
                  <a:cubicBezTo>
                    <a:pt x="6105" y="9648"/>
                    <a:pt x="7764" y="7707"/>
                    <a:pt x="9581" y="5936"/>
                  </a:cubicBezTo>
                  <a:lnTo>
                    <a:pt x="9581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1"/>
            <p:cNvSpPr/>
            <p:nvPr/>
          </p:nvSpPr>
          <p:spPr>
            <a:xfrm>
              <a:off x="9035902" y="2265461"/>
              <a:ext cx="170433" cy="277340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1"/>
            <p:cNvSpPr/>
            <p:nvPr/>
          </p:nvSpPr>
          <p:spPr>
            <a:xfrm>
              <a:off x="8577764" y="-174725"/>
              <a:ext cx="623526" cy="1299698"/>
            </a:xfrm>
            <a:custGeom>
              <a:rect b="b" l="l" r="r" t="t"/>
              <a:pathLst>
                <a:path extrusionOk="0" h="37870" w="18168">
                  <a:moveTo>
                    <a:pt x="2122" y="0"/>
                  </a:moveTo>
                  <a:cubicBezTo>
                    <a:pt x="1885" y="2167"/>
                    <a:pt x="1535" y="4311"/>
                    <a:pt x="1039" y="6421"/>
                  </a:cubicBezTo>
                  <a:cubicBezTo>
                    <a:pt x="0" y="10720"/>
                    <a:pt x="1490" y="16915"/>
                    <a:pt x="3634" y="20549"/>
                  </a:cubicBezTo>
                  <a:cubicBezTo>
                    <a:pt x="6015" y="24577"/>
                    <a:pt x="5518" y="23968"/>
                    <a:pt x="7933" y="28030"/>
                  </a:cubicBezTo>
                  <a:cubicBezTo>
                    <a:pt x="10935" y="33085"/>
                    <a:pt x="13835" y="35827"/>
                    <a:pt x="16757" y="37238"/>
                  </a:cubicBezTo>
                  <a:cubicBezTo>
                    <a:pt x="17288" y="37486"/>
                    <a:pt x="17750" y="37701"/>
                    <a:pt x="18168" y="37870"/>
                  </a:cubicBezTo>
                  <a:lnTo>
                    <a:pt x="18168" y="0"/>
                  </a:ln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1"/>
            <p:cNvSpPr/>
            <p:nvPr/>
          </p:nvSpPr>
          <p:spPr>
            <a:xfrm>
              <a:off x="9196417" y="-84944"/>
              <a:ext cx="15719" cy="14620"/>
            </a:xfrm>
            <a:custGeom>
              <a:rect b="b" l="l" r="r" t="t"/>
              <a:pathLst>
                <a:path extrusionOk="0" h="426" w="458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2" y="420"/>
                    <a:pt x="235" y="425"/>
                    <a:pt x="256" y="425"/>
                  </a:cubicBezTo>
                  <a:cubicBezTo>
                    <a:pt x="399" y="425"/>
                    <a:pt x="458" y="188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6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1"/>
            <p:cNvSpPr/>
            <p:nvPr/>
          </p:nvSpPr>
          <p:spPr>
            <a:xfrm>
              <a:off x="9182689" y="-109826"/>
              <a:ext cx="14758" cy="11669"/>
            </a:xfrm>
            <a:custGeom>
              <a:rect b="b" l="l" r="r" t="t"/>
              <a:pathLst>
                <a:path extrusionOk="0" h="340" w="430">
                  <a:moveTo>
                    <a:pt x="273" y="1"/>
                  </a:moveTo>
                  <a:cubicBezTo>
                    <a:pt x="236" y="1"/>
                    <a:pt x="203" y="11"/>
                    <a:pt x="170" y="28"/>
                  </a:cubicBezTo>
                  <a:cubicBezTo>
                    <a:pt x="102" y="61"/>
                    <a:pt x="0" y="140"/>
                    <a:pt x="23" y="242"/>
                  </a:cubicBezTo>
                  <a:cubicBezTo>
                    <a:pt x="37" y="312"/>
                    <a:pt x="86" y="340"/>
                    <a:pt x="144" y="340"/>
                  </a:cubicBezTo>
                  <a:cubicBezTo>
                    <a:pt x="224" y="340"/>
                    <a:pt x="322" y="285"/>
                    <a:pt x="361" y="219"/>
                  </a:cubicBezTo>
                  <a:cubicBezTo>
                    <a:pt x="429" y="118"/>
                    <a:pt x="384" y="28"/>
                    <a:pt x="316" y="5"/>
                  </a:cubicBezTo>
                  <a:cubicBezTo>
                    <a:pt x="301" y="2"/>
                    <a:pt x="287" y="1"/>
                    <a:pt x="273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1"/>
            <p:cNvSpPr/>
            <p:nvPr/>
          </p:nvSpPr>
          <p:spPr>
            <a:xfrm>
              <a:off x="9190719" y="-25090"/>
              <a:ext cx="20317" cy="11566"/>
            </a:xfrm>
            <a:custGeom>
              <a:rect b="b" l="l" r="r" t="t"/>
              <a:pathLst>
                <a:path extrusionOk="0" h="337" w="592">
                  <a:moveTo>
                    <a:pt x="314" y="1"/>
                  </a:moveTo>
                  <a:cubicBezTo>
                    <a:pt x="174" y="1"/>
                    <a:pt x="1" y="119"/>
                    <a:pt x="94" y="267"/>
                  </a:cubicBezTo>
                  <a:cubicBezTo>
                    <a:pt x="129" y="316"/>
                    <a:pt x="180" y="336"/>
                    <a:pt x="234" y="336"/>
                  </a:cubicBezTo>
                  <a:cubicBezTo>
                    <a:pt x="401" y="336"/>
                    <a:pt x="592" y="143"/>
                    <a:pt x="421" y="41"/>
                  </a:cubicBezTo>
                  <a:cubicBezTo>
                    <a:pt x="421" y="30"/>
                    <a:pt x="410" y="30"/>
                    <a:pt x="398" y="19"/>
                  </a:cubicBezTo>
                  <a:cubicBezTo>
                    <a:pt x="374" y="6"/>
                    <a:pt x="345" y="1"/>
                    <a:pt x="314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1"/>
            <p:cNvSpPr/>
            <p:nvPr/>
          </p:nvSpPr>
          <p:spPr>
            <a:xfrm>
              <a:off x="9169304" y="-76810"/>
              <a:ext cx="15684" cy="14723"/>
            </a:xfrm>
            <a:custGeom>
              <a:rect b="b" l="l" r="r" t="t"/>
              <a:pathLst>
                <a:path extrusionOk="0" h="429" w="457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5" y="422"/>
                    <a:pt x="241" y="429"/>
                    <a:pt x="264" y="429"/>
                  </a:cubicBezTo>
                  <a:cubicBezTo>
                    <a:pt x="409" y="429"/>
                    <a:pt x="457" y="186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1"/>
            <p:cNvSpPr/>
            <p:nvPr/>
          </p:nvSpPr>
          <p:spPr>
            <a:xfrm>
              <a:off x="9137558" y="-98603"/>
              <a:ext cx="40841" cy="29412"/>
            </a:xfrm>
            <a:custGeom>
              <a:rect b="b" l="l" r="r" t="t"/>
              <a:pathLst>
                <a:path extrusionOk="0" h="857" w="1190">
                  <a:moveTo>
                    <a:pt x="411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1" y="120"/>
                    <a:pt x="640" y="1"/>
                    <a:pt x="4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1"/>
            <p:cNvSpPr/>
            <p:nvPr/>
          </p:nvSpPr>
          <p:spPr>
            <a:xfrm>
              <a:off x="9051586" y="-40431"/>
              <a:ext cx="40326" cy="29618"/>
            </a:xfrm>
            <a:custGeom>
              <a:rect b="b" l="l" r="r" t="t"/>
              <a:pathLst>
                <a:path extrusionOk="0" h="863" w="1175">
                  <a:moveTo>
                    <a:pt x="556" y="0"/>
                  </a:moveTo>
                  <a:cubicBezTo>
                    <a:pt x="263" y="0"/>
                    <a:pt x="1" y="161"/>
                    <a:pt x="130" y="477"/>
                  </a:cubicBezTo>
                  <a:cubicBezTo>
                    <a:pt x="142" y="488"/>
                    <a:pt x="153" y="511"/>
                    <a:pt x="164" y="533"/>
                  </a:cubicBezTo>
                  <a:cubicBezTo>
                    <a:pt x="265" y="729"/>
                    <a:pt x="535" y="863"/>
                    <a:pt x="770" y="863"/>
                  </a:cubicBezTo>
                  <a:cubicBezTo>
                    <a:pt x="981" y="863"/>
                    <a:pt x="1163" y="755"/>
                    <a:pt x="1169" y="488"/>
                  </a:cubicBezTo>
                  <a:cubicBezTo>
                    <a:pt x="1174" y="161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1"/>
            <p:cNvSpPr/>
            <p:nvPr/>
          </p:nvSpPr>
          <p:spPr>
            <a:xfrm>
              <a:off x="9144902" y="568166"/>
              <a:ext cx="39640" cy="37992"/>
            </a:xfrm>
            <a:custGeom>
              <a:rect b="b" l="l" r="r" t="t"/>
              <a:pathLst>
                <a:path extrusionOk="0" h="1107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10"/>
                    <a:pt x="266" y="133"/>
                    <a:pt x="255" y="144"/>
                  </a:cubicBezTo>
                  <a:cubicBezTo>
                    <a:pt x="1" y="429"/>
                    <a:pt x="86" y="1107"/>
                    <a:pt x="492" y="1107"/>
                  </a:cubicBezTo>
                  <a:cubicBezTo>
                    <a:pt x="537" y="1107"/>
                    <a:pt x="586" y="1098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1"/>
            <p:cNvSpPr/>
            <p:nvPr/>
          </p:nvSpPr>
          <p:spPr>
            <a:xfrm>
              <a:off x="9127914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47" y="1"/>
                  </a:moveTo>
                  <a:cubicBezTo>
                    <a:pt x="577" y="1"/>
                    <a:pt x="501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7" y="1050"/>
                    <a:pt x="1021" y="935"/>
                  </a:cubicBezTo>
                  <a:cubicBezTo>
                    <a:pt x="1032" y="913"/>
                    <a:pt x="1043" y="890"/>
                    <a:pt x="1055" y="868"/>
                  </a:cubicBezTo>
                  <a:cubicBezTo>
                    <a:pt x="1205" y="558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11"/>
            <p:cNvSpPr/>
            <p:nvPr/>
          </p:nvSpPr>
          <p:spPr>
            <a:xfrm>
              <a:off x="8952264" y="-154065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lnTo>
                    <a:pt x="677" y="1001"/>
                  </a:lnTo>
                  <a:cubicBezTo>
                    <a:pt x="1095" y="933"/>
                    <a:pt x="1501" y="233"/>
                    <a:pt x="971" y="30"/>
                  </a:cubicBezTo>
                  <a:cubicBezTo>
                    <a:pt x="918" y="9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11"/>
            <p:cNvSpPr/>
            <p:nvPr/>
          </p:nvSpPr>
          <p:spPr>
            <a:xfrm>
              <a:off x="9074546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86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1"/>
            <p:cNvSpPr/>
            <p:nvPr/>
          </p:nvSpPr>
          <p:spPr>
            <a:xfrm>
              <a:off x="8982980" y="-75163"/>
              <a:ext cx="39193" cy="32570"/>
            </a:xfrm>
            <a:custGeom>
              <a:rect b="b" l="l" r="r" t="t"/>
              <a:pathLst>
                <a:path extrusionOk="0" h="949" w="1142">
                  <a:moveTo>
                    <a:pt x="479" y="0"/>
                  </a:moveTo>
                  <a:cubicBezTo>
                    <a:pt x="335" y="0"/>
                    <a:pt x="206" y="74"/>
                    <a:pt x="143" y="259"/>
                  </a:cubicBezTo>
                  <a:cubicBezTo>
                    <a:pt x="1" y="644"/>
                    <a:pt x="450" y="949"/>
                    <a:pt x="787" y="949"/>
                  </a:cubicBezTo>
                  <a:cubicBezTo>
                    <a:pt x="983" y="949"/>
                    <a:pt x="1142" y="846"/>
                    <a:pt x="1125" y="597"/>
                  </a:cubicBezTo>
                  <a:cubicBezTo>
                    <a:pt x="1125" y="575"/>
                    <a:pt x="1114" y="552"/>
                    <a:pt x="1114" y="530"/>
                  </a:cubicBezTo>
                  <a:cubicBezTo>
                    <a:pt x="1070" y="258"/>
                    <a:pt x="748" y="0"/>
                    <a:pt x="47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1"/>
            <p:cNvSpPr/>
            <p:nvPr/>
          </p:nvSpPr>
          <p:spPr>
            <a:xfrm>
              <a:off x="8935207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61" y="0"/>
                  </a:moveTo>
                  <a:cubicBezTo>
                    <a:pt x="719" y="0"/>
                    <a:pt x="672" y="8"/>
                    <a:pt x="621" y="26"/>
                  </a:cubicBezTo>
                  <a:cubicBezTo>
                    <a:pt x="599" y="38"/>
                    <a:pt x="576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6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1"/>
            <p:cNvSpPr/>
            <p:nvPr/>
          </p:nvSpPr>
          <p:spPr>
            <a:xfrm>
              <a:off x="9138004" y="782700"/>
              <a:ext cx="39948" cy="38095"/>
            </a:xfrm>
            <a:custGeom>
              <a:rect b="b" l="l" r="r" t="t"/>
              <a:pathLst>
                <a:path extrusionOk="0" h="1110" w="1164">
                  <a:moveTo>
                    <a:pt x="531" y="0"/>
                  </a:moveTo>
                  <a:cubicBezTo>
                    <a:pt x="460" y="0"/>
                    <a:pt x="385" y="30"/>
                    <a:pt x="309" y="99"/>
                  </a:cubicBezTo>
                  <a:cubicBezTo>
                    <a:pt x="287" y="122"/>
                    <a:pt x="275" y="133"/>
                    <a:pt x="253" y="156"/>
                  </a:cubicBezTo>
                  <a:cubicBezTo>
                    <a:pt x="0" y="429"/>
                    <a:pt x="92" y="1110"/>
                    <a:pt x="495" y="1110"/>
                  </a:cubicBezTo>
                  <a:cubicBezTo>
                    <a:pt x="542" y="1110"/>
                    <a:pt x="593" y="1101"/>
                    <a:pt x="648" y="1081"/>
                  </a:cubicBezTo>
                  <a:cubicBezTo>
                    <a:pt x="1164" y="909"/>
                    <a:pt x="919" y="0"/>
                    <a:pt x="53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1"/>
            <p:cNvSpPr/>
            <p:nvPr/>
          </p:nvSpPr>
          <p:spPr>
            <a:xfrm>
              <a:off x="9026979" y="276549"/>
              <a:ext cx="42900" cy="28692"/>
            </a:xfrm>
            <a:custGeom>
              <a:rect b="b" l="l" r="r" t="t"/>
              <a:pathLst>
                <a:path extrusionOk="0" h="836" w="1250">
                  <a:moveTo>
                    <a:pt x="648" y="0"/>
                  </a:moveTo>
                  <a:cubicBezTo>
                    <a:pt x="317" y="0"/>
                    <a:pt x="0" y="196"/>
                    <a:pt x="182" y="528"/>
                  </a:cubicBezTo>
                  <a:cubicBezTo>
                    <a:pt x="193" y="550"/>
                    <a:pt x="204" y="561"/>
                    <a:pt x="227" y="584"/>
                  </a:cubicBezTo>
                  <a:cubicBezTo>
                    <a:pt x="337" y="741"/>
                    <a:pt x="571" y="835"/>
                    <a:pt x="785" y="835"/>
                  </a:cubicBezTo>
                  <a:cubicBezTo>
                    <a:pt x="1031" y="835"/>
                    <a:pt x="1250" y="711"/>
                    <a:pt x="1220" y="415"/>
                  </a:cubicBezTo>
                  <a:cubicBezTo>
                    <a:pt x="1190" y="128"/>
                    <a:pt x="914" y="0"/>
                    <a:pt x="6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1"/>
            <p:cNvSpPr/>
            <p:nvPr/>
          </p:nvSpPr>
          <p:spPr>
            <a:xfrm>
              <a:off x="9069192" y="52919"/>
              <a:ext cx="40772" cy="38164"/>
            </a:xfrm>
            <a:custGeom>
              <a:rect b="b" l="l" r="r" t="t"/>
              <a:pathLst>
                <a:path extrusionOk="0" h="1112" w="1188">
                  <a:moveTo>
                    <a:pt x="501" y="0"/>
                  </a:moveTo>
                  <a:cubicBezTo>
                    <a:pt x="422" y="0"/>
                    <a:pt x="339" y="38"/>
                    <a:pt x="261" y="126"/>
                  </a:cubicBezTo>
                  <a:cubicBezTo>
                    <a:pt x="238" y="149"/>
                    <a:pt x="227" y="160"/>
                    <a:pt x="215" y="183"/>
                  </a:cubicBezTo>
                  <a:cubicBezTo>
                    <a:pt x="0" y="486"/>
                    <a:pt x="141" y="1111"/>
                    <a:pt x="520" y="1111"/>
                  </a:cubicBezTo>
                  <a:cubicBezTo>
                    <a:pt x="579" y="1111"/>
                    <a:pt x="643" y="1096"/>
                    <a:pt x="712" y="1063"/>
                  </a:cubicBezTo>
                  <a:cubicBezTo>
                    <a:pt x="1187" y="839"/>
                    <a:pt x="878" y="0"/>
                    <a:pt x="50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8937953" y="73786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1"/>
                  </a:moveTo>
                  <a:cubicBezTo>
                    <a:pt x="479" y="1"/>
                    <a:pt x="0" y="416"/>
                    <a:pt x="372" y="715"/>
                  </a:cubicBezTo>
                  <a:cubicBezTo>
                    <a:pt x="395" y="726"/>
                    <a:pt x="406" y="748"/>
                    <a:pt x="429" y="760"/>
                  </a:cubicBezTo>
                  <a:cubicBezTo>
                    <a:pt x="518" y="816"/>
                    <a:pt x="633" y="842"/>
                    <a:pt x="751" y="842"/>
                  </a:cubicBezTo>
                  <a:cubicBezTo>
                    <a:pt x="1107" y="842"/>
                    <a:pt x="1492" y="603"/>
                    <a:pt x="1297" y="229"/>
                  </a:cubicBezTo>
                  <a:cubicBezTo>
                    <a:pt x="1211" y="66"/>
                    <a:pt x="1057" y="1"/>
                    <a:pt x="89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9130179" y="87274"/>
              <a:ext cx="40154" cy="30133"/>
            </a:xfrm>
            <a:custGeom>
              <a:rect b="b" l="l" r="r" t="t"/>
              <a:pathLst>
                <a:path extrusionOk="0" h="878" w="1170">
                  <a:moveTo>
                    <a:pt x="404" y="1"/>
                  </a:moveTo>
                  <a:cubicBezTo>
                    <a:pt x="204" y="1"/>
                    <a:pt x="33" y="101"/>
                    <a:pt x="18" y="355"/>
                  </a:cubicBezTo>
                  <a:cubicBezTo>
                    <a:pt x="1" y="698"/>
                    <a:pt x="351" y="877"/>
                    <a:pt x="655" y="877"/>
                  </a:cubicBezTo>
                  <a:cubicBezTo>
                    <a:pt x="932" y="877"/>
                    <a:pt x="1169" y="729"/>
                    <a:pt x="1056" y="423"/>
                  </a:cubicBezTo>
                  <a:cubicBezTo>
                    <a:pt x="1056" y="401"/>
                    <a:pt x="1045" y="378"/>
                    <a:pt x="1034" y="355"/>
                  </a:cubicBezTo>
                  <a:cubicBezTo>
                    <a:pt x="935" y="151"/>
                    <a:pt x="648" y="1"/>
                    <a:pt x="40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1"/>
            <p:cNvSpPr/>
            <p:nvPr/>
          </p:nvSpPr>
          <p:spPr>
            <a:xfrm>
              <a:off x="9079488" y="450963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2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1"/>
            <p:cNvSpPr/>
            <p:nvPr/>
          </p:nvSpPr>
          <p:spPr>
            <a:xfrm>
              <a:off x="9032230" y="-134742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0"/>
                  </a:moveTo>
                  <a:cubicBezTo>
                    <a:pt x="193" y="0"/>
                    <a:pt x="0" y="114"/>
                    <a:pt x="6" y="392"/>
                  </a:cubicBezTo>
                  <a:cubicBezTo>
                    <a:pt x="12" y="705"/>
                    <a:pt x="324" y="855"/>
                    <a:pt x="612" y="855"/>
                  </a:cubicBezTo>
                  <a:cubicBezTo>
                    <a:pt x="915" y="855"/>
                    <a:pt x="1189" y="689"/>
                    <a:pt x="1044" y="370"/>
                  </a:cubicBezTo>
                  <a:cubicBezTo>
                    <a:pt x="1033" y="347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9077875" y="526295"/>
              <a:ext cx="41047" cy="37683"/>
            </a:xfrm>
            <a:custGeom>
              <a:rect b="b" l="l" r="r" t="t"/>
              <a:pathLst>
                <a:path extrusionOk="0" h="1098" w="1196">
                  <a:moveTo>
                    <a:pt x="638" y="0"/>
                  </a:moveTo>
                  <a:cubicBezTo>
                    <a:pt x="568" y="0"/>
                    <a:pt x="492" y="24"/>
                    <a:pt x="414" y="78"/>
                  </a:cubicBezTo>
                  <a:cubicBezTo>
                    <a:pt x="0" y="365"/>
                    <a:pt x="396" y="1097"/>
                    <a:pt x="757" y="1097"/>
                  </a:cubicBezTo>
                  <a:cubicBezTo>
                    <a:pt x="849" y="1097"/>
                    <a:pt x="939" y="1050"/>
                    <a:pt x="1012" y="935"/>
                  </a:cubicBezTo>
                  <a:lnTo>
                    <a:pt x="1046" y="867"/>
                  </a:lnTo>
                  <a:cubicBezTo>
                    <a:pt x="1196" y="558"/>
                    <a:pt x="980" y="0"/>
                    <a:pt x="63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9016134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3" y="1"/>
                  </a:moveTo>
                  <a:cubicBezTo>
                    <a:pt x="366" y="1"/>
                    <a:pt x="1" y="221"/>
                    <a:pt x="182" y="592"/>
                  </a:cubicBezTo>
                  <a:cubicBezTo>
                    <a:pt x="266" y="768"/>
                    <a:pt x="430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lnTo>
                    <a:pt x="1062" y="95"/>
                  </a:lnTo>
                  <a:cubicBezTo>
                    <a:pt x="967" y="31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1"/>
            <p:cNvSpPr/>
            <p:nvPr/>
          </p:nvSpPr>
          <p:spPr>
            <a:xfrm>
              <a:off x="9063701" y="212061"/>
              <a:ext cx="51240" cy="34629"/>
            </a:xfrm>
            <a:custGeom>
              <a:rect b="b" l="l" r="r" t="t"/>
              <a:pathLst>
                <a:path extrusionOk="0" h="1009" w="1493">
                  <a:moveTo>
                    <a:pt x="810" y="1"/>
                  </a:moveTo>
                  <a:cubicBezTo>
                    <a:pt x="294" y="1"/>
                    <a:pt x="1" y="1009"/>
                    <a:pt x="577" y="1009"/>
                  </a:cubicBezTo>
                  <a:cubicBezTo>
                    <a:pt x="589" y="1009"/>
                    <a:pt x="600" y="1008"/>
                    <a:pt x="612" y="1007"/>
                  </a:cubicBezTo>
                  <a:lnTo>
                    <a:pt x="680" y="996"/>
                  </a:lnTo>
                  <a:cubicBezTo>
                    <a:pt x="1098" y="928"/>
                    <a:pt x="1493" y="206"/>
                    <a:pt x="951" y="26"/>
                  </a:cubicBezTo>
                  <a:cubicBezTo>
                    <a:pt x="902" y="9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1"/>
            <p:cNvSpPr/>
            <p:nvPr/>
          </p:nvSpPr>
          <p:spPr>
            <a:xfrm>
              <a:off x="9048532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59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9047125" y="347968"/>
              <a:ext cx="42420" cy="36963"/>
            </a:xfrm>
            <a:custGeom>
              <a:rect b="b" l="l" r="r" t="t"/>
              <a:pathLst>
                <a:path extrusionOk="0" h="1077" w="1236">
                  <a:moveTo>
                    <a:pt x="759" y="0"/>
                  </a:moveTo>
                  <a:cubicBezTo>
                    <a:pt x="718" y="0"/>
                    <a:pt x="672" y="8"/>
                    <a:pt x="621" y="26"/>
                  </a:cubicBezTo>
                  <a:cubicBezTo>
                    <a:pt x="599" y="38"/>
                    <a:pt x="576" y="49"/>
                    <a:pt x="554" y="60"/>
                  </a:cubicBezTo>
                  <a:cubicBezTo>
                    <a:pt x="181" y="241"/>
                    <a:pt x="1" y="1031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59" y="1076"/>
                    <a:pt x="1236" y="0"/>
                    <a:pt x="75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9097678" y="441113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lnTo>
                    <a:pt x="1010" y="303"/>
                  </a:ln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1"/>
            <p:cNvSpPr/>
            <p:nvPr/>
          </p:nvSpPr>
          <p:spPr>
            <a:xfrm>
              <a:off x="8913139" y="289384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81" y="233"/>
                    <a:pt x="1" y="1034"/>
                    <a:pt x="565" y="1068"/>
                  </a:cubicBezTo>
                  <a:cubicBezTo>
                    <a:pt x="573" y="1068"/>
                    <a:pt x="581" y="1068"/>
                    <a:pt x="589" y="1068"/>
                  </a:cubicBezTo>
                  <a:cubicBezTo>
                    <a:pt x="1157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1"/>
            <p:cNvSpPr/>
            <p:nvPr/>
          </p:nvSpPr>
          <p:spPr>
            <a:xfrm>
              <a:off x="9155404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52" y="541"/>
                  </a:cubicBezTo>
                  <a:cubicBezTo>
                    <a:pt x="259" y="730"/>
                    <a:pt x="529" y="861"/>
                    <a:pt x="764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9165529" y="-115111"/>
              <a:ext cx="41596" cy="36860"/>
            </a:xfrm>
            <a:custGeom>
              <a:rect b="b" l="l" r="r" t="t"/>
              <a:pathLst>
                <a:path extrusionOk="0" h="1074" w="1212">
                  <a:moveTo>
                    <a:pt x="639" y="1"/>
                  </a:moveTo>
                  <a:cubicBezTo>
                    <a:pt x="51" y="1"/>
                    <a:pt x="0" y="1073"/>
                    <a:pt x="469" y="1073"/>
                  </a:cubicBezTo>
                  <a:cubicBezTo>
                    <a:pt x="516" y="1073"/>
                    <a:pt x="567" y="1063"/>
                    <a:pt x="624" y="1039"/>
                  </a:cubicBezTo>
                  <a:cubicBezTo>
                    <a:pt x="647" y="1039"/>
                    <a:pt x="670" y="1028"/>
                    <a:pt x="692" y="1017"/>
                  </a:cubicBezTo>
                  <a:cubicBezTo>
                    <a:pt x="1065" y="813"/>
                    <a:pt x="1211" y="12"/>
                    <a:pt x="647" y="1"/>
                  </a:cubicBezTo>
                  <a:cubicBezTo>
                    <a:pt x="644" y="1"/>
                    <a:pt x="641" y="1"/>
                    <a:pt x="63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9067648" y="16472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1"/>
                  </a:moveTo>
                  <a:cubicBezTo>
                    <a:pt x="336" y="1"/>
                    <a:pt x="1" y="207"/>
                    <a:pt x="193" y="534"/>
                  </a:cubicBezTo>
                  <a:cubicBezTo>
                    <a:pt x="204" y="557"/>
                    <a:pt x="215" y="579"/>
                    <a:pt x="238" y="602"/>
                  </a:cubicBezTo>
                  <a:cubicBezTo>
                    <a:pt x="350" y="750"/>
                    <a:pt x="577" y="837"/>
                    <a:pt x="786" y="837"/>
                  </a:cubicBezTo>
                  <a:cubicBezTo>
                    <a:pt x="1038" y="837"/>
                    <a:pt x="1263" y="708"/>
                    <a:pt x="1220" y="399"/>
                  </a:cubicBezTo>
                  <a:cubicBezTo>
                    <a:pt x="1190" y="120"/>
                    <a:pt x="931" y="1"/>
                    <a:pt x="67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1"/>
            <p:cNvSpPr/>
            <p:nvPr/>
          </p:nvSpPr>
          <p:spPr>
            <a:xfrm>
              <a:off x="9096305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1"/>
            <p:cNvSpPr/>
            <p:nvPr/>
          </p:nvSpPr>
          <p:spPr>
            <a:xfrm>
              <a:off x="9163160" y="-42662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47" y="0"/>
                  </a:moveTo>
                  <a:cubicBezTo>
                    <a:pt x="257" y="0"/>
                    <a:pt x="1" y="155"/>
                    <a:pt x="129" y="463"/>
                  </a:cubicBezTo>
                  <a:cubicBezTo>
                    <a:pt x="129" y="485"/>
                    <a:pt x="141" y="508"/>
                    <a:pt x="152" y="531"/>
                  </a:cubicBezTo>
                  <a:cubicBezTo>
                    <a:pt x="259" y="727"/>
                    <a:pt x="532" y="860"/>
                    <a:pt x="768" y="860"/>
                  </a:cubicBezTo>
                  <a:cubicBezTo>
                    <a:pt x="980" y="860"/>
                    <a:pt x="1162" y="752"/>
                    <a:pt x="1167" y="485"/>
                  </a:cubicBezTo>
                  <a:cubicBezTo>
                    <a:pt x="1173" y="161"/>
                    <a:pt x="843" y="0"/>
                    <a:pt x="54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8964448" y="84974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9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6" y="956"/>
                  </a:cubicBezTo>
                  <a:cubicBezTo>
                    <a:pt x="984" y="956"/>
                    <a:pt x="1136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9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8918013" y="18119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67" y="1082"/>
                  </a:cubicBezTo>
                  <a:cubicBezTo>
                    <a:pt x="512" y="1082"/>
                    <a:pt x="561" y="1072"/>
                    <a:pt x="615" y="1050"/>
                  </a:cubicBezTo>
                  <a:cubicBezTo>
                    <a:pt x="637" y="1039"/>
                    <a:pt x="660" y="1028"/>
                    <a:pt x="682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1"/>
            <p:cNvSpPr/>
            <p:nvPr/>
          </p:nvSpPr>
          <p:spPr>
            <a:xfrm>
              <a:off x="8987682" y="-131654"/>
              <a:ext cx="41047" cy="29241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9" y="852"/>
                  </a:cubicBezTo>
                  <a:cubicBezTo>
                    <a:pt x="915" y="852"/>
                    <a:pt x="1195" y="684"/>
                    <a:pt x="1056" y="370"/>
                  </a:cubicBezTo>
                  <a:cubicBezTo>
                    <a:pt x="1045" y="348"/>
                    <a:pt x="1033" y="325"/>
                    <a:pt x="1022" y="302"/>
                  </a:cubicBezTo>
                  <a:cubicBezTo>
                    <a:pt x="913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1"/>
            <p:cNvSpPr/>
            <p:nvPr/>
          </p:nvSpPr>
          <p:spPr>
            <a:xfrm>
              <a:off x="9148918" y="374841"/>
              <a:ext cx="41287" cy="37649"/>
            </a:xfrm>
            <a:custGeom>
              <a:rect b="b" l="l" r="r" t="t"/>
              <a:pathLst>
                <a:path extrusionOk="0" h="1097" w="1203">
                  <a:moveTo>
                    <a:pt x="443" y="1"/>
                  </a:moveTo>
                  <a:cubicBezTo>
                    <a:pt x="349" y="1"/>
                    <a:pt x="258" y="50"/>
                    <a:pt x="183" y="169"/>
                  </a:cubicBezTo>
                  <a:cubicBezTo>
                    <a:pt x="172" y="180"/>
                    <a:pt x="161" y="203"/>
                    <a:pt x="149" y="225"/>
                  </a:cubicBezTo>
                  <a:cubicBezTo>
                    <a:pt x="0" y="542"/>
                    <a:pt x="205" y="1097"/>
                    <a:pt x="548" y="1097"/>
                  </a:cubicBezTo>
                  <a:cubicBezTo>
                    <a:pt x="620" y="1097"/>
                    <a:pt x="699" y="1072"/>
                    <a:pt x="781" y="1015"/>
                  </a:cubicBezTo>
                  <a:cubicBezTo>
                    <a:pt x="1202" y="728"/>
                    <a:pt x="806" y="1"/>
                    <a:pt x="44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950960" y="-43074"/>
              <a:ext cx="41012" cy="29378"/>
            </a:xfrm>
            <a:custGeom>
              <a:rect b="b" l="l" r="r" t="t"/>
              <a:pathLst>
                <a:path extrusionOk="0" h="856" w="1195">
                  <a:moveTo>
                    <a:pt x="582" y="1"/>
                  </a:moveTo>
                  <a:cubicBezTo>
                    <a:pt x="278" y="1"/>
                    <a:pt x="1" y="167"/>
                    <a:pt x="140" y="486"/>
                  </a:cubicBezTo>
                  <a:cubicBezTo>
                    <a:pt x="151" y="509"/>
                    <a:pt x="162" y="531"/>
                    <a:pt x="174" y="554"/>
                  </a:cubicBezTo>
                  <a:cubicBezTo>
                    <a:pt x="282" y="737"/>
                    <a:pt x="544" y="856"/>
                    <a:pt x="774" y="856"/>
                  </a:cubicBezTo>
                  <a:cubicBezTo>
                    <a:pt x="999" y="856"/>
                    <a:pt x="1195" y="742"/>
                    <a:pt x="1189" y="464"/>
                  </a:cubicBezTo>
                  <a:cubicBezTo>
                    <a:pt x="1184" y="151"/>
                    <a:pt x="871" y="1"/>
                    <a:pt x="5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9162543" y="119191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919" y="0"/>
                  </a:moveTo>
                  <a:cubicBezTo>
                    <a:pt x="910" y="0"/>
                    <a:pt x="901" y="0"/>
                    <a:pt x="892" y="1"/>
                  </a:cubicBezTo>
                  <a:lnTo>
                    <a:pt x="824" y="1"/>
                  </a:lnTo>
                  <a:cubicBezTo>
                    <a:pt x="407" y="69"/>
                    <a:pt x="1" y="768"/>
                    <a:pt x="531" y="971"/>
                  </a:cubicBezTo>
                  <a:cubicBezTo>
                    <a:pt x="583" y="992"/>
                    <a:pt x="634" y="1001"/>
                    <a:pt x="683" y="1001"/>
                  </a:cubicBezTo>
                  <a:cubicBezTo>
                    <a:pt x="1190" y="1001"/>
                    <a:pt x="1501" y="0"/>
                    <a:pt x="9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1"/>
            <p:cNvSpPr/>
            <p:nvPr/>
          </p:nvSpPr>
          <p:spPr>
            <a:xfrm>
              <a:off x="8962285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4" y="460"/>
                  </a:cubicBezTo>
                  <a:cubicBezTo>
                    <a:pt x="114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2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1"/>
            <p:cNvSpPr/>
            <p:nvPr/>
          </p:nvSpPr>
          <p:spPr>
            <a:xfrm>
              <a:off x="9111475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41" y="1079"/>
                  </a:cubicBezTo>
                  <a:cubicBezTo>
                    <a:pt x="544" y="1079"/>
                    <a:pt x="548" y="1079"/>
                    <a:pt x="552" y="1079"/>
                  </a:cubicBezTo>
                  <a:cubicBezTo>
                    <a:pt x="1143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8956142" y="36411"/>
              <a:ext cx="41527" cy="36757"/>
            </a:xfrm>
            <a:custGeom>
              <a:rect b="b" l="l" r="r" t="t"/>
              <a:pathLst>
                <a:path extrusionOk="0" h="1071" w="121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58"/>
                    <a:pt x="0" y="1059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63" y="1070"/>
                    <a:pt x="1209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9027391" y="181722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92" y="1"/>
                  </a:moveTo>
                  <a:cubicBezTo>
                    <a:pt x="285" y="1"/>
                    <a:pt x="1" y="171"/>
                    <a:pt x="147" y="492"/>
                  </a:cubicBezTo>
                  <a:cubicBezTo>
                    <a:pt x="158" y="503"/>
                    <a:pt x="170" y="526"/>
                    <a:pt x="181" y="549"/>
                  </a:cubicBezTo>
                  <a:cubicBezTo>
                    <a:pt x="289" y="731"/>
                    <a:pt x="548" y="850"/>
                    <a:pt x="776" y="850"/>
                  </a:cubicBezTo>
                  <a:cubicBezTo>
                    <a:pt x="998" y="850"/>
                    <a:pt x="1191" y="737"/>
                    <a:pt x="1185" y="458"/>
                  </a:cubicBezTo>
                  <a:cubicBezTo>
                    <a:pt x="1185" y="148"/>
                    <a:pt x="878" y="1"/>
                    <a:pt x="5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9100286" y="271298"/>
              <a:ext cx="38850" cy="32913"/>
            </a:xfrm>
            <a:custGeom>
              <a:rect b="b" l="l" r="r" t="t"/>
              <a:pathLst>
                <a:path extrusionOk="0" h="959" w="1132">
                  <a:moveTo>
                    <a:pt x="342" y="0"/>
                  </a:moveTo>
                  <a:cubicBezTo>
                    <a:pt x="154" y="0"/>
                    <a:pt x="1" y="100"/>
                    <a:pt x="9" y="342"/>
                  </a:cubicBezTo>
                  <a:lnTo>
                    <a:pt x="9" y="410"/>
                  </a:lnTo>
                  <a:cubicBezTo>
                    <a:pt x="54" y="691"/>
                    <a:pt x="370" y="958"/>
                    <a:pt x="640" y="958"/>
                  </a:cubicBezTo>
                  <a:cubicBezTo>
                    <a:pt x="781" y="958"/>
                    <a:pt x="910" y="885"/>
                    <a:pt x="980" y="703"/>
                  </a:cubicBezTo>
                  <a:cubicBezTo>
                    <a:pt x="1132" y="319"/>
                    <a:pt x="679" y="0"/>
                    <a:pt x="34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9140303" y="425085"/>
              <a:ext cx="38919" cy="32604"/>
            </a:xfrm>
            <a:custGeom>
              <a:rect b="b" l="l" r="r" t="t"/>
              <a:pathLst>
                <a:path extrusionOk="0" h="950" w="1134">
                  <a:moveTo>
                    <a:pt x="352" y="1"/>
                  </a:moveTo>
                  <a:cubicBezTo>
                    <a:pt x="157" y="1"/>
                    <a:pt x="0" y="104"/>
                    <a:pt x="17" y="352"/>
                  </a:cubicBezTo>
                  <a:cubicBezTo>
                    <a:pt x="17" y="375"/>
                    <a:pt x="17" y="397"/>
                    <a:pt x="17" y="420"/>
                  </a:cubicBezTo>
                  <a:cubicBezTo>
                    <a:pt x="68" y="692"/>
                    <a:pt x="388" y="949"/>
                    <a:pt x="657" y="949"/>
                  </a:cubicBezTo>
                  <a:cubicBezTo>
                    <a:pt x="802" y="949"/>
                    <a:pt x="931" y="876"/>
                    <a:pt x="998" y="691"/>
                  </a:cubicBezTo>
                  <a:cubicBezTo>
                    <a:pt x="1134" y="305"/>
                    <a:pt x="687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8894366" y="60710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18" y="864"/>
                  </a:cubicBezTo>
                  <a:cubicBezTo>
                    <a:pt x="911" y="864"/>
                    <a:pt x="1174" y="706"/>
                    <a:pt x="1044" y="396"/>
                  </a:cubicBezTo>
                  <a:cubicBezTo>
                    <a:pt x="1044" y="373"/>
                    <a:pt x="1033" y="351"/>
                    <a:pt x="1021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9122320" y="-61778"/>
              <a:ext cx="39674" cy="38027"/>
            </a:xfrm>
            <a:custGeom>
              <a:rect b="b" l="l" r="r" t="t"/>
              <a:pathLst>
                <a:path extrusionOk="0" h="1108" w="1156">
                  <a:moveTo>
                    <a:pt x="656" y="1"/>
                  </a:moveTo>
                  <a:cubicBezTo>
                    <a:pt x="610" y="1"/>
                    <a:pt x="561" y="9"/>
                    <a:pt x="507" y="27"/>
                  </a:cubicBezTo>
                  <a:cubicBezTo>
                    <a:pt x="0" y="199"/>
                    <a:pt x="238" y="1107"/>
                    <a:pt x="632" y="1107"/>
                  </a:cubicBezTo>
                  <a:cubicBezTo>
                    <a:pt x="703" y="1107"/>
                    <a:pt x="779" y="1078"/>
                    <a:pt x="857" y="1009"/>
                  </a:cubicBezTo>
                  <a:cubicBezTo>
                    <a:pt x="868" y="997"/>
                    <a:pt x="890" y="986"/>
                    <a:pt x="902" y="963"/>
                  </a:cubicBezTo>
                  <a:cubicBezTo>
                    <a:pt x="1156" y="679"/>
                    <a:pt x="1071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9127056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77" y="1"/>
                  </a:moveTo>
                  <a:cubicBezTo>
                    <a:pt x="469" y="1"/>
                    <a:pt x="0" y="385"/>
                    <a:pt x="358" y="702"/>
                  </a:cubicBezTo>
                  <a:cubicBezTo>
                    <a:pt x="380" y="714"/>
                    <a:pt x="391" y="725"/>
                    <a:pt x="414" y="748"/>
                  </a:cubicBezTo>
                  <a:cubicBezTo>
                    <a:pt x="507" y="810"/>
                    <a:pt x="629" y="840"/>
                    <a:pt x="755" y="840"/>
                  </a:cubicBezTo>
                  <a:cubicBezTo>
                    <a:pt x="1104" y="840"/>
                    <a:pt x="1477" y="613"/>
                    <a:pt x="1294" y="240"/>
                  </a:cubicBezTo>
                  <a:cubicBezTo>
                    <a:pt x="1210" y="69"/>
                    <a:pt x="1049" y="1"/>
                    <a:pt x="8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9081204" y="77733"/>
              <a:ext cx="51240" cy="34629"/>
            </a:xfrm>
            <a:custGeom>
              <a:rect b="b" l="l" r="r" t="t"/>
              <a:pathLst>
                <a:path extrusionOk="0" h="1009" w="1493">
                  <a:moveTo>
                    <a:pt x="916" y="0"/>
                  </a:moveTo>
                  <a:cubicBezTo>
                    <a:pt x="905" y="0"/>
                    <a:pt x="893" y="1"/>
                    <a:pt x="881" y="2"/>
                  </a:cubicBezTo>
                  <a:cubicBezTo>
                    <a:pt x="858" y="2"/>
                    <a:pt x="836" y="2"/>
                    <a:pt x="802" y="13"/>
                  </a:cubicBezTo>
                  <a:cubicBezTo>
                    <a:pt x="396" y="81"/>
                    <a:pt x="1" y="791"/>
                    <a:pt x="543" y="983"/>
                  </a:cubicBezTo>
                  <a:cubicBezTo>
                    <a:pt x="590" y="1000"/>
                    <a:pt x="637" y="1008"/>
                    <a:pt x="681" y="1008"/>
                  </a:cubicBezTo>
                  <a:cubicBezTo>
                    <a:pt x="1190" y="1008"/>
                    <a:pt x="1492" y="0"/>
                    <a:pt x="9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8901402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36" y="1038"/>
                    <a:pt x="658" y="1027"/>
                    <a:pt x="681" y="1016"/>
                  </a:cubicBezTo>
                  <a:cubicBezTo>
                    <a:pt x="1053" y="813"/>
                    <a:pt x="1200" y="12"/>
                    <a:pt x="636" y="0"/>
                  </a:cubicBezTo>
                  <a:cubicBezTo>
                    <a:pt x="633" y="0"/>
                    <a:pt x="630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9050419" y="101688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406" y="1"/>
                  </a:moveTo>
                  <a:cubicBezTo>
                    <a:pt x="194" y="1"/>
                    <a:pt x="12" y="108"/>
                    <a:pt x="6" y="376"/>
                  </a:cubicBezTo>
                  <a:cubicBezTo>
                    <a:pt x="1" y="700"/>
                    <a:pt x="331" y="861"/>
                    <a:pt x="626" y="861"/>
                  </a:cubicBezTo>
                  <a:cubicBezTo>
                    <a:pt x="917" y="861"/>
                    <a:pt x="1173" y="706"/>
                    <a:pt x="1045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9173456" y="436377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82" y="0"/>
                  </a:moveTo>
                  <a:cubicBezTo>
                    <a:pt x="278" y="0"/>
                    <a:pt x="0" y="167"/>
                    <a:pt x="145" y="486"/>
                  </a:cubicBezTo>
                  <a:cubicBezTo>
                    <a:pt x="156" y="508"/>
                    <a:pt x="168" y="531"/>
                    <a:pt x="179" y="554"/>
                  </a:cubicBezTo>
                  <a:cubicBezTo>
                    <a:pt x="288" y="736"/>
                    <a:pt x="546" y="855"/>
                    <a:pt x="774" y="855"/>
                  </a:cubicBezTo>
                  <a:cubicBezTo>
                    <a:pt x="996" y="855"/>
                    <a:pt x="1189" y="742"/>
                    <a:pt x="1183" y="463"/>
                  </a:cubicBezTo>
                  <a:cubicBezTo>
                    <a:pt x="1183" y="150"/>
                    <a:pt x="871" y="0"/>
                    <a:pt x="58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1"/>
            <p:cNvSpPr/>
            <p:nvPr/>
          </p:nvSpPr>
          <p:spPr>
            <a:xfrm>
              <a:off x="9126507" y="-12117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45" y="1"/>
                  </a:moveTo>
                  <a:cubicBezTo>
                    <a:pt x="154" y="1"/>
                    <a:pt x="0" y="100"/>
                    <a:pt x="12" y="340"/>
                  </a:cubicBezTo>
                  <a:cubicBezTo>
                    <a:pt x="12" y="363"/>
                    <a:pt x="12" y="385"/>
                    <a:pt x="24" y="408"/>
                  </a:cubicBezTo>
                  <a:cubicBezTo>
                    <a:pt x="61" y="683"/>
                    <a:pt x="378" y="954"/>
                    <a:pt x="648" y="954"/>
                  </a:cubicBezTo>
                  <a:cubicBezTo>
                    <a:pt x="787" y="954"/>
                    <a:pt x="914" y="882"/>
                    <a:pt x="983" y="701"/>
                  </a:cubicBezTo>
                  <a:cubicBezTo>
                    <a:pt x="1134" y="312"/>
                    <a:pt x="682" y="1"/>
                    <a:pt x="34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1"/>
            <p:cNvSpPr/>
            <p:nvPr/>
          </p:nvSpPr>
          <p:spPr>
            <a:xfrm>
              <a:off x="9088000" y="294086"/>
              <a:ext cx="39228" cy="32501"/>
            </a:xfrm>
            <a:custGeom>
              <a:rect b="b" l="l" r="r" t="t"/>
              <a:pathLst>
                <a:path extrusionOk="0" h="947" w="1143">
                  <a:moveTo>
                    <a:pt x="352" y="1"/>
                  </a:moveTo>
                  <a:cubicBezTo>
                    <a:pt x="157" y="1"/>
                    <a:pt x="1" y="101"/>
                    <a:pt x="17" y="344"/>
                  </a:cubicBezTo>
                  <a:lnTo>
                    <a:pt x="29" y="412"/>
                  </a:lnTo>
                  <a:cubicBezTo>
                    <a:pt x="73" y="684"/>
                    <a:pt x="395" y="946"/>
                    <a:pt x="664" y="946"/>
                  </a:cubicBezTo>
                  <a:cubicBezTo>
                    <a:pt x="807" y="946"/>
                    <a:pt x="936" y="871"/>
                    <a:pt x="999" y="682"/>
                  </a:cubicBezTo>
                  <a:cubicBezTo>
                    <a:pt x="1142" y="303"/>
                    <a:pt x="690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9018845" y="247754"/>
              <a:ext cx="43037" cy="36585"/>
            </a:xfrm>
            <a:custGeom>
              <a:rect b="b" l="l" r="r" t="t"/>
              <a:pathLst>
                <a:path extrusionOk="0" h="1066" w="1254">
                  <a:moveTo>
                    <a:pt x="657" y="0"/>
                  </a:moveTo>
                  <a:cubicBezTo>
                    <a:pt x="84" y="0"/>
                    <a:pt x="0" y="1066"/>
                    <a:pt x="482" y="1066"/>
                  </a:cubicBezTo>
                  <a:cubicBezTo>
                    <a:pt x="524" y="1066"/>
                    <a:pt x="571" y="1057"/>
                    <a:pt x="622" y="1039"/>
                  </a:cubicBezTo>
                  <a:cubicBezTo>
                    <a:pt x="644" y="1028"/>
                    <a:pt x="667" y="1017"/>
                    <a:pt x="689" y="1006"/>
                  </a:cubicBezTo>
                  <a:cubicBezTo>
                    <a:pt x="1062" y="825"/>
                    <a:pt x="1254" y="35"/>
                    <a:pt x="689" y="1"/>
                  </a:cubicBezTo>
                  <a:cubicBezTo>
                    <a:pt x="678" y="0"/>
                    <a:pt x="667" y="0"/>
                    <a:pt x="65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9139891" y="181619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401" y="0"/>
                  </a:moveTo>
                  <a:cubicBezTo>
                    <a:pt x="191" y="0"/>
                    <a:pt x="11" y="106"/>
                    <a:pt x="6" y="371"/>
                  </a:cubicBezTo>
                  <a:cubicBezTo>
                    <a:pt x="0" y="700"/>
                    <a:pt x="328" y="861"/>
                    <a:pt x="624" y="861"/>
                  </a:cubicBezTo>
                  <a:cubicBezTo>
                    <a:pt x="917" y="861"/>
                    <a:pt x="1179" y="703"/>
                    <a:pt x="1056" y="394"/>
                  </a:cubicBezTo>
                  <a:cubicBezTo>
                    <a:pt x="1044" y="371"/>
                    <a:pt x="1033" y="348"/>
                    <a:pt x="1022" y="326"/>
                  </a:cubicBezTo>
                  <a:cubicBezTo>
                    <a:pt x="914" y="135"/>
                    <a:pt x="638" y="0"/>
                    <a:pt x="40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1"/>
            <p:cNvSpPr/>
            <p:nvPr/>
          </p:nvSpPr>
          <p:spPr>
            <a:xfrm>
              <a:off x="9106910" y="-146514"/>
              <a:ext cx="42934" cy="28692"/>
            </a:xfrm>
            <a:custGeom>
              <a:rect b="b" l="l" r="r" t="t"/>
              <a:pathLst>
                <a:path extrusionOk="0" h="836" w="1251">
                  <a:moveTo>
                    <a:pt x="471" y="0"/>
                  </a:moveTo>
                  <a:cubicBezTo>
                    <a:pt x="221" y="0"/>
                    <a:pt x="0" y="127"/>
                    <a:pt x="30" y="431"/>
                  </a:cubicBezTo>
                  <a:cubicBezTo>
                    <a:pt x="61" y="711"/>
                    <a:pt x="333" y="836"/>
                    <a:pt x="597" y="836"/>
                  </a:cubicBezTo>
                  <a:cubicBezTo>
                    <a:pt x="930" y="836"/>
                    <a:pt x="1251" y="639"/>
                    <a:pt x="1069" y="307"/>
                  </a:cubicBezTo>
                  <a:cubicBezTo>
                    <a:pt x="1057" y="284"/>
                    <a:pt x="1046" y="273"/>
                    <a:pt x="1035" y="250"/>
                  </a:cubicBezTo>
                  <a:cubicBezTo>
                    <a:pt x="920" y="94"/>
                    <a:pt x="685" y="0"/>
                    <a:pt x="47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1"/>
            <p:cNvSpPr/>
            <p:nvPr/>
          </p:nvSpPr>
          <p:spPr>
            <a:xfrm>
              <a:off x="9044722" y="-9715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694" y="1114"/>
                  </a:cubicBezTo>
                  <a:cubicBezTo>
                    <a:pt x="772" y="1114"/>
                    <a:pt x="853" y="1078"/>
                    <a:pt x="928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8927107" y="-100628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588" y="0"/>
                  </a:moveTo>
                  <a:cubicBezTo>
                    <a:pt x="282" y="0"/>
                    <a:pt x="1" y="167"/>
                    <a:pt x="146" y="482"/>
                  </a:cubicBezTo>
                  <a:cubicBezTo>
                    <a:pt x="158" y="504"/>
                    <a:pt x="158" y="527"/>
                    <a:pt x="180" y="549"/>
                  </a:cubicBezTo>
                  <a:cubicBezTo>
                    <a:pt x="289" y="732"/>
                    <a:pt x="548" y="851"/>
                    <a:pt x="775" y="851"/>
                  </a:cubicBezTo>
                  <a:cubicBezTo>
                    <a:pt x="998" y="851"/>
                    <a:pt x="1190" y="738"/>
                    <a:pt x="1185" y="459"/>
                  </a:cubicBezTo>
                  <a:cubicBezTo>
                    <a:pt x="1185" y="148"/>
                    <a:pt x="875" y="0"/>
                    <a:pt x="58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9161788" y="289007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7" y="0"/>
                  </a:moveTo>
                  <a:cubicBezTo>
                    <a:pt x="281" y="0"/>
                    <a:pt x="1" y="171"/>
                    <a:pt x="147" y="492"/>
                  </a:cubicBezTo>
                  <a:cubicBezTo>
                    <a:pt x="147" y="503"/>
                    <a:pt x="158" y="526"/>
                    <a:pt x="169" y="548"/>
                  </a:cubicBezTo>
                  <a:cubicBezTo>
                    <a:pt x="278" y="731"/>
                    <a:pt x="539" y="850"/>
                    <a:pt x="770" y="850"/>
                  </a:cubicBezTo>
                  <a:cubicBezTo>
                    <a:pt x="995" y="850"/>
                    <a:pt x="1190" y="737"/>
                    <a:pt x="1185" y="458"/>
                  </a:cubicBezTo>
                  <a:cubicBezTo>
                    <a:pt x="1179" y="148"/>
                    <a:pt x="872" y="0"/>
                    <a:pt x="58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1"/>
            <p:cNvSpPr/>
            <p:nvPr/>
          </p:nvSpPr>
          <p:spPr>
            <a:xfrm>
              <a:off x="8961771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1"/>
            <p:cNvSpPr/>
            <p:nvPr/>
          </p:nvSpPr>
          <p:spPr>
            <a:xfrm>
              <a:off x="9036485" y="-69088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28" y="859"/>
                    <a:pt x="622" y="859"/>
                  </a:cubicBezTo>
                  <a:cubicBezTo>
                    <a:pt x="914" y="859"/>
                    <a:pt x="1174" y="701"/>
                    <a:pt x="1044" y="386"/>
                  </a:cubicBezTo>
                  <a:cubicBezTo>
                    <a:pt x="1033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1"/>
            <p:cNvSpPr/>
            <p:nvPr/>
          </p:nvSpPr>
          <p:spPr>
            <a:xfrm>
              <a:off x="9013560" y="-13353"/>
              <a:ext cx="39605" cy="37992"/>
            </a:xfrm>
            <a:custGeom>
              <a:rect b="b" l="l" r="r" t="t"/>
              <a:pathLst>
                <a:path extrusionOk="0" h="1107" w="1154">
                  <a:moveTo>
                    <a:pt x="663" y="0"/>
                  </a:moveTo>
                  <a:cubicBezTo>
                    <a:pt x="618" y="0"/>
                    <a:pt x="569" y="8"/>
                    <a:pt x="516" y="26"/>
                  </a:cubicBezTo>
                  <a:cubicBezTo>
                    <a:pt x="0" y="198"/>
                    <a:pt x="245" y="1107"/>
                    <a:pt x="633" y="1107"/>
                  </a:cubicBezTo>
                  <a:cubicBezTo>
                    <a:pt x="704" y="1107"/>
                    <a:pt x="779" y="1077"/>
                    <a:pt x="855" y="1008"/>
                  </a:cubicBezTo>
                  <a:cubicBezTo>
                    <a:pt x="877" y="985"/>
                    <a:pt x="889" y="974"/>
                    <a:pt x="900" y="952"/>
                  </a:cubicBezTo>
                  <a:cubicBezTo>
                    <a:pt x="1154" y="677"/>
                    <a:pt x="1069" y="0"/>
                    <a:pt x="66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1"/>
            <p:cNvSpPr/>
            <p:nvPr/>
          </p:nvSpPr>
          <p:spPr>
            <a:xfrm>
              <a:off x="8945743" y="-183374"/>
              <a:ext cx="43346" cy="28932"/>
            </a:xfrm>
            <a:custGeom>
              <a:rect b="b" l="l" r="r" t="t"/>
              <a:pathLst>
                <a:path extrusionOk="0" h="843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22"/>
                    <a:pt x="338" y="842"/>
                    <a:pt x="594" y="842"/>
                  </a:cubicBezTo>
                  <a:cubicBezTo>
                    <a:pt x="931" y="842"/>
                    <a:pt x="1263" y="635"/>
                    <a:pt x="1070" y="309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1"/>
            <p:cNvSpPr/>
            <p:nvPr/>
          </p:nvSpPr>
          <p:spPr>
            <a:xfrm>
              <a:off x="9122182" y="235296"/>
              <a:ext cx="40532" cy="38301"/>
            </a:xfrm>
            <a:custGeom>
              <a:rect b="b" l="l" r="r" t="t"/>
              <a:pathLst>
                <a:path extrusionOk="0" h="1116" w="1181">
                  <a:moveTo>
                    <a:pt x="506" y="1"/>
                  </a:moveTo>
                  <a:cubicBezTo>
                    <a:pt x="430" y="1"/>
                    <a:pt x="351" y="35"/>
                    <a:pt x="274" y="116"/>
                  </a:cubicBezTo>
                  <a:cubicBezTo>
                    <a:pt x="263" y="127"/>
                    <a:pt x="240" y="150"/>
                    <a:pt x="229" y="172"/>
                  </a:cubicBezTo>
                  <a:cubicBezTo>
                    <a:pt x="1" y="470"/>
                    <a:pt x="130" y="1115"/>
                    <a:pt x="516" y="1115"/>
                  </a:cubicBezTo>
                  <a:cubicBezTo>
                    <a:pt x="570" y="1115"/>
                    <a:pt x="628" y="1103"/>
                    <a:pt x="691" y="1075"/>
                  </a:cubicBezTo>
                  <a:cubicBezTo>
                    <a:pt x="1180" y="859"/>
                    <a:pt x="886" y="1"/>
                    <a:pt x="5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1"/>
            <p:cNvSpPr/>
            <p:nvPr/>
          </p:nvSpPr>
          <p:spPr>
            <a:xfrm>
              <a:off x="9002200" y="150937"/>
              <a:ext cx="50897" cy="34595"/>
            </a:xfrm>
            <a:custGeom>
              <a:rect b="b" l="l" r="r" t="t"/>
              <a:pathLst>
                <a:path extrusionOk="0" h="1008" w="1483">
                  <a:moveTo>
                    <a:pt x="916" y="0"/>
                  </a:moveTo>
                  <a:cubicBezTo>
                    <a:pt x="905" y="0"/>
                    <a:pt x="893" y="0"/>
                    <a:pt x="881" y="1"/>
                  </a:cubicBezTo>
                  <a:lnTo>
                    <a:pt x="802" y="1"/>
                  </a:lnTo>
                  <a:cubicBezTo>
                    <a:pt x="396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2" y="0"/>
                    <a:pt x="91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1"/>
            <p:cNvSpPr/>
            <p:nvPr/>
          </p:nvSpPr>
          <p:spPr>
            <a:xfrm>
              <a:off x="9096374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1"/>
            <p:cNvSpPr/>
            <p:nvPr/>
          </p:nvSpPr>
          <p:spPr>
            <a:xfrm>
              <a:off x="9083538" y="146098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29"/>
                  </a:cubicBezTo>
                  <a:cubicBezTo>
                    <a:pt x="599" y="29"/>
                    <a:pt x="576" y="41"/>
                    <a:pt x="554" y="52"/>
                  </a:cubicBezTo>
                  <a:cubicBezTo>
                    <a:pt x="181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8" y="1068"/>
                  </a:cubicBezTo>
                  <a:cubicBezTo>
                    <a:pt x="1156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1"/>
            <p:cNvSpPr/>
            <p:nvPr/>
          </p:nvSpPr>
          <p:spPr>
            <a:xfrm>
              <a:off x="8993654" y="304039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50"/>
                    <a:pt x="788" y="950"/>
                  </a:cubicBezTo>
                  <a:cubicBezTo>
                    <a:pt x="981" y="950"/>
                    <a:pt x="1135" y="849"/>
                    <a:pt x="1119" y="607"/>
                  </a:cubicBezTo>
                  <a:cubicBezTo>
                    <a:pt x="1119" y="573"/>
                    <a:pt x="1119" y="550"/>
                    <a:pt x="1119" y="528"/>
                  </a:cubicBezTo>
                  <a:cubicBezTo>
                    <a:pt x="1067" y="262"/>
                    <a:pt x="745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1"/>
            <p:cNvSpPr/>
            <p:nvPr/>
          </p:nvSpPr>
          <p:spPr>
            <a:xfrm>
              <a:off x="9113225" y="683858"/>
              <a:ext cx="41596" cy="36825"/>
            </a:xfrm>
            <a:custGeom>
              <a:rect b="b" l="l" r="r" t="t"/>
              <a:pathLst>
                <a:path extrusionOk="0" h="1073" w="1212">
                  <a:moveTo>
                    <a:pt x="639" y="0"/>
                  </a:moveTo>
                  <a:cubicBezTo>
                    <a:pt x="52" y="0"/>
                    <a:pt x="1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8" y="1038"/>
                    <a:pt x="670" y="1027"/>
                    <a:pt x="693" y="1016"/>
                  </a:cubicBezTo>
                  <a:cubicBezTo>
                    <a:pt x="1065" y="813"/>
                    <a:pt x="1212" y="12"/>
                    <a:pt x="648" y="0"/>
                  </a:cubicBezTo>
                  <a:cubicBezTo>
                    <a:pt x="645" y="0"/>
                    <a:pt x="642" y="0"/>
                    <a:pt x="63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1"/>
            <p:cNvSpPr/>
            <p:nvPr/>
          </p:nvSpPr>
          <p:spPr>
            <a:xfrm>
              <a:off x="9162337" y="493005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7" y="393"/>
                  </a:cubicBezTo>
                  <a:cubicBezTo>
                    <a:pt x="12" y="705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1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1"/>
            <p:cNvSpPr/>
            <p:nvPr/>
          </p:nvSpPr>
          <p:spPr>
            <a:xfrm>
              <a:off x="8940664" y="227505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3" y="0"/>
                    <a:pt x="0" y="158"/>
                    <a:pt x="124" y="467"/>
                  </a:cubicBezTo>
                  <a:cubicBezTo>
                    <a:pt x="135" y="490"/>
                    <a:pt x="146" y="512"/>
                    <a:pt x="158" y="535"/>
                  </a:cubicBezTo>
                  <a:cubicBezTo>
                    <a:pt x="259" y="731"/>
                    <a:pt x="529" y="865"/>
                    <a:pt x="764" y="865"/>
                  </a:cubicBezTo>
                  <a:cubicBezTo>
                    <a:pt x="974" y="865"/>
                    <a:pt x="1157" y="757"/>
                    <a:pt x="1162" y="490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1"/>
            <p:cNvSpPr/>
            <p:nvPr/>
          </p:nvSpPr>
          <p:spPr>
            <a:xfrm>
              <a:off x="8957515" y="410808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4" y="1016"/>
                  </a:cubicBezTo>
                  <a:cubicBezTo>
                    <a:pt x="1055" y="813"/>
                    <a:pt x="1213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1"/>
            <p:cNvSpPr/>
            <p:nvPr/>
          </p:nvSpPr>
          <p:spPr>
            <a:xfrm>
              <a:off x="8978244" y="365403"/>
              <a:ext cx="43621" cy="28863"/>
            </a:xfrm>
            <a:custGeom>
              <a:rect b="b" l="l" r="r" t="t"/>
              <a:pathLst>
                <a:path extrusionOk="0" h="841" w="1271">
                  <a:moveTo>
                    <a:pt x="484" y="0"/>
                  </a:moveTo>
                  <a:cubicBezTo>
                    <a:pt x="228" y="0"/>
                    <a:pt x="1" y="133"/>
                    <a:pt x="44" y="444"/>
                  </a:cubicBezTo>
                  <a:cubicBezTo>
                    <a:pt x="78" y="721"/>
                    <a:pt x="339" y="841"/>
                    <a:pt x="596" y="841"/>
                  </a:cubicBezTo>
                  <a:cubicBezTo>
                    <a:pt x="936" y="841"/>
                    <a:pt x="1270" y="631"/>
                    <a:pt x="1071" y="297"/>
                  </a:cubicBezTo>
                  <a:cubicBezTo>
                    <a:pt x="1060" y="274"/>
                    <a:pt x="1049" y="263"/>
                    <a:pt x="1037" y="241"/>
                  </a:cubicBezTo>
                  <a:cubicBezTo>
                    <a:pt x="921" y="89"/>
                    <a:pt x="693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1"/>
            <p:cNvSpPr/>
            <p:nvPr/>
          </p:nvSpPr>
          <p:spPr>
            <a:xfrm>
              <a:off x="9050282" y="553854"/>
              <a:ext cx="50347" cy="28692"/>
            </a:xfrm>
            <a:custGeom>
              <a:rect b="b" l="l" r="r" t="t"/>
              <a:pathLst>
                <a:path extrusionOk="0" h="836" w="1467">
                  <a:moveTo>
                    <a:pt x="869" y="1"/>
                  </a:moveTo>
                  <a:cubicBezTo>
                    <a:pt x="464" y="1"/>
                    <a:pt x="0" y="387"/>
                    <a:pt x="349" y="696"/>
                  </a:cubicBezTo>
                  <a:cubicBezTo>
                    <a:pt x="372" y="719"/>
                    <a:pt x="383" y="730"/>
                    <a:pt x="405" y="741"/>
                  </a:cubicBezTo>
                  <a:cubicBezTo>
                    <a:pt x="500" y="806"/>
                    <a:pt x="626" y="836"/>
                    <a:pt x="754" y="836"/>
                  </a:cubicBezTo>
                  <a:cubicBezTo>
                    <a:pt x="1101" y="836"/>
                    <a:pt x="1467" y="615"/>
                    <a:pt x="1286" y="245"/>
                  </a:cubicBezTo>
                  <a:cubicBezTo>
                    <a:pt x="1201" y="70"/>
                    <a:pt x="1040" y="1"/>
                    <a:pt x="86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1"/>
            <p:cNvSpPr/>
            <p:nvPr/>
          </p:nvSpPr>
          <p:spPr>
            <a:xfrm>
              <a:off x="9037858" y="470765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3" y="0"/>
                  </a:moveTo>
                  <a:cubicBezTo>
                    <a:pt x="616" y="0"/>
                    <a:pt x="553" y="15"/>
                    <a:pt x="485" y="48"/>
                  </a:cubicBezTo>
                  <a:cubicBezTo>
                    <a:pt x="1" y="272"/>
                    <a:pt x="324" y="1111"/>
                    <a:pt x="699" y="1111"/>
                  </a:cubicBezTo>
                  <a:cubicBezTo>
                    <a:pt x="778" y="1111"/>
                    <a:pt x="860" y="1073"/>
                    <a:pt x="937" y="985"/>
                  </a:cubicBezTo>
                  <a:cubicBezTo>
                    <a:pt x="948" y="962"/>
                    <a:pt x="970" y="940"/>
                    <a:pt x="982" y="928"/>
                  </a:cubicBezTo>
                  <a:cubicBezTo>
                    <a:pt x="1187" y="625"/>
                    <a:pt x="1045" y="0"/>
                    <a:pt x="67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1"/>
            <p:cNvSpPr/>
            <p:nvPr/>
          </p:nvSpPr>
          <p:spPr>
            <a:xfrm>
              <a:off x="9072281" y="384554"/>
              <a:ext cx="40360" cy="30099"/>
            </a:xfrm>
            <a:custGeom>
              <a:rect b="b" l="l" r="r" t="t"/>
              <a:pathLst>
                <a:path extrusionOk="0" h="877" w="1176">
                  <a:moveTo>
                    <a:pt x="523" y="0"/>
                  </a:moveTo>
                  <a:cubicBezTo>
                    <a:pt x="244" y="0"/>
                    <a:pt x="1" y="148"/>
                    <a:pt x="114" y="450"/>
                  </a:cubicBezTo>
                  <a:cubicBezTo>
                    <a:pt x="125" y="473"/>
                    <a:pt x="125" y="495"/>
                    <a:pt x="137" y="518"/>
                  </a:cubicBezTo>
                  <a:cubicBezTo>
                    <a:pt x="242" y="727"/>
                    <a:pt x="525" y="876"/>
                    <a:pt x="766" y="876"/>
                  </a:cubicBezTo>
                  <a:cubicBezTo>
                    <a:pt x="966" y="876"/>
                    <a:pt x="1137" y="774"/>
                    <a:pt x="1152" y="518"/>
                  </a:cubicBezTo>
                  <a:cubicBezTo>
                    <a:pt x="1176" y="176"/>
                    <a:pt x="828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1"/>
            <p:cNvSpPr/>
            <p:nvPr/>
          </p:nvSpPr>
          <p:spPr>
            <a:xfrm>
              <a:off x="9135224" y="633030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411" y="1"/>
                  </a:moveTo>
                  <a:cubicBezTo>
                    <a:pt x="200" y="1"/>
                    <a:pt x="17" y="108"/>
                    <a:pt x="7" y="375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5"/>
                    <a:pt x="1056" y="398"/>
                  </a:cubicBezTo>
                  <a:cubicBezTo>
                    <a:pt x="1045" y="375"/>
                    <a:pt x="1034" y="353"/>
                    <a:pt x="1022" y="330"/>
                  </a:cubicBezTo>
                  <a:cubicBezTo>
                    <a:pt x="915" y="134"/>
                    <a:pt x="645" y="1"/>
                    <a:pt x="41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1"/>
            <p:cNvSpPr/>
            <p:nvPr/>
          </p:nvSpPr>
          <p:spPr>
            <a:xfrm>
              <a:off x="8932461" y="-119401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lnTo>
                    <a:pt x="679" y="1017"/>
                  </a:lnTo>
                  <a:cubicBezTo>
                    <a:pt x="1062" y="826"/>
                    <a:pt x="1243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1"/>
            <p:cNvSpPr/>
            <p:nvPr/>
          </p:nvSpPr>
          <p:spPr>
            <a:xfrm>
              <a:off x="8911801" y="-17196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703"/>
                    <a:pt x="324" y="863"/>
                    <a:pt x="619" y="863"/>
                  </a:cubicBezTo>
                  <a:cubicBezTo>
                    <a:pt x="914" y="863"/>
                    <a:pt x="1179" y="703"/>
                    <a:pt x="1055" y="387"/>
                  </a:cubicBezTo>
                  <a:cubicBezTo>
                    <a:pt x="1044" y="364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1"/>
            <p:cNvSpPr/>
            <p:nvPr/>
          </p:nvSpPr>
          <p:spPr>
            <a:xfrm>
              <a:off x="9097232" y="483635"/>
              <a:ext cx="42934" cy="28692"/>
            </a:xfrm>
            <a:custGeom>
              <a:rect b="b" l="l" r="r" t="t"/>
              <a:pathLst>
                <a:path extrusionOk="0" h="836" w="1251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1" y="711"/>
                    <a:pt x="335" y="835"/>
                    <a:pt x="600" y="835"/>
                  </a:cubicBezTo>
                  <a:cubicBezTo>
                    <a:pt x="932" y="835"/>
                    <a:pt x="1250" y="642"/>
                    <a:pt x="1069" y="316"/>
                  </a:cubicBezTo>
                  <a:cubicBezTo>
                    <a:pt x="1057" y="294"/>
                    <a:pt x="1035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1"/>
            <p:cNvSpPr/>
            <p:nvPr/>
          </p:nvSpPr>
          <p:spPr>
            <a:xfrm>
              <a:off x="9060269" y="225480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1"/>
            <p:cNvSpPr/>
            <p:nvPr/>
          </p:nvSpPr>
          <p:spPr>
            <a:xfrm>
              <a:off x="9050625" y="181516"/>
              <a:ext cx="50862" cy="35006"/>
            </a:xfrm>
            <a:custGeom>
              <a:rect b="b" l="l" r="r" t="t"/>
              <a:pathLst>
                <a:path extrusionOk="0" h="1020" w="1482">
                  <a:moveTo>
                    <a:pt x="904" y="0"/>
                  </a:moveTo>
                  <a:cubicBezTo>
                    <a:pt x="893" y="0"/>
                    <a:pt x="881" y="1"/>
                    <a:pt x="869" y="2"/>
                  </a:cubicBezTo>
                  <a:lnTo>
                    <a:pt x="802" y="13"/>
                  </a:lnTo>
                  <a:cubicBezTo>
                    <a:pt x="395" y="92"/>
                    <a:pt x="0" y="803"/>
                    <a:pt x="531" y="995"/>
                  </a:cubicBezTo>
                  <a:cubicBezTo>
                    <a:pt x="579" y="1012"/>
                    <a:pt x="626" y="1019"/>
                    <a:pt x="671" y="1019"/>
                  </a:cubicBezTo>
                  <a:cubicBezTo>
                    <a:pt x="1187" y="1019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1"/>
            <p:cNvSpPr/>
            <p:nvPr/>
          </p:nvSpPr>
          <p:spPr>
            <a:xfrm>
              <a:off x="9088103" y="-794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5" y="0"/>
                    <a:pt x="0" y="1065"/>
                    <a:pt x="474" y="1065"/>
                  </a:cubicBezTo>
                  <a:cubicBezTo>
                    <a:pt x="516" y="1065"/>
                    <a:pt x="562" y="1057"/>
                    <a:pt x="612" y="1039"/>
                  </a:cubicBezTo>
                  <a:lnTo>
                    <a:pt x="680" y="1017"/>
                  </a:lnTo>
                  <a:cubicBezTo>
                    <a:pt x="1052" y="825"/>
                    <a:pt x="1244" y="35"/>
                    <a:pt x="680" y="1"/>
                  </a:cubicBezTo>
                  <a:cubicBezTo>
                    <a:pt x="669" y="0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1"/>
            <p:cNvSpPr/>
            <p:nvPr/>
          </p:nvSpPr>
          <p:spPr>
            <a:xfrm>
              <a:off x="9033980" y="-172838"/>
              <a:ext cx="40498" cy="29241"/>
            </a:xfrm>
            <a:custGeom>
              <a:rect b="b" l="l" r="r" t="t"/>
              <a:pathLst>
                <a:path extrusionOk="0" h="852" w="1180">
                  <a:moveTo>
                    <a:pt x="556" y="0"/>
                  </a:moveTo>
                  <a:cubicBezTo>
                    <a:pt x="263" y="0"/>
                    <a:pt x="1" y="155"/>
                    <a:pt x="124" y="464"/>
                  </a:cubicBezTo>
                  <a:cubicBezTo>
                    <a:pt x="136" y="487"/>
                    <a:pt x="147" y="509"/>
                    <a:pt x="158" y="532"/>
                  </a:cubicBezTo>
                  <a:cubicBezTo>
                    <a:pt x="265" y="721"/>
                    <a:pt x="535" y="852"/>
                    <a:pt x="771" y="852"/>
                  </a:cubicBezTo>
                  <a:cubicBezTo>
                    <a:pt x="984" y="852"/>
                    <a:pt x="1168" y="744"/>
                    <a:pt x="1174" y="476"/>
                  </a:cubicBezTo>
                  <a:cubicBezTo>
                    <a:pt x="1179" y="158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1"/>
            <p:cNvSpPr/>
            <p:nvPr/>
          </p:nvSpPr>
          <p:spPr>
            <a:xfrm>
              <a:off x="8996194" y="-55841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630" y="0"/>
                  </a:moveTo>
                  <a:cubicBezTo>
                    <a:pt x="40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0"/>
                  </a:cubicBezTo>
                  <a:cubicBezTo>
                    <a:pt x="636" y="0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1"/>
            <p:cNvSpPr/>
            <p:nvPr/>
          </p:nvSpPr>
          <p:spPr>
            <a:xfrm>
              <a:off x="9135636" y="718007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cubicBezTo>
                    <a:pt x="1033" y="337"/>
                    <a:pt x="1022" y="325"/>
                    <a:pt x="1010" y="303"/>
                  </a:cubicBez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1"/>
            <p:cNvSpPr/>
            <p:nvPr/>
          </p:nvSpPr>
          <p:spPr>
            <a:xfrm>
              <a:off x="8927828" y="139131"/>
              <a:ext cx="40463" cy="38027"/>
            </a:xfrm>
            <a:custGeom>
              <a:rect b="b" l="l" r="r" t="t"/>
              <a:pathLst>
                <a:path extrusionOk="0" h="1108" w="1179">
                  <a:moveTo>
                    <a:pt x="673" y="1"/>
                  </a:moveTo>
                  <a:cubicBezTo>
                    <a:pt x="619" y="1"/>
                    <a:pt x="561" y="13"/>
                    <a:pt x="498" y="41"/>
                  </a:cubicBezTo>
                  <a:cubicBezTo>
                    <a:pt x="1" y="247"/>
                    <a:pt x="291" y="1108"/>
                    <a:pt x="675" y="1108"/>
                  </a:cubicBezTo>
                  <a:cubicBezTo>
                    <a:pt x="753" y="1108"/>
                    <a:pt x="835" y="1072"/>
                    <a:pt x="915" y="988"/>
                  </a:cubicBezTo>
                  <a:cubicBezTo>
                    <a:pt x="927" y="977"/>
                    <a:pt x="938" y="955"/>
                    <a:pt x="960" y="943"/>
                  </a:cubicBezTo>
                  <a:cubicBezTo>
                    <a:pt x="1178" y="646"/>
                    <a:pt x="1057" y="1"/>
                    <a:pt x="67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1"/>
            <p:cNvSpPr/>
            <p:nvPr/>
          </p:nvSpPr>
          <p:spPr>
            <a:xfrm>
              <a:off x="8951509" y="164253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8" y="1"/>
                  </a:moveTo>
                  <a:cubicBezTo>
                    <a:pt x="311" y="1"/>
                    <a:pt x="0" y="1002"/>
                    <a:pt x="582" y="1002"/>
                  </a:cubicBezTo>
                  <a:cubicBezTo>
                    <a:pt x="591" y="1002"/>
                    <a:pt x="600" y="1002"/>
                    <a:pt x="609" y="1001"/>
                  </a:cubicBezTo>
                  <a:lnTo>
                    <a:pt x="677" y="1001"/>
                  </a:lnTo>
                  <a:cubicBezTo>
                    <a:pt x="1106" y="933"/>
                    <a:pt x="1500" y="234"/>
                    <a:pt x="970" y="31"/>
                  </a:cubicBezTo>
                  <a:cubicBezTo>
                    <a:pt x="918" y="10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1"/>
            <p:cNvSpPr/>
            <p:nvPr/>
          </p:nvSpPr>
          <p:spPr>
            <a:xfrm>
              <a:off x="9170265" y="465068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2" y="0"/>
                  </a:moveTo>
                  <a:cubicBezTo>
                    <a:pt x="328" y="0"/>
                    <a:pt x="200" y="74"/>
                    <a:pt x="137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3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1"/>
            <p:cNvSpPr/>
            <p:nvPr/>
          </p:nvSpPr>
          <p:spPr>
            <a:xfrm>
              <a:off x="9172530" y="-178638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666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36"/>
                    <a:pt x="1255" y="35"/>
                    <a:pt x="691" y="1"/>
                  </a:cubicBezTo>
                  <a:cubicBezTo>
                    <a:pt x="683" y="1"/>
                    <a:pt x="67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1"/>
            <p:cNvSpPr/>
            <p:nvPr/>
          </p:nvSpPr>
          <p:spPr>
            <a:xfrm>
              <a:off x="9139686" y="443824"/>
              <a:ext cx="41218" cy="36757"/>
            </a:xfrm>
            <a:custGeom>
              <a:rect b="b" l="l" r="r" t="t"/>
              <a:pathLst>
                <a:path extrusionOk="0" h="1071" w="1201">
                  <a:moveTo>
                    <a:pt x="735" y="1"/>
                  </a:moveTo>
                  <a:cubicBezTo>
                    <a:pt x="691" y="1"/>
                    <a:pt x="641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47" y="258"/>
                    <a:pt x="1" y="1059"/>
                    <a:pt x="565" y="1070"/>
                  </a:cubicBezTo>
                  <a:cubicBezTo>
                    <a:pt x="571" y="1070"/>
                    <a:pt x="576" y="1070"/>
                    <a:pt x="582" y="1070"/>
                  </a:cubicBezTo>
                  <a:cubicBezTo>
                    <a:pt x="1163" y="1070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1"/>
            <p:cNvSpPr/>
            <p:nvPr/>
          </p:nvSpPr>
          <p:spPr>
            <a:xfrm>
              <a:off x="8985451" y="-169440"/>
              <a:ext cx="41356" cy="37649"/>
            </a:xfrm>
            <a:custGeom>
              <a:rect b="b" l="l" r="r" t="t"/>
              <a:pathLst>
                <a:path extrusionOk="0" h="1097" w="1205">
                  <a:moveTo>
                    <a:pt x="440" y="0"/>
                  </a:moveTo>
                  <a:cubicBezTo>
                    <a:pt x="348" y="0"/>
                    <a:pt x="258" y="48"/>
                    <a:pt x="184" y="162"/>
                  </a:cubicBezTo>
                  <a:cubicBezTo>
                    <a:pt x="173" y="185"/>
                    <a:pt x="162" y="207"/>
                    <a:pt x="150" y="219"/>
                  </a:cubicBezTo>
                  <a:cubicBezTo>
                    <a:pt x="0" y="537"/>
                    <a:pt x="216" y="1097"/>
                    <a:pt x="558" y="1097"/>
                  </a:cubicBezTo>
                  <a:cubicBezTo>
                    <a:pt x="628" y="1097"/>
                    <a:pt x="704" y="1073"/>
                    <a:pt x="782" y="1020"/>
                  </a:cubicBezTo>
                  <a:cubicBezTo>
                    <a:pt x="1205" y="732"/>
                    <a:pt x="803" y="0"/>
                    <a:pt x="44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1"/>
            <p:cNvSpPr/>
            <p:nvPr/>
          </p:nvSpPr>
          <p:spPr>
            <a:xfrm>
              <a:off x="9101590" y="348449"/>
              <a:ext cx="42797" cy="36963"/>
            </a:xfrm>
            <a:custGeom>
              <a:rect b="b" l="l" r="r" t="t"/>
              <a:pathLst>
                <a:path extrusionOk="0" h="1077" w="1247">
                  <a:moveTo>
                    <a:pt x="657" y="0"/>
                  </a:moveTo>
                  <a:cubicBezTo>
                    <a:pt x="77" y="0"/>
                    <a:pt x="0" y="1077"/>
                    <a:pt x="476" y="1077"/>
                  </a:cubicBezTo>
                  <a:cubicBezTo>
                    <a:pt x="518" y="1077"/>
                    <a:pt x="564" y="1068"/>
                    <a:pt x="614" y="1051"/>
                  </a:cubicBezTo>
                  <a:cubicBezTo>
                    <a:pt x="637" y="1039"/>
                    <a:pt x="659" y="1028"/>
                    <a:pt x="682" y="1017"/>
                  </a:cubicBezTo>
                  <a:cubicBezTo>
                    <a:pt x="1054" y="836"/>
                    <a:pt x="1246" y="35"/>
                    <a:pt x="682" y="1"/>
                  </a:cubicBezTo>
                  <a:cubicBezTo>
                    <a:pt x="674" y="1"/>
                    <a:pt x="665" y="0"/>
                    <a:pt x="65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1"/>
            <p:cNvSpPr/>
            <p:nvPr/>
          </p:nvSpPr>
          <p:spPr>
            <a:xfrm>
              <a:off x="8861694" y="61843"/>
              <a:ext cx="38988" cy="33084"/>
            </a:xfrm>
            <a:custGeom>
              <a:rect b="b" l="l" r="r" t="t"/>
              <a:pathLst>
                <a:path extrusionOk="0" h="964" w="1136">
                  <a:moveTo>
                    <a:pt x="477" y="0"/>
                  </a:moveTo>
                  <a:cubicBezTo>
                    <a:pt x="339" y="0"/>
                    <a:pt x="214" y="71"/>
                    <a:pt x="145" y="250"/>
                  </a:cubicBezTo>
                  <a:cubicBezTo>
                    <a:pt x="0" y="642"/>
                    <a:pt x="457" y="964"/>
                    <a:pt x="795" y="964"/>
                  </a:cubicBezTo>
                  <a:cubicBezTo>
                    <a:pt x="984" y="964"/>
                    <a:pt x="1135" y="864"/>
                    <a:pt x="1127" y="622"/>
                  </a:cubicBezTo>
                  <a:cubicBezTo>
                    <a:pt x="1127" y="589"/>
                    <a:pt x="1116" y="566"/>
                    <a:pt x="1116" y="544"/>
                  </a:cubicBezTo>
                  <a:cubicBezTo>
                    <a:pt x="1071" y="274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1"/>
            <p:cNvSpPr/>
            <p:nvPr/>
          </p:nvSpPr>
          <p:spPr>
            <a:xfrm>
              <a:off x="9157395" y="68365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64" y="0"/>
                  </a:moveTo>
                  <a:cubicBezTo>
                    <a:pt x="611" y="0"/>
                    <a:pt x="552" y="13"/>
                    <a:pt x="489" y="40"/>
                  </a:cubicBezTo>
                  <a:cubicBezTo>
                    <a:pt x="0" y="256"/>
                    <a:pt x="295" y="1115"/>
                    <a:pt x="674" y="1115"/>
                  </a:cubicBezTo>
                  <a:cubicBezTo>
                    <a:pt x="750" y="1115"/>
                    <a:pt x="829" y="1080"/>
                    <a:pt x="907" y="999"/>
                  </a:cubicBezTo>
                  <a:cubicBezTo>
                    <a:pt x="929" y="977"/>
                    <a:pt x="940" y="965"/>
                    <a:pt x="952" y="943"/>
                  </a:cubicBezTo>
                  <a:cubicBezTo>
                    <a:pt x="1180" y="646"/>
                    <a:pt x="1051" y="0"/>
                    <a:pt x="6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1"/>
            <p:cNvSpPr/>
            <p:nvPr/>
          </p:nvSpPr>
          <p:spPr>
            <a:xfrm>
              <a:off x="8980132" y="17982"/>
              <a:ext cx="50485" cy="28692"/>
            </a:xfrm>
            <a:custGeom>
              <a:rect b="b" l="l" r="r" t="t"/>
              <a:pathLst>
                <a:path extrusionOk="0" h="836" w="1471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1" y="836"/>
                    <a:pt x="1471" y="449"/>
                    <a:pt x="1107" y="140"/>
                  </a:cubicBezTo>
                  <a:cubicBezTo>
                    <a:pt x="1095" y="118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1"/>
            <p:cNvSpPr/>
            <p:nvPr/>
          </p:nvSpPr>
          <p:spPr>
            <a:xfrm>
              <a:off x="9055155" y="65755"/>
              <a:ext cx="41184" cy="36825"/>
            </a:xfrm>
            <a:custGeom>
              <a:rect b="b" l="l" r="r" t="t"/>
              <a:pathLst>
                <a:path extrusionOk="0" h="1073" w="1200">
                  <a:moveTo>
                    <a:pt x="627" y="1"/>
                  </a:moveTo>
                  <a:cubicBezTo>
                    <a:pt x="50" y="1"/>
                    <a:pt x="0" y="1073"/>
                    <a:pt x="469" y="1073"/>
                  </a:cubicBezTo>
                  <a:cubicBezTo>
                    <a:pt x="516" y="1073"/>
                    <a:pt x="567" y="1062"/>
                    <a:pt x="624" y="1039"/>
                  </a:cubicBezTo>
                  <a:cubicBezTo>
                    <a:pt x="647" y="1028"/>
                    <a:pt x="658" y="1028"/>
                    <a:pt x="681" y="1005"/>
                  </a:cubicBezTo>
                  <a:cubicBezTo>
                    <a:pt x="1053" y="813"/>
                    <a:pt x="1200" y="12"/>
                    <a:pt x="636" y="1"/>
                  </a:cubicBezTo>
                  <a:cubicBezTo>
                    <a:pt x="633" y="1"/>
                    <a:pt x="630" y="1"/>
                    <a:pt x="62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1"/>
            <p:cNvSpPr/>
            <p:nvPr/>
          </p:nvSpPr>
          <p:spPr>
            <a:xfrm>
              <a:off x="9052547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1"/>
            <p:cNvSpPr/>
            <p:nvPr/>
          </p:nvSpPr>
          <p:spPr>
            <a:xfrm>
              <a:off x="9100218" y="550525"/>
              <a:ext cx="41150" cy="38335"/>
            </a:xfrm>
            <a:custGeom>
              <a:rect b="b" l="l" r="r" t="t"/>
              <a:pathLst>
                <a:path extrusionOk="0" h="1117" w="1199">
                  <a:moveTo>
                    <a:pt x="663" y="1"/>
                  </a:moveTo>
                  <a:cubicBezTo>
                    <a:pt x="605" y="1"/>
                    <a:pt x="542" y="15"/>
                    <a:pt x="474" y="49"/>
                  </a:cubicBezTo>
                  <a:cubicBezTo>
                    <a:pt x="1" y="290"/>
                    <a:pt x="335" y="1117"/>
                    <a:pt x="708" y="1117"/>
                  </a:cubicBezTo>
                  <a:cubicBezTo>
                    <a:pt x="788" y="1117"/>
                    <a:pt x="871" y="1078"/>
                    <a:pt x="948" y="985"/>
                  </a:cubicBezTo>
                  <a:cubicBezTo>
                    <a:pt x="970" y="963"/>
                    <a:pt x="982" y="940"/>
                    <a:pt x="993" y="929"/>
                  </a:cubicBezTo>
                  <a:cubicBezTo>
                    <a:pt x="1198" y="626"/>
                    <a:pt x="1039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1"/>
            <p:cNvSpPr/>
            <p:nvPr/>
          </p:nvSpPr>
          <p:spPr>
            <a:xfrm>
              <a:off x="9163744" y="535287"/>
              <a:ext cx="40738" cy="38095"/>
            </a:xfrm>
            <a:custGeom>
              <a:rect b="b" l="l" r="r" t="t"/>
              <a:pathLst>
                <a:path extrusionOk="0" h="1110" w="1187">
                  <a:moveTo>
                    <a:pt x="672" y="1"/>
                  </a:moveTo>
                  <a:cubicBezTo>
                    <a:pt x="612" y="1"/>
                    <a:pt x="545" y="17"/>
                    <a:pt x="473" y="53"/>
                  </a:cubicBezTo>
                  <a:cubicBezTo>
                    <a:pt x="1" y="284"/>
                    <a:pt x="327" y="1110"/>
                    <a:pt x="703" y="1110"/>
                  </a:cubicBezTo>
                  <a:cubicBezTo>
                    <a:pt x="785" y="1110"/>
                    <a:pt x="869" y="1071"/>
                    <a:pt x="947" y="978"/>
                  </a:cubicBezTo>
                  <a:cubicBezTo>
                    <a:pt x="959" y="967"/>
                    <a:pt x="970" y="944"/>
                    <a:pt x="992" y="921"/>
                  </a:cubicBezTo>
                  <a:cubicBezTo>
                    <a:pt x="1187" y="620"/>
                    <a:pt x="1046" y="1"/>
                    <a:pt x="67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1"/>
            <p:cNvSpPr/>
            <p:nvPr/>
          </p:nvSpPr>
          <p:spPr>
            <a:xfrm>
              <a:off x="9117755" y="14927"/>
              <a:ext cx="53230" cy="29550"/>
            </a:xfrm>
            <a:custGeom>
              <a:rect b="b" l="l" r="r" t="t"/>
              <a:pathLst>
                <a:path extrusionOk="0" h="861" w="1551">
                  <a:moveTo>
                    <a:pt x="820" y="0"/>
                  </a:moveTo>
                  <a:cubicBezTo>
                    <a:pt x="440" y="0"/>
                    <a:pt x="0" y="303"/>
                    <a:pt x="267" y="681"/>
                  </a:cubicBezTo>
                  <a:cubicBezTo>
                    <a:pt x="357" y="808"/>
                    <a:pt x="486" y="860"/>
                    <a:pt x="623" y="860"/>
                  </a:cubicBezTo>
                  <a:cubicBezTo>
                    <a:pt x="1052" y="860"/>
                    <a:pt x="1550" y="348"/>
                    <a:pt x="1114" y="82"/>
                  </a:cubicBezTo>
                  <a:cubicBezTo>
                    <a:pt x="1102" y="71"/>
                    <a:pt x="1080" y="60"/>
                    <a:pt x="1057" y="49"/>
                  </a:cubicBezTo>
                  <a:cubicBezTo>
                    <a:pt x="987" y="16"/>
                    <a:pt x="905" y="0"/>
                    <a:pt x="82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1"/>
            <p:cNvSpPr/>
            <p:nvPr/>
          </p:nvSpPr>
          <p:spPr>
            <a:xfrm>
              <a:off x="8595576" y="-173970"/>
              <a:ext cx="606126" cy="1306322"/>
            </a:xfrm>
            <a:custGeom>
              <a:rect b="b" l="l" r="r" t="t"/>
              <a:pathLst>
                <a:path extrusionOk="0" h="38063" w="17661">
                  <a:moveTo>
                    <a:pt x="1501" y="1"/>
                  </a:moveTo>
                  <a:cubicBezTo>
                    <a:pt x="1343" y="1389"/>
                    <a:pt x="1129" y="2777"/>
                    <a:pt x="869" y="4142"/>
                  </a:cubicBezTo>
                  <a:cubicBezTo>
                    <a:pt x="745" y="4864"/>
                    <a:pt x="565" y="5575"/>
                    <a:pt x="418" y="6297"/>
                  </a:cubicBezTo>
                  <a:cubicBezTo>
                    <a:pt x="249" y="7008"/>
                    <a:pt x="136" y="7742"/>
                    <a:pt x="91" y="8475"/>
                  </a:cubicBezTo>
                  <a:cubicBezTo>
                    <a:pt x="0" y="9953"/>
                    <a:pt x="91" y="11432"/>
                    <a:pt x="339" y="12887"/>
                  </a:cubicBezTo>
                  <a:cubicBezTo>
                    <a:pt x="576" y="14343"/>
                    <a:pt x="937" y="15776"/>
                    <a:pt x="1422" y="17164"/>
                  </a:cubicBezTo>
                  <a:cubicBezTo>
                    <a:pt x="1671" y="17864"/>
                    <a:pt x="1953" y="18541"/>
                    <a:pt x="2257" y="19218"/>
                  </a:cubicBezTo>
                  <a:cubicBezTo>
                    <a:pt x="2562" y="19883"/>
                    <a:pt x="2934" y="20527"/>
                    <a:pt x="3295" y="21159"/>
                  </a:cubicBezTo>
                  <a:lnTo>
                    <a:pt x="5485" y="24984"/>
                  </a:lnTo>
                  <a:lnTo>
                    <a:pt x="6568" y="26891"/>
                  </a:lnTo>
                  <a:cubicBezTo>
                    <a:pt x="6940" y="27523"/>
                    <a:pt x="7301" y="28166"/>
                    <a:pt x="7696" y="28787"/>
                  </a:cubicBezTo>
                  <a:cubicBezTo>
                    <a:pt x="8103" y="29407"/>
                    <a:pt x="8475" y="30039"/>
                    <a:pt x="8915" y="30626"/>
                  </a:cubicBezTo>
                  <a:lnTo>
                    <a:pt x="9547" y="31529"/>
                  </a:lnTo>
                  <a:lnTo>
                    <a:pt x="10235" y="32398"/>
                  </a:lnTo>
                  <a:cubicBezTo>
                    <a:pt x="10675" y="32996"/>
                    <a:pt x="11206" y="33515"/>
                    <a:pt x="11691" y="34068"/>
                  </a:cubicBezTo>
                  <a:cubicBezTo>
                    <a:pt x="12233" y="34575"/>
                    <a:pt x="12740" y="35117"/>
                    <a:pt x="13338" y="35557"/>
                  </a:cubicBezTo>
                  <a:cubicBezTo>
                    <a:pt x="13914" y="36031"/>
                    <a:pt x="14523" y="36460"/>
                    <a:pt x="15155" y="36844"/>
                  </a:cubicBezTo>
                  <a:lnTo>
                    <a:pt x="16126" y="37374"/>
                  </a:lnTo>
                  <a:lnTo>
                    <a:pt x="17130" y="37848"/>
                  </a:lnTo>
                  <a:cubicBezTo>
                    <a:pt x="17310" y="37916"/>
                    <a:pt x="17480" y="37983"/>
                    <a:pt x="17660" y="38062"/>
                  </a:cubicBezTo>
                  <a:lnTo>
                    <a:pt x="17660" y="37622"/>
                  </a:lnTo>
                  <a:cubicBezTo>
                    <a:pt x="17536" y="37577"/>
                    <a:pt x="17423" y="37521"/>
                    <a:pt x="17299" y="37464"/>
                  </a:cubicBezTo>
                  <a:lnTo>
                    <a:pt x="16306" y="37013"/>
                  </a:lnTo>
                  <a:lnTo>
                    <a:pt x="15336" y="36494"/>
                  </a:lnTo>
                  <a:cubicBezTo>
                    <a:pt x="14726" y="36121"/>
                    <a:pt x="14128" y="35704"/>
                    <a:pt x="13575" y="35253"/>
                  </a:cubicBezTo>
                  <a:cubicBezTo>
                    <a:pt x="12989" y="34824"/>
                    <a:pt x="12492" y="34293"/>
                    <a:pt x="11950" y="33797"/>
                  </a:cubicBezTo>
                  <a:cubicBezTo>
                    <a:pt x="11477" y="33255"/>
                    <a:pt x="10946" y="32747"/>
                    <a:pt x="10517" y="32161"/>
                  </a:cubicBezTo>
                  <a:lnTo>
                    <a:pt x="9829" y="31314"/>
                  </a:lnTo>
                  <a:lnTo>
                    <a:pt x="9197" y="30434"/>
                  </a:lnTo>
                  <a:cubicBezTo>
                    <a:pt x="8768" y="29847"/>
                    <a:pt x="8385" y="29227"/>
                    <a:pt x="7990" y="28606"/>
                  </a:cubicBezTo>
                  <a:cubicBezTo>
                    <a:pt x="7606" y="27986"/>
                    <a:pt x="7234" y="27354"/>
                    <a:pt x="6861" y="26722"/>
                  </a:cubicBezTo>
                  <a:lnTo>
                    <a:pt x="5767" y="24815"/>
                  </a:lnTo>
                  <a:lnTo>
                    <a:pt x="3566" y="21012"/>
                  </a:lnTo>
                  <a:cubicBezTo>
                    <a:pt x="3205" y="20369"/>
                    <a:pt x="2833" y="19737"/>
                    <a:pt x="2528" y="19082"/>
                  </a:cubicBezTo>
                  <a:cubicBezTo>
                    <a:pt x="2223" y="18439"/>
                    <a:pt x="1941" y="17751"/>
                    <a:pt x="1704" y="17074"/>
                  </a:cubicBezTo>
                  <a:cubicBezTo>
                    <a:pt x="1219" y="15697"/>
                    <a:pt x="847" y="14287"/>
                    <a:pt x="610" y="12853"/>
                  </a:cubicBezTo>
                  <a:cubicBezTo>
                    <a:pt x="350" y="11409"/>
                    <a:pt x="271" y="9953"/>
                    <a:pt x="350" y="8498"/>
                  </a:cubicBezTo>
                  <a:cubicBezTo>
                    <a:pt x="407" y="7042"/>
                    <a:pt x="858" y="5643"/>
                    <a:pt x="1095" y="4187"/>
                  </a:cubicBezTo>
                  <a:cubicBezTo>
                    <a:pt x="1343" y="2799"/>
                    <a:pt x="1535" y="1400"/>
                    <a:pt x="168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1"/>
            <p:cNvSpPr/>
            <p:nvPr/>
          </p:nvSpPr>
          <p:spPr>
            <a:xfrm>
              <a:off x="8633534" y="-174348"/>
              <a:ext cx="567756" cy="1263319"/>
            </a:xfrm>
            <a:custGeom>
              <a:rect b="b" l="l" r="r" t="t"/>
              <a:pathLst>
                <a:path extrusionOk="0" h="36810" w="16543">
                  <a:moveTo>
                    <a:pt x="1456" y="1"/>
                  </a:moveTo>
                  <a:cubicBezTo>
                    <a:pt x="1230" y="2235"/>
                    <a:pt x="858" y="4458"/>
                    <a:pt x="350" y="6647"/>
                  </a:cubicBezTo>
                  <a:cubicBezTo>
                    <a:pt x="147" y="7538"/>
                    <a:pt x="34" y="8452"/>
                    <a:pt x="34" y="9378"/>
                  </a:cubicBezTo>
                  <a:cubicBezTo>
                    <a:pt x="0" y="12864"/>
                    <a:pt x="1129" y="17141"/>
                    <a:pt x="2844" y="20052"/>
                  </a:cubicBezTo>
                  <a:cubicBezTo>
                    <a:pt x="3995" y="22016"/>
                    <a:pt x="4480" y="22874"/>
                    <a:pt x="4943" y="23720"/>
                  </a:cubicBezTo>
                  <a:cubicBezTo>
                    <a:pt x="5439" y="24611"/>
                    <a:pt x="5902" y="25446"/>
                    <a:pt x="7132" y="27534"/>
                  </a:cubicBezTo>
                  <a:cubicBezTo>
                    <a:pt x="9806" y="32025"/>
                    <a:pt x="12560" y="34914"/>
                    <a:pt x="15550" y="36358"/>
                  </a:cubicBezTo>
                  <a:cubicBezTo>
                    <a:pt x="15888" y="36516"/>
                    <a:pt x="16216" y="36674"/>
                    <a:pt x="16543" y="36809"/>
                  </a:cubicBezTo>
                  <a:lnTo>
                    <a:pt x="16543" y="30637"/>
                  </a:lnTo>
                  <a:cubicBezTo>
                    <a:pt x="16475" y="30614"/>
                    <a:pt x="16396" y="30581"/>
                    <a:pt x="16329" y="30547"/>
                  </a:cubicBezTo>
                  <a:cubicBezTo>
                    <a:pt x="14738" y="29825"/>
                    <a:pt x="13948" y="28583"/>
                    <a:pt x="13485" y="26902"/>
                  </a:cubicBezTo>
                  <a:cubicBezTo>
                    <a:pt x="13225" y="26011"/>
                    <a:pt x="12887" y="25130"/>
                    <a:pt x="12469" y="24295"/>
                  </a:cubicBezTo>
                  <a:cubicBezTo>
                    <a:pt x="12097" y="23517"/>
                    <a:pt x="11454" y="22704"/>
                    <a:pt x="11239" y="21881"/>
                  </a:cubicBezTo>
                  <a:cubicBezTo>
                    <a:pt x="11014" y="21034"/>
                    <a:pt x="10980" y="20323"/>
                    <a:pt x="10528" y="19511"/>
                  </a:cubicBezTo>
                  <a:cubicBezTo>
                    <a:pt x="10100" y="18721"/>
                    <a:pt x="9547" y="18010"/>
                    <a:pt x="9095" y="17231"/>
                  </a:cubicBezTo>
                  <a:cubicBezTo>
                    <a:pt x="8644" y="16430"/>
                    <a:pt x="8351" y="15516"/>
                    <a:pt x="8001" y="14659"/>
                  </a:cubicBezTo>
                  <a:cubicBezTo>
                    <a:pt x="7380" y="13158"/>
                    <a:pt x="7606" y="11488"/>
                    <a:pt x="6997" y="10010"/>
                  </a:cubicBezTo>
                  <a:cubicBezTo>
                    <a:pt x="6613" y="9050"/>
                    <a:pt x="5846" y="8340"/>
                    <a:pt x="5609" y="7324"/>
                  </a:cubicBezTo>
                  <a:cubicBezTo>
                    <a:pt x="5259" y="5891"/>
                    <a:pt x="5417" y="4537"/>
                    <a:pt x="5597" y="3115"/>
                  </a:cubicBezTo>
                  <a:cubicBezTo>
                    <a:pt x="5699" y="2235"/>
                    <a:pt x="5902" y="1366"/>
                    <a:pt x="5857" y="474"/>
                  </a:cubicBezTo>
                  <a:cubicBezTo>
                    <a:pt x="5857" y="305"/>
                    <a:pt x="5834" y="147"/>
                    <a:pt x="5823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1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1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1"/>
            <p:cNvSpPr/>
            <p:nvPr/>
          </p:nvSpPr>
          <p:spPr>
            <a:xfrm>
              <a:off x="7284278" y="-112778"/>
              <a:ext cx="112707" cy="236671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1"/>
            <p:cNvSpPr/>
            <p:nvPr/>
          </p:nvSpPr>
          <p:spPr>
            <a:xfrm>
              <a:off x="7539859" y="-112778"/>
              <a:ext cx="91428" cy="173556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1"/>
            <p:cNvSpPr/>
            <p:nvPr/>
          </p:nvSpPr>
          <p:spPr>
            <a:xfrm>
              <a:off x="3371249" y="-112778"/>
              <a:ext cx="1311745" cy="1259784"/>
            </a:xfrm>
            <a:custGeom>
              <a:rect b="b" l="l" r="r" t="t"/>
              <a:pathLst>
                <a:path extrusionOk="0" h="36707" w="38221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1"/>
            <p:cNvSpPr/>
            <p:nvPr/>
          </p:nvSpPr>
          <p:spPr>
            <a:xfrm>
              <a:off x="3931042" y="-98603"/>
              <a:ext cx="40875" cy="29412"/>
            </a:xfrm>
            <a:custGeom>
              <a:rect b="b" l="l" r="r" t="t"/>
              <a:pathLst>
                <a:path extrusionOk="0" h="857" w="1191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1"/>
            <p:cNvSpPr/>
            <p:nvPr/>
          </p:nvSpPr>
          <p:spPr>
            <a:xfrm>
              <a:off x="3780206" y="33391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1"/>
            <p:cNvSpPr/>
            <p:nvPr/>
          </p:nvSpPr>
          <p:spPr>
            <a:xfrm>
              <a:off x="3845276" y="-40431"/>
              <a:ext cx="40292" cy="29618"/>
            </a:xfrm>
            <a:custGeom>
              <a:rect b="b" l="l" r="r" t="t"/>
              <a:pathLst>
                <a:path extrusionOk="0" h="863" w="1174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1"/>
            <p:cNvSpPr/>
            <p:nvPr/>
          </p:nvSpPr>
          <p:spPr>
            <a:xfrm>
              <a:off x="4053153" y="314781"/>
              <a:ext cx="41184" cy="36722"/>
            </a:xfrm>
            <a:custGeom>
              <a:rect b="b" l="l" r="r" t="t"/>
              <a:pathLst>
                <a:path extrusionOk="0" h="1070" w="120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1"/>
            <p:cNvSpPr/>
            <p:nvPr/>
          </p:nvSpPr>
          <p:spPr>
            <a:xfrm>
              <a:off x="3938421" y="56816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1"/>
            <p:cNvSpPr/>
            <p:nvPr/>
          </p:nvSpPr>
          <p:spPr>
            <a:xfrm>
              <a:off x="3921398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1"/>
            <p:cNvSpPr/>
            <p:nvPr/>
          </p:nvSpPr>
          <p:spPr>
            <a:xfrm>
              <a:off x="4292775" y="247102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1"/>
            <p:cNvSpPr/>
            <p:nvPr/>
          </p:nvSpPr>
          <p:spPr>
            <a:xfrm>
              <a:off x="3700034" y="-72829"/>
              <a:ext cx="40395" cy="38164"/>
            </a:xfrm>
            <a:custGeom>
              <a:rect b="b" l="l" r="r" t="t"/>
              <a:pathLst>
                <a:path extrusionOk="0" h="1112" w="1177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1"/>
            <p:cNvSpPr/>
            <p:nvPr/>
          </p:nvSpPr>
          <p:spPr>
            <a:xfrm>
              <a:off x="4053942" y="45683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1"/>
            <p:cNvSpPr/>
            <p:nvPr/>
          </p:nvSpPr>
          <p:spPr>
            <a:xfrm>
              <a:off x="3783329" y="105189"/>
              <a:ext cx="51137" cy="28863"/>
            </a:xfrm>
            <a:custGeom>
              <a:rect b="b" l="l" r="r" t="t"/>
              <a:pathLst>
                <a:path extrusionOk="0" h="841" w="149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1"/>
            <p:cNvSpPr/>
            <p:nvPr/>
          </p:nvSpPr>
          <p:spPr>
            <a:xfrm>
              <a:off x="3868031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1"/>
            <p:cNvSpPr/>
            <p:nvPr/>
          </p:nvSpPr>
          <p:spPr>
            <a:xfrm>
              <a:off x="4092758" y="422889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1"/>
            <p:cNvSpPr/>
            <p:nvPr/>
          </p:nvSpPr>
          <p:spPr>
            <a:xfrm>
              <a:off x="4215418" y="150182"/>
              <a:ext cx="39571" cy="37031"/>
            </a:xfrm>
            <a:custGeom>
              <a:rect b="b" l="l" r="r" t="t"/>
              <a:pathLst>
                <a:path extrusionOk="0" h="1079" w="1153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1"/>
            <p:cNvSpPr/>
            <p:nvPr/>
          </p:nvSpPr>
          <p:spPr>
            <a:xfrm>
              <a:off x="3790605" y="-24918"/>
              <a:ext cx="38713" cy="32810"/>
            </a:xfrm>
            <a:custGeom>
              <a:rect b="b" l="l" r="r" t="t"/>
              <a:pathLst>
                <a:path extrusionOk="0" h="956" w="1128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1"/>
            <p:cNvSpPr/>
            <p:nvPr/>
          </p:nvSpPr>
          <p:spPr>
            <a:xfrm>
              <a:off x="3777460" y="72070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1"/>
            <p:cNvSpPr/>
            <p:nvPr/>
          </p:nvSpPr>
          <p:spPr>
            <a:xfrm>
              <a:off x="3851454" y="29136"/>
              <a:ext cx="42420" cy="36688"/>
            </a:xfrm>
            <a:custGeom>
              <a:rect b="b" l="l" r="r" t="t"/>
              <a:pathLst>
                <a:path extrusionOk="0" h="1069" w="1236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1"/>
            <p:cNvSpPr/>
            <p:nvPr/>
          </p:nvSpPr>
          <p:spPr>
            <a:xfrm>
              <a:off x="4096087" y="685780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1"/>
            <p:cNvSpPr/>
            <p:nvPr/>
          </p:nvSpPr>
          <p:spPr>
            <a:xfrm>
              <a:off x="4079785" y="19054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1"/>
            <p:cNvSpPr/>
            <p:nvPr/>
          </p:nvSpPr>
          <p:spPr>
            <a:xfrm>
              <a:off x="4286563" y="502168"/>
              <a:ext cx="40909" cy="29481"/>
            </a:xfrm>
            <a:custGeom>
              <a:rect b="b" l="l" r="r" t="t"/>
              <a:pathLst>
                <a:path extrusionOk="0" h="859" w="1192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1"/>
            <p:cNvSpPr/>
            <p:nvPr/>
          </p:nvSpPr>
          <p:spPr>
            <a:xfrm>
              <a:off x="4063380" y="289384"/>
              <a:ext cx="38953" cy="32879"/>
            </a:xfrm>
            <a:custGeom>
              <a:rect b="b" l="l" r="r" t="t"/>
              <a:pathLst>
                <a:path extrusionOk="0" h="958" w="1135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1"/>
            <p:cNvSpPr/>
            <p:nvPr/>
          </p:nvSpPr>
          <p:spPr>
            <a:xfrm>
              <a:off x="3776705" y="-75163"/>
              <a:ext cx="39090" cy="32570"/>
            </a:xfrm>
            <a:custGeom>
              <a:rect b="b" l="l" r="r" t="t"/>
              <a:pathLst>
                <a:path extrusionOk="0" h="949" w="1139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1"/>
            <p:cNvSpPr/>
            <p:nvPr/>
          </p:nvSpPr>
          <p:spPr>
            <a:xfrm>
              <a:off x="3728691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1"/>
            <p:cNvSpPr/>
            <p:nvPr/>
          </p:nvSpPr>
          <p:spPr>
            <a:xfrm>
              <a:off x="4136688" y="75262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1"/>
            <p:cNvSpPr/>
            <p:nvPr/>
          </p:nvSpPr>
          <p:spPr>
            <a:xfrm>
              <a:off x="3931866" y="782700"/>
              <a:ext cx="39571" cy="38095"/>
            </a:xfrm>
            <a:custGeom>
              <a:rect b="b" l="l" r="r" t="t"/>
              <a:pathLst>
                <a:path extrusionOk="0" h="1110" w="1153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1"/>
            <p:cNvSpPr/>
            <p:nvPr/>
          </p:nvSpPr>
          <p:spPr>
            <a:xfrm>
              <a:off x="4306709" y="35321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1"/>
            <p:cNvSpPr/>
            <p:nvPr/>
          </p:nvSpPr>
          <p:spPr>
            <a:xfrm>
              <a:off x="3940480" y="-1821"/>
              <a:ext cx="40463" cy="38267"/>
            </a:xfrm>
            <a:custGeom>
              <a:rect b="b" l="l" r="r" t="t"/>
              <a:pathLst>
                <a:path extrusionOk="0" h="1115" w="1179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1"/>
            <p:cNvSpPr/>
            <p:nvPr/>
          </p:nvSpPr>
          <p:spPr>
            <a:xfrm>
              <a:off x="3916113" y="388226"/>
              <a:ext cx="50691" cy="28451"/>
            </a:xfrm>
            <a:custGeom>
              <a:rect b="b" l="l" r="r" t="t"/>
              <a:pathLst>
                <a:path extrusionOk="0" h="829" w="1477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1"/>
            <p:cNvSpPr/>
            <p:nvPr/>
          </p:nvSpPr>
          <p:spPr>
            <a:xfrm>
              <a:off x="4167747" y="110611"/>
              <a:ext cx="50519" cy="34629"/>
            </a:xfrm>
            <a:custGeom>
              <a:rect b="b" l="l" r="r" t="t"/>
              <a:pathLst>
                <a:path extrusionOk="0" h="1009" w="1472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1"/>
            <p:cNvSpPr/>
            <p:nvPr/>
          </p:nvSpPr>
          <p:spPr>
            <a:xfrm>
              <a:off x="3924041" y="87274"/>
              <a:ext cx="39983" cy="30133"/>
            </a:xfrm>
            <a:custGeom>
              <a:rect b="b" l="l" r="r" t="t"/>
              <a:pathLst>
                <a:path extrusionOk="0" h="878" w="1165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1"/>
            <p:cNvSpPr/>
            <p:nvPr/>
          </p:nvSpPr>
          <p:spPr>
            <a:xfrm>
              <a:off x="4087301" y="-3408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1"/>
            <p:cNvSpPr/>
            <p:nvPr/>
          </p:nvSpPr>
          <p:spPr>
            <a:xfrm>
              <a:off x="4062522" y="392653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1"/>
            <p:cNvSpPr/>
            <p:nvPr/>
          </p:nvSpPr>
          <p:spPr>
            <a:xfrm>
              <a:off x="3872973" y="450963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1"/>
            <p:cNvSpPr/>
            <p:nvPr/>
          </p:nvSpPr>
          <p:spPr>
            <a:xfrm>
              <a:off x="3777357" y="18930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1"/>
            <p:cNvSpPr/>
            <p:nvPr/>
          </p:nvSpPr>
          <p:spPr>
            <a:xfrm>
              <a:off x="4134388" y="202246"/>
              <a:ext cx="38816" cy="32982"/>
            </a:xfrm>
            <a:custGeom>
              <a:rect b="b" l="l" r="r" t="t"/>
              <a:pathLst>
                <a:path extrusionOk="0" h="961" w="1131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1"/>
            <p:cNvSpPr/>
            <p:nvPr/>
          </p:nvSpPr>
          <p:spPr>
            <a:xfrm>
              <a:off x="4251110" y="642812"/>
              <a:ext cx="39125" cy="32604"/>
            </a:xfrm>
            <a:custGeom>
              <a:rect b="b" l="l" r="r" t="t"/>
              <a:pathLst>
                <a:path extrusionOk="0" h="950" w="114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1"/>
            <p:cNvSpPr/>
            <p:nvPr/>
          </p:nvSpPr>
          <p:spPr>
            <a:xfrm>
              <a:off x="4031943" y="4749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1"/>
            <p:cNvSpPr/>
            <p:nvPr/>
          </p:nvSpPr>
          <p:spPr>
            <a:xfrm>
              <a:off x="4283131" y="72102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1"/>
            <p:cNvSpPr/>
            <p:nvPr/>
          </p:nvSpPr>
          <p:spPr>
            <a:xfrm>
              <a:off x="3871051" y="526295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1"/>
            <p:cNvSpPr/>
            <p:nvPr/>
          </p:nvSpPr>
          <p:spPr>
            <a:xfrm>
              <a:off x="4149626" y="340967"/>
              <a:ext cx="42934" cy="28829"/>
            </a:xfrm>
            <a:custGeom>
              <a:rect b="b" l="l" r="r" t="t"/>
              <a:pathLst>
                <a:path extrusionOk="0" h="840" w="1251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1"/>
            <p:cNvSpPr/>
            <p:nvPr/>
          </p:nvSpPr>
          <p:spPr>
            <a:xfrm>
              <a:off x="4271256" y="309255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1"/>
            <p:cNvSpPr/>
            <p:nvPr/>
          </p:nvSpPr>
          <p:spPr>
            <a:xfrm>
              <a:off x="3809618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1"/>
            <p:cNvSpPr/>
            <p:nvPr/>
          </p:nvSpPr>
          <p:spPr>
            <a:xfrm>
              <a:off x="4214251" y="194627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1"/>
            <p:cNvSpPr/>
            <p:nvPr/>
          </p:nvSpPr>
          <p:spPr>
            <a:xfrm>
              <a:off x="3857563" y="212061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1"/>
            <p:cNvSpPr/>
            <p:nvPr/>
          </p:nvSpPr>
          <p:spPr>
            <a:xfrm>
              <a:off x="3970716" y="645660"/>
              <a:ext cx="40189" cy="30064"/>
            </a:xfrm>
            <a:custGeom>
              <a:rect b="b" l="l" r="r" t="t"/>
              <a:pathLst>
                <a:path extrusionOk="0" h="876" w="1171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1"/>
            <p:cNvSpPr/>
            <p:nvPr/>
          </p:nvSpPr>
          <p:spPr>
            <a:xfrm>
              <a:off x="4117159" y="40633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1"/>
            <p:cNvSpPr/>
            <p:nvPr/>
          </p:nvSpPr>
          <p:spPr>
            <a:xfrm>
              <a:off x="3842016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1"/>
            <p:cNvSpPr/>
            <p:nvPr/>
          </p:nvSpPr>
          <p:spPr>
            <a:xfrm>
              <a:off x="3973839" y="23404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1"/>
            <p:cNvSpPr/>
            <p:nvPr/>
          </p:nvSpPr>
          <p:spPr>
            <a:xfrm>
              <a:off x="4095435" y="591709"/>
              <a:ext cx="40532" cy="29515"/>
            </a:xfrm>
            <a:custGeom>
              <a:rect b="b" l="l" r="r" t="t"/>
              <a:pathLst>
                <a:path extrusionOk="0" h="860" w="1181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1"/>
            <p:cNvSpPr/>
            <p:nvPr/>
          </p:nvSpPr>
          <p:spPr>
            <a:xfrm>
              <a:off x="4132432" y="513391"/>
              <a:ext cx="38988" cy="32913"/>
            </a:xfrm>
            <a:custGeom>
              <a:rect b="b" l="l" r="r" t="t"/>
              <a:pathLst>
                <a:path extrusionOk="0" h="959" w="1136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1"/>
            <p:cNvSpPr/>
            <p:nvPr/>
          </p:nvSpPr>
          <p:spPr>
            <a:xfrm>
              <a:off x="4050133" y="523653"/>
              <a:ext cx="39331" cy="32467"/>
            </a:xfrm>
            <a:custGeom>
              <a:rect b="b" l="l" r="r" t="t"/>
              <a:pathLst>
                <a:path extrusionOk="0" h="946" w="1146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1"/>
            <p:cNvSpPr/>
            <p:nvPr/>
          </p:nvSpPr>
          <p:spPr>
            <a:xfrm>
              <a:off x="3706624" y="289384"/>
              <a:ext cx="42797" cy="36688"/>
            </a:xfrm>
            <a:custGeom>
              <a:rect b="b" l="l" r="r" t="t"/>
              <a:pathLst>
                <a:path extrusionOk="0" h="1069" w="1247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1"/>
            <p:cNvSpPr/>
            <p:nvPr/>
          </p:nvSpPr>
          <p:spPr>
            <a:xfrm>
              <a:off x="3948889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1"/>
            <p:cNvSpPr/>
            <p:nvPr/>
          </p:nvSpPr>
          <p:spPr>
            <a:xfrm>
              <a:off x="4040248" y="73468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1"/>
            <p:cNvSpPr/>
            <p:nvPr/>
          </p:nvSpPr>
          <p:spPr>
            <a:xfrm>
              <a:off x="3987224" y="362726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1"/>
            <p:cNvSpPr/>
            <p:nvPr/>
          </p:nvSpPr>
          <p:spPr>
            <a:xfrm>
              <a:off x="4142179" y="548981"/>
              <a:ext cx="39914" cy="38027"/>
            </a:xfrm>
            <a:custGeom>
              <a:rect b="b" l="l" r="r" t="t"/>
              <a:pathLst>
                <a:path extrusionOk="0" h="1108" w="1163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1"/>
            <p:cNvSpPr/>
            <p:nvPr/>
          </p:nvSpPr>
          <p:spPr>
            <a:xfrm>
              <a:off x="3889789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1"/>
            <p:cNvSpPr/>
            <p:nvPr/>
          </p:nvSpPr>
          <p:spPr>
            <a:xfrm>
              <a:off x="4134972" y="364648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1"/>
            <p:cNvSpPr/>
            <p:nvPr/>
          </p:nvSpPr>
          <p:spPr>
            <a:xfrm>
              <a:off x="4144204" y="624725"/>
              <a:ext cx="51960" cy="34389"/>
            </a:xfrm>
            <a:custGeom>
              <a:rect b="b" l="l" r="r" t="t"/>
              <a:pathLst>
                <a:path extrusionOk="0" h="1002" w="1514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1"/>
            <p:cNvSpPr/>
            <p:nvPr/>
          </p:nvSpPr>
          <p:spPr>
            <a:xfrm>
              <a:off x="4301801" y="527702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1"/>
            <p:cNvSpPr/>
            <p:nvPr/>
          </p:nvSpPr>
          <p:spPr>
            <a:xfrm>
              <a:off x="3956851" y="-42662"/>
              <a:ext cx="40086" cy="29550"/>
            </a:xfrm>
            <a:custGeom>
              <a:rect b="b" l="l" r="r" t="t"/>
              <a:pathLst>
                <a:path extrusionOk="0" h="861" w="1168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1"/>
            <p:cNvSpPr/>
            <p:nvPr/>
          </p:nvSpPr>
          <p:spPr>
            <a:xfrm>
              <a:off x="3926821" y="229976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1"/>
            <p:cNvSpPr/>
            <p:nvPr/>
          </p:nvSpPr>
          <p:spPr>
            <a:xfrm>
              <a:off x="4198464" y="737089"/>
              <a:ext cx="42797" cy="36654"/>
            </a:xfrm>
            <a:custGeom>
              <a:rect b="b" l="l" r="r" t="t"/>
              <a:pathLst>
                <a:path extrusionOk="0" h="1068" w="1247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1"/>
            <p:cNvSpPr/>
            <p:nvPr/>
          </p:nvSpPr>
          <p:spPr>
            <a:xfrm>
              <a:off x="4210956" y="360358"/>
              <a:ext cx="40017" cy="38027"/>
            </a:xfrm>
            <a:custGeom>
              <a:rect b="b" l="l" r="r" t="t"/>
              <a:pathLst>
                <a:path extrusionOk="0" h="1108" w="1166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11"/>
            <p:cNvSpPr/>
            <p:nvPr/>
          </p:nvSpPr>
          <p:spPr>
            <a:xfrm>
              <a:off x="3744650" y="-43074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11"/>
            <p:cNvSpPr/>
            <p:nvPr/>
          </p:nvSpPr>
          <p:spPr>
            <a:xfrm>
              <a:off x="3992475" y="310388"/>
              <a:ext cx="43380" cy="28932"/>
            </a:xfrm>
            <a:custGeom>
              <a:rect b="b" l="l" r="r" t="t"/>
              <a:pathLst>
                <a:path extrusionOk="0" h="843" w="1264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11"/>
            <p:cNvSpPr/>
            <p:nvPr/>
          </p:nvSpPr>
          <p:spPr>
            <a:xfrm>
              <a:off x="4072852" y="84528"/>
              <a:ext cx="40806" cy="38404"/>
            </a:xfrm>
            <a:custGeom>
              <a:rect b="b" l="l" r="r" t="t"/>
              <a:pathLst>
                <a:path extrusionOk="0" h="1119" w="1189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11"/>
            <p:cNvSpPr/>
            <p:nvPr/>
          </p:nvSpPr>
          <p:spPr>
            <a:xfrm>
              <a:off x="3755770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11"/>
            <p:cNvSpPr/>
            <p:nvPr/>
          </p:nvSpPr>
          <p:spPr>
            <a:xfrm>
              <a:off x="3891608" y="-9749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11"/>
            <p:cNvSpPr/>
            <p:nvPr/>
          </p:nvSpPr>
          <p:spPr>
            <a:xfrm>
              <a:off x="3904959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11"/>
            <p:cNvSpPr/>
            <p:nvPr/>
          </p:nvSpPr>
          <p:spPr>
            <a:xfrm>
              <a:off x="3901630" y="-41392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11"/>
            <p:cNvSpPr/>
            <p:nvPr/>
          </p:nvSpPr>
          <p:spPr>
            <a:xfrm>
              <a:off x="4005997" y="39587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11"/>
            <p:cNvSpPr/>
            <p:nvPr/>
          </p:nvSpPr>
          <p:spPr>
            <a:xfrm>
              <a:off x="3894045" y="271298"/>
              <a:ext cx="38576" cy="32913"/>
            </a:xfrm>
            <a:custGeom>
              <a:rect b="b" l="l" r="r" t="t"/>
              <a:pathLst>
                <a:path extrusionOk="0" h="959" w="1124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11"/>
            <p:cNvSpPr/>
            <p:nvPr/>
          </p:nvSpPr>
          <p:spPr>
            <a:xfrm>
              <a:off x="3933925" y="425085"/>
              <a:ext cx="38816" cy="32604"/>
            </a:xfrm>
            <a:custGeom>
              <a:rect b="b" l="l" r="r" t="t"/>
              <a:pathLst>
                <a:path extrusionOk="0" h="950" w="1131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11"/>
            <p:cNvSpPr/>
            <p:nvPr/>
          </p:nvSpPr>
          <p:spPr>
            <a:xfrm>
              <a:off x="3687851" y="60710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11"/>
            <p:cNvSpPr/>
            <p:nvPr/>
          </p:nvSpPr>
          <p:spPr>
            <a:xfrm>
              <a:off x="3990107" y="-1091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11"/>
            <p:cNvSpPr/>
            <p:nvPr/>
          </p:nvSpPr>
          <p:spPr>
            <a:xfrm>
              <a:off x="3920643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11"/>
            <p:cNvSpPr/>
            <p:nvPr/>
          </p:nvSpPr>
          <p:spPr>
            <a:xfrm>
              <a:off x="4018009" y="-52443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11"/>
            <p:cNvSpPr/>
            <p:nvPr/>
          </p:nvSpPr>
          <p:spPr>
            <a:xfrm>
              <a:off x="3694886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11"/>
            <p:cNvSpPr/>
            <p:nvPr/>
          </p:nvSpPr>
          <p:spPr>
            <a:xfrm>
              <a:off x="3843904" y="101688"/>
              <a:ext cx="40463" cy="29550"/>
            </a:xfrm>
            <a:custGeom>
              <a:rect b="b" l="l" r="r" t="t"/>
              <a:pathLst>
                <a:path extrusionOk="0" h="861" w="1179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11"/>
            <p:cNvSpPr/>
            <p:nvPr/>
          </p:nvSpPr>
          <p:spPr>
            <a:xfrm>
              <a:off x="4255744" y="551280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11"/>
            <p:cNvSpPr/>
            <p:nvPr/>
          </p:nvSpPr>
          <p:spPr>
            <a:xfrm>
              <a:off x="3881896" y="294086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11"/>
            <p:cNvSpPr/>
            <p:nvPr/>
          </p:nvSpPr>
          <p:spPr>
            <a:xfrm>
              <a:off x="3812638" y="247754"/>
              <a:ext cx="42351" cy="36585"/>
            </a:xfrm>
            <a:custGeom>
              <a:rect b="b" l="l" r="r" t="t"/>
              <a:pathLst>
                <a:path extrusionOk="0" h="1066" w="1234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11"/>
            <p:cNvSpPr/>
            <p:nvPr/>
          </p:nvSpPr>
          <p:spPr>
            <a:xfrm>
              <a:off x="4157383" y="47488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11"/>
            <p:cNvSpPr/>
            <p:nvPr/>
          </p:nvSpPr>
          <p:spPr>
            <a:xfrm>
              <a:off x="3838207" y="-9715"/>
              <a:ext cx="40875" cy="38267"/>
            </a:xfrm>
            <a:custGeom>
              <a:rect b="b" l="l" r="r" t="t"/>
              <a:pathLst>
                <a:path extrusionOk="0" h="1115" w="1191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11"/>
            <p:cNvSpPr/>
            <p:nvPr/>
          </p:nvSpPr>
          <p:spPr>
            <a:xfrm>
              <a:off x="4178489" y="290929"/>
              <a:ext cx="40189" cy="29927"/>
            </a:xfrm>
            <a:custGeom>
              <a:rect b="b" l="l" r="r" t="t"/>
              <a:pathLst>
                <a:path extrusionOk="0" h="872" w="1171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11"/>
            <p:cNvSpPr/>
            <p:nvPr/>
          </p:nvSpPr>
          <p:spPr>
            <a:xfrm>
              <a:off x="3975384" y="237389"/>
              <a:ext cx="40463" cy="29687"/>
            </a:xfrm>
            <a:custGeom>
              <a:rect b="b" l="l" r="r" t="t"/>
              <a:pathLst>
                <a:path extrusionOk="0" h="865" w="1179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11"/>
            <p:cNvSpPr/>
            <p:nvPr/>
          </p:nvSpPr>
          <p:spPr>
            <a:xfrm>
              <a:off x="3988185" y="281868"/>
              <a:ext cx="412" cy="2334"/>
            </a:xfrm>
            <a:custGeom>
              <a:rect b="b" l="l" r="r" t="t"/>
              <a:pathLst>
                <a:path extrusionOk="0" h="68" w="12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11"/>
            <p:cNvSpPr/>
            <p:nvPr/>
          </p:nvSpPr>
          <p:spPr>
            <a:xfrm>
              <a:off x="4002702" y="66098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11"/>
            <p:cNvSpPr/>
            <p:nvPr/>
          </p:nvSpPr>
          <p:spPr>
            <a:xfrm>
              <a:off x="3720626" y="-1006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11"/>
            <p:cNvSpPr/>
            <p:nvPr/>
          </p:nvSpPr>
          <p:spPr>
            <a:xfrm>
              <a:off x="3977305" y="166930"/>
              <a:ext cx="38576" cy="32810"/>
            </a:xfrm>
            <a:custGeom>
              <a:rect b="b" l="l" r="r" t="t"/>
              <a:pathLst>
                <a:path extrusionOk="0" h="956" w="1124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11"/>
            <p:cNvSpPr/>
            <p:nvPr/>
          </p:nvSpPr>
          <p:spPr>
            <a:xfrm>
              <a:off x="3755255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11"/>
            <p:cNvSpPr/>
            <p:nvPr/>
          </p:nvSpPr>
          <p:spPr>
            <a:xfrm>
              <a:off x="4126323" y="401508"/>
              <a:ext cx="43140" cy="36963"/>
            </a:xfrm>
            <a:custGeom>
              <a:rect b="b" l="l" r="r" t="t"/>
              <a:pathLst>
                <a:path extrusionOk="0" h="1077" w="1257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11"/>
            <p:cNvSpPr/>
            <p:nvPr/>
          </p:nvSpPr>
          <p:spPr>
            <a:xfrm>
              <a:off x="3829970" y="-69088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11"/>
            <p:cNvSpPr/>
            <p:nvPr/>
          </p:nvSpPr>
          <p:spPr>
            <a:xfrm>
              <a:off x="4087198" y="122761"/>
              <a:ext cx="41321" cy="37855"/>
            </a:xfrm>
            <a:custGeom>
              <a:rect b="b" l="l" r="r" t="t"/>
              <a:pathLst>
                <a:path extrusionOk="0" h="1103" w="1204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11"/>
            <p:cNvSpPr/>
            <p:nvPr/>
          </p:nvSpPr>
          <p:spPr>
            <a:xfrm>
              <a:off x="3958773" y="313854"/>
              <a:ext cx="40875" cy="29481"/>
            </a:xfrm>
            <a:custGeom>
              <a:rect b="b" l="l" r="r" t="t"/>
              <a:pathLst>
                <a:path extrusionOk="0" h="859" w="1191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11"/>
            <p:cNvSpPr/>
            <p:nvPr/>
          </p:nvSpPr>
          <p:spPr>
            <a:xfrm>
              <a:off x="4074294" y="219509"/>
              <a:ext cx="42763" cy="28863"/>
            </a:xfrm>
            <a:custGeom>
              <a:rect b="b" l="l" r="r" t="t"/>
              <a:pathLst>
                <a:path extrusionOk="0" h="841" w="1246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11"/>
            <p:cNvSpPr/>
            <p:nvPr/>
          </p:nvSpPr>
          <p:spPr>
            <a:xfrm>
              <a:off x="3796096" y="150937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11"/>
            <p:cNvSpPr/>
            <p:nvPr/>
          </p:nvSpPr>
          <p:spPr>
            <a:xfrm>
              <a:off x="4018592" y="135390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11"/>
            <p:cNvSpPr/>
            <p:nvPr/>
          </p:nvSpPr>
          <p:spPr>
            <a:xfrm>
              <a:off x="3920849" y="491941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11"/>
            <p:cNvSpPr/>
            <p:nvPr/>
          </p:nvSpPr>
          <p:spPr>
            <a:xfrm>
              <a:off x="3889858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11"/>
            <p:cNvSpPr/>
            <p:nvPr/>
          </p:nvSpPr>
          <p:spPr>
            <a:xfrm>
              <a:off x="3932792" y="736162"/>
              <a:ext cx="39331" cy="32741"/>
            </a:xfrm>
            <a:custGeom>
              <a:rect b="b" l="l" r="r" t="t"/>
              <a:pathLst>
                <a:path extrusionOk="0" h="954" w="1146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11"/>
            <p:cNvSpPr/>
            <p:nvPr/>
          </p:nvSpPr>
          <p:spPr>
            <a:xfrm>
              <a:off x="4093410" y="213777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11"/>
            <p:cNvSpPr/>
            <p:nvPr/>
          </p:nvSpPr>
          <p:spPr>
            <a:xfrm>
              <a:off x="4038841" y="264125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11"/>
            <p:cNvSpPr/>
            <p:nvPr/>
          </p:nvSpPr>
          <p:spPr>
            <a:xfrm>
              <a:off x="3990107" y="73870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11"/>
            <p:cNvSpPr/>
            <p:nvPr/>
          </p:nvSpPr>
          <p:spPr>
            <a:xfrm>
              <a:off x="4274757" y="441285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11"/>
            <p:cNvSpPr/>
            <p:nvPr/>
          </p:nvSpPr>
          <p:spPr>
            <a:xfrm>
              <a:off x="4058095" y="687565"/>
              <a:ext cx="40292" cy="29721"/>
            </a:xfrm>
            <a:custGeom>
              <a:rect b="b" l="l" r="r" t="t"/>
              <a:pathLst>
                <a:path extrusionOk="0" h="866" w="1174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11"/>
            <p:cNvSpPr/>
            <p:nvPr/>
          </p:nvSpPr>
          <p:spPr>
            <a:xfrm>
              <a:off x="3907087" y="6838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11"/>
            <p:cNvSpPr/>
            <p:nvPr/>
          </p:nvSpPr>
          <p:spPr>
            <a:xfrm>
              <a:off x="3955855" y="493005"/>
              <a:ext cx="41012" cy="29241"/>
            </a:xfrm>
            <a:custGeom>
              <a:rect b="b" l="l" r="r" t="t"/>
              <a:pathLst>
                <a:path extrusionOk="0" h="852" w="1195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11"/>
            <p:cNvSpPr/>
            <p:nvPr/>
          </p:nvSpPr>
          <p:spPr>
            <a:xfrm>
              <a:off x="3778867" y="-69534"/>
              <a:ext cx="40806" cy="29241"/>
            </a:xfrm>
            <a:custGeom>
              <a:rect b="b" l="l" r="r" t="t"/>
              <a:pathLst>
                <a:path extrusionOk="0" h="852" w="1189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11"/>
            <p:cNvSpPr/>
            <p:nvPr/>
          </p:nvSpPr>
          <p:spPr>
            <a:xfrm>
              <a:off x="4068185" y="361250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11"/>
            <p:cNvSpPr/>
            <p:nvPr/>
          </p:nvSpPr>
          <p:spPr>
            <a:xfrm>
              <a:off x="4233882" y="257947"/>
              <a:ext cx="39640" cy="38027"/>
            </a:xfrm>
            <a:custGeom>
              <a:rect b="b" l="l" r="r" t="t"/>
              <a:pathLst>
                <a:path extrusionOk="0" h="1108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11"/>
            <p:cNvSpPr/>
            <p:nvPr/>
          </p:nvSpPr>
          <p:spPr>
            <a:xfrm>
              <a:off x="4052672" y="579766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11"/>
            <p:cNvSpPr/>
            <p:nvPr/>
          </p:nvSpPr>
          <p:spPr>
            <a:xfrm>
              <a:off x="4056310" y="644974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11"/>
            <p:cNvSpPr/>
            <p:nvPr/>
          </p:nvSpPr>
          <p:spPr>
            <a:xfrm>
              <a:off x="3886289" y="500521"/>
              <a:ext cx="40189" cy="29893"/>
            </a:xfrm>
            <a:custGeom>
              <a:rect b="b" l="l" r="r" t="t"/>
              <a:pathLst>
                <a:path extrusionOk="0" h="871" w="1171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11"/>
            <p:cNvSpPr/>
            <p:nvPr/>
          </p:nvSpPr>
          <p:spPr>
            <a:xfrm>
              <a:off x="3797846" y="477664"/>
              <a:ext cx="38953" cy="32844"/>
            </a:xfrm>
            <a:custGeom>
              <a:rect b="b" l="l" r="r" t="t"/>
              <a:pathLst>
                <a:path extrusionOk="0" h="957" w="1135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11"/>
            <p:cNvSpPr/>
            <p:nvPr/>
          </p:nvSpPr>
          <p:spPr>
            <a:xfrm>
              <a:off x="3751411" y="410808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11"/>
            <p:cNvSpPr/>
            <p:nvPr/>
          </p:nvSpPr>
          <p:spPr>
            <a:xfrm>
              <a:off x="3822625" y="406141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11"/>
            <p:cNvSpPr/>
            <p:nvPr/>
          </p:nvSpPr>
          <p:spPr>
            <a:xfrm>
              <a:off x="4199184" y="585326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11"/>
            <p:cNvSpPr/>
            <p:nvPr/>
          </p:nvSpPr>
          <p:spPr>
            <a:xfrm>
              <a:off x="4028408" y="62980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11"/>
            <p:cNvSpPr/>
            <p:nvPr/>
          </p:nvSpPr>
          <p:spPr>
            <a:xfrm>
              <a:off x="3865971" y="384554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11"/>
            <p:cNvSpPr/>
            <p:nvPr/>
          </p:nvSpPr>
          <p:spPr>
            <a:xfrm>
              <a:off x="4094851" y="640478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11"/>
            <p:cNvSpPr/>
            <p:nvPr/>
          </p:nvSpPr>
          <p:spPr>
            <a:xfrm>
              <a:off x="4003732" y="667385"/>
              <a:ext cx="39605" cy="37031"/>
            </a:xfrm>
            <a:custGeom>
              <a:rect b="b" l="l" r="r" t="t"/>
              <a:pathLst>
                <a:path extrusionOk="0" h="1079" w="1154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11"/>
            <p:cNvSpPr/>
            <p:nvPr/>
          </p:nvSpPr>
          <p:spPr>
            <a:xfrm>
              <a:off x="4121003" y="131684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11"/>
            <p:cNvSpPr/>
            <p:nvPr/>
          </p:nvSpPr>
          <p:spPr>
            <a:xfrm>
              <a:off x="4035821" y="323670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11"/>
            <p:cNvSpPr/>
            <p:nvPr/>
          </p:nvSpPr>
          <p:spPr>
            <a:xfrm>
              <a:off x="3705285" y="-16990"/>
              <a:ext cx="40704" cy="29481"/>
            </a:xfrm>
            <a:custGeom>
              <a:rect b="b" l="l" r="r" t="t"/>
              <a:pathLst>
                <a:path extrusionOk="0" h="859" w="1186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11"/>
            <p:cNvSpPr/>
            <p:nvPr/>
          </p:nvSpPr>
          <p:spPr>
            <a:xfrm>
              <a:off x="4089154" y="552035"/>
              <a:ext cx="43346" cy="28383"/>
            </a:xfrm>
            <a:custGeom>
              <a:rect b="b" l="l" r="r" t="t"/>
              <a:pathLst>
                <a:path extrusionOk="0" h="827" w="1263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11"/>
            <p:cNvSpPr/>
            <p:nvPr/>
          </p:nvSpPr>
          <p:spPr>
            <a:xfrm>
              <a:off x="4201964" y="520735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11"/>
            <p:cNvSpPr/>
            <p:nvPr/>
          </p:nvSpPr>
          <p:spPr>
            <a:xfrm>
              <a:off x="3920403" y="87823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11"/>
            <p:cNvSpPr/>
            <p:nvPr/>
          </p:nvSpPr>
          <p:spPr>
            <a:xfrm>
              <a:off x="4098901" y="373880"/>
              <a:ext cx="42934" cy="28863"/>
            </a:xfrm>
            <a:custGeom>
              <a:rect b="b" l="l" r="r" t="t"/>
              <a:pathLst>
                <a:path extrusionOk="0" h="841" w="1251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11"/>
            <p:cNvSpPr/>
            <p:nvPr/>
          </p:nvSpPr>
          <p:spPr>
            <a:xfrm>
              <a:off x="4267344" y="767427"/>
              <a:ext cx="50965" cy="28829"/>
            </a:xfrm>
            <a:custGeom>
              <a:rect b="b" l="l" r="r" t="t"/>
              <a:pathLst>
                <a:path extrusionOk="0" h="840" w="1485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11"/>
            <p:cNvSpPr/>
            <p:nvPr/>
          </p:nvSpPr>
          <p:spPr>
            <a:xfrm>
              <a:off x="4201312" y="316463"/>
              <a:ext cx="42969" cy="29000"/>
            </a:xfrm>
            <a:custGeom>
              <a:rect b="b" l="l" r="r" t="t"/>
              <a:pathLst>
                <a:path extrusionOk="0" h="845" w="1252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11"/>
            <p:cNvSpPr/>
            <p:nvPr/>
          </p:nvSpPr>
          <p:spPr>
            <a:xfrm>
              <a:off x="4178489" y="719688"/>
              <a:ext cx="51480" cy="28966"/>
            </a:xfrm>
            <a:custGeom>
              <a:rect b="b" l="l" r="r" t="t"/>
              <a:pathLst>
                <a:path extrusionOk="0" h="844" w="150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11"/>
            <p:cNvSpPr/>
            <p:nvPr/>
          </p:nvSpPr>
          <p:spPr>
            <a:xfrm>
              <a:off x="4189026" y="423026"/>
              <a:ext cx="51686" cy="34698"/>
            </a:xfrm>
            <a:custGeom>
              <a:rect b="b" l="l" r="r" t="t"/>
              <a:pathLst>
                <a:path extrusionOk="0" h="1011" w="1506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11"/>
            <p:cNvSpPr/>
            <p:nvPr/>
          </p:nvSpPr>
          <p:spPr>
            <a:xfrm>
              <a:off x="4059468" y="-89097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11"/>
            <p:cNvSpPr/>
            <p:nvPr/>
          </p:nvSpPr>
          <p:spPr>
            <a:xfrm>
              <a:off x="4112320" y="732970"/>
              <a:ext cx="39193" cy="32501"/>
            </a:xfrm>
            <a:custGeom>
              <a:rect b="b" l="l" r="r" t="t"/>
              <a:pathLst>
                <a:path extrusionOk="0" h="947" w="1142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11"/>
            <p:cNvSpPr/>
            <p:nvPr/>
          </p:nvSpPr>
          <p:spPr>
            <a:xfrm>
              <a:off x="4010047" y="177604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11"/>
            <p:cNvSpPr/>
            <p:nvPr/>
          </p:nvSpPr>
          <p:spPr>
            <a:xfrm>
              <a:off x="3933170" y="443824"/>
              <a:ext cx="41562" cy="36757"/>
            </a:xfrm>
            <a:custGeom>
              <a:rect b="b" l="l" r="r" t="t"/>
              <a:pathLst>
                <a:path extrusionOk="0" h="1071" w="1211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11"/>
            <p:cNvSpPr/>
            <p:nvPr/>
          </p:nvSpPr>
          <p:spPr>
            <a:xfrm>
              <a:off x="4090973" y="77151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11"/>
            <p:cNvSpPr/>
            <p:nvPr/>
          </p:nvSpPr>
          <p:spPr>
            <a:xfrm>
              <a:off x="3818541" y="212507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11"/>
            <p:cNvSpPr/>
            <p:nvPr/>
          </p:nvSpPr>
          <p:spPr>
            <a:xfrm>
              <a:off x="3986057" y="784450"/>
              <a:ext cx="40292" cy="29652"/>
            </a:xfrm>
            <a:custGeom>
              <a:rect b="b" l="l" r="r" t="t"/>
              <a:pathLst>
                <a:path extrusionOk="0" h="864" w="1174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11"/>
            <p:cNvSpPr/>
            <p:nvPr/>
          </p:nvSpPr>
          <p:spPr>
            <a:xfrm>
              <a:off x="3835598" y="316428"/>
              <a:ext cx="41150" cy="36722"/>
            </a:xfrm>
            <a:custGeom>
              <a:rect b="b" l="l" r="r" t="t"/>
              <a:pathLst>
                <a:path extrusionOk="0" h="1070" w="1199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11"/>
            <p:cNvSpPr/>
            <p:nvPr/>
          </p:nvSpPr>
          <p:spPr>
            <a:xfrm>
              <a:off x="3985165" y="558247"/>
              <a:ext cx="39640" cy="38370"/>
            </a:xfrm>
            <a:custGeom>
              <a:rect b="b" l="l" r="r" t="t"/>
              <a:pathLst>
                <a:path extrusionOk="0" h="1118" w="1155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11"/>
            <p:cNvSpPr/>
            <p:nvPr/>
          </p:nvSpPr>
          <p:spPr>
            <a:xfrm>
              <a:off x="4034963" y="-13318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11"/>
            <p:cNvSpPr/>
            <p:nvPr/>
          </p:nvSpPr>
          <p:spPr>
            <a:xfrm>
              <a:off x="3977203" y="828037"/>
              <a:ext cx="50931" cy="28692"/>
            </a:xfrm>
            <a:custGeom>
              <a:rect b="b" l="l" r="r" t="t"/>
              <a:pathLst>
                <a:path extrusionOk="0" h="836" w="1484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11"/>
            <p:cNvSpPr/>
            <p:nvPr/>
          </p:nvSpPr>
          <p:spPr>
            <a:xfrm>
              <a:off x="3977134" y="403567"/>
              <a:ext cx="40498" cy="29412"/>
            </a:xfrm>
            <a:custGeom>
              <a:rect b="b" l="l" r="r" t="t"/>
              <a:pathLst>
                <a:path extrusionOk="0" h="857" w="118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1"/>
            <p:cNvSpPr/>
            <p:nvPr/>
          </p:nvSpPr>
          <p:spPr>
            <a:xfrm>
              <a:off x="3922462" y="189204"/>
              <a:ext cx="38953" cy="32810"/>
            </a:xfrm>
            <a:custGeom>
              <a:rect b="b" l="l" r="r" t="t"/>
              <a:pathLst>
                <a:path extrusionOk="0" h="956" w="1135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11"/>
            <p:cNvSpPr/>
            <p:nvPr/>
          </p:nvSpPr>
          <p:spPr>
            <a:xfrm>
              <a:off x="3655315" y="61843"/>
              <a:ext cx="38850" cy="33084"/>
            </a:xfrm>
            <a:custGeom>
              <a:rect b="b" l="l" r="r" t="t"/>
              <a:pathLst>
                <a:path extrusionOk="0" h="964" w="1132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11"/>
            <p:cNvSpPr/>
            <p:nvPr/>
          </p:nvSpPr>
          <p:spPr>
            <a:xfrm>
              <a:off x="4176773" y="393580"/>
              <a:ext cx="42317" cy="36688"/>
            </a:xfrm>
            <a:custGeom>
              <a:rect b="b" l="l" r="r" t="t"/>
              <a:pathLst>
                <a:path extrusionOk="0" h="1069" w="1233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11"/>
            <p:cNvSpPr/>
            <p:nvPr/>
          </p:nvSpPr>
          <p:spPr>
            <a:xfrm>
              <a:off x="4198669" y="623489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11"/>
            <p:cNvSpPr/>
            <p:nvPr/>
          </p:nvSpPr>
          <p:spPr>
            <a:xfrm>
              <a:off x="3950948" y="683652"/>
              <a:ext cx="40429" cy="38267"/>
            </a:xfrm>
            <a:custGeom>
              <a:rect b="b" l="l" r="r" t="t"/>
              <a:pathLst>
                <a:path extrusionOk="0" h="1115" w="1178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11"/>
            <p:cNvSpPr/>
            <p:nvPr/>
          </p:nvSpPr>
          <p:spPr>
            <a:xfrm>
              <a:off x="4188476" y="498873"/>
              <a:ext cx="51411" cy="28863"/>
            </a:xfrm>
            <a:custGeom>
              <a:rect b="b" l="l" r="r" t="t"/>
              <a:pathLst>
                <a:path extrusionOk="0" h="841" w="1498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11"/>
            <p:cNvSpPr/>
            <p:nvPr/>
          </p:nvSpPr>
          <p:spPr>
            <a:xfrm>
              <a:off x="3999202" y="498805"/>
              <a:ext cx="40154" cy="29927"/>
            </a:xfrm>
            <a:custGeom>
              <a:rect b="b" l="l" r="r" t="t"/>
              <a:pathLst>
                <a:path extrusionOk="0" h="872" w="117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11"/>
            <p:cNvSpPr/>
            <p:nvPr/>
          </p:nvSpPr>
          <p:spPr>
            <a:xfrm>
              <a:off x="4036233" y="568886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11"/>
            <p:cNvSpPr/>
            <p:nvPr/>
          </p:nvSpPr>
          <p:spPr>
            <a:xfrm>
              <a:off x="4091385" y="318831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11"/>
            <p:cNvSpPr/>
            <p:nvPr/>
          </p:nvSpPr>
          <p:spPr>
            <a:xfrm>
              <a:off x="4047730" y="19663"/>
              <a:ext cx="41184" cy="36757"/>
            </a:xfrm>
            <a:custGeom>
              <a:rect b="b" l="l" r="r" t="t"/>
              <a:pathLst>
                <a:path extrusionOk="0" h="1071" w="120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11"/>
            <p:cNvSpPr/>
            <p:nvPr/>
          </p:nvSpPr>
          <p:spPr>
            <a:xfrm>
              <a:off x="4235941" y="442040"/>
              <a:ext cx="38747" cy="32810"/>
            </a:xfrm>
            <a:custGeom>
              <a:rect b="b" l="l" r="r" t="t"/>
              <a:pathLst>
                <a:path extrusionOk="0" h="956" w="1129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11"/>
            <p:cNvSpPr/>
            <p:nvPr/>
          </p:nvSpPr>
          <p:spPr>
            <a:xfrm>
              <a:off x="4140943" y="690139"/>
              <a:ext cx="39983" cy="38027"/>
            </a:xfrm>
            <a:custGeom>
              <a:rect b="b" l="l" r="r" t="t"/>
              <a:pathLst>
                <a:path extrusionOk="0" h="1108" w="1165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11"/>
            <p:cNvSpPr/>
            <p:nvPr/>
          </p:nvSpPr>
          <p:spPr>
            <a:xfrm>
              <a:off x="4194723" y="562846"/>
              <a:ext cx="42969" cy="28932"/>
            </a:xfrm>
            <a:custGeom>
              <a:rect b="b" l="l" r="r" t="t"/>
              <a:pathLst>
                <a:path extrusionOk="0" h="843" w="1252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11"/>
            <p:cNvSpPr/>
            <p:nvPr/>
          </p:nvSpPr>
          <p:spPr>
            <a:xfrm>
              <a:off x="4249566" y="694497"/>
              <a:ext cx="40429" cy="38404"/>
            </a:xfrm>
            <a:custGeom>
              <a:rect b="b" l="l" r="r" t="t"/>
              <a:pathLst>
                <a:path extrusionOk="0" h="1119" w="1178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11"/>
            <p:cNvSpPr/>
            <p:nvPr/>
          </p:nvSpPr>
          <p:spPr>
            <a:xfrm>
              <a:off x="4082668" y="60573"/>
              <a:ext cx="50622" cy="28726"/>
            </a:xfrm>
            <a:custGeom>
              <a:rect b="b" l="l" r="r" t="t"/>
              <a:pathLst>
                <a:path extrusionOk="0" h="837" w="1475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11"/>
            <p:cNvSpPr/>
            <p:nvPr/>
          </p:nvSpPr>
          <p:spPr>
            <a:xfrm>
              <a:off x="4357640" y="652318"/>
              <a:ext cx="50759" cy="34698"/>
            </a:xfrm>
            <a:custGeom>
              <a:rect b="b" l="l" r="r" t="t"/>
              <a:pathLst>
                <a:path extrusionOk="0" h="1011" w="1479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11"/>
            <p:cNvSpPr/>
            <p:nvPr/>
          </p:nvSpPr>
          <p:spPr>
            <a:xfrm>
              <a:off x="3846031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11"/>
            <p:cNvSpPr/>
            <p:nvPr/>
          </p:nvSpPr>
          <p:spPr>
            <a:xfrm>
              <a:off x="4233950" y="593597"/>
              <a:ext cx="40257" cy="29584"/>
            </a:xfrm>
            <a:custGeom>
              <a:rect b="b" l="l" r="r" t="t"/>
              <a:pathLst>
                <a:path extrusionOk="0" h="862" w="1173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11"/>
            <p:cNvSpPr/>
            <p:nvPr/>
          </p:nvSpPr>
          <p:spPr>
            <a:xfrm>
              <a:off x="4109403" y="456008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11"/>
            <p:cNvSpPr/>
            <p:nvPr/>
          </p:nvSpPr>
          <p:spPr>
            <a:xfrm>
              <a:off x="4141355" y="155708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11"/>
            <p:cNvSpPr/>
            <p:nvPr/>
          </p:nvSpPr>
          <p:spPr>
            <a:xfrm>
              <a:off x="4140428" y="460710"/>
              <a:ext cx="43278" cy="28657"/>
            </a:xfrm>
            <a:custGeom>
              <a:rect b="b" l="l" r="r" t="t"/>
              <a:pathLst>
                <a:path extrusionOk="0" h="835" w="1261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11"/>
            <p:cNvSpPr/>
            <p:nvPr/>
          </p:nvSpPr>
          <p:spPr>
            <a:xfrm>
              <a:off x="4257357" y="635707"/>
              <a:ext cx="43312" cy="28966"/>
            </a:xfrm>
            <a:custGeom>
              <a:rect b="b" l="l" r="r" t="t"/>
              <a:pathLst>
                <a:path extrusionOk="0" h="844" w="1262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11"/>
            <p:cNvSpPr/>
            <p:nvPr/>
          </p:nvSpPr>
          <p:spPr>
            <a:xfrm>
              <a:off x="4293358" y="629530"/>
              <a:ext cx="40806" cy="38198"/>
            </a:xfrm>
            <a:custGeom>
              <a:rect b="b" l="l" r="r" t="t"/>
              <a:pathLst>
                <a:path extrusionOk="0" h="1113" w="1189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11"/>
            <p:cNvSpPr/>
            <p:nvPr/>
          </p:nvSpPr>
          <p:spPr>
            <a:xfrm>
              <a:off x="4307189" y="591400"/>
              <a:ext cx="40738" cy="38130"/>
            </a:xfrm>
            <a:custGeom>
              <a:rect b="b" l="l" r="r" t="t"/>
              <a:pathLst>
                <a:path extrusionOk="0" h="1111" w="1187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11"/>
            <p:cNvSpPr/>
            <p:nvPr/>
          </p:nvSpPr>
          <p:spPr>
            <a:xfrm>
              <a:off x="4206289" y="689761"/>
              <a:ext cx="43312" cy="28829"/>
            </a:xfrm>
            <a:custGeom>
              <a:rect b="b" l="l" r="r" t="t"/>
              <a:pathLst>
                <a:path extrusionOk="0" h="840" w="1262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11"/>
            <p:cNvSpPr/>
            <p:nvPr/>
          </p:nvSpPr>
          <p:spPr>
            <a:xfrm>
              <a:off x="4326203" y="650911"/>
              <a:ext cx="40360" cy="37958"/>
            </a:xfrm>
            <a:custGeom>
              <a:rect b="b" l="l" r="r" t="t"/>
              <a:pathLst>
                <a:path extrusionOk="0" h="1106" w="1176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11"/>
            <p:cNvSpPr/>
            <p:nvPr/>
          </p:nvSpPr>
          <p:spPr>
            <a:xfrm>
              <a:off x="4346280" y="546647"/>
              <a:ext cx="38885" cy="34183"/>
            </a:xfrm>
            <a:custGeom>
              <a:rect b="b" l="l" r="r" t="t"/>
              <a:pathLst>
                <a:path extrusionOk="0" h="996" w="1133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1"/>
            <p:cNvSpPr/>
            <p:nvPr/>
          </p:nvSpPr>
          <p:spPr>
            <a:xfrm>
              <a:off x="3877880" y="106356"/>
              <a:ext cx="53676" cy="29893"/>
            </a:xfrm>
            <a:custGeom>
              <a:rect b="b" l="l" r="r" t="t"/>
              <a:pathLst>
                <a:path extrusionOk="0" h="871" w="1564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11"/>
            <p:cNvSpPr/>
            <p:nvPr/>
          </p:nvSpPr>
          <p:spPr>
            <a:xfrm>
              <a:off x="4232166" y="755518"/>
              <a:ext cx="38885" cy="34320"/>
            </a:xfrm>
            <a:custGeom>
              <a:rect b="b" l="l" r="r" t="t"/>
              <a:pathLst>
                <a:path extrusionOk="0" h="1000" w="1133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11"/>
            <p:cNvSpPr/>
            <p:nvPr/>
          </p:nvSpPr>
          <p:spPr>
            <a:xfrm>
              <a:off x="3389438" y="-109689"/>
              <a:ext cx="1287343" cy="1264109"/>
            </a:xfrm>
            <a:custGeom>
              <a:rect b="b" l="l" r="r" t="t"/>
              <a:pathLst>
                <a:path extrusionOk="0" h="36833" w="3751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11"/>
            <p:cNvSpPr/>
            <p:nvPr/>
          </p:nvSpPr>
          <p:spPr>
            <a:xfrm>
              <a:off x="3427396" y="-109689"/>
              <a:ext cx="1211050" cy="1223302"/>
            </a:xfrm>
            <a:custGeom>
              <a:rect b="b" l="l" r="r" t="t"/>
              <a:pathLst>
                <a:path extrusionOk="0" h="35644" w="35287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11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11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11"/>
            <p:cNvSpPr/>
            <p:nvPr/>
          </p:nvSpPr>
          <p:spPr>
            <a:xfrm>
              <a:off x="7284278" y="-112778"/>
              <a:ext cx="112707" cy="236671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11"/>
            <p:cNvSpPr/>
            <p:nvPr/>
          </p:nvSpPr>
          <p:spPr>
            <a:xfrm>
              <a:off x="7539859" y="-112778"/>
              <a:ext cx="91428" cy="173556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48" name="Google Shape;3948;p11"/>
            <p:cNvGrpSpPr/>
            <p:nvPr/>
          </p:nvGrpSpPr>
          <p:grpSpPr>
            <a:xfrm>
              <a:off x="5050253" y="1039860"/>
              <a:ext cx="637872" cy="599708"/>
              <a:chOff x="1071450" y="3263575"/>
              <a:chExt cx="464650" cy="436850"/>
            </a:xfrm>
          </p:grpSpPr>
          <p:sp>
            <p:nvSpPr>
              <p:cNvPr id="3949" name="Google Shape;3949;p11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0" name="Google Shape;3950;p11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1" name="Google Shape;3951;p11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2" name="Google Shape;3952;p11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3" name="Google Shape;3953;p11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4" name="Google Shape;3954;p11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5" name="Google Shape;3955;p11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6" name="Google Shape;3956;p11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57" name="Google Shape;3957;p11"/>
            <p:cNvGrpSpPr/>
            <p:nvPr/>
          </p:nvGrpSpPr>
          <p:grpSpPr>
            <a:xfrm>
              <a:off x="8402871" y="1367290"/>
              <a:ext cx="637872" cy="599708"/>
              <a:chOff x="1071450" y="3263575"/>
              <a:chExt cx="464650" cy="436850"/>
            </a:xfrm>
          </p:grpSpPr>
          <p:sp>
            <p:nvSpPr>
              <p:cNvPr id="3958" name="Google Shape;3958;p11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9" name="Google Shape;3959;p11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0" name="Google Shape;3960;p11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1" name="Google Shape;3961;p11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2" name="Google Shape;3962;p11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3" name="Google Shape;3963;p11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4" name="Google Shape;3964;p11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5" name="Google Shape;3965;p11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66" name="Google Shape;3966;p11"/>
            <p:cNvGrpSpPr/>
            <p:nvPr/>
          </p:nvGrpSpPr>
          <p:grpSpPr>
            <a:xfrm>
              <a:off x="5841484" y="3139832"/>
              <a:ext cx="637872" cy="599708"/>
              <a:chOff x="1071450" y="3263575"/>
              <a:chExt cx="464650" cy="436850"/>
            </a:xfrm>
          </p:grpSpPr>
          <p:sp>
            <p:nvSpPr>
              <p:cNvPr id="3967" name="Google Shape;3967;p11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8" name="Google Shape;3968;p11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9" name="Google Shape;3969;p11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0" name="Google Shape;3970;p11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1" name="Google Shape;3971;p11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2" name="Google Shape;3972;p11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3" name="Google Shape;3973;p11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4" name="Google Shape;3974;p11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975" name="Google Shape;3975;p11"/>
          <p:cNvSpPr/>
          <p:nvPr/>
        </p:nvSpPr>
        <p:spPr>
          <a:xfrm rot="-6000679">
            <a:off x="-1221497" y="-618832"/>
            <a:ext cx="8666722" cy="5620899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6" name="Google Shape;3976;p11"/>
          <p:cNvSpPr/>
          <p:nvPr/>
        </p:nvSpPr>
        <p:spPr>
          <a:xfrm>
            <a:off x="1725" y="1085850"/>
            <a:ext cx="2684400" cy="405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7" name="Google Shape;3977;p11"/>
          <p:cNvSpPr txBox="1"/>
          <p:nvPr>
            <p:ph hasCustomPrompt="1" type="title"/>
          </p:nvPr>
        </p:nvSpPr>
        <p:spPr>
          <a:xfrm>
            <a:off x="578397" y="2505333"/>
            <a:ext cx="6186300" cy="18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78" name="Google Shape;3978;p11"/>
          <p:cNvSpPr txBox="1"/>
          <p:nvPr>
            <p:ph idx="1" type="subTitle"/>
          </p:nvPr>
        </p:nvSpPr>
        <p:spPr>
          <a:xfrm>
            <a:off x="614868" y="4014008"/>
            <a:ext cx="4941600" cy="8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79" name="Google Shape;3979;p11"/>
          <p:cNvSpPr/>
          <p:nvPr/>
        </p:nvSpPr>
        <p:spPr>
          <a:xfrm rot="6300033">
            <a:off x="-1208585" y="-1425621"/>
            <a:ext cx="3843618" cy="323222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80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5">
    <p:spTree>
      <p:nvGrpSpPr>
        <p:cNvPr id="398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13"/>
          <p:cNvSpPr/>
          <p:nvPr/>
        </p:nvSpPr>
        <p:spPr>
          <a:xfrm rot="-4542417">
            <a:off x="-3873079" y="-977024"/>
            <a:ext cx="8829703" cy="4049792"/>
          </a:xfrm>
          <a:custGeom>
            <a:rect b="b" l="l" r="r" t="t"/>
            <a:pathLst>
              <a:path extrusionOk="0" h="66378" w="144723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3" name="Google Shape;3983;p13"/>
          <p:cNvSpPr/>
          <p:nvPr/>
        </p:nvSpPr>
        <p:spPr>
          <a:xfrm rot="7213442">
            <a:off x="5659049" y="2642187"/>
            <a:ext cx="6079928" cy="2788592"/>
          </a:xfrm>
          <a:custGeom>
            <a:rect b="b" l="l" r="r" t="t"/>
            <a:pathLst>
              <a:path extrusionOk="0" h="66378" w="144723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4" name="Google Shape;3984;p13"/>
          <p:cNvSpPr txBox="1"/>
          <p:nvPr>
            <p:ph type="title"/>
          </p:nvPr>
        </p:nvSpPr>
        <p:spPr>
          <a:xfrm>
            <a:off x="1706550" y="1575450"/>
            <a:ext cx="5730900" cy="19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985" name="Google Shape;3985;p13"/>
          <p:cNvSpPr txBox="1"/>
          <p:nvPr>
            <p:ph idx="2" type="title"/>
          </p:nvPr>
        </p:nvSpPr>
        <p:spPr>
          <a:xfrm>
            <a:off x="667500" y="39870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">
    <p:spTree>
      <p:nvGrpSpPr>
        <p:cNvPr id="3986" name="Shape 3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7" name="Google Shape;3987;p14"/>
          <p:cNvSpPr/>
          <p:nvPr/>
        </p:nvSpPr>
        <p:spPr>
          <a:xfrm rot="-2559395">
            <a:off x="2430594" y="3949721"/>
            <a:ext cx="4395622" cy="3696423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8" name="Google Shape;3988;p14"/>
          <p:cNvSpPr txBox="1"/>
          <p:nvPr>
            <p:ph type="title"/>
          </p:nvPr>
        </p:nvSpPr>
        <p:spPr>
          <a:xfrm>
            <a:off x="667512" y="844296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89" name="Google Shape;3989;p14"/>
          <p:cNvSpPr txBox="1"/>
          <p:nvPr>
            <p:ph idx="1" type="subTitle"/>
          </p:nvPr>
        </p:nvSpPr>
        <p:spPr>
          <a:xfrm>
            <a:off x="720000" y="2571750"/>
            <a:ext cx="1926000" cy="3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990" name="Google Shape;3990;p14"/>
          <p:cNvSpPr txBox="1"/>
          <p:nvPr>
            <p:ph idx="2" type="subTitle"/>
          </p:nvPr>
        </p:nvSpPr>
        <p:spPr>
          <a:xfrm>
            <a:off x="720000" y="2983342"/>
            <a:ext cx="19260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1" name="Google Shape;3991;p14"/>
          <p:cNvSpPr txBox="1"/>
          <p:nvPr>
            <p:ph idx="3" type="subTitle"/>
          </p:nvPr>
        </p:nvSpPr>
        <p:spPr>
          <a:xfrm>
            <a:off x="6498000" y="2571750"/>
            <a:ext cx="1926000" cy="3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992" name="Google Shape;3992;p14"/>
          <p:cNvSpPr txBox="1"/>
          <p:nvPr>
            <p:ph idx="4" type="subTitle"/>
          </p:nvPr>
        </p:nvSpPr>
        <p:spPr>
          <a:xfrm>
            <a:off x="6498000" y="2983342"/>
            <a:ext cx="19260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3" name="Google Shape;3993;p14"/>
          <p:cNvSpPr txBox="1"/>
          <p:nvPr>
            <p:ph idx="5" type="subTitle"/>
          </p:nvPr>
        </p:nvSpPr>
        <p:spPr>
          <a:xfrm>
            <a:off x="3609000" y="2571750"/>
            <a:ext cx="1926000" cy="3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994" name="Google Shape;3994;p14"/>
          <p:cNvSpPr txBox="1"/>
          <p:nvPr>
            <p:ph idx="6" type="subTitle"/>
          </p:nvPr>
        </p:nvSpPr>
        <p:spPr>
          <a:xfrm>
            <a:off x="3609000" y="2983342"/>
            <a:ext cx="19260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and text">
  <p:cSld name="CUSTOM_1">
    <p:bg>
      <p:bgPr>
        <a:noFill/>
      </p:bgPr>
    </p:bg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" name="Google Shape;3996;p15"/>
          <p:cNvGrpSpPr/>
          <p:nvPr/>
        </p:nvGrpSpPr>
        <p:grpSpPr>
          <a:xfrm>
            <a:off x="-505367" y="-183374"/>
            <a:ext cx="9835632" cy="5510248"/>
            <a:chOff x="-505367" y="-183374"/>
            <a:chExt cx="9835632" cy="5510248"/>
          </a:xfrm>
        </p:grpSpPr>
        <p:sp>
          <p:nvSpPr>
            <p:cNvPr id="3997" name="Google Shape;3997;p15"/>
            <p:cNvSpPr/>
            <p:nvPr/>
          </p:nvSpPr>
          <p:spPr>
            <a:xfrm>
              <a:off x="8678837" y="3135645"/>
              <a:ext cx="622771" cy="574997"/>
            </a:xfrm>
            <a:custGeom>
              <a:rect b="b" l="l" r="r" t="t"/>
              <a:pathLst>
                <a:path extrusionOk="0" h="16754" w="18146">
                  <a:moveTo>
                    <a:pt x="6590" y="0"/>
                  </a:moveTo>
                  <a:cubicBezTo>
                    <a:pt x="4985" y="0"/>
                    <a:pt x="3711" y="470"/>
                    <a:pt x="2167" y="1209"/>
                  </a:cubicBezTo>
                  <a:cubicBezTo>
                    <a:pt x="2020" y="1276"/>
                    <a:pt x="1885" y="1367"/>
                    <a:pt x="1750" y="1457"/>
                  </a:cubicBezTo>
                  <a:cubicBezTo>
                    <a:pt x="892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61" y="10653"/>
                  </a:cubicBezTo>
                  <a:cubicBezTo>
                    <a:pt x="4898" y="13903"/>
                    <a:pt x="8125" y="15934"/>
                    <a:pt x="12142" y="16623"/>
                  </a:cubicBezTo>
                  <a:cubicBezTo>
                    <a:pt x="12657" y="16710"/>
                    <a:pt x="13130" y="16753"/>
                    <a:pt x="13566" y="16753"/>
                  </a:cubicBezTo>
                  <a:cubicBezTo>
                    <a:pt x="15265" y="16753"/>
                    <a:pt x="16403" y="16104"/>
                    <a:pt x="17220" y="14919"/>
                  </a:cubicBezTo>
                  <a:cubicBezTo>
                    <a:pt x="17548" y="14174"/>
                    <a:pt x="17751" y="13373"/>
                    <a:pt x="17818" y="12560"/>
                  </a:cubicBezTo>
                  <a:cubicBezTo>
                    <a:pt x="18146" y="9390"/>
                    <a:pt x="16825" y="6286"/>
                    <a:pt x="14726" y="3917"/>
                  </a:cubicBezTo>
                  <a:cubicBezTo>
                    <a:pt x="14253" y="3375"/>
                    <a:pt x="13745" y="2879"/>
                    <a:pt x="13192" y="2427"/>
                  </a:cubicBezTo>
                  <a:cubicBezTo>
                    <a:pt x="11386" y="881"/>
                    <a:pt x="9084" y="24"/>
                    <a:pt x="6703" y="1"/>
                  </a:cubicBezTo>
                  <a:cubicBezTo>
                    <a:pt x="6666" y="1"/>
                    <a:pt x="6628" y="0"/>
                    <a:pt x="6590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8703238" y="3148446"/>
              <a:ext cx="580935" cy="549463"/>
            </a:xfrm>
            <a:custGeom>
              <a:rect b="b" l="l" r="r" t="t"/>
              <a:pathLst>
                <a:path extrusionOk="0" h="16010" w="16927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42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0" y="5067"/>
                    <a:pt x="305" y="6884"/>
                    <a:pt x="1027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6" y="13259"/>
                    <a:pt x="7617" y="15212"/>
                    <a:pt x="11499" y="15877"/>
                  </a:cubicBezTo>
                  <a:cubicBezTo>
                    <a:pt x="11948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27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82" y="3262"/>
                    <a:pt x="12785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8600209" y="3186027"/>
              <a:ext cx="670029" cy="606023"/>
            </a:xfrm>
            <a:custGeom>
              <a:rect b="b" l="l" r="r" t="t"/>
              <a:pathLst>
                <a:path extrusionOk="0" h="17658" w="19523">
                  <a:moveTo>
                    <a:pt x="4041" y="0"/>
                  </a:moveTo>
                  <a:lnTo>
                    <a:pt x="4041" y="0"/>
                  </a:lnTo>
                  <a:cubicBezTo>
                    <a:pt x="2720" y="925"/>
                    <a:pt x="1626" y="3013"/>
                    <a:pt x="1084" y="4570"/>
                  </a:cubicBezTo>
                  <a:cubicBezTo>
                    <a:pt x="1" y="7662"/>
                    <a:pt x="1547" y="12119"/>
                    <a:pt x="3138" y="13835"/>
                  </a:cubicBezTo>
                  <a:cubicBezTo>
                    <a:pt x="4018" y="14782"/>
                    <a:pt x="5011" y="15617"/>
                    <a:pt x="6106" y="16306"/>
                  </a:cubicBezTo>
                  <a:cubicBezTo>
                    <a:pt x="7580" y="17222"/>
                    <a:pt x="9314" y="17657"/>
                    <a:pt x="11091" y="17657"/>
                  </a:cubicBezTo>
                  <a:cubicBezTo>
                    <a:pt x="13339" y="17657"/>
                    <a:pt x="15657" y="16961"/>
                    <a:pt x="17604" y="15663"/>
                  </a:cubicBezTo>
                  <a:cubicBezTo>
                    <a:pt x="18428" y="15121"/>
                    <a:pt x="19094" y="14354"/>
                    <a:pt x="19523" y="13462"/>
                  </a:cubicBezTo>
                  <a:lnTo>
                    <a:pt x="19523" y="13462"/>
                  </a:lnTo>
                  <a:cubicBezTo>
                    <a:pt x="18695" y="14640"/>
                    <a:pt x="17552" y="15295"/>
                    <a:pt x="15853" y="15295"/>
                  </a:cubicBezTo>
                  <a:cubicBezTo>
                    <a:pt x="15421" y="15295"/>
                    <a:pt x="14953" y="15253"/>
                    <a:pt x="14445" y="15166"/>
                  </a:cubicBezTo>
                  <a:cubicBezTo>
                    <a:pt x="10427" y="14466"/>
                    <a:pt x="7200" y="12447"/>
                    <a:pt x="4763" y="9197"/>
                  </a:cubicBezTo>
                  <a:cubicBezTo>
                    <a:pt x="3296" y="7222"/>
                    <a:pt x="2292" y="4706"/>
                    <a:pt x="2777" y="2257"/>
                  </a:cubicBezTo>
                  <a:cubicBezTo>
                    <a:pt x="2946" y="1377"/>
                    <a:pt x="3194" y="779"/>
                    <a:pt x="4041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9085082" y="3738887"/>
              <a:ext cx="27525" cy="15890"/>
            </a:xfrm>
            <a:custGeom>
              <a:rect b="b" l="l" r="r" t="t"/>
              <a:pathLst>
                <a:path extrusionOk="0" h="463" w="802">
                  <a:moveTo>
                    <a:pt x="543" y="1"/>
                  </a:moveTo>
                  <a:cubicBezTo>
                    <a:pt x="464" y="1"/>
                    <a:pt x="382" y="13"/>
                    <a:pt x="305" y="39"/>
                  </a:cubicBezTo>
                  <a:cubicBezTo>
                    <a:pt x="215" y="84"/>
                    <a:pt x="125" y="152"/>
                    <a:pt x="68" y="242"/>
                  </a:cubicBezTo>
                  <a:cubicBezTo>
                    <a:pt x="35" y="287"/>
                    <a:pt x="12" y="343"/>
                    <a:pt x="1" y="400"/>
                  </a:cubicBezTo>
                  <a:cubicBezTo>
                    <a:pt x="80" y="443"/>
                    <a:pt x="170" y="462"/>
                    <a:pt x="260" y="462"/>
                  </a:cubicBezTo>
                  <a:cubicBezTo>
                    <a:pt x="336" y="462"/>
                    <a:pt x="414" y="448"/>
                    <a:pt x="486" y="422"/>
                  </a:cubicBezTo>
                  <a:cubicBezTo>
                    <a:pt x="587" y="377"/>
                    <a:pt x="666" y="310"/>
                    <a:pt x="723" y="219"/>
                  </a:cubicBezTo>
                  <a:cubicBezTo>
                    <a:pt x="757" y="174"/>
                    <a:pt x="779" y="118"/>
                    <a:pt x="802" y="61"/>
                  </a:cubicBezTo>
                  <a:cubicBezTo>
                    <a:pt x="745" y="27"/>
                    <a:pt x="689" y="16"/>
                    <a:pt x="621" y="5"/>
                  </a:cubicBezTo>
                  <a:cubicBezTo>
                    <a:pt x="596" y="2"/>
                    <a:pt x="570" y="1"/>
                    <a:pt x="543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9128840" y="3729346"/>
              <a:ext cx="19803" cy="15547"/>
            </a:xfrm>
            <a:custGeom>
              <a:rect b="b" l="l" r="r" t="t"/>
              <a:pathLst>
                <a:path extrusionOk="0" h="453" w="577">
                  <a:moveTo>
                    <a:pt x="407" y="1"/>
                  </a:moveTo>
                  <a:cubicBezTo>
                    <a:pt x="362" y="1"/>
                    <a:pt x="317" y="12"/>
                    <a:pt x="283" y="12"/>
                  </a:cubicBezTo>
                  <a:cubicBezTo>
                    <a:pt x="249" y="23"/>
                    <a:pt x="215" y="35"/>
                    <a:pt x="193" y="46"/>
                  </a:cubicBezTo>
                  <a:cubicBezTo>
                    <a:pt x="125" y="91"/>
                    <a:pt x="69" y="159"/>
                    <a:pt x="46" y="226"/>
                  </a:cubicBezTo>
                  <a:cubicBezTo>
                    <a:pt x="23" y="283"/>
                    <a:pt x="12" y="328"/>
                    <a:pt x="1" y="384"/>
                  </a:cubicBezTo>
                  <a:cubicBezTo>
                    <a:pt x="46" y="407"/>
                    <a:pt x="102" y="430"/>
                    <a:pt x="148" y="441"/>
                  </a:cubicBezTo>
                  <a:cubicBezTo>
                    <a:pt x="178" y="448"/>
                    <a:pt x="208" y="452"/>
                    <a:pt x="237" y="452"/>
                  </a:cubicBezTo>
                  <a:cubicBezTo>
                    <a:pt x="297" y="452"/>
                    <a:pt x="354" y="437"/>
                    <a:pt x="407" y="407"/>
                  </a:cubicBezTo>
                  <a:cubicBezTo>
                    <a:pt x="486" y="351"/>
                    <a:pt x="554" y="272"/>
                    <a:pt x="565" y="181"/>
                  </a:cubicBezTo>
                  <a:cubicBezTo>
                    <a:pt x="576" y="125"/>
                    <a:pt x="576" y="69"/>
                    <a:pt x="565" y="23"/>
                  </a:cubicBezTo>
                  <a:cubicBezTo>
                    <a:pt x="509" y="1"/>
                    <a:pt x="463" y="1"/>
                    <a:pt x="407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8885821" y="3561899"/>
              <a:ext cx="29000" cy="18087"/>
            </a:xfrm>
            <a:custGeom>
              <a:rect b="b" l="l" r="r" t="t"/>
              <a:pathLst>
                <a:path extrusionOk="0" h="527" w="845">
                  <a:moveTo>
                    <a:pt x="342" y="0"/>
                  </a:moveTo>
                  <a:cubicBezTo>
                    <a:pt x="164" y="0"/>
                    <a:pt x="1" y="93"/>
                    <a:pt x="40" y="298"/>
                  </a:cubicBezTo>
                  <a:cubicBezTo>
                    <a:pt x="76" y="460"/>
                    <a:pt x="227" y="527"/>
                    <a:pt x="379" y="527"/>
                  </a:cubicBezTo>
                  <a:cubicBezTo>
                    <a:pt x="609" y="527"/>
                    <a:pt x="844" y="374"/>
                    <a:pt x="695" y="163"/>
                  </a:cubicBezTo>
                  <a:cubicBezTo>
                    <a:pt x="695" y="152"/>
                    <a:pt x="684" y="140"/>
                    <a:pt x="672" y="129"/>
                  </a:cubicBezTo>
                  <a:cubicBezTo>
                    <a:pt x="598" y="46"/>
                    <a:pt x="466" y="0"/>
                    <a:pt x="34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8862105" y="3502594"/>
              <a:ext cx="33428" cy="18807"/>
            </a:xfrm>
            <a:custGeom>
              <a:rect b="b" l="l" r="r" t="t"/>
              <a:pathLst>
                <a:path extrusionOk="0" h="548" w="974">
                  <a:moveTo>
                    <a:pt x="588" y="1"/>
                  </a:moveTo>
                  <a:cubicBezTo>
                    <a:pt x="317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2" y="533"/>
                    <a:pt x="405" y="547"/>
                    <a:pt x="472" y="547"/>
                  </a:cubicBezTo>
                  <a:cubicBezTo>
                    <a:pt x="704" y="547"/>
                    <a:pt x="973" y="376"/>
                    <a:pt x="833" y="131"/>
                  </a:cubicBezTo>
                  <a:cubicBezTo>
                    <a:pt x="776" y="38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8872470" y="3162586"/>
              <a:ext cx="26083" cy="19013"/>
            </a:xfrm>
            <a:custGeom>
              <a:rect b="b" l="l" r="r" t="t"/>
              <a:pathLst>
                <a:path extrusionOk="0" h="554" w="760">
                  <a:moveTo>
                    <a:pt x="265" y="0"/>
                  </a:moveTo>
                  <a:cubicBezTo>
                    <a:pt x="135" y="0"/>
                    <a:pt x="22" y="66"/>
                    <a:pt x="12" y="232"/>
                  </a:cubicBezTo>
                  <a:cubicBezTo>
                    <a:pt x="0" y="443"/>
                    <a:pt x="224" y="554"/>
                    <a:pt x="421" y="554"/>
                  </a:cubicBezTo>
                  <a:cubicBezTo>
                    <a:pt x="602" y="554"/>
                    <a:pt x="759" y="460"/>
                    <a:pt x="689" y="266"/>
                  </a:cubicBezTo>
                  <a:cubicBezTo>
                    <a:pt x="678" y="243"/>
                    <a:pt x="678" y="232"/>
                    <a:pt x="666" y="220"/>
                  </a:cubicBezTo>
                  <a:cubicBezTo>
                    <a:pt x="599" y="92"/>
                    <a:pt x="420" y="0"/>
                    <a:pt x="26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9201873" y="3633182"/>
              <a:ext cx="34286" cy="19151"/>
            </a:xfrm>
            <a:custGeom>
              <a:rect b="b" l="l" r="r" t="t"/>
              <a:pathLst>
                <a:path extrusionOk="0" h="558" w="999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8931157" y="3156957"/>
              <a:ext cx="25465" cy="22617"/>
            </a:xfrm>
            <a:custGeom>
              <a:rect b="b" l="l" r="r" t="t"/>
              <a:pathLst>
                <a:path extrusionOk="0" h="659" w="742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6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9119952" y="3642036"/>
              <a:ext cx="26461" cy="24127"/>
            </a:xfrm>
            <a:custGeom>
              <a:rect b="b" l="l" r="r" t="t"/>
              <a:pathLst>
                <a:path extrusionOk="0" h="703" w="771">
                  <a:moveTo>
                    <a:pt x="409" y="1"/>
                  </a:moveTo>
                  <a:cubicBezTo>
                    <a:pt x="362" y="1"/>
                    <a:pt x="312" y="16"/>
                    <a:pt x="260" y="51"/>
                  </a:cubicBezTo>
                  <a:cubicBezTo>
                    <a:pt x="1" y="239"/>
                    <a:pt x="258" y="702"/>
                    <a:pt x="488" y="702"/>
                  </a:cubicBezTo>
                  <a:cubicBezTo>
                    <a:pt x="549" y="702"/>
                    <a:pt x="608" y="670"/>
                    <a:pt x="655" y="593"/>
                  </a:cubicBezTo>
                  <a:cubicBezTo>
                    <a:pt x="655" y="581"/>
                    <a:pt x="666" y="570"/>
                    <a:pt x="677" y="559"/>
                  </a:cubicBezTo>
                  <a:cubicBezTo>
                    <a:pt x="771" y="353"/>
                    <a:pt x="632" y="1"/>
                    <a:pt x="40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9170574" y="3658201"/>
              <a:ext cx="24848" cy="24402"/>
            </a:xfrm>
            <a:custGeom>
              <a:rect b="b" l="l" r="r" t="t"/>
              <a:pathLst>
                <a:path extrusionOk="0" h="711" w="724">
                  <a:moveTo>
                    <a:pt x="423" y="1"/>
                  </a:moveTo>
                  <a:cubicBezTo>
                    <a:pt x="401" y="1"/>
                    <a:pt x="378" y="3"/>
                    <a:pt x="353" y="9"/>
                  </a:cubicBezTo>
                  <a:cubicBezTo>
                    <a:pt x="1" y="87"/>
                    <a:pt x="99" y="710"/>
                    <a:pt x="367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1" y="663"/>
                    <a:pt x="523" y="652"/>
                    <a:pt x="534" y="641"/>
                  </a:cubicBezTo>
                  <a:cubicBezTo>
                    <a:pt x="723" y="473"/>
                    <a:pt x="716" y="1"/>
                    <a:pt x="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9209321" y="3589424"/>
              <a:ext cx="26426" cy="24367"/>
            </a:xfrm>
            <a:custGeom>
              <a:rect b="b" l="l" r="r" t="t"/>
              <a:pathLst>
                <a:path extrusionOk="0" h="710" w="770">
                  <a:moveTo>
                    <a:pt x="299" y="0"/>
                  </a:moveTo>
                  <a:cubicBezTo>
                    <a:pt x="243" y="0"/>
                    <a:pt x="188" y="28"/>
                    <a:pt x="138" y="94"/>
                  </a:cubicBezTo>
                  <a:cubicBezTo>
                    <a:pt x="127" y="106"/>
                    <a:pt x="127" y="117"/>
                    <a:pt x="116" y="128"/>
                  </a:cubicBezTo>
                  <a:cubicBezTo>
                    <a:pt x="1" y="329"/>
                    <a:pt x="114" y="709"/>
                    <a:pt x="343" y="709"/>
                  </a:cubicBezTo>
                  <a:cubicBezTo>
                    <a:pt x="384" y="709"/>
                    <a:pt x="429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8927107" y="3613894"/>
              <a:ext cx="33119" cy="18842"/>
            </a:xfrm>
            <a:custGeom>
              <a:rect b="b" l="l" r="r" t="t"/>
              <a:pathLst>
                <a:path extrusionOk="0" h="549" w="965">
                  <a:moveTo>
                    <a:pt x="583" y="1"/>
                  </a:moveTo>
                  <a:cubicBezTo>
                    <a:pt x="313" y="1"/>
                    <a:pt x="1" y="287"/>
                    <a:pt x="248" y="476"/>
                  </a:cubicBezTo>
                  <a:cubicBezTo>
                    <a:pt x="259" y="487"/>
                    <a:pt x="271" y="487"/>
                    <a:pt x="293" y="499"/>
                  </a:cubicBezTo>
                  <a:cubicBezTo>
                    <a:pt x="346" y="533"/>
                    <a:pt x="413" y="549"/>
                    <a:pt x="483" y="549"/>
                  </a:cubicBezTo>
                  <a:cubicBezTo>
                    <a:pt x="710" y="549"/>
                    <a:pt x="964" y="380"/>
                    <a:pt x="835" y="138"/>
                  </a:cubicBezTo>
                  <a:cubicBezTo>
                    <a:pt x="777" y="40"/>
                    <a:pt x="683" y="1"/>
                    <a:pt x="58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8920552" y="3540792"/>
              <a:ext cx="26426" cy="24402"/>
            </a:xfrm>
            <a:custGeom>
              <a:rect b="b" l="l" r="r" t="t"/>
              <a:pathLst>
                <a:path extrusionOk="0" h="711" w="770">
                  <a:moveTo>
                    <a:pt x="418" y="1"/>
                  </a:moveTo>
                  <a:cubicBezTo>
                    <a:pt x="375" y="1"/>
                    <a:pt x="329" y="14"/>
                    <a:pt x="281" y="45"/>
                  </a:cubicBezTo>
                  <a:cubicBezTo>
                    <a:pt x="1" y="225"/>
                    <a:pt x="242" y="710"/>
                    <a:pt x="477" y="710"/>
                  </a:cubicBezTo>
                  <a:cubicBezTo>
                    <a:pt x="535" y="710"/>
                    <a:pt x="593" y="681"/>
                    <a:pt x="642" y="609"/>
                  </a:cubicBezTo>
                  <a:cubicBezTo>
                    <a:pt x="653" y="597"/>
                    <a:pt x="665" y="586"/>
                    <a:pt x="665" y="575"/>
                  </a:cubicBezTo>
                  <a:cubicBezTo>
                    <a:pt x="769" y="376"/>
                    <a:pt x="642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9240586" y="3556030"/>
              <a:ext cx="28657" cy="18430"/>
            </a:xfrm>
            <a:custGeom>
              <a:rect b="b" l="l" r="r" t="t"/>
              <a:pathLst>
                <a:path extrusionOk="0" h="537" w="835">
                  <a:moveTo>
                    <a:pt x="329" y="1"/>
                  </a:moveTo>
                  <a:cubicBezTo>
                    <a:pt x="156" y="1"/>
                    <a:pt x="1" y="93"/>
                    <a:pt x="40" y="300"/>
                  </a:cubicBezTo>
                  <a:cubicBezTo>
                    <a:pt x="67" y="466"/>
                    <a:pt x="221" y="536"/>
                    <a:pt x="378" y="536"/>
                  </a:cubicBezTo>
                  <a:cubicBezTo>
                    <a:pt x="604" y="536"/>
                    <a:pt x="834" y="390"/>
                    <a:pt x="694" y="176"/>
                  </a:cubicBezTo>
                  <a:cubicBezTo>
                    <a:pt x="683" y="165"/>
                    <a:pt x="672" y="153"/>
                    <a:pt x="672" y="142"/>
                  </a:cubicBezTo>
                  <a:cubicBezTo>
                    <a:pt x="595" y="51"/>
                    <a:pt x="457" y="1"/>
                    <a:pt x="3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9069947" y="3670350"/>
              <a:ext cx="29241" cy="18464"/>
            </a:xfrm>
            <a:custGeom>
              <a:rect b="b" l="l" r="r" t="t"/>
              <a:pathLst>
                <a:path extrusionOk="0" h="538" w="852">
                  <a:moveTo>
                    <a:pt x="348" y="0"/>
                  </a:moveTo>
                  <a:cubicBezTo>
                    <a:pt x="167" y="0"/>
                    <a:pt x="0" y="96"/>
                    <a:pt x="47" y="309"/>
                  </a:cubicBezTo>
                  <a:cubicBezTo>
                    <a:pt x="82" y="470"/>
                    <a:pt x="231" y="537"/>
                    <a:pt x="383" y="537"/>
                  </a:cubicBezTo>
                  <a:cubicBezTo>
                    <a:pt x="614" y="537"/>
                    <a:pt x="851" y="381"/>
                    <a:pt x="701" y="163"/>
                  </a:cubicBezTo>
                  <a:lnTo>
                    <a:pt x="679" y="129"/>
                  </a:lnTo>
                  <a:cubicBezTo>
                    <a:pt x="605" y="46"/>
                    <a:pt x="473" y="0"/>
                    <a:pt x="34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9240792" y="3598278"/>
              <a:ext cx="26426" cy="24367"/>
            </a:xfrm>
            <a:custGeom>
              <a:rect b="b" l="l" r="r" t="t"/>
              <a:pathLst>
                <a:path extrusionOk="0" h="710" w="770">
                  <a:moveTo>
                    <a:pt x="423" y="0"/>
                  </a:moveTo>
                  <a:cubicBezTo>
                    <a:pt x="383" y="0"/>
                    <a:pt x="339" y="12"/>
                    <a:pt x="293" y="40"/>
                  </a:cubicBezTo>
                  <a:cubicBezTo>
                    <a:pt x="1" y="204"/>
                    <a:pt x="227" y="709"/>
                    <a:pt x="461" y="709"/>
                  </a:cubicBezTo>
                  <a:cubicBezTo>
                    <a:pt x="516" y="709"/>
                    <a:pt x="571" y="682"/>
                    <a:pt x="621" y="615"/>
                  </a:cubicBezTo>
                  <a:cubicBezTo>
                    <a:pt x="632" y="604"/>
                    <a:pt x="643" y="593"/>
                    <a:pt x="654" y="581"/>
                  </a:cubicBezTo>
                  <a:cubicBezTo>
                    <a:pt x="769" y="380"/>
                    <a:pt x="649" y="0"/>
                    <a:pt x="42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8987579" y="3617223"/>
              <a:ext cx="24813" cy="24539"/>
            </a:xfrm>
            <a:custGeom>
              <a:rect b="b" l="l" r="r" t="t"/>
              <a:pathLst>
                <a:path extrusionOk="0" h="715" w="723">
                  <a:moveTo>
                    <a:pt x="354" y="1"/>
                  </a:moveTo>
                  <a:cubicBezTo>
                    <a:pt x="314" y="1"/>
                    <a:pt x="270" y="16"/>
                    <a:pt x="224" y="52"/>
                  </a:cubicBezTo>
                  <a:cubicBezTo>
                    <a:pt x="212" y="63"/>
                    <a:pt x="201" y="74"/>
                    <a:pt x="190" y="86"/>
                  </a:cubicBezTo>
                  <a:cubicBezTo>
                    <a:pt x="1" y="254"/>
                    <a:pt x="17" y="714"/>
                    <a:pt x="311" y="714"/>
                  </a:cubicBezTo>
                  <a:cubicBezTo>
                    <a:pt x="333" y="714"/>
                    <a:pt x="357" y="712"/>
                    <a:pt x="382" y="706"/>
                  </a:cubicBezTo>
                  <a:cubicBezTo>
                    <a:pt x="723" y="619"/>
                    <a:pt x="609" y="1"/>
                    <a:pt x="35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9039849" y="3205898"/>
              <a:ext cx="290416" cy="198576"/>
            </a:xfrm>
            <a:custGeom>
              <a:rect b="b" l="l" r="r" t="t"/>
              <a:pathLst>
                <a:path extrusionOk="0" h="5786" w="8462">
                  <a:moveTo>
                    <a:pt x="2786" y="0"/>
                  </a:moveTo>
                  <a:cubicBezTo>
                    <a:pt x="523" y="0"/>
                    <a:pt x="0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9053714" y="3199823"/>
              <a:ext cx="215358" cy="209695"/>
            </a:xfrm>
            <a:custGeom>
              <a:rect b="b" l="l" r="r" t="t"/>
              <a:pathLst>
                <a:path extrusionOk="0" h="6110" w="6275">
                  <a:moveTo>
                    <a:pt x="2426" y="0"/>
                  </a:moveTo>
                  <a:cubicBezTo>
                    <a:pt x="2190" y="0"/>
                    <a:pt x="1954" y="40"/>
                    <a:pt x="1738" y="117"/>
                  </a:cubicBezTo>
                  <a:cubicBezTo>
                    <a:pt x="1411" y="230"/>
                    <a:pt x="1129" y="433"/>
                    <a:pt x="903" y="693"/>
                  </a:cubicBezTo>
                  <a:cubicBezTo>
                    <a:pt x="689" y="952"/>
                    <a:pt x="520" y="1234"/>
                    <a:pt x="384" y="1539"/>
                  </a:cubicBezTo>
                  <a:cubicBezTo>
                    <a:pt x="136" y="2126"/>
                    <a:pt x="1" y="2769"/>
                    <a:pt x="1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36" y="3717"/>
                    <a:pt x="170" y="3412"/>
                  </a:cubicBezTo>
                  <a:cubicBezTo>
                    <a:pt x="215" y="2792"/>
                    <a:pt x="373" y="2205"/>
                    <a:pt x="633" y="1641"/>
                  </a:cubicBezTo>
                  <a:cubicBezTo>
                    <a:pt x="903" y="1110"/>
                    <a:pt x="1310" y="625"/>
                    <a:pt x="1851" y="444"/>
                  </a:cubicBezTo>
                  <a:cubicBezTo>
                    <a:pt x="2021" y="388"/>
                    <a:pt x="2200" y="362"/>
                    <a:pt x="2377" y="362"/>
                  </a:cubicBezTo>
                  <a:cubicBezTo>
                    <a:pt x="2482" y="362"/>
                    <a:pt x="2586" y="371"/>
                    <a:pt x="2686" y="388"/>
                  </a:cubicBezTo>
                  <a:cubicBezTo>
                    <a:pt x="2765" y="399"/>
                    <a:pt x="2833" y="422"/>
                    <a:pt x="2901" y="444"/>
                  </a:cubicBezTo>
                  <a:cubicBezTo>
                    <a:pt x="2980" y="456"/>
                    <a:pt x="3047" y="478"/>
                    <a:pt x="3115" y="512"/>
                  </a:cubicBezTo>
                  <a:cubicBezTo>
                    <a:pt x="3251" y="557"/>
                    <a:pt x="3386" y="625"/>
                    <a:pt x="3510" y="693"/>
                  </a:cubicBezTo>
                  <a:cubicBezTo>
                    <a:pt x="4029" y="1009"/>
                    <a:pt x="4481" y="1415"/>
                    <a:pt x="4853" y="1889"/>
                  </a:cubicBezTo>
                  <a:cubicBezTo>
                    <a:pt x="5237" y="2351"/>
                    <a:pt x="5541" y="2882"/>
                    <a:pt x="5744" y="3446"/>
                  </a:cubicBezTo>
                  <a:cubicBezTo>
                    <a:pt x="5936" y="4010"/>
                    <a:pt x="5993" y="4642"/>
                    <a:pt x="5688" y="5105"/>
                  </a:cubicBezTo>
                  <a:cubicBezTo>
                    <a:pt x="5519" y="5330"/>
                    <a:pt x="5293" y="5511"/>
                    <a:pt x="5033" y="5624"/>
                  </a:cubicBezTo>
                  <a:cubicBezTo>
                    <a:pt x="4760" y="5722"/>
                    <a:pt x="4476" y="5789"/>
                    <a:pt x="4192" y="5824"/>
                  </a:cubicBezTo>
                  <a:lnTo>
                    <a:pt x="4192" y="5824"/>
                  </a:lnTo>
                  <a:cubicBezTo>
                    <a:pt x="3577" y="5712"/>
                    <a:pt x="2974" y="5600"/>
                    <a:pt x="2359" y="5500"/>
                  </a:cubicBezTo>
                  <a:cubicBezTo>
                    <a:pt x="1738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23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67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69" y="1629"/>
                  </a:cubicBezTo>
                  <a:cubicBezTo>
                    <a:pt x="4763" y="1121"/>
                    <a:pt x="4266" y="693"/>
                    <a:pt x="3691" y="365"/>
                  </a:cubicBezTo>
                  <a:cubicBezTo>
                    <a:pt x="3544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12" y="61"/>
                    <a:pt x="2833" y="38"/>
                    <a:pt x="2754" y="27"/>
                  </a:cubicBezTo>
                  <a:cubicBezTo>
                    <a:pt x="2646" y="9"/>
                    <a:pt x="2536" y="0"/>
                    <a:pt x="2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8904216" y="3151432"/>
              <a:ext cx="254105" cy="220712"/>
            </a:xfrm>
            <a:custGeom>
              <a:rect b="b" l="l" r="r" t="t"/>
              <a:pathLst>
                <a:path extrusionOk="0" h="6431" w="7404">
                  <a:moveTo>
                    <a:pt x="2597" y="1"/>
                  </a:moveTo>
                  <a:cubicBezTo>
                    <a:pt x="1949" y="1"/>
                    <a:pt x="1330" y="216"/>
                    <a:pt x="904" y="771"/>
                  </a:cubicBezTo>
                  <a:cubicBezTo>
                    <a:pt x="1" y="1979"/>
                    <a:pt x="768" y="3694"/>
                    <a:pt x="1569" y="4675"/>
                  </a:cubicBezTo>
                  <a:cubicBezTo>
                    <a:pt x="2271" y="5585"/>
                    <a:pt x="3403" y="6431"/>
                    <a:pt x="4536" y="6431"/>
                  </a:cubicBezTo>
                  <a:cubicBezTo>
                    <a:pt x="5062" y="6431"/>
                    <a:pt x="5589" y="6248"/>
                    <a:pt x="6072" y="5804"/>
                  </a:cubicBezTo>
                  <a:lnTo>
                    <a:pt x="6794" y="5116"/>
                  </a:lnTo>
                  <a:cubicBezTo>
                    <a:pt x="6794" y="5116"/>
                    <a:pt x="7403" y="4066"/>
                    <a:pt x="6884" y="3051"/>
                  </a:cubicBezTo>
                  <a:cubicBezTo>
                    <a:pt x="6410" y="2114"/>
                    <a:pt x="5609" y="1313"/>
                    <a:pt x="4774" y="715"/>
                  </a:cubicBezTo>
                  <a:cubicBezTo>
                    <a:pt x="4190" y="309"/>
                    <a:pt x="3372" y="1"/>
                    <a:pt x="259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8911217" y="3145014"/>
              <a:ext cx="238970" cy="230836"/>
            </a:xfrm>
            <a:custGeom>
              <a:rect b="b" l="l" r="r" t="t"/>
              <a:pathLst>
                <a:path extrusionOk="0" h="6726" w="6963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53" y="642"/>
                    <a:pt x="271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63" y="3847"/>
                    <a:pt x="767" y="4411"/>
                    <a:pt x="1162" y="4896"/>
                  </a:cubicBezTo>
                  <a:cubicBezTo>
                    <a:pt x="1264" y="5020"/>
                    <a:pt x="1343" y="5133"/>
                    <a:pt x="1444" y="5235"/>
                  </a:cubicBezTo>
                  <a:cubicBezTo>
                    <a:pt x="1546" y="5348"/>
                    <a:pt x="1648" y="5461"/>
                    <a:pt x="1760" y="5562"/>
                  </a:cubicBezTo>
                  <a:cubicBezTo>
                    <a:pt x="1964" y="5754"/>
                    <a:pt x="2189" y="5934"/>
                    <a:pt x="2426" y="6092"/>
                  </a:cubicBezTo>
                  <a:cubicBezTo>
                    <a:pt x="2866" y="6386"/>
                    <a:pt x="3352" y="6589"/>
                    <a:pt x="3871" y="6691"/>
                  </a:cubicBezTo>
                  <a:cubicBezTo>
                    <a:pt x="4002" y="6714"/>
                    <a:pt x="4134" y="6725"/>
                    <a:pt x="4264" y="6725"/>
                  </a:cubicBezTo>
                  <a:cubicBezTo>
                    <a:pt x="4581" y="6725"/>
                    <a:pt x="4892" y="6657"/>
                    <a:pt x="5180" y="6521"/>
                  </a:cubicBezTo>
                  <a:cubicBezTo>
                    <a:pt x="5496" y="6375"/>
                    <a:pt x="5766" y="6171"/>
                    <a:pt x="5992" y="5923"/>
                  </a:cubicBezTo>
                  <a:lnTo>
                    <a:pt x="6590" y="5303"/>
                  </a:lnTo>
                  <a:lnTo>
                    <a:pt x="6590" y="5303"/>
                  </a:lnTo>
                  <a:lnTo>
                    <a:pt x="5936" y="5878"/>
                  </a:lnTo>
                  <a:cubicBezTo>
                    <a:pt x="5710" y="6092"/>
                    <a:pt x="5428" y="6262"/>
                    <a:pt x="5123" y="6386"/>
                  </a:cubicBezTo>
                  <a:cubicBezTo>
                    <a:pt x="4886" y="6470"/>
                    <a:pt x="4635" y="6510"/>
                    <a:pt x="4382" y="6510"/>
                  </a:cubicBezTo>
                  <a:cubicBezTo>
                    <a:pt x="4227" y="6510"/>
                    <a:pt x="4070" y="6495"/>
                    <a:pt x="3916" y="6465"/>
                  </a:cubicBezTo>
                  <a:cubicBezTo>
                    <a:pt x="3442" y="6352"/>
                    <a:pt x="2990" y="6138"/>
                    <a:pt x="2607" y="5844"/>
                  </a:cubicBezTo>
                  <a:cubicBezTo>
                    <a:pt x="2392" y="5686"/>
                    <a:pt x="2189" y="5506"/>
                    <a:pt x="1997" y="5314"/>
                  </a:cubicBezTo>
                  <a:cubicBezTo>
                    <a:pt x="1896" y="5224"/>
                    <a:pt x="1806" y="5122"/>
                    <a:pt x="1715" y="5020"/>
                  </a:cubicBezTo>
                  <a:cubicBezTo>
                    <a:pt x="1625" y="4908"/>
                    <a:pt x="1523" y="4795"/>
                    <a:pt x="1444" y="4682"/>
                  </a:cubicBezTo>
                  <a:cubicBezTo>
                    <a:pt x="1083" y="4219"/>
                    <a:pt x="813" y="3700"/>
                    <a:pt x="632" y="3147"/>
                  </a:cubicBezTo>
                  <a:cubicBezTo>
                    <a:pt x="451" y="2583"/>
                    <a:pt x="429" y="1962"/>
                    <a:pt x="655" y="1455"/>
                  </a:cubicBezTo>
                  <a:cubicBezTo>
                    <a:pt x="869" y="924"/>
                    <a:pt x="1343" y="541"/>
                    <a:pt x="1907" y="428"/>
                  </a:cubicBezTo>
                  <a:cubicBezTo>
                    <a:pt x="2069" y="392"/>
                    <a:pt x="2234" y="375"/>
                    <a:pt x="2401" y="375"/>
                  </a:cubicBezTo>
                  <a:cubicBezTo>
                    <a:pt x="2804" y="375"/>
                    <a:pt x="3213" y="469"/>
                    <a:pt x="3588" y="597"/>
                  </a:cubicBezTo>
                  <a:cubicBezTo>
                    <a:pt x="3848" y="699"/>
                    <a:pt x="4096" y="811"/>
                    <a:pt x="4333" y="958"/>
                  </a:cubicBezTo>
                  <a:cubicBezTo>
                    <a:pt x="4559" y="1094"/>
                    <a:pt x="4773" y="1274"/>
                    <a:pt x="4988" y="1432"/>
                  </a:cubicBezTo>
                  <a:cubicBezTo>
                    <a:pt x="5202" y="1590"/>
                    <a:pt x="5371" y="1771"/>
                    <a:pt x="5563" y="1940"/>
                  </a:cubicBezTo>
                  <a:cubicBezTo>
                    <a:pt x="5732" y="2109"/>
                    <a:pt x="5890" y="2278"/>
                    <a:pt x="6037" y="2470"/>
                  </a:cubicBezTo>
                  <a:cubicBezTo>
                    <a:pt x="6184" y="2640"/>
                    <a:pt x="6319" y="2820"/>
                    <a:pt x="6432" y="3012"/>
                  </a:cubicBezTo>
                  <a:cubicBezTo>
                    <a:pt x="6489" y="3102"/>
                    <a:pt x="6545" y="3192"/>
                    <a:pt x="6601" y="3271"/>
                  </a:cubicBezTo>
                  <a:lnTo>
                    <a:pt x="6714" y="3531"/>
                  </a:ln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69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58" y="5167"/>
                    <a:pt x="6692" y="5099"/>
                  </a:cubicBezTo>
                  <a:cubicBezTo>
                    <a:pt x="6782" y="4908"/>
                    <a:pt x="6850" y="4705"/>
                    <a:pt x="6895" y="4490"/>
                  </a:cubicBezTo>
                  <a:cubicBezTo>
                    <a:pt x="6962" y="4163"/>
                    <a:pt x="6951" y="3813"/>
                    <a:pt x="6861" y="3486"/>
                  </a:cubicBezTo>
                  <a:cubicBezTo>
                    <a:pt x="6827" y="3396"/>
                    <a:pt x="6804" y="3283"/>
                    <a:pt x="6748" y="3192"/>
                  </a:cubicBezTo>
                  <a:cubicBezTo>
                    <a:pt x="6703" y="3102"/>
                    <a:pt x="6647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36" y="1951"/>
                    <a:pt x="5755" y="1759"/>
                  </a:cubicBezTo>
                  <a:cubicBezTo>
                    <a:pt x="5575" y="1579"/>
                    <a:pt x="5405" y="1364"/>
                    <a:pt x="5180" y="1195"/>
                  </a:cubicBezTo>
                  <a:cubicBezTo>
                    <a:pt x="4965" y="1026"/>
                    <a:pt x="4762" y="834"/>
                    <a:pt x="4514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9071149" y="3324405"/>
              <a:ext cx="221158" cy="266975"/>
            </a:xfrm>
            <a:custGeom>
              <a:rect b="b" l="l" r="r" t="t"/>
              <a:pathLst>
                <a:path extrusionOk="0" h="7779" w="6444">
                  <a:moveTo>
                    <a:pt x="2705" y="0"/>
                  </a:moveTo>
                  <a:cubicBezTo>
                    <a:pt x="2033" y="0"/>
                    <a:pt x="1399" y="292"/>
                    <a:pt x="948" y="1012"/>
                  </a:cubicBezTo>
                  <a:cubicBezTo>
                    <a:pt x="0" y="2524"/>
                    <a:pt x="836" y="5785"/>
                    <a:pt x="1964" y="6891"/>
                  </a:cubicBezTo>
                  <a:lnTo>
                    <a:pt x="2822" y="7523"/>
                  </a:lnTo>
                  <a:cubicBezTo>
                    <a:pt x="2909" y="7705"/>
                    <a:pt x="3086" y="7779"/>
                    <a:pt x="3311" y="7779"/>
                  </a:cubicBezTo>
                  <a:cubicBezTo>
                    <a:pt x="4077" y="7779"/>
                    <a:pt x="5404" y="6927"/>
                    <a:pt x="5665" y="6587"/>
                  </a:cubicBezTo>
                  <a:cubicBezTo>
                    <a:pt x="6387" y="5582"/>
                    <a:pt x="6444" y="3630"/>
                    <a:pt x="6083" y="2536"/>
                  </a:cubicBezTo>
                  <a:cubicBezTo>
                    <a:pt x="5635" y="1237"/>
                    <a:pt x="4088" y="0"/>
                    <a:pt x="270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9083538" y="3317301"/>
              <a:ext cx="209558" cy="274732"/>
            </a:xfrm>
            <a:custGeom>
              <a:rect b="b" l="l" r="r" t="t"/>
              <a:pathLst>
                <a:path extrusionOk="0" h="8005" w="6106">
                  <a:moveTo>
                    <a:pt x="2372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38" y="1445"/>
                    <a:pt x="91" y="1874"/>
                    <a:pt x="46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52" y="5315"/>
                    <a:pt x="621" y="5710"/>
                    <a:pt x="824" y="6094"/>
                  </a:cubicBezTo>
                  <a:cubicBezTo>
                    <a:pt x="1016" y="6478"/>
                    <a:pt x="1264" y="6827"/>
                    <a:pt x="1580" y="7132"/>
                  </a:cubicBezTo>
                  <a:lnTo>
                    <a:pt x="2461" y="7730"/>
                  </a:lnTo>
                  <a:lnTo>
                    <a:pt x="1648" y="7064"/>
                  </a:lnTo>
                  <a:cubicBezTo>
                    <a:pt x="1366" y="6748"/>
                    <a:pt x="1140" y="6399"/>
                    <a:pt x="982" y="6004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62" y="4029"/>
                    <a:pt x="294" y="3194"/>
                    <a:pt x="396" y="2370"/>
                  </a:cubicBezTo>
                  <a:cubicBezTo>
                    <a:pt x="441" y="1986"/>
                    <a:pt x="576" y="1603"/>
                    <a:pt x="790" y="1264"/>
                  </a:cubicBezTo>
                  <a:cubicBezTo>
                    <a:pt x="1005" y="948"/>
                    <a:pt x="1310" y="689"/>
                    <a:pt x="1659" y="542"/>
                  </a:cubicBezTo>
                  <a:cubicBezTo>
                    <a:pt x="1879" y="453"/>
                    <a:pt x="2111" y="410"/>
                    <a:pt x="2343" y="410"/>
                  </a:cubicBezTo>
                  <a:cubicBezTo>
                    <a:pt x="2492" y="410"/>
                    <a:pt x="2642" y="428"/>
                    <a:pt x="2788" y="463"/>
                  </a:cubicBezTo>
                  <a:cubicBezTo>
                    <a:pt x="3183" y="542"/>
                    <a:pt x="3555" y="689"/>
                    <a:pt x="3894" y="903"/>
                  </a:cubicBezTo>
                  <a:cubicBezTo>
                    <a:pt x="4243" y="1106"/>
                    <a:pt x="4559" y="1366"/>
                    <a:pt x="4830" y="1671"/>
                  </a:cubicBezTo>
                  <a:cubicBezTo>
                    <a:pt x="4966" y="1817"/>
                    <a:pt x="5090" y="1975"/>
                    <a:pt x="5203" y="2144"/>
                  </a:cubicBezTo>
                  <a:cubicBezTo>
                    <a:pt x="5315" y="2302"/>
                    <a:pt x="5406" y="2483"/>
                    <a:pt x="5485" y="2675"/>
                  </a:cubicBezTo>
                  <a:lnTo>
                    <a:pt x="5552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33" y="3634"/>
                    <a:pt x="5744" y="3848"/>
                  </a:cubicBezTo>
                  <a:cubicBezTo>
                    <a:pt x="5767" y="4051"/>
                    <a:pt x="5767" y="4255"/>
                    <a:pt x="5767" y="4458"/>
                  </a:cubicBezTo>
                  <a:cubicBezTo>
                    <a:pt x="5767" y="4661"/>
                    <a:pt x="5756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06" y="6353"/>
                    <a:pt x="5361" y="6455"/>
                    <a:pt x="5315" y="6545"/>
                  </a:cubicBezTo>
                  <a:lnTo>
                    <a:pt x="5236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7" y="6794"/>
                  </a:lnTo>
                  <a:cubicBezTo>
                    <a:pt x="5011" y="6929"/>
                    <a:pt x="4853" y="7064"/>
                    <a:pt x="4684" y="7177"/>
                  </a:cubicBezTo>
                  <a:cubicBezTo>
                    <a:pt x="4345" y="7425"/>
                    <a:pt x="3984" y="7629"/>
                    <a:pt x="3600" y="7787"/>
                  </a:cubicBezTo>
                  <a:cubicBezTo>
                    <a:pt x="3408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42" y="7913"/>
                    <a:pt x="2742" y="8004"/>
                    <a:pt x="2937" y="8004"/>
                  </a:cubicBezTo>
                  <a:cubicBezTo>
                    <a:pt x="2959" y="8004"/>
                    <a:pt x="2981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24" y="7561"/>
                    <a:pt x="4796" y="7335"/>
                  </a:cubicBezTo>
                  <a:cubicBezTo>
                    <a:pt x="4977" y="7222"/>
                    <a:pt x="5157" y="7087"/>
                    <a:pt x="5315" y="6940"/>
                  </a:cubicBezTo>
                  <a:lnTo>
                    <a:pt x="5383" y="6873"/>
                  </a:lnTo>
                  <a:cubicBezTo>
                    <a:pt x="5406" y="6850"/>
                    <a:pt x="5417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70" y="5541"/>
                    <a:pt x="6038" y="5101"/>
                  </a:cubicBezTo>
                  <a:cubicBezTo>
                    <a:pt x="6071" y="4886"/>
                    <a:pt x="6094" y="4672"/>
                    <a:pt x="6094" y="4458"/>
                  </a:cubicBezTo>
                  <a:cubicBezTo>
                    <a:pt x="6105" y="4243"/>
                    <a:pt x="6105" y="4018"/>
                    <a:pt x="6094" y="3803"/>
                  </a:cubicBezTo>
                  <a:cubicBezTo>
                    <a:pt x="6094" y="3589"/>
                    <a:pt x="6038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3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07" y="136"/>
                    <a:pt x="2867" y="57"/>
                  </a:cubicBezTo>
                  <a:cubicBezTo>
                    <a:pt x="2702" y="19"/>
                    <a:pt x="2536" y="0"/>
                    <a:pt x="23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8794392" y="3177447"/>
              <a:ext cx="359262" cy="281458"/>
            </a:xfrm>
            <a:custGeom>
              <a:rect b="b" l="l" r="r" t="t"/>
              <a:pathLst>
                <a:path extrusionOk="0" h="8201" w="10468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6" y="2067"/>
                  </a:cubicBezTo>
                  <a:cubicBezTo>
                    <a:pt x="0" y="3994"/>
                    <a:pt x="1346" y="8200"/>
                    <a:pt x="3761" y="8200"/>
                  </a:cubicBezTo>
                  <a:cubicBezTo>
                    <a:pt x="3990" y="8200"/>
                    <a:pt x="4229" y="8162"/>
                    <a:pt x="4476" y="8081"/>
                  </a:cubicBezTo>
                  <a:lnTo>
                    <a:pt x="4961" y="7517"/>
                  </a:lnTo>
                  <a:cubicBezTo>
                    <a:pt x="5853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8808189" y="3170514"/>
              <a:ext cx="340832" cy="289661"/>
            </a:xfrm>
            <a:custGeom>
              <a:rect b="b" l="l" r="r" t="t"/>
              <a:pathLst>
                <a:path extrusionOk="0" h="8440" w="9931">
                  <a:moveTo>
                    <a:pt x="3284" y="1"/>
                  </a:moveTo>
                  <a:cubicBezTo>
                    <a:pt x="3104" y="1"/>
                    <a:pt x="2991" y="23"/>
                    <a:pt x="2855" y="46"/>
                  </a:cubicBezTo>
                  <a:cubicBezTo>
                    <a:pt x="2257" y="147"/>
                    <a:pt x="1716" y="418"/>
                    <a:pt x="1276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79" y="2799"/>
                    <a:pt x="1" y="3386"/>
                    <a:pt x="46" y="3962"/>
                  </a:cubicBezTo>
                  <a:cubicBezTo>
                    <a:pt x="113" y="5101"/>
                    <a:pt x="497" y="6196"/>
                    <a:pt x="1140" y="7144"/>
                  </a:cubicBezTo>
                  <a:cubicBezTo>
                    <a:pt x="1467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559" y="7719"/>
                  </a:lnTo>
                  <a:lnTo>
                    <a:pt x="4062" y="8250"/>
                  </a:lnTo>
                  <a:lnTo>
                    <a:pt x="4062" y="8250"/>
                  </a:lnTo>
                  <a:cubicBezTo>
                    <a:pt x="3857" y="8315"/>
                    <a:pt x="3648" y="8347"/>
                    <a:pt x="3440" y="8347"/>
                  </a:cubicBezTo>
                  <a:cubicBezTo>
                    <a:pt x="3108" y="8347"/>
                    <a:pt x="2781" y="8266"/>
                    <a:pt x="2483" y="8114"/>
                  </a:cubicBezTo>
                  <a:cubicBezTo>
                    <a:pt x="2009" y="7855"/>
                    <a:pt x="1614" y="7471"/>
                    <a:pt x="1321" y="7008"/>
                  </a:cubicBezTo>
                  <a:cubicBezTo>
                    <a:pt x="734" y="6094"/>
                    <a:pt x="407" y="5033"/>
                    <a:pt x="373" y="3950"/>
                  </a:cubicBezTo>
                  <a:cubicBezTo>
                    <a:pt x="373" y="3420"/>
                    <a:pt x="407" y="2878"/>
                    <a:pt x="610" y="2393"/>
                  </a:cubicBezTo>
                  <a:cubicBezTo>
                    <a:pt x="836" y="1919"/>
                    <a:pt x="1140" y="1479"/>
                    <a:pt x="1535" y="1129"/>
                  </a:cubicBezTo>
                  <a:cubicBezTo>
                    <a:pt x="1908" y="779"/>
                    <a:pt x="2381" y="542"/>
                    <a:pt x="2889" y="452"/>
                  </a:cubicBezTo>
                  <a:cubicBezTo>
                    <a:pt x="3025" y="441"/>
                    <a:pt x="3183" y="407"/>
                    <a:pt x="3284" y="407"/>
                  </a:cubicBezTo>
                  <a:lnTo>
                    <a:pt x="3690" y="430"/>
                  </a:lnTo>
                  <a:cubicBezTo>
                    <a:pt x="3961" y="430"/>
                    <a:pt x="4221" y="452"/>
                    <a:pt x="4492" y="497"/>
                  </a:cubicBezTo>
                  <a:cubicBezTo>
                    <a:pt x="4751" y="531"/>
                    <a:pt x="5022" y="588"/>
                    <a:pt x="5270" y="667"/>
                  </a:cubicBezTo>
                  <a:cubicBezTo>
                    <a:pt x="5530" y="746"/>
                    <a:pt x="5778" y="836"/>
                    <a:pt x="6026" y="949"/>
                  </a:cubicBezTo>
                  <a:cubicBezTo>
                    <a:pt x="6534" y="1152"/>
                    <a:pt x="7008" y="1411"/>
                    <a:pt x="7448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5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13" y="4153"/>
                  </a:lnTo>
                  <a:cubicBezTo>
                    <a:pt x="9570" y="4266"/>
                    <a:pt x="9603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18" y="5146"/>
                    <a:pt x="8904" y="5304"/>
                  </a:cubicBezTo>
                  <a:cubicBezTo>
                    <a:pt x="8464" y="5620"/>
                    <a:pt x="7990" y="5914"/>
                    <a:pt x="7516" y="6184"/>
                  </a:cubicBezTo>
                  <a:cubicBezTo>
                    <a:pt x="6557" y="6726"/>
                    <a:pt x="5552" y="7211"/>
                    <a:pt x="4559" y="7719"/>
                  </a:cubicBezTo>
                  <a:cubicBezTo>
                    <a:pt x="5586" y="7290"/>
                    <a:pt x="6613" y="6850"/>
                    <a:pt x="7606" y="6365"/>
                  </a:cubicBezTo>
                  <a:cubicBezTo>
                    <a:pt x="8114" y="6117"/>
                    <a:pt x="8588" y="5835"/>
                    <a:pt x="9062" y="5519"/>
                  </a:cubicBezTo>
                  <a:cubicBezTo>
                    <a:pt x="9299" y="5361"/>
                    <a:pt x="9524" y="5169"/>
                    <a:pt x="9716" y="4955"/>
                  </a:cubicBezTo>
                  <a:cubicBezTo>
                    <a:pt x="9829" y="4830"/>
                    <a:pt x="9908" y="4672"/>
                    <a:pt x="9931" y="4503"/>
                  </a:cubicBezTo>
                  <a:cubicBezTo>
                    <a:pt x="9931" y="4413"/>
                    <a:pt x="9919" y="4323"/>
                    <a:pt x="9885" y="4244"/>
                  </a:cubicBezTo>
                  <a:lnTo>
                    <a:pt x="9806" y="4040"/>
                  </a:lnTo>
                  <a:cubicBezTo>
                    <a:pt x="9761" y="3905"/>
                    <a:pt x="9705" y="3781"/>
                    <a:pt x="9637" y="3657"/>
                  </a:cubicBezTo>
                  <a:cubicBezTo>
                    <a:pt x="9570" y="3533"/>
                    <a:pt x="9502" y="3386"/>
                    <a:pt x="9423" y="3273"/>
                  </a:cubicBezTo>
                  <a:cubicBezTo>
                    <a:pt x="9276" y="3025"/>
                    <a:pt x="9107" y="2799"/>
                    <a:pt x="8926" y="2585"/>
                  </a:cubicBezTo>
                  <a:cubicBezTo>
                    <a:pt x="8554" y="2145"/>
                    <a:pt x="8136" y="1750"/>
                    <a:pt x="7674" y="1423"/>
                  </a:cubicBezTo>
                  <a:cubicBezTo>
                    <a:pt x="7211" y="1095"/>
                    <a:pt x="6715" y="813"/>
                    <a:pt x="6196" y="599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12" y="181"/>
                    <a:pt x="4841" y="125"/>
                    <a:pt x="4548" y="80"/>
                  </a:cubicBezTo>
                  <a:cubicBezTo>
                    <a:pt x="4322" y="33"/>
                    <a:pt x="4089" y="9"/>
                    <a:pt x="3847" y="9"/>
                  </a:cubicBezTo>
                  <a:cubicBezTo>
                    <a:pt x="3799" y="9"/>
                    <a:pt x="3751" y="10"/>
                    <a:pt x="3702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8792299" y="3244508"/>
              <a:ext cx="359056" cy="277340"/>
            </a:xfrm>
            <a:custGeom>
              <a:rect b="b" l="l" r="r" t="t"/>
              <a:pathLst>
                <a:path extrusionOk="0" h="8081" w="10462">
                  <a:moveTo>
                    <a:pt x="4819" y="0"/>
                  </a:moveTo>
                  <a:cubicBezTo>
                    <a:pt x="2404" y="11"/>
                    <a:pt x="91" y="903"/>
                    <a:pt x="23" y="3735"/>
                  </a:cubicBezTo>
                  <a:cubicBezTo>
                    <a:pt x="1" y="4807"/>
                    <a:pt x="644" y="5992"/>
                    <a:pt x="1287" y="6804"/>
                  </a:cubicBezTo>
                  <a:cubicBezTo>
                    <a:pt x="1693" y="7290"/>
                    <a:pt x="2201" y="7741"/>
                    <a:pt x="2822" y="7955"/>
                  </a:cubicBezTo>
                  <a:cubicBezTo>
                    <a:pt x="3099" y="8039"/>
                    <a:pt x="3391" y="8081"/>
                    <a:pt x="3683" y="8081"/>
                  </a:cubicBezTo>
                  <a:cubicBezTo>
                    <a:pt x="3986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52" y="7165"/>
                  </a:cubicBezTo>
                  <a:cubicBezTo>
                    <a:pt x="7426" y="6364"/>
                    <a:pt x="8588" y="5405"/>
                    <a:pt x="9389" y="4220"/>
                  </a:cubicBezTo>
                  <a:cubicBezTo>
                    <a:pt x="10269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8789587" y="3237438"/>
              <a:ext cx="353633" cy="284273"/>
            </a:xfrm>
            <a:custGeom>
              <a:rect b="b" l="l" r="r" t="t"/>
              <a:pathLst>
                <a:path extrusionOk="0" h="8283" w="10304">
                  <a:moveTo>
                    <a:pt x="4830" y="1"/>
                  </a:moveTo>
                  <a:cubicBezTo>
                    <a:pt x="3993" y="1"/>
                    <a:pt x="3168" y="138"/>
                    <a:pt x="2382" y="432"/>
                  </a:cubicBezTo>
                  <a:cubicBezTo>
                    <a:pt x="1953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396" y="2124"/>
                  </a:cubicBezTo>
                  <a:cubicBezTo>
                    <a:pt x="215" y="2497"/>
                    <a:pt x="102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" y="4122"/>
                    <a:pt x="23" y="4313"/>
                    <a:pt x="57" y="4505"/>
                  </a:cubicBezTo>
                  <a:cubicBezTo>
                    <a:pt x="215" y="5216"/>
                    <a:pt x="509" y="5882"/>
                    <a:pt x="937" y="6469"/>
                  </a:cubicBezTo>
                  <a:cubicBezTo>
                    <a:pt x="1276" y="6977"/>
                    <a:pt x="1693" y="7417"/>
                    <a:pt x="2167" y="7778"/>
                  </a:cubicBezTo>
                  <a:cubicBezTo>
                    <a:pt x="2551" y="8060"/>
                    <a:pt x="2991" y="8229"/>
                    <a:pt x="3454" y="8274"/>
                  </a:cubicBezTo>
                  <a:cubicBezTo>
                    <a:pt x="3538" y="8280"/>
                    <a:pt x="3626" y="8283"/>
                    <a:pt x="3713" y="8283"/>
                  </a:cubicBezTo>
                  <a:cubicBezTo>
                    <a:pt x="3801" y="8283"/>
                    <a:pt x="3888" y="8280"/>
                    <a:pt x="3973" y="8274"/>
                  </a:cubicBezTo>
                  <a:cubicBezTo>
                    <a:pt x="4097" y="8263"/>
                    <a:pt x="4221" y="8252"/>
                    <a:pt x="4345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2" y="8229"/>
                    <a:pt x="4108" y="8252"/>
                    <a:pt x="3973" y="8252"/>
                  </a:cubicBezTo>
                  <a:cubicBezTo>
                    <a:pt x="3894" y="8263"/>
                    <a:pt x="3809" y="8269"/>
                    <a:pt x="3723" y="8269"/>
                  </a:cubicBezTo>
                  <a:cubicBezTo>
                    <a:pt x="3637" y="8269"/>
                    <a:pt x="3550" y="8263"/>
                    <a:pt x="3465" y="8252"/>
                  </a:cubicBezTo>
                  <a:cubicBezTo>
                    <a:pt x="3002" y="8207"/>
                    <a:pt x="2562" y="8026"/>
                    <a:pt x="2201" y="7744"/>
                  </a:cubicBezTo>
                  <a:cubicBezTo>
                    <a:pt x="1727" y="7383"/>
                    <a:pt x="1321" y="6931"/>
                    <a:pt x="1016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15" y="4302"/>
                    <a:pt x="204" y="4110"/>
                    <a:pt x="215" y="3919"/>
                  </a:cubicBezTo>
                  <a:cubicBezTo>
                    <a:pt x="238" y="3738"/>
                    <a:pt x="238" y="3546"/>
                    <a:pt x="283" y="3354"/>
                  </a:cubicBezTo>
                  <a:cubicBezTo>
                    <a:pt x="351" y="2971"/>
                    <a:pt x="475" y="2598"/>
                    <a:pt x="655" y="2260"/>
                  </a:cubicBezTo>
                  <a:cubicBezTo>
                    <a:pt x="1084" y="1560"/>
                    <a:pt x="1739" y="1030"/>
                    <a:pt x="2506" y="782"/>
                  </a:cubicBezTo>
                  <a:cubicBezTo>
                    <a:pt x="3210" y="537"/>
                    <a:pt x="3939" y="411"/>
                    <a:pt x="4671" y="411"/>
                  </a:cubicBezTo>
                  <a:cubicBezTo>
                    <a:pt x="4784" y="411"/>
                    <a:pt x="4898" y="414"/>
                    <a:pt x="5011" y="420"/>
                  </a:cubicBezTo>
                  <a:cubicBezTo>
                    <a:pt x="5869" y="466"/>
                    <a:pt x="6738" y="578"/>
                    <a:pt x="7505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3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1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72" y="5747"/>
                  </a:cubicBezTo>
                  <a:cubicBezTo>
                    <a:pt x="8058" y="5972"/>
                    <a:pt x="7832" y="6187"/>
                    <a:pt x="7584" y="6378"/>
                  </a:cubicBezTo>
                  <a:cubicBezTo>
                    <a:pt x="7369" y="6570"/>
                    <a:pt x="7155" y="6751"/>
                    <a:pt x="6918" y="6920"/>
                  </a:cubicBezTo>
                  <a:cubicBezTo>
                    <a:pt x="6704" y="7078"/>
                    <a:pt x="6501" y="7213"/>
                    <a:pt x="6320" y="7360"/>
                  </a:cubicBezTo>
                  <a:cubicBezTo>
                    <a:pt x="6139" y="7473"/>
                    <a:pt x="5959" y="7586"/>
                    <a:pt x="5767" y="7687"/>
                  </a:cubicBezTo>
                  <a:cubicBezTo>
                    <a:pt x="5620" y="7778"/>
                    <a:pt x="5462" y="7845"/>
                    <a:pt x="5304" y="7913"/>
                  </a:cubicBezTo>
                  <a:cubicBezTo>
                    <a:pt x="5192" y="7970"/>
                    <a:pt x="5079" y="8015"/>
                    <a:pt x="4955" y="8049"/>
                  </a:cubicBezTo>
                  <a:lnTo>
                    <a:pt x="4661" y="8150"/>
                  </a:lnTo>
                  <a:lnTo>
                    <a:pt x="4966" y="8060"/>
                  </a:lnTo>
                  <a:cubicBezTo>
                    <a:pt x="5090" y="8015"/>
                    <a:pt x="5203" y="7981"/>
                    <a:pt x="5316" y="7924"/>
                  </a:cubicBezTo>
                  <a:cubicBezTo>
                    <a:pt x="5485" y="7857"/>
                    <a:pt x="5632" y="7789"/>
                    <a:pt x="5790" y="7710"/>
                  </a:cubicBezTo>
                  <a:cubicBezTo>
                    <a:pt x="5959" y="7631"/>
                    <a:pt x="6139" y="7507"/>
                    <a:pt x="6343" y="7383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14" y="6029"/>
                    <a:pt x="8340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76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70" y="1571"/>
                    <a:pt x="9220" y="1323"/>
                    <a:pt x="8825" y="1131"/>
                  </a:cubicBezTo>
                  <a:lnTo>
                    <a:pt x="8261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22" y="3"/>
                  </a:cubicBezTo>
                  <a:cubicBezTo>
                    <a:pt x="4958" y="1"/>
                    <a:pt x="4894" y="1"/>
                    <a:pt x="483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8950308" y="3320801"/>
              <a:ext cx="276928" cy="332183"/>
            </a:xfrm>
            <a:custGeom>
              <a:rect b="b" l="l" r="r" t="t"/>
              <a:pathLst>
                <a:path extrusionOk="0" h="9679" w="8069">
                  <a:moveTo>
                    <a:pt x="5632" y="0"/>
                  </a:moveTo>
                  <a:cubicBezTo>
                    <a:pt x="4041" y="1038"/>
                    <a:pt x="2427" y="2268"/>
                    <a:pt x="1231" y="3667"/>
                  </a:cubicBezTo>
                  <a:cubicBezTo>
                    <a:pt x="599" y="4390"/>
                    <a:pt x="136" y="4965"/>
                    <a:pt x="35" y="5947"/>
                  </a:cubicBezTo>
                  <a:cubicBezTo>
                    <a:pt x="1" y="6195"/>
                    <a:pt x="272" y="6996"/>
                    <a:pt x="351" y="7256"/>
                  </a:cubicBezTo>
                  <a:cubicBezTo>
                    <a:pt x="621" y="8091"/>
                    <a:pt x="1377" y="8892"/>
                    <a:pt x="2066" y="9242"/>
                  </a:cubicBezTo>
                  <a:cubicBezTo>
                    <a:pt x="2669" y="9533"/>
                    <a:pt x="3356" y="9678"/>
                    <a:pt x="4041" y="9678"/>
                  </a:cubicBezTo>
                  <a:cubicBezTo>
                    <a:pt x="5881" y="9678"/>
                    <a:pt x="7714" y="8630"/>
                    <a:pt x="7911" y="6534"/>
                  </a:cubicBezTo>
                  <a:cubicBezTo>
                    <a:pt x="8069" y="4593"/>
                    <a:pt x="7742" y="2663"/>
                    <a:pt x="5632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8951097" y="3313045"/>
              <a:ext cx="278850" cy="342514"/>
            </a:xfrm>
            <a:custGeom>
              <a:rect b="b" l="l" r="r" t="t"/>
              <a:pathLst>
                <a:path extrusionOk="0" h="9980" w="8125">
                  <a:moveTo>
                    <a:pt x="5642" y="0"/>
                  </a:moveTo>
                  <a:lnTo>
                    <a:pt x="5518" y="79"/>
                  </a:lnTo>
                  <a:cubicBezTo>
                    <a:pt x="4841" y="542"/>
                    <a:pt x="4187" y="1027"/>
                    <a:pt x="3555" y="1546"/>
                  </a:cubicBezTo>
                  <a:cubicBezTo>
                    <a:pt x="3239" y="1795"/>
                    <a:pt x="2923" y="2065"/>
                    <a:pt x="2630" y="2336"/>
                  </a:cubicBezTo>
                  <a:cubicBezTo>
                    <a:pt x="2336" y="2618"/>
                    <a:pt x="2043" y="2900"/>
                    <a:pt x="1761" y="3205"/>
                  </a:cubicBezTo>
                  <a:cubicBezTo>
                    <a:pt x="1614" y="3340"/>
                    <a:pt x="1490" y="3498"/>
                    <a:pt x="1354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3" y="5315"/>
                    <a:pt x="125" y="5507"/>
                    <a:pt x="79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79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18"/>
                    <a:pt x="23" y="6116"/>
                    <a:pt x="46" y="6015"/>
                  </a:cubicBezTo>
                  <a:cubicBezTo>
                    <a:pt x="57" y="5913"/>
                    <a:pt x="79" y="5812"/>
                    <a:pt x="113" y="5721"/>
                  </a:cubicBezTo>
                  <a:cubicBezTo>
                    <a:pt x="158" y="5518"/>
                    <a:pt x="226" y="5338"/>
                    <a:pt x="316" y="5157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17"/>
                    <a:pt x="1287" y="3871"/>
                    <a:pt x="1422" y="3724"/>
                  </a:cubicBezTo>
                  <a:cubicBezTo>
                    <a:pt x="1569" y="3577"/>
                    <a:pt x="1704" y="3419"/>
                    <a:pt x="1851" y="3284"/>
                  </a:cubicBezTo>
                  <a:cubicBezTo>
                    <a:pt x="2133" y="3002"/>
                    <a:pt x="2426" y="2731"/>
                    <a:pt x="2742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303" y="1273"/>
                    <a:pt x="4926" y="848"/>
                    <a:pt x="5558" y="444"/>
                  </a:cubicBezTo>
                  <a:lnTo>
                    <a:pt x="5558" y="444"/>
                  </a:lnTo>
                  <a:cubicBezTo>
                    <a:pt x="5742" y="696"/>
                    <a:pt x="5918" y="942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24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7" y="6850"/>
                    <a:pt x="7640" y="7188"/>
                  </a:cubicBezTo>
                  <a:cubicBezTo>
                    <a:pt x="7572" y="7527"/>
                    <a:pt x="7448" y="7854"/>
                    <a:pt x="7279" y="8147"/>
                  </a:cubicBezTo>
                  <a:cubicBezTo>
                    <a:pt x="6906" y="8746"/>
                    <a:pt x="6365" y="9219"/>
                    <a:pt x="5721" y="9479"/>
                  </a:cubicBezTo>
                  <a:cubicBezTo>
                    <a:pt x="5127" y="9731"/>
                    <a:pt x="4497" y="9857"/>
                    <a:pt x="3862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73" y="9829"/>
                    <a:pt x="2923" y="9761"/>
                    <a:pt x="2584" y="9660"/>
                  </a:cubicBezTo>
                  <a:cubicBezTo>
                    <a:pt x="2235" y="9558"/>
                    <a:pt x="1907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0" y="7832"/>
                    <a:pt x="610" y="8159"/>
                    <a:pt x="835" y="8441"/>
                  </a:cubicBezTo>
                  <a:cubicBezTo>
                    <a:pt x="1050" y="8734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23" y="9953"/>
                  </a:cubicBezTo>
                  <a:cubicBezTo>
                    <a:pt x="3785" y="9970"/>
                    <a:pt x="3949" y="9979"/>
                    <a:pt x="4112" y="9979"/>
                  </a:cubicBezTo>
                  <a:cubicBezTo>
                    <a:pt x="4684" y="9979"/>
                    <a:pt x="5254" y="9873"/>
                    <a:pt x="5789" y="9671"/>
                  </a:cubicBezTo>
                  <a:cubicBezTo>
                    <a:pt x="6500" y="9411"/>
                    <a:pt x="7109" y="8937"/>
                    <a:pt x="7527" y="8305"/>
                  </a:cubicBezTo>
                  <a:cubicBezTo>
                    <a:pt x="7741" y="7990"/>
                    <a:pt x="7888" y="7640"/>
                    <a:pt x="7978" y="7267"/>
                  </a:cubicBezTo>
                  <a:cubicBezTo>
                    <a:pt x="8057" y="6906"/>
                    <a:pt x="8091" y="6534"/>
                    <a:pt x="8102" y="6161"/>
                  </a:cubicBezTo>
                  <a:cubicBezTo>
                    <a:pt x="8125" y="5417"/>
                    <a:pt x="8046" y="4672"/>
                    <a:pt x="7865" y="3961"/>
                  </a:cubicBezTo>
                  <a:cubicBezTo>
                    <a:pt x="7764" y="3600"/>
                    <a:pt x="7640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33" y="124"/>
                  </a:cubicBezTo>
                  <a:lnTo>
                    <a:pt x="5642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9149776" y="3250308"/>
              <a:ext cx="37203" cy="63938"/>
            </a:xfrm>
            <a:custGeom>
              <a:rect b="b" l="l" r="r" t="t"/>
              <a:pathLst>
                <a:path extrusionOk="0" h="1863" w="1084">
                  <a:moveTo>
                    <a:pt x="1083" y="0"/>
                  </a:moveTo>
                  <a:cubicBezTo>
                    <a:pt x="993" y="79"/>
                    <a:pt x="903" y="170"/>
                    <a:pt x="835" y="260"/>
                  </a:cubicBezTo>
                  <a:cubicBezTo>
                    <a:pt x="768" y="339"/>
                    <a:pt x="700" y="429"/>
                    <a:pt x="621" y="531"/>
                  </a:cubicBezTo>
                  <a:cubicBezTo>
                    <a:pt x="531" y="621"/>
                    <a:pt x="463" y="722"/>
                    <a:pt x="384" y="824"/>
                  </a:cubicBezTo>
                  <a:cubicBezTo>
                    <a:pt x="248" y="1038"/>
                    <a:pt x="136" y="1264"/>
                    <a:pt x="68" y="1512"/>
                  </a:cubicBezTo>
                  <a:cubicBezTo>
                    <a:pt x="23" y="1625"/>
                    <a:pt x="11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3" y="113"/>
                    <a:pt x="10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9159454" y="3273165"/>
              <a:ext cx="41836" cy="37580"/>
            </a:xfrm>
            <a:custGeom>
              <a:rect b="b" l="l" r="r" t="t"/>
              <a:pathLst>
                <a:path extrusionOk="0" h="1095" w="1219">
                  <a:moveTo>
                    <a:pt x="1219" y="0"/>
                  </a:moveTo>
                  <a:lnTo>
                    <a:pt x="1219" y="0"/>
                  </a:lnTo>
                  <a:cubicBezTo>
                    <a:pt x="1129" y="23"/>
                    <a:pt x="1038" y="56"/>
                    <a:pt x="948" y="102"/>
                  </a:cubicBezTo>
                  <a:cubicBezTo>
                    <a:pt x="880" y="147"/>
                    <a:pt x="801" y="192"/>
                    <a:pt x="722" y="237"/>
                  </a:cubicBezTo>
                  <a:cubicBezTo>
                    <a:pt x="643" y="282"/>
                    <a:pt x="564" y="339"/>
                    <a:pt x="486" y="406"/>
                  </a:cubicBezTo>
                  <a:cubicBezTo>
                    <a:pt x="339" y="519"/>
                    <a:pt x="203" y="666"/>
                    <a:pt x="102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60" y="1016"/>
                  </a:cubicBezTo>
                  <a:cubicBezTo>
                    <a:pt x="440" y="937"/>
                    <a:pt x="598" y="835"/>
                    <a:pt x="745" y="722"/>
                  </a:cubicBezTo>
                  <a:cubicBezTo>
                    <a:pt x="903" y="598"/>
                    <a:pt x="1027" y="440"/>
                    <a:pt x="1129" y="271"/>
                  </a:cubicBezTo>
                  <a:cubicBezTo>
                    <a:pt x="1163" y="181"/>
                    <a:pt x="1196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9160209" y="3296228"/>
              <a:ext cx="52338" cy="21587"/>
            </a:xfrm>
            <a:custGeom>
              <a:rect b="b" l="l" r="r" t="t"/>
              <a:pathLst>
                <a:path extrusionOk="0" h="629" w="1525">
                  <a:moveTo>
                    <a:pt x="1437" y="0"/>
                  </a:moveTo>
                  <a:cubicBezTo>
                    <a:pt x="1369" y="0"/>
                    <a:pt x="1303" y="8"/>
                    <a:pt x="1231" y="16"/>
                  </a:cubicBezTo>
                  <a:lnTo>
                    <a:pt x="971" y="62"/>
                  </a:lnTo>
                  <a:cubicBezTo>
                    <a:pt x="881" y="84"/>
                    <a:pt x="791" y="107"/>
                    <a:pt x="700" y="141"/>
                  </a:cubicBezTo>
                  <a:cubicBezTo>
                    <a:pt x="531" y="208"/>
                    <a:pt x="362" y="299"/>
                    <a:pt x="215" y="400"/>
                  </a:cubicBezTo>
                  <a:cubicBezTo>
                    <a:pt x="136" y="456"/>
                    <a:pt x="69" y="524"/>
                    <a:pt x="1" y="592"/>
                  </a:cubicBezTo>
                  <a:cubicBezTo>
                    <a:pt x="84" y="610"/>
                    <a:pt x="159" y="629"/>
                    <a:pt x="233" y="629"/>
                  </a:cubicBezTo>
                  <a:cubicBezTo>
                    <a:pt x="250" y="629"/>
                    <a:pt x="266" y="628"/>
                    <a:pt x="283" y="626"/>
                  </a:cubicBezTo>
                  <a:cubicBezTo>
                    <a:pt x="307" y="627"/>
                    <a:pt x="332" y="628"/>
                    <a:pt x="356" y="628"/>
                  </a:cubicBezTo>
                  <a:cubicBezTo>
                    <a:pt x="523" y="628"/>
                    <a:pt x="690" y="595"/>
                    <a:pt x="847" y="535"/>
                  </a:cubicBezTo>
                  <a:cubicBezTo>
                    <a:pt x="1039" y="468"/>
                    <a:pt x="1208" y="366"/>
                    <a:pt x="1344" y="220"/>
                  </a:cubicBezTo>
                  <a:cubicBezTo>
                    <a:pt x="1411" y="163"/>
                    <a:pt x="1468" y="84"/>
                    <a:pt x="1524" y="5"/>
                  </a:cubicBezTo>
                  <a:cubicBezTo>
                    <a:pt x="1494" y="2"/>
                    <a:pt x="1466" y="0"/>
                    <a:pt x="143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9155198" y="3328523"/>
              <a:ext cx="85217" cy="65105"/>
            </a:xfrm>
            <a:custGeom>
              <a:rect b="b" l="l" r="r" t="t"/>
              <a:pathLst>
                <a:path extrusionOk="0" h="1897" w="2483">
                  <a:moveTo>
                    <a:pt x="0" y="1"/>
                  </a:moveTo>
                  <a:cubicBezTo>
                    <a:pt x="113" y="136"/>
                    <a:pt x="248" y="260"/>
                    <a:pt x="384" y="362"/>
                  </a:cubicBezTo>
                  <a:cubicBezTo>
                    <a:pt x="531" y="463"/>
                    <a:pt x="666" y="554"/>
                    <a:pt x="824" y="644"/>
                  </a:cubicBezTo>
                  <a:lnTo>
                    <a:pt x="1061" y="791"/>
                  </a:lnTo>
                  <a:cubicBezTo>
                    <a:pt x="1140" y="824"/>
                    <a:pt x="1230" y="870"/>
                    <a:pt x="1309" y="926"/>
                  </a:cubicBezTo>
                  <a:cubicBezTo>
                    <a:pt x="1467" y="1016"/>
                    <a:pt x="1614" y="1118"/>
                    <a:pt x="1760" y="1231"/>
                  </a:cubicBezTo>
                  <a:cubicBezTo>
                    <a:pt x="1828" y="1276"/>
                    <a:pt x="1896" y="1332"/>
                    <a:pt x="1952" y="1389"/>
                  </a:cubicBezTo>
                  <a:cubicBezTo>
                    <a:pt x="2020" y="1445"/>
                    <a:pt x="2076" y="1501"/>
                    <a:pt x="2133" y="1535"/>
                  </a:cubicBezTo>
                  <a:cubicBezTo>
                    <a:pt x="2178" y="1580"/>
                    <a:pt x="2223" y="1626"/>
                    <a:pt x="2268" y="1682"/>
                  </a:cubicBezTo>
                  <a:lnTo>
                    <a:pt x="2381" y="1795"/>
                  </a:lnTo>
                  <a:cubicBezTo>
                    <a:pt x="2438" y="1863"/>
                    <a:pt x="2483" y="1896"/>
                    <a:pt x="2483" y="1896"/>
                  </a:cubicBezTo>
                  <a:cubicBezTo>
                    <a:pt x="2483" y="1896"/>
                    <a:pt x="2471" y="1840"/>
                    <a:pt x="2449" y="1750"/>
                  </a:cubicBezTo>
                  <a:cubicBezTo>
                    <a:pt x="2438" y="1716"/>
                    <a:pt x="2426" y="1659"/>
                    <a:pt x="2404" y="1592"/>
                  </a:cubicBezTo>
                  <a:cubicBezTo>
                    <a:pt x="2392" y="1524"/>
                    <a:pt x="2359" y="1456"/>
                    <a:pt x="2325" y="1400"/>
                  </a:cubicBezTo>
                  <a:cubicBezTo>
                    <a:pt x="2280" y="1332"/>
                    <a:pt x="2234" y="1253"/>
                    <a:pt x="2189" y="1174"/>
                  </a:cubicBezTo>
                  <a:cubicBezTo>
                    <a:pt x="2133" y="1095"/>
                    <a:pt x="2076" y="1016"/>
                    <a:pt x="1997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03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9190445" y="3359137"/>
              <a:ext cx="30613" cy="56182"/>
            </a:xfrm>
            <a:custGeom>
              <a:rect b="b" l="l" r="r" t="t"/>
              <a:pathLst>
                <a:path extrusionOk="0" h="1637" w="892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68" y="305"/>
                  </a:cubicBezTo>
                  <a:cubicBezTo>
                    <a:pt x="102" y="395"/>
                    <a:pt x="135" y="485"/>
                    <a:pt x="169" y="587"/>
                  </a:cubicBezTo>
                  <a:cubicBezTo>
                    <a:pt x="203" y="688"/>
                    <a:pt x="260" y="779"/>
                    <a:pt x="305" y="880"/>
                  </a:cubicBezTo>
                  <a:cubicBezTo>
                    <a:pt x="395" y="1072"/>
                    <a:pt x="519" y="1253"/>
                    <a:pt x="655" y="1422"/>
                  </a:cubicBezTo>
                  <a:cubicBezTo>
                    <a:pt x="711" y="1501"/>
                    <a:pt x="790" y="1580"/>
                    <a:pt x="869" y="1636"/>
                  </a:cubicBezTo>
                  <a:cubicBezTo>
                    <a:pt x="891" y="1535"/>
                    <a:pt x="891" y="1433"/>
                    <a:pt x="869" y="1320"/>
                  </a:cubicBezTo>
                  <a:cubicBezTo>
                    <a:pt x="846" y="1106"/>
                    <a:pt x="779" y="892"/>
                    <a:pt x="677" y="700"/>
                  </a:cubicBezTo>
                  <a:cubicBezTo>
                    <a:pt x="621" y="587"/>
                    <a:pt x="553" y="485"/>
                    <a:pt x="474" y="384"/>
                  </a:cubicBezTo>
                  <a:cubicBezTo>
                    <a:pt x="418" y="305"/>
                    <a:pt x="350" y="226"/>
                    <a:pt x="260" y="158"/>
                  </a:cubicBezTo>
                  <a:cubicBezTo>
                    <a:pt x="181" y="90"/>
                    <a:pt x="90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9102517" y="3327356"/>
              <a:ext cx="41870" cy="107319"/>
            </a:xfrm>
            <a:custGeom>
              <a:rect b="b" l="l" r="r" t="t"/>
              <a:pathLst>
                <a:path extrusionOk="0" h="3127" w="1220">
                  <a:moveTo>
                    <a:pt x="1151" y="1"/>
                  </a:moveTo>
                  <a:cubicBezTo>
                    <a:pt x="1151" y="1"/>
                    <a:pt x="1129" y="46"/>
                    <a:pt x="1106" y="148"/>
                  </a:cubicBezTo>
                  <a:cubicBezTo>
                    <a:pt x="1095" y="193"/>
                    <a:pt x="1095" y="260"/>
                    <a:pt x="1061" y="306"/>
                  </a:cubicBezTo>
                  <a:cubicBezTo>
                    <a:pt x="1039" y="362"/>
                    <a:pt x="1005" y="430"/>
                    <a:pt x="982" y="497"/>
                  </a:cubicBezTo>
                  <a:cubicBezTo>
                    <a:pt x="937" y="633"/>
                    <a:pt x="847" y="802"/>
                    <a:pt x="779" y="971"/>
                  </a:cubicBezTo>
                  <a:cubicBezTo>
                    <a:pt x="734" y="1062"/>
                    <a:pt x="689" y="1152"/>
                    <a:pt x="644" y="1242"/>
                  </a:cubicBezTo>
                  <a:cubicBezTo>
                    <a:pt x="610" y="1332"/>
                    <a:pt x="576" y="1434"/>
                    <a:pt x="520" y="1524"/>
                  </a:cubicBezTo>
                  <a:cubicBezTo>
                    <a:pt x="373" y="1874"/>
                    <a:pt x="237" y="2235"/>
                    <a:pt x="113" y="2607"/>
                  </a:cubicBezTo>
                  <a:cubicBezTo>
                    <a:pt x="68" y="2777"/>
                    <a:pt x="23" y="2957"/>
                    <a:pt x="1" y="3127"/>
                  </a:cubicBezTo>
                  <a:cubicBezTo>
                    <a:pt x="113" y="3002"/>
                    <a:pt x="226" y="2856"/>
                    <a:pt x="328" y="2709"/>
                  </a:cubicBezTo>
                  <a:cubicBezTo>
                    <a:pt x="441" y="2562"/>
                    <a:pt x="531" y="2404"/>
                    <a:pt x="621" y="2246"/>
                  </a:cubicBezTo>
                  <a:cubicBezTo>
                    <a:pt x="836" y="1885"/>
                    <a:pt x="1005" y="1502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08" y="249"/>
                    <a:pt x="1197" y="193"/>
                    <a:pt x="1185" y="136"/>
                  </a:cubicBezTo>
                  <a:cubicBezTo>
                    <a:pt x="1163" y="46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9136974" y="3349458"/>
              <a:ext cx="16302" cy="42625"/>
            </a:xfrm>
            <a:custGeom>
              <a:rect b="b" l="l" r="r" t="t"/>
              <a:pathLst>
                <a:path extrusionOk="0" h="1242" w="475">
                  <a:moveTo>
                    <a:pt x="317" y="0"/>
                  </a:moveTo>
                  <a:cubicBezTo>
                    <a:pt x="260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7" y="1117"/>
                    <a:pt x="181" y="1185"/>
                    <a:pt x="226" y="1241"/>
                  </a:cubicBezTo>
                  <a:cubicBezTo>
                    <a:pt x="283" y="1185"/>
                    <a:pt x="317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52" y="350"/>
                    <a:pt x="418" y="214"/>
                  </a:cubicBezTo>
                  <a:cubicBezTo>
                    <a:pt x="396" y="135"/>
                    <a:pt x="362" y="68"/>
                    <a:pt x="31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9142019" y="3539591"/>
              <a:ext cx="44959" cy="82917"/>
            </a:xfrm>
            <a:custGeom>
              <a:rect b="b" l="l" r="r" t="t"/>
              <a:pathLst>
                <a:path extrusionOk="0" h="2416" w="1310">
                  <a:moveTo>
                    <a:pt x="1287" y="1"/>
                  </a:moveTo>
                  <a:cubicBezTo>
                    <a:pt x="1287" y="1"/>
                    <a:pt x="1253" y="46"/>
                    <a:pt x="1208" y="113"/>
                  </a:cubicBezTo>
                  <a:cubicBezTo>
                    <a:pt x="1174" y="181"/>
                    <a:pt x="1129" y="283"/>
                    <a:pt x="1061" y="396"/>
                  </a:cubicBezTo>
                  <a:cubicBezTo>
                    <a:pt x="948" y="621"/>
                    <a:pt x="790" y="915"/>
                    <a:pt x="644" y="1208"/>
                  </a:cubicBezTo>
                  <a:cubicBezTo>
                    <a:pt x="565" y="1366"/>
                    <a:pt x="474" y="1501"/>
                    <a:pt x="418" y="1648"/>
                  </a:cubicBezTo>
                  <a:cubicBezTo>
                    <a:pt x="350" y="1783"/>
                    <a:pt x="260" y="1908"/>
                    <a:pt x="215" y="2020"/>
                  </a:cubicBezTo>
                  <a:cubicBezTo>
                    <a:pt x="158" y="2145"/>
                    <a:pt x="91" y="2224"/>
                    <a:pt x="57" y="2303"/>
                  </a:cubicBezTo>
                  <a:cubicBezTo>
                    <a:pt x="34" y="2336"/>
                    <a:pt x="12" y="2370"/>
                    <a:pt x="0" y="2415"/>
                  </a:cubicBezTo>
                  <a:cubicBezTo>
                    <a:pt x="0" y="2415"/>
                    <a:pt x="34" y="2393"/>
                    <a:pt x="113" y="2359"/>
                  </a:cubicBezTo>
                  <a:cubicBezTo>
                    <a:pt x="215" y="2314"/>
                    <a:pt x="305" y="2257"/>
                    <a:pt x="395" y="2178"/>
                  </a:cubicBezTo>
                  <a:cubicBezTo>
                    <a:pt x="520" y="2088"/>
                    <a:pt x="621" y="1975"/>
                    <a:pt x="723" y="1851"/>
                  </a:cubicBezTo>
                  <a:cubicBezTo>
                    <a:pt x="779" y="1783"/>
                    <a:pt x="824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53" y="768"/>
                    <a:pt x="1287" y="610"/>
                    <a:pt x="1298" y="452"/>
                  </a:cubicBezTo>
                  <a:cubicBezTo>
                    <a:pt x="1309" y="350"/>
                    <a:pt x="1309" y="238"/>
                    <a:pt x="1298" y="125"/>
                  </a:cubicBezTo>
                  <a:cubicBezTo>
                    <a:pt x="1287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9169510" y="3560115"/>
              <a:ext cx="24436" cy="56971"/>
            </a:xfrm>
            <a:custGeom>
              <a:rect b="b" l="l" r="r" t="t"/>
              <a:pathLst>
                <a:path extrusionOk="0" h="1660" w="712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193" y="791"/>
                  </a:cubicBezTo>
                  <a:cubicBezTo>
                    <a:pt x="114" y="971"/>
                    <a:pt x="46" y="1163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73" y="1298"/>
                    <a:pt x="497" y="1106"/>
                    <a:pt x="599" y="915"/>
                  </a:cubicBezTo>
                  <a:cubicBezTo>
                    <a:pt x="633" y="813"/>
                    <a:pt x="655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8810522" y="3294066"/>
              <a:ext cx="68949" cy="63526"/>
            </a:xfrm>
            <a:custGeom>
              <a:rect b="b" l="l" r="r" t="t"/>
              <a:pathLst>
                <a:path extrusionOk="0" h="1851" w="2009">
                  <a:moveTo>
                    <a:pt x="2009" y="0"/>
                  </a:moveTo>
                  <a:lnTo>
                    <a:pt x="2009" y="0"/>
                  </a:lnTo>
                  <a:cubicBezTo>
                    <a:pt x="1873" y="34"/>
                    <a:pt x="1727" y="79"/>
                    <a:pt x="1591" y="136"/>
                  </a:cubicBezTo>
                  <a:cubicBezTo>
                    <a:pt x="1445" y="192"/>
                    <a:pt x="1309" y="260"/>
                    <a:pt x="1185" y="350"/>
                  </a:cubicBezTo>
                  <a:cubicBezTo>
                    <a:pt x="1050" y="440"/>
                    <a:pt x="903" y="542"/>
                    <a:pt x="768" y="655"/>
                  </a:cubicBezTo>
                  <a:cubicBezTo>
                    <a:pt x="632" y="779"/>
                    <a:pt x="508" y="914"/>
                    <a:pt x="406" y="1050"/>
                  </a:cubicBezTo>
                  <a:cubicBezTo>
                    <a:pt x="350" y="1106"/>
                    <a:pt x="305" y="1174"/>
                    <a:pt x="260" y="1242"/>
                  </a:cubicBezTo>
                  <a:cubicBezTo>
                    <a:pt x="226" y="1309"/>
                    <a:pt x="192" y="1377"/>
                    <a:pt x="169" y="1433"/>
                  </a:cubicBezTo>
                  <a:cubicBezTo>
                    <a:pt x="102" y="1569"/>
                    <a:pt x="45" y="1704"/>
                    <a:pt x="0" y="1851"/>
                  </a:cubicBezTo>
                  <a:cubicBezTo>
                    <a:pt x="124" y="1761"/>
                    <a:pt x="248" y="1670"/>
                    <a:pt x="350" y="1558"/>
                  </a:cubicBezTo>
                  <a:cubicBezTo>
                    <a:pt x="406" y="1512"/>
                    <a:pt x="463" y="1467"/>
                    <a:pt x="508" y="1422"/>
                  </a:cubicBezTo>
                  <a:cubicBezTo>
                    <a:pt x="564" y="1366"/>
                    <a:pt x="621" y="1321"/>
                    <a:pt x="677" y="1276"/>
                  </a:cubicBezTo>
                  <a:cubicBezTo>
                    <a:pt x="801" y="1174"/>
                    <a:pt x="903" y="1061"/>
                    <a:pt x="1038" y="960"/>
                  </a:cubicBezTo>
                  <a:cubicBezTo>
                    <a:pt x="1162" y="847"/>
                    <a:pt x="1287" y="745"/>
                    <a:pt x="1399" y="632"/>
                  </a:cubicBezTo>
                  <a:cubicBezTo>
                    <a:pt x="1467" y="587"/>
                    <a:pt x="1512" y="519"/>
                    <a:pt x="1569" y="474"/>
                  </a:cubicBezTo>
                  <a:cubicBezTo>
                    <a:pt x="1625" y="429"/>
                    <a:pt x="1670" y="384"/>
                    <a:pt x="1715" y="328"/>
                  </a:cubicBezTo>
                  <a:cubicBezTo>
                    <a:pt x="1828" y="226"/>
                    <a:pt x="1930" y="125"/>
                    <a:pt x="20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15"/>
            <p:cNvSpPr/>
            <p:nvPr/>
          </p:nvSpPr>
          <p:spPr>
            <a:xfrm>
              <a:off x="9051380" y="3292110"/>
              <a:ext cx="70528" cy="22514"/>
            </a:xfrm>
            <a:custGeom>
              <a:rect b="b" l="l" r="r" t="t"/>
              <a:pathLst>
                <a:path extrusionOk="0" h="656" w="2055">
                  <a:moveTo>
                    <a:pt x="729" y="1"/>
                  </a:moveTo>
                  <a:cubicBezTo>
                    <a:pt x="602" y="1"/>
                    <a:pt x="475" y="12"/>
                    <a:pt x="351" y="35"/>
                  </a:cubicBezTo>
                  <a:cubicBezTo>
                    <a:pt x="227" y="57"/>
                    <a:pt x="114" y="91"/>
                    <a:pt x="1" y="136"/>
                  </a:cubicBezTo>
                  <a:cubicBezTo>
                    <a:pt x="103" y="193"/>
                    <a:pt x="215" y="238"/>
                    <a:pt x="328" y="272"/>
                  </a:cubicBezTo>
                  <a:cubicBezTo>
                    <a:pt x="430" y="306"/>
                    <a:pt x="531" y="328"/>
                    <a:pt x="655" y="362"/>
                  </a:cubicBezTo>
                  <a:cubicBezTo>
                    <a:pt x="780" y="396"/>
                    <a:pt x="904" y="419"/>
                    <a:pt x="1028" y="441"/>
                  </a:cubicBezTo>
                  <a:cubicBezTo>
                    <a:pt x="1152" y="464"/>
                    <a:pt x="1265" y="497"/>
                    <a:pt x="1389" y="520"/>
                  </a:cubicBezTo>
                  <a:cubicBezTo>
                    <a:pt x="1513" y="531"/>
                    <a:pt x="1615" y="565"/>
                    <a:pt x="1705" y="588"/>
                  </a:cubicBezTo>
                  <a:cubicBezTo>
                    <a:pt x="1806" y="599"/>
                    <a:pt x="1885" y="622"/>
                    <a:pt x="1953" y="644"/>
                  </a:cubicBezTo>
                  <a:cubicBezTo>
                    <a:pt x="2010" y="655"/>
                    <a:pt x="2055" y="655"/>
                    <a:pt x="2055" y="655"/>
                  </a:cubicBezTo>
                  <a:cubicBezTo>
                    <a:pt x="2032" y="633"/>
                    <a:pt x="2021" y="599"/>
                    <a:pt x="1998" y="576"/>
                  </a:cubicBezTo>
                  <a:cubicBezTo>
                    <a:pt x="1953" y="497"/>
                    <a:pt x="1885" y="430"/>
                    <a:pt x="1829" y="373"/>
                  </a:cubicBezTo>
                  <a:cubicBezTo>
                    <a:pt x="1727" y="294"/>
                    <a:pt x="1626" y="227"/>
                    <a:pt x="1513" y="170"/>
                  </a:cubicBezTo>
                  <a:cubicBezTo>
                    <a:pt x="1378" y="114"/>
                    <a:pt x="1242" y="69"/>
                    <a:pt x="1107" y="35"/>
                  </a:cubicBezTo>
                  <a:cubicBezTo>
                    <a:pt x="983" y="12"/>
                    <a:pt x="856" y="1"/>
                    <a:pt x="7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15"/>
            <p:cNvSpPr/>
            <p:nvPr/>
          </p:nvSpPr>
          <p:spPr>
            <a:xfrm>
              <a:off x="9063392" y="3318364"/>
              <a:ext cx="59682" cy="20661"/>
            </a:xfrm>
            <a:custGeom>
              <a:rect b="b" l="l" r="r" t="t"/>
              <a:pathLst>
                <a:path extrusionOk="0" h="602" w="1739">
                  <a:moveTo>
                    <a:pt x="1339" y="1"/>
                  </a:moveTo>
                  <a:cubicBezTo>
                    <a:pt x="1152" y="1"/>
                    <a:pt x="973" y="27"/>
                    <a:pt x="802" y="94"/>
                  </a:cubicBezTo>
                  <a:cubicBezTo>
                    <a:pt x="599" y="161"/>
                    <a:pt x="407" y="252"/>
                    <a:pt x="238" y="376"/>
                  </a:cubicBezTo>
                  <a:cubicBezTo>
                    <a:pt x="147" y="432"/>
                    <a:pt x="69" y="500"/>
                    <a:pt x="1" y="579"/>
                  </a:cubicBezTo>
                  <a:cubicBezTo>
                    <a:pt x="102" y="601"/>
                    <a:pt x="204" y="601"/>
                    <a:pt x="305" y="601"/>
                  </a:cubicBezTo>
                  <a:cubicBezTo>
                    <a:pt x="520" y="590"/>
                    <a:pt x="723" y="556"/>
                    <a:pt x="926" y="477"/>
                  </a:cubicBezTo>
                  <a:cubicBezTo>
                    <a:pt x="1028" y="443"/>
                    <a:pt x="1118" y="410"/>
                    <a:pt x="1219" y="364"/>
                  </a:cubicBezTo>
                  <a:cubicBezTo>
                    <a:pt x="1310" y="319"/>
                    <a:pt x="1389" y="274"/>
                    <a:pt x="1479" y="229"/>
                  </a:cubicBezTo>
                  <a:cubicBezTo>
                    <a:pt x="1569" y="184"/>
                    <a:pt x="1660" y="127"/>
                    <a:pt x="1739" y="60"/>
                  </a:cubicBezTo>
                  <a:cubicBezTo>
                    <a:pt x="1637" y="26"/>
                    <a:pt x="1547" y="15"/>
                    <a:pt x="1445" y="3"/>
                  </a:cubicBezTo>
                  <a:cubicBezTo>
                    <a:pt x="1409" y="2"/>
                    <a:pt x="1374" y="1"/>
                    <a:pt x="133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9043281" y="3234418"/>
              <a:ext cx="93350" cy="65860"/>
            </a:xfrm>
            <a:custGeom>
              <a:rect b="b" l="l" r="r" t="t"/>
              <a:pathLst>
                <a:path extrusionOk="0" h="1919" w="2720">
                  <a:moveTo>
                    <a:pt x="0" y="1"/>
                  </a:moveTo>
                  <a:cubicBezTo>
                    <a:pt x="0" y="1"/>
                    <a:pt x="56" y="23"/>
                    <a:pt x="135" y="80"/>
                  </a:cubicBezTo>
                  <a:lnTo>
                    <a:pt x="282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87" y="362"/>
                    <a:pt x="666" y="418"/>
                  </a:cubicBezTo>
                  <a:cubicBezTo>
                    <a:pt x="733" y="475"/>
                    <a:pt x="801" y="531"/>
                    <a:pt x="880" y="576"/>
                  </a:cubicBezTo>
                  <a:cubicBezTo>
                    <a:pt x="970" y="633"/>
                    <a:pt x="1038" y="700"/>
                    <a:pt x="1117" y="757"/>
                  </a:cubicBezTo>
                  <a:cubicBezTo>
                    <a:pt x="1196" y="824"/>
                    <a:pt x="1286" y="870"/>
                    <a:pt x="1365" y="937"/>
                  </a:cubicBezTo>
                  <a:cubicBezTo>
                    <a:pt x="1693" y="1197"/>
                    <a:pt x="2020" y="1434"/>
                    <a:pt x="2279" y="1614"/>
                  </a:cubicBezTo>
                  <a:lnTo>
                    <a:pt x="2595" y="1840"/>
                  </a:lnTo>
                  <a:cubicBezTo>
                    <a:pt x="2674" y="1885"/>
                    <a:pt x="2720" y="1919"/>
                    <a:pt x="2720" y="1919"/>
                  </a:cubicBezTo>
                  <a:cubicBezTo>
                    <a:pt x="2652" y="1750"/>
                    <a:pt x="2550" y="1592"/>
                    <a:pt x="2437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80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4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9090505" y="3214684"/>
              <a:ext cx="50004" cy="96062"/>
            </a:xfrm>
            <a:custGeom>
              <a:rect b="b" l="l" r="r" t="t"/>
              <a:pathLst>
                <a:path extrusionOk="0" h="2799" w="1457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5" y="45"/>
                    <a:pt x="80" y="124"/>
                  </a:cubicBezTo>
                  <a:cubicBezTo>
                    <a:pt x="114" y="203"/>
                    <a:pt x="181" y="327"/>
                    <a:pt x="249" y="452"/>
                  </a:cubicBezTo>
                  <a:cubicBezTo>
                    <a:pt x="317" y="576"/>
                    <a:pt x="384" y="734"/>
                    <a:pt x="475" y="892"/>
                  </a:cubicBezTo>
                  <a:cubicBezTo>
                    <a:pt x="520" y="971"/>
                    <a:pt x="554" y="1061"/>
                    <a:pt x="599" y="1140"/>
                  </a:cubicBezTo>
                  <a:cubicBezTo>
                    <a:pt x="644" y="1230"/>
                    <a:pt x="689" y="1309"/>
                    <a:pt x="723" y="1399"/>
                  </a:cubicBezTo>
                  <a:lnTo>
                    <a:pt x="1208" y="2359"/>
                  </a:lnTo>
                  <a:lnTo>
                    <a:pt x="1377" y="2675"/>
                  </a:lnTo>
                  <a:cubicBezTo>
                    <a:pt x="1423" y="2753"/>
                    <a:pt x="1456" y="2799"/>
                    <a:pt x="1456" y="2799"/>
                  </a:cubicBezTo>
                  <a:lnTo>
                    <a:pt x="1456" y="2663"/>
                  </a:lnTo>
                  <a:cubicBezTo>
                    <a:pt x="1456" y="2539"/>
                    <a:pt x="1456" y="2404"/>
                    <a:pt x="1434" y="2280"/>
                  </a:cubicBezTo>
                  <a:cubicBezTo>
                    <a:pt x="1411" y="2110"/>
                    <a:pt x="1366" y="1941"/>
                    <a:pt x="1321" y="1772"/>
                  </a:cubicBezTo>
                  <a:cubicBezTo>
                    <a:pt x="1287" y="1681"/>
                    <a:pt x="1253" y="1580"/>
                    <a:pt x="1219" y="1490"/>
                  </a:cubicBezTo>
                  <a:cubicBezTo>
                    <a:pt x="1174" y="1399"/>
                    <a:pt x="1129" y="1298"/>
                    <a:pt x="1095" y="1208"/>
                  </a:cubicBezTo>
                  <a:cubicBezTo>
                    <a:pt x="994" y="1027"/>
                    <a:pt x="892" y="858"/>
                    <a:pt x="779" y="700"/>
                  </a:cubicBezTo>
                  <a:cubicBezTo>
                    <a:pt x="678" y="553"/>
                    <a:pt x="554" y="418"/>
                    <a:pt x="429" y="294"/>
                  </a:cubicBezTo>
                  <a:cubicBezTo>
                    <a:pt x="339" y="203"/>
                    <a:pt x="238" y="124"/>
                    <a:pt x="125" y="68"/>
                  </a:cubicBezTo>
                  <a:cubicBezTo>
                    <a:pt x="57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887983" y="3192101"/>
              <a:ext cx="45337" cy="14483"/>
            </a:xfrm>
            <a:custGeom>
              <a:rect b="b" l="l" r="r" t="t"/>
              <a:pathLst>
                <a:path extrusionOk="0" h="422" w="1321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2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2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70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17" y="71"/>
                  </a:cubicBezTo>
                  <a:cubicBezTo>
                    <a:pt x="986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980132" y="3466387"/>
              <a:ext cx="23646" cy="57761"/>
            </a:xfrm>
            <a:custGeom>
              <a:rect b="b" l="l" r="r" t="t"/>
              <a:pathLst>
                <a:path extrusionOk="0" h="1683" w="689">
                  <a:moveTo>
                    <a:pt x="689" y="1"/>
                  </a:moveTo>
                  <a:lnTo>
                    <a:pt x="689" y="1"/>
                  </a:lnTo>
                  <a:cubicBezTo>
                    <a:pt x="599" y="57"/>
                    <a:pt x="520" y="114"/>
                    <a:pt x="441" y="181"/>
                  </a:cubicBezTo>
                  <a:cubicBezTo>
                    <a:pt x="373" y="249"/>
                    <a:pt x="305" y="328"/>
                    <a:pt x="260" y="418"/>
                  </a:cubicBezTo>
                  <a:cubicBezTo>
                    <a:pt x="204" y="531"/>
                    <a:pt x="147" y="633"/>
                    <a:pt x="102" y="746"/>
                  </a:cubicBezTo>
                  <a:cubicBezTo>
                    <a:pt x="35" y="949"/>
                    <a:pt x="1" y="1163"/>
                    <a:pt x="23" y="1378"/>
                  </a:cubicBezTo>
                  <a:cubicBezTo>
                    <a:pt x="23" y="1479"/>
                    <a:pt x="46" y="1581"/>
                    <a:pt x="68" y="1682"/>
                  </a:cubicBezTo>
                  <a:cubicBezTo>
                    <a:pt x="136" y="1603"/>
                    <a:pt x="204" y="1524"/>
                    <a:pt x="249" y="1434"/>
                  </a:cubicBezTo>
                  <a:cubicBezTo>
                    <a:pt x="351" y="1265"/>
                    <a:pt x="429" y="1073"/>
                    <a:pt x="497" y="881"/>
                  </a:cubicBezTo>
                  <a:cubicBezTo>
                    <a:pt x="531" y="779"/>
                    <a:pt x="565" y="689"/>
                    <a:pt x="587" y="588"/>
                  </a:cubicBezTo>
                  <a:cubicBezTo>
                    <a:pt x="610" y="486"/>
                    <a:pt x="621" y="396"/>
                    <a:pt x="644" y="306"/>
                  </a:cubicBezTo>
                  <a:cubicBezTo>
                    <a:pt x="678" y="204"/>
                    <a:pt x="689" y="102"/>
                    <a:pt x="68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9006078" y="3450119"/>
              <a:ext cx="21725" cy="44582"/>
            </a:xfrm>
            <a:custGeom>
              <a:rect b="b" l="l" r="r" t="t"/>
              <a:pathLst>
                <a:path extrusionOk="0" h="1299" w="633">
                  <a:moveTo>
                    <a:pt x="621" y="1"/>
                  </a:moveTo>
                  <a:cubicBezTo>
                    <a:pt x="542" y="35"/>
                    <a:pt x="475" y="80"/>
                    <a:pt x="407" y="136"/>
                  </a:cubicBezTo>
                  <a:cubicBezTo>
                    <a:pt x="272" y="249"/>
                    <a:pt x="170" y="396"/>
                    <a:pt x="102" y="554"/>
                  </a:cubicBezTo>
                  <a:cubicBezTo>
                    <a:pt x="35" y="712"/>
                    <a:pt x="1" y="881"/>
                    <a:pt x="12" y="1050"/>
                  </a:cubicBezTo>
                  <a:cubicBezTo>
                    <a:pt x="12" y="1129"/>
                    <a:pt x="23" y="1220"/>
                    <a:pt x="57" y="1299"/>
                  </a:cubicBezTo>
                  <a:cubicBezTo>
                    <a:pt x="125" y="1253"/>
                    <a:pt x="181" y="1197"/>
                    <a:pt x="238" y="1129"/>
                  </a:cubicBezTo>
                  <a:cubicBezTo>
                    <a:pt x="339" y="1005"/>
                    <a:pt x="430" y="859"/>
                    <a:pt x="486" y="712"/>
                  </a:cubicBezTo>
                  <a:cubicBezTo>
                    <a:pt x="520" y="633"/>
                    <a:pt x="542" y="554"/>
                    <a:pt x="565" y="486"/>
                  </a:cubicBezTo>
                  <a:cubicBezTo>
                    <a:pt x="576" y="407"/>
                    <a:pt x="588" y="328"/>
                    <a:pt x="610" y="260"/>
                  </a:cubicBezTo>
                  <a:cubicBezTo>
                    <a:pt x="621" y="170"/>
                    <a:pt x="633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9254726" y="3488489"/>
              <a:ext cx="16680" cy="48803"/>
            </a:xfrm>
            <a:custGeom>
              <a:rect b="b" l="l" r="r" t="t"/>
              <a:pathLst>
                <a:path extrusionOk="0" h="1422" w="486">
                  <a:moveTo>
                    <a:pt x="316" y="0"/>
                  </a:moveTo>
                  <a:cubicBezTo>
                    <a:pt x="260" y="68"/>
                    <a:pt x="226" y="147"/>
                    <a:pt x="192" y="226"/>
                  </a:cubicBezTo>
                  <a:cubicBezTo>
                    <a:pt x="169" y="293"/>
                    <a:pt x="136" y="372"/>
                    <a:pt x="102" y="451"/>
                  </a:cubicBezTo>
                  <a:cubicBezTo>
                    <a:pt x="79" y="530"/>
                    <a:pt x="57" y="609"/>
                    <a:pt x="45" y="688"/>
                  </a:cubicBezTo>
                  <a:cubicBezTo>
                    <a:pt x="11" y="846"/>
                    <a:pt x="0" y="1016"/>
                    <a:pt x="0" y="1174"/>
                  </a:cubicBezTo>
                  <a:cubicBezTo>
                    <a:pt x="0" y="1264"/>
                    <a:pt x="11" y="1343"/>
                    <a:pt x="34" y="1422"/>
                  </a:cubicBezTo>
                  <a:cubicBezTo>
                    <a:pt x="113" y="1377"/>
                    <a:pt x="169" y="1320"/>
                    <a:pt x="226" y="1253"/>
                  </a:cubicBezTo>
                  <a:cubicBezTo>
                    <a:pt x="282" y="1185"/>
                    <a:pt x="327" y="1117"/>
                    <a:pt x="361" y="1038"/>
                  </a:cubicBezTo>
                  <a:cubicBezTo>
                    <a:pt x="395" y="948"/>
                    <a:pt x="429" y="858"/>
                    <a:pt x="452" y="767"/>
                  </a:cubicBezTo>
                  <a:cubicBezTo>
                    <a:pt x="485" y="587"/>
                    <a:pt x="474" y="406"/>
                    <a:pt x="429" y="237"/>
                  </a:cubicBezTo>
                  <a:cubicBezTo>
                    <a:pt x="406" y="158"/>
                    <a:pt x="361" y="79"/>
                    <a:pt x="31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5693717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5712696" y="83910"/>
              <a:ext cx="714165" cy="598884"/>
            </a:xfrm>
            <a:custGeom>
              <a:rect b="b" l="l" r="r" t="t"/>
              <a:pathLst>
                <a:path extrusionOk="0" h="17450" w="20809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5718531" y="138960"/>
              <a:ext cx="792758" cy="673667"/>
            </a:xfrm>
            <a:custGeom>
              <a:rect b="b" l="l" r="r" t="t"/>
              <a:pathLst>
                <a:path extrusionOk="0" h="19629" w="23099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6443095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6443884" y="299303"/>
              <a:ext cx="17057" cy="24813"/>
            </a:xfrm>
            <a:custGeom>
              <a:rect b="b" l="l" r="r" t="t"/>
              <a:pathLst>
                <a:path extrusionOk="0" h="723" w="497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6034515" y="777552"/>
              <a:ext cx="66649" cy="17091"/>
            </a:xfrm>
            <a:custGeom>
              <a:rect b="b" l="l" r="r" t="t"/>
              <a:pathLst>
                <a:path extrusionOk="0" h="498" w="1942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6092996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5798290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6013614" y="581310"/>
              <a:ext cx="31677" cy="27078"/>
            </a:xfrm>
            <a:custGeom>
              <a:rect b="b" l="l" r="r" t="t"/>
              <a:pathLst>
                <a:path extrusionOk="0" h="789" w="923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6180924" y="520049"/>
              <a:ext cx="30991" cy="27525"/>
            </a:xfrm>
            <a:custGeom>
              <a:rect b="b" l="l" r="r" t="t"/>
              <a:pathLst>
                <a:path extrusionOk="0" h="802" w="903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5966287" y="631108"/>
              <a:ext cx="40601" cy="22617"/>
            </a:xfrm>
            <a:custGeom>
              <a:rect b="b" l="l" r="r" t="t"/>
              <a:pathLst>
                <a:path extrusionOk="0" h="659" w="1183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6109676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5789504" y="543489"/>
              <a:ext cx="39228" cy="21862"/>
            </a:xfrm>
            <a:custGeom>
              <a:rect b="b" l="l" r="r" t="t"/>
              <a:pathLst>
                <a:path extrusionOk="0" h="637" w="1143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5725498" y="423541"/>
              <a:ext cx="37237" cy="26118"/>
            </a:xfrm>
            <a:custGeom>
              <a:rect b="b" l="l" r="r" t="t"/>
              <a:pathLst>
                <a:path extrusionOk="0" h="761" w="1085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6352696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5856497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6093923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5735245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6341027" y="282280"/>
              <a:ext cx="36448" cy="21072"/>
            </a:xfrm>
            <a:custGeom>
              <a:rect b="b" l="l" r="r" t="t"/>
              <a:pathLst>
                <a:path extrusionOk="0" h="614" w="1062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6376102" y="230594"/>
              <a:ext cx="30167" cy="22342"/>
            </a:xfrm>
            <a:custGeom>
              <a:rect b="b" l="l" r="r" t="t"/>
              <a:pathLst>
                <a:path extrusionOk="0" h="651" w="879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5876334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6304510" y="170362"/>
              <a:ext cx="34972" cy="21141"/>
            </a:xfrm>
            <a:custGeom>
              <a:rect b="b" l="l" r="r" t="t"/>
              <a:pathLst>
                <a:path extrusionOk="0" h="616" w="1019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6253305" y="483841"/>
              <a:ext cx="28829" cy="28005"/>
            </a:xfrm>
            <a:custGeom>
              <a:rect b="b" l="l" r="r" t="t"/>
              <a:pathLst>
                <a:path extrusionOk="0" h="816" w="84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6170903" y="477321"/>
              <a:ext cx="35556" cy="21107"/>
            </a:xfrm>
            <a:custGeom>
              <a:rect b="b" l="l" r="r" t="t"/>
              <a:pathLst>
                <a:path extrusionOk="0" h="615" w="1036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6275029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6355201" y="343850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5738265" y="521181"/>
              <a:ext cx="29858" cy="27628"/>
            </a:xfrm>
            <a:custGeom>
              <a:rect b="b" l="l" r="r" t="t"/>
              <a:pathLst>
                <a:path extrusionOk="0" h="805" w="87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6327196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6275235" y="427659"/>
              <a:ext cx="30030" cy="22033"/>
            </a:xfrm>
            <a:custGeom>
              <a:rect b="b" l="l" r="r" t="t"/>
              <a:pathLst>
                <a:path extrusionOk="0" h="642" w="875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5818951" y="58308"/>
              <a:ext cx="287842" cy="233513"/>
            </a:xfrm>
            <a:custGeom>
              <a:rect b="b" l="l" r="r" t="t"/>
              <a:pathLst>
                <a:path extrusionOk="0" h="6804" w="8387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5844005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5727420" y="170774"/>
              <a:ext cx="321853" cy="242471"/>
            </a:xfrm>
            <a:custGeom>
              <a:rect b="b" l="l" r="r" t="t"/>
              <a:pathLst>
                <a:path extrusionOk="0" h="7065" w="9378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5739809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5945832" y="60367"/>
              <a:ext cx="375701" cy="224384"/>
            </a:xfrm>
            <a:custGeom>
              <a:rect b="b" l="l" r="r" t="t"/>
              <a:pathLst>
                <a:path extrusionOk="0" h="6538" w="10947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5977990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5750654" y="187728"/>
              <a:ext cx="335066" cy="369695"/>
            </a:xfrm>
            <a:custGeom>
              <a:rect b="b" l="l" r="r" t="t"/>
              <a:pathLst>
                <a:path extrusionOk="0" h="10772" w="9763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5749110" y="182100"/>
              <a:ext cx="334654" cy="381501"/>
            </a:xfrm>
            <a:custGeom>
              <a:rect b="b" l="l" r="r" t="t"/>
              <a:pathLst>
                <a:path extrusionOk="0" h="11116" w="9751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5823069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5827325" y="191195"/>
              <a:ext cx="323809" cy="412698"/>
            </a:xfrm>
            <a:custGeom>
              <a:rect b="b" l="l" r="r" t="t"/>
              <a:pathLst>
                <a:path extrusionOk="0" h="12025" w="9435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5985334" y="145377"/>
              <a:ext cx="385379" cy="318490"/>
            </a:xfrm>
            <a:custGeom>
              <a:rect b="b" l="l" r="r" t="t"/>
              <a:pathLst>
                <a:path extrusionOk="0" h="9280" w="11229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5976823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5918754" y="119191"/>
              <a:ext cx="60815" cy="59682"/>
            </a:xfrm>
            <a:custGeom>
              <a:rect b="b" l="l" r="r" t="t"/>
              <a:pathLst>
                <a:path extrusionOk="0" h="1739" w="1772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5948543" y="109513"/>
              <a:ext cx="30648" cy="57761"/>
            </a:xfrm>
            <a:custGeom>
              <a:rect b="b" l="l" r="r" t="t"/>
              <a:pathLst>
                <a:path extrusionOk="0" h="1683" w="893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5974489" y="103713"/>
              <a:ext cx="17881" cy="63938"/>
            </a:xfrm>
            <a:custGeom>
              <a:rect b="b" l="l" r="r" t="t"/>
              <a:pathLst>
                <a:path extrusionOk="0" h="1863" w="521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5997724" y="100247"/>
              <a:ext cx="97263" cy="76705"/>
            </a:xfrm>
            <a:custGeom>
              <a:rect b="b" l="l" r="r" t="t"/>
              <a:pathLst>
                <a:path extrusionOk="0" h="2235" w="2834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6041894" y="124271"/>
              <a:ext cx="72072" cy="21930"/>
            </a:xfrm>
            <a:custGeom>
              <a:rect b="b" l="l" r="r" t="t"/>
              <a:pathLst>
                <a:path extrusionOk="0" h="639" w="210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5992336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6019037" y="189307"/>
              <a:ext cx="46915" cy="20146"/>
            </a:xfrm>
            <a:custGeom>
              <a:rect b="b" l="l" r="r" t="t"/>
              <a:pathLst>
                <a:path extrusionOk="0" h="587" w="1367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6243661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6268440" y="200907"/>
              <a:ext cx="57726" cy="42248"/>
            </a:xfrm>
            <a:custGeom>
              <a:rect b="b" l="l" r="r" t="t"/>
              <a:pathLst>
                <a:path extrusionOk="0" h="1231" w="1682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5880384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5856394" y="483258"/>
              <a:ext cx="27147" cy="55392"/>
            </a:xfrm>
            <a:custGeom>
              <a:rect b="b" l="l" r="r" t="t"/>
              <a:pathLst>
                <a:path extrusionOk="0" h="1614" w="791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5931898" y="210585"/>
              <a:ext cx="41493" cy="74028"/>
            </a:xfrm>
            <a:custGeom>
              <a:rect b="b" l="l" r="r" t="t"/>
              <a:pathLst>
                <a:path extrusionOk="0" h="2157" w="1209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5970234" y="210997"/>
              <a:ext cx="18258" cy="71660"/>
            </a:xfrm>
            <a:custGeom>
              <a:rect b="b" l="l" r="r" t="t"/>
              <a:pathLst>
                <a:path extrusionOk="0" h="2088" w="532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15"/>
            <p:cNvSpPr/>
            <p:nvPr/>
          </p:nvSpPr>
          <p:spPr>
            <a:xfrm>
              <a:off x="5859860" y="189685"/>
              <a:ext cx="99974" cy="86006"/>
            </a:xfrm>
            <a:custGeom>
              <a:rect b="b" l="l" r="r" t="t"/>
              <a:pathLst>
                <a:path extrusionOk="0" h="2506" w="2913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15"/>
            <p:cNvSpPr/>
            <p:nvPr/>
          </p:nvSpPr>
          <p:spPr>
            <a:xfrm>
              <a:off x="5850972" y="183473"/>
              <a:ext cx="122008" cy="33737"/>
            </a:xfrm>
            <a:custGeom>
              <a:rect b="b" l="l" r="r" t="t"/>
              <a:pathLst>
                <a:path extrusionOk="0" h="983" w="3555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5773889" y="389530"/>
              <a:ext cx="17469" cy="52304"/>
            </a:xfrm>
            <a:custGeom>
              <a:rect b="b" l="l" r="r" t="t"/>
              <a:pathLst>
                <a:path extrusionOk="0" h="1524" w="509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6109676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6098041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6208792" y="96369"/>
              <a:ext cx="52716" cy="26907"/>
            </a:xfrm>
            <a:custGeom>
              <a:rect b="b" l="l" r="r" t="t"/>
              <a:pathLst>
                <a:path extrusionOk="0" h="784" w="1536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6793193" y="782597"/>
              <a:ext cx="20558" cy="64316"/>
            </a:xfrm>
            <a:custGeom>
              <a:rect b="b" l="l" r="r" t="t"/>
              <a:pathLst>
                <a:path extrusionOk="0" h="1874" w="599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6752524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6736668" y="806998"/>
              <a:ext cx="20180" cy="64728"/>
            </a:xfrm>
            <a:custGeom>
              <a:rect b="b" l="l" r="r" t="t"/>
              <a:pathLst>
                <a:path extrusionOk="0" h="1886" w="588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6699465" y="741173"/>
              <a:ext cx="20592" cy="64693"/>
            </a:xfrm>
            <a:custGeom>
              <a:rect b="b" l="l" r="r" t="t"/>
              <a:pathLst>
                <a:path extrusionOk="0" h="1885" w="60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6709933" y="65132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6840074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491492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4932740" y="220676"/>
              <a:ext cx="594491" cy="408614"/>
            </a:xfrm>
            <a:custGeom>
              <a:rect b="b" l="l" r="r" t="t"/>
              <a:pathLst>
                <a:path extrusionOk="0" h="11906" w="17322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487202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9" y="628"/>
                    <a:pt x="7178" y="1694"/>
                  </a:cubicBezTo>
                  <a:cubicBezTo>
                    <a:pt x="6444" y="2066"/>
                    <a:pt x="5745" y="2506"/>
                    <a:pt x="5068" y="2992"/>
                  </a:cubicBezTo>
                  <a:cubicBezTo>
                    <a:pt x="2788" y="4650"/>
                    <a:pt x="1231" y="6862"/>
                    <a:pt x="498" y="9593"/>
                  </a:cubicBezTo>
                  <a:cubicBezTo>
                    <a:pt x="1" y="11455"/>
                    <a:pt x="159" y="13057"/>
                    <a:pt x="554" y="15032"/>
                  </a:cubicBezTo>
                  <a:cubicBezTo>
                    <a:pt x="599" y="15224"/>
                    <a:pt x="655" y="15404"/>
                    <a:pt x="723" y="15585"/>
                  </a:cubicBezTo>
                  <a:cubicBezTo>
                    <a:pt x="1355" y="16770"/>
                    <a:pt x="1964" y="17221"/>
                    <a:pt x="2901" y="17661"/>
                  </a:cubicBezTo>
                  <a:cubicBezTo>
                    <a:pt x="4024" y="18196"/>
                    <a:pt x="5243" y="18425"/>
                    <a:pt x="6477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44" y="3623"/>
                    <a:pt x="20267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506181" y="84116"/>
              <a:ext cx="714577" cy="598678"/>
            </a:xfrm>
            <a:custGeom>
              <a:rect b="b" l="l" r="r" t="t"/>
              <a:pathLst>
                <a:path extrusionOk="0" h="17444" w="20821">
                  <a:moveTo>
                    <a:pt x="13258" y="1"/>
                  </a:moveTo>
                  <a:cubicBezTo>
                    <a:pt x="12420" y="1"/>
                    <a:pt x="11566" y="89"/>
                    <a:pt x="10710" y="267"/>
                  </a:cubicBezTo>
                  <a:cubicBezTo>
                    <a:pt x="9356" y="538"/>
                    <a:pt x="8047" y="1000"/>
                    <a:pt x="6828" y="1644"/>
                  </a:cubicBezTo>
                  <a:cubicBezTo>
                    <a:pt x="6117" y="2005"/>
                    <a:pt x="5429" y="2433"/>
                    <a:pt x="4785" y="2907"/>
                  </a:cubicBezTo>
                  <a:cubicBezTo>
                    <a:pt x="2608" y="4453"/>
                    <a:pt x="1039" y="6699"/>
                    <a:pt x="362" y="9283"/>
                  </a:cubicBezTo>
                  <a:cubicBezTo>
                    <a:pt x="80" y="10355"/>
                    <a:pt x="1" y="11483"/>
                    <a:pt x="125" y="12589"/>
                  </a:cubicBezTo>
                  <a:cubicBezTo>
                    <a:pt x="204" y="13492"/>
                    <a:pt x="306" y="14338"/>
                    <a:pt x="859" y="15083"/>
                  </a:cubicBezTo>
                  <a:cubicBezTo>
                    <a:pt x="1411" y="15828"/>
                    <a:pt x="1818" y="16268"/>
                    <a:pt x="2653" y="16663"/>
                  </a:cubicBezTo>
                  <a:cubicBezTo>
                    <a:pt x="3777" y="17188"/>
                    <a:pt x="5097" y="17443"/>
                    <a:pt x="6415" y="17443"/>
                  </a:cubicBezTo>
                  <a:cubicBezTo>
                    <a:pt x="7080" y="17443"/>
                    <a:pt x="7745" y="17378"/>
                    <a:pt x="8385" y="17250"/>
                  </a:cubicBezTo>
                  <a:cubicBezTo>
                    <a:pt x="9119" y="17092"/>
                    <a:pt x="9852" y="16866"/>
                    <a:pt x="10552" y="16572"/>
                  </a:cubicBezTo>
                  <a:cubicBezTo>
                    <a:pt x="14828" y="14801"/>
                    <a:pt x="17932" y="11788"/>
                    <a:pt x="19782" y="7624"/>
                  </a:cubicBezTo>
                  <a:cubicBezTo>
                    <a:pt x="20414" y="6214"/>
                    <a:pt x="20820" y="4589"/>
                    <a:pt x="20177" y="3110"/>
                  </a:cubicBezTo>
                  <a:cubicBezTo>
                    <a:pt x="19568" y="1689"/>
                    <a:pt x="18484" y="1170"/>
                    <a:pt x="17085" y="662"/>
                  </a:cubicBezTo>
                  <a:cubicBezTo>
                    <a:pt x="15892" y="225"/>
                    <a:pt x="14596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512015" y="138960"/>
              <a:ext cx="766434" cy="673530"/>
            </a:xfrm>
            <a:custGeom>
              <a:rect b="b" l="l" r="r" t="t"/>
              <a:pathLst>
                <a:path extrusionOk="0" h="19625" w="22332">
                  <a:moveTo>
                    <a:pt x="0" y="13553"/>
                  </a:moveTo>
                  <a:cubicBezTo>
                    <a:pt x="14" y="13578"/>
                    <a:pt x="28" y="13604"/>
                    <a:pt x="41" y="13629"/>
                  </a:cubicBezTo>
                  <a:lnTo>
                    <a:pt x="41" y="13629"/>
                  </a:lnTo>
                  <a:cubicBezTo>
                    <a:pt x="28" y="13603"/>
                    <a:pt x="14" y="13578"/>
                    <a:pt x="0" y="13553"/>
                  </a:cubicBezTo>
                  <a:close/>
                  <a:moveTo>
                    <a:pt x="19544" y="0"/>
                  </a:moveTo>
                  <a:lnTo>
                    <a:pt x="19544" y="0"/>
                  </a:lnTo>
                  <a:cubicBezTo>
                    <a:pt x="20921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4" y="16393"/>
                  </a:cubicBezTo>
                  <a:cubicBezTo>
                    <a:pt x="4520" y="16393"/>
                    <a:pt x="3301" y="16164"/>
                    <a:pt x="2178" y="15629"/>
                  </a:cubicBezTo>
                  <a:cubicBezTo>
                    <a:pt x="1251" y="15198"/>
                    <a:pt x="658" y="14757"/>
                    <a:pt x="41" y="13629"/>
                  </a:cubicBezTo>
                  <a:lnTo>
                    <a:pt x="41" y="13629"/>
                  </a:lnTo>
                  <a:cubicBezTo>
                    <a:pt x="567" y="14600"/>
                    <a:pt x="1047" y="15436"/>
                    <a:pt x="1817" y="16261"/>
                  </a:cubicBezTo>
                  <a:cubicBezTo>
                    <a:pt x="3510" y="18100"/>
                    <a:pt x="5947" y="19150"/>
                    <a:pt x="8384" y="19499"/>
                  </a:cubicBezTo>
                  <a:cubicBezTo>
                    <a:pt x="8970" y="19583"/>
                    <a:pt x="9551" y="19624"/>
                    <a:pt x="10125" y="19624"/>
                  </a:cubicBezTo>
                  <a:cubicBezTo>
                    <a:pt x="16491" y="19624"/>
                    <a:pt x="21920" y="14610"/>
                    <a:pt x="22230" y="8057"/>
                  </a:cubicBezTo>
                  <a:cubicBezTo>
                    <a:pt x="22332" y="6263"/>
                    <a:pt x="22072" y="4469"/>
                    <a:pt x="21463" y="2776"/>
                  </a:cubicBezTo>
                  <a:cubicBezTo>
                    <a:pt x="21090" y="1693"/>
                    <a:pt x="20425" y="723"/>
                    <a:pt x="19544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1236579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69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91" y="768"/>
                    <a:pt x="170" y="870"/>
                  </a:cubicBezTo>
                  <a:cubicBezTo>
                    <a:pt x="215" y="915"/>
                    <a:pt x="272" y="960"/>
                    <a:pt x="328" y="994"/>
                  </a:cubicBezTo>
                  <a:cubicBezTo>
                    <a:pt x="373" y="937"/>
                    <a:pt x="407" y="881"/>
                    <a:pt x="441" y="813"/>
                  </a:cubicBezTo>
                  <a:cubicBezTo>
                    <a:pt x="486" y="700"/>
                    <a:pt x="509" y="565"/>
                    <a:pt x="486" y="452"/>
                  </a:cubicBezTo>
                  <a:cubicBezTo>
                    <a:pt x="464" y="328"/>
                    <a:pt x="418" y="215"/>
                    <a:pt x="328" y="125"/>
                  </a:cubicBezTo>
                  <a:cubicBezTo>
                    <a:pt x="283" y="69"/>
                    <a:pt x="238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1237368" y="299303"/>
              <a:ext cx="17469" cy="24813"/>
            </a:xfrm>
            <a:custGeom>
              <a:rect b="b" l="l" r="r" t="t"/>
              <a:pathLst>
                <a:path extrusionOk="0" h="723" w="509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12" y="203"/>
                    <a:pt x="12" y="260"/>
                    <a:pt x="12" y="305"/>
                  </a:cubicBezTo>
                  <a:cubicBezTo>
                    <a:pt x="1" y="339"/>
                    <a:pt x="1" y="372"/>
                    <a:pt x="23" y="418"/>
                  </a:cubicBezTo>
                  <a:cubicBezTo>
                    <a:pt x="46" y="497"/>
                    <a:pt x="102" y="576"/>
                    <a:pt x="181" y="632"/>
                  </a:cubicBezTo>
                  <a:cubicBezTo>
                    <a:pt x="226" y="666"/>
                    <a:pt x="283" y="700"/>
                    <a:pt x="339" y="722"/>
                  </a:cubicBezTo>
                  <a:cubicBezTo>
                    <a:pt x="384" y="677"/>
                    <a:pt x="418" y="632"/>
                    <a:pt x="452" y="576"/>
                  </a:cubicBezTo>
                  <a:cubicBezTo>
                    <a:pt x="497" y="485"/>
                    <a:pt x="508" y="384"/>
                    <a:pt x="474" y="282"/>
                  </a:cubicBezTo>
                  <a:cubicBezTo>
                    <a:pt x="441" y="169"/>
                    <a:pt x="373" y="79"/>
                    <a:pt x="271" y="34"/>
                  </a:cubicBezTo>
                  <a:cubicBezTo>
                    <a:pt x="215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828411" y="777552"/>
              <a:ext cx="66238" cy="17091"/>
            </a:xfrm>
            <a:custGeom>
              <a:rect b="b" l="l" r="r" t="t"/>
              <a:pathLst>
                <a:path extrusionOk="0" h="498" w="1930">
                  <a:moveTo>
                    <a:pt x="328" y="1"/>
                  </a:moveTo>
                  <a:cubicBezTo>
                    <a:pt x="215" y="1"/>
                    <a:pt x="102" y="12"/>
                    <a:pt x="0" y="35"/>
                  </a:cubicBezTo>
                  <a:cubicBezTo>
                    <a:pt x="68" y="125"/>
                    <a:pt x="147" y="204"/>
                    <a:pt x="237" y="272"/>
                  </a:cubicBezTo>
                  <a:cubicBezTo>
                    <a:pt x="328" y="340"/>
                    <a:pt x="429" y="396"/>
                    <a:pt x="542" y="418"/>
                  </a:cubicBezTo>
                  <a:cubicBezTo>
                    <a:pt x="677" y="452"/>
                    <a:pt x="813" y="475"/>
                    <a:pt x="948" y="497"/>
                  </a:cubicBezTo>
                  <a:cubicBezTo>
                    <a:pt x="1185" y="486"/>
                    <a:pt x="1433" y="430"/>
                    <a:pt x="1648" y="328"/>
                  </a:cubicBezTo>
                  <a:cubicBezTo>
                    <a:pt x="1749" y="272"/>
                    <a:pt x="1840" y="215"/>
                    <a:pt x="1930" y="136"/>
                  </a:cubicBezTo>
                  <a:cubicBezTo>
                    <a:pt x="1817" y="91"/>
                    <a:pt x="1716" y="69"/>
                    <a:pt x="1603" y="57"/>
                  </a:cubicBezTo>
                  <a:cubicBezTo>
                    <a:pt x="1512" y="35"/>
                    <a:pt x="1400" y="35"/>
                    <a:pt x="1287" y="24"/>
                  </a:cubicBezTo>
                  <a:cubicBezTo>
                    <a:pt x="1185" y="12"/>
                    <a:pt x="1072" y="12"/>
                    <a:pt x="948" y="12"/>
                  </a:cubicBezTo>
                  <a:cubicBezTo>
                    <a:pt x="897" y="7"/>
                    <a:pt x="847" y="4"/>
                    <a:pt x="796" y="4"/>
                  </a:cubicBezTo>
                  <a:cubicBezTo>
                    <a:pt x="745" y="4"/>
                    <a:pt x="694" y="7"/>
                    <a:pt x="644" y="12"/>
                  </a:cubicBezTo>
                  <a:cubicBezTo>
                    <a:pt x="615" y="18"/>
                    <a:pt x="590" y="21"/>
                    <a:pt x="565" y="21"/>
                  </a:cubicBezTo>
                  <a:cubicBezTo>
                    <a:pt x="539" y="21"/>
                    <a:pt x="514" y="18"/>
                    <a:pt x="486" y="12"/>
                  </a:cubicBezTo>
                  <a:cubicBezTo>
                    <a:pt x="429" y="1"/>
                    <a:pt x="384" y="1"/>
                    <a:pt x="328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886515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2" y="0"/>
                  </a:moveTo>
                  <a:cubicBezTo>
                    <a:pt x="474" y="0"/>
                    <a:pt x="406" y="12"/>
                    <a:pt x="350" y="34"/>
                  </a:cubicBezTo>
                  <a:cubicBezTo>
                    <a:pt x="282" y="45"/>
                    <a:pt x="226" y="68"/>
                    <a:pt x="169" y="102"/>
                  </a:cubicBezTo>
                  <a:cubicBezTo>
                    <a:pt x="102" y="136"/>
                    <a:pt x="45" y="181"/>
                    <a:pt x="0" y="237"/>
                  </a:cubicBezTo>
                  <a:cubicBezTo>
                    <a:pt x="45" y="282"/>
                    <a:pt x="102" y="339"/>
                    <a:pt x="158" y="373"/>
                  </a:cubicBezTo>
                  <a:cubicBezTo>
                    <a:pt x="271" y="440"/>
                    <a:pt x="395" y="486"/>
                    <a:pt x="530" y="486"/>
                  </a:cubicBezTo>
                  <a:cubicBezTo>
                    <a:pt x="666" y="474"/>
                    <a:pt x="790" y="429"/>
                    <a:pt x="914" y="361"/>
                  </a:cubicBezTo>
                  <a:cubicBezTo>
                    <a:pt x="970" y="316"/>
                    <a:pt x="1027" y="271"/>
                    <a:pt x="1072" y="203"/>
                  </a:cubicBezTo>
                  <a:cubicBezTo>
                    <a:pt x="1016" y="158"/>
                    <a:pt x="959" y="113"/>
                    <a:pt x="903" y="79"/>
                  </a:cubicBezTo>
                  <a:cubicBezTo>
                    <a:pt x="790" y="23"/>
                    <a:pt x="666" y="0"/>
                    <a:pt x="54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591775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30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15"/>
            <p:cNvSpPr/>
            <p:nvPr/>
          </p:nvSpPr>
          <p:spPr>
            <a:xfrm>
              <a:off x="807098" y="581310"/>
              <a:ext cx="31986" cy="27078"/>
            </a:xfrm>
            <a:custGeom>
              <a:rect b="b" l="l" r="r" t="t"/>
              <a:pathLst>
                <a:path extrusionOk="0" h="789" w="932">
                  <a:moveTo>
                    <a:pt x="579" y="1"/>
                  </a:moveTo>
                  <a:cubicBezTo>
                    <a:pt x="547" y="1"/>
                    <a:pt x="513" y="7"/>
                    <a:pt x="475" y="20"/>
                  </a:cubicBezTo>
                  <a:cubicBezTo>
                    <a:pt x="452" y="20"/>
                    <a:pt x="441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7" y="788"/>
                    <a:pt x="435" y="789"/>
                    <a:pt x="443" y="789"/>
                  </a:cubicBezTo>
                  <a:cubicBezTo>
                    <a:pt x="867" y="789"/>
                    <a:pt x="932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15"/>
            <p:cNvSpPr/>
            <p:nvPr/>
          </p:nvSpPr>
          <p:spPr>
            <a:xfrm>
              <a:off x="974408" y="520049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7" y="0"/>
                    <a:pt x="491" y="7"/>
                    <a:pt x="452" y="23"/>
                  </a:cubicBezTo>
                  <a:cubicBezTo>
                    <a:pt x="429" y="34"/>
                    <a:pt x="418" y="34"/>
                    <a:pt x="395" y="45"/>
                  </a:cubicBezTo>
                  <a:cubicBezTo>
                    <a:pt x="113" y="192"/>
                    <a:pt x="1" y="779"/>
                    <a:pt x="418" y="801"/>
                  </a:cubicBezTo>
                  <a:cubicBezTo>
                    <a:pt x="424" y="801"/>
                    <a:pt x="429" y="802"/>
                    <a:pt x="434" y="802"/>
                  </a:cubicBezTo>
                  <a:cubicBezTo>
                    <a:pt x="863" y="802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760080" y="631108"/>
              <a:ext cx="40292" cy="22617"/>
            </a:xfrm>
            <a:custGeom>
              <a:rect b="b" l="l" r="r" t="t"/>
              <a:pathLst>
                <a:path extrusionOk="0" h="659" w="1174">
                  <a:moveTo>
                    <a:pt x="702" y="1"/>
                  </a:moveTo>
                  <a:cubicBezTo>
                    <a:pt x="379" y="1"/>
                    <a:pt x="0" y="427"/>
                    <a:pt x="344" y="612"/>
                  </a:cubicBezTo>
                  <a:cubicBezTo>
                    <a:pt x="355" y="612"/>
                    <a:pt x="378" y="623"/>
                    <a:pt x="389" y="634"/>
                  </a:cubicBezTo>
                  <a:cubicBezTo>
                    <a:pt x="432" y="651"/>
                    <a:pt x="479" y="658"/>
                    <a:pt x="529" y="658"/>
                  </a:cubicBezTo>
                  <a:cubicBezTo>
                    <a:pt x="819" y="658"/>
                    <a:pt x="1173" y="395"/>
                    <a:pt x="942" y="115"/>
                  </a:cubicBezTo>
                  <a:cubicBezTo>
                    <a:pt x="878" y="34"/>
                    <a:pt x="792" y="1"/>
                    <a:pt x="70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903160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56" y="819"/>
                    <a:pt x="448" y="819"/>
                  </a:cubicBezTo>
                  <a:cubicBezTo>
                    <a:pt x="499" y="819"/>
                    <a:pt x="553" y="799"/>
                    <a:pt x="610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9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583298" y="543489"/>
              <a:ext cx="39022" cy="21862"/>
            </a:xfrm>
            <a:custGeom>
              <a:rect b="b" l="l" r="r" t="t"/>
              <a:pathLst>
                <a:path extrusionOk="0" h="637" w="1137">
                  <a:moveTo>
                    <a:pt x="579" y="1"/>
                  </a:moveTo>
                  <a:cubicBezTo>
                    <a:pt x="304" y="1"/>
                    <a:pt x="1" y="207"/>
                    <a:pt x="169" y="491"/>
                  </a:cubicBezTo>
                  <a:cubicBezTo>
                    <a:pt x="235" y="595"/>
                    <a:pt x="338" y="636"/>
                    <a:pt x="447" y="636"/>
                  </a:cubicBezTo>
                  <a:cubicBezTo>
                    <a:pt x="764" y="636"/>
                    <a:pt x="1137" y="283"/>
                    <a:pt x="835" y="73"/>
                  </a:cubicBezTo>
                  <a:lnTo>
                    <a:pt x="789" y="50"/>
                  </a:lnTo>
                  <a:cubicBezTo>
                    <a:pt x="728" y="16"/>
                    <a:pt x="655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519360" y="423541"/>
              <a:ext cx="37203" cy="26118"/>
            </a:xfrm>
            <a:custGeom>
              <a:rect b="b" l="l" r="r" t="t"/>
              <a:pathLst>
                <a:path extrusionOk="0" h="761" w="1084">
                  <a:moveTo>
                    <a:pt x="656" y="1"/>
                  </a:moveTo>
                  <a:cubicBezTo>
                    <a:pt x="645" y="1"/>
                    <a:pt x="633" y="1"/>
                    <a:pt x="621" y="2"/>
                  </a:cubicBezTo>
                  <a:cubicBezTo>
                    <a:pt x="610" y="2"/>
                    <a:pt x="587" y="2"/>
                    <a:pt x="576" y="14"/>
                  </a:cubicBezTo>
                  <a:cubicBezTo>
                    <a:pt x="271" y="81"/>
                    <a:pt x="1" y="623"/>
                    <a:pt x="396" y="747"/>
                  </a:cubicBezTo>
                  <a:cubicBezTo>
                    <a:pt x="427" y="756"/>
                    <a:pt x="458" y="761"/>
                    <a:pt x="487" y="761"/>
                  </a:cubicBezTo>
                  <a:cubicBezTo>
                    <a:pt x="881" y="761"/>
                    <a:pt x="1084" y="1"/>
                    <a:pt x="65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1146180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9" y="0"/>
                  </a:moveTo>
                  <a:cubicBezTo>
                    <a:pt x="459" y="0"/>
                    <a:pt x="415" y="10"/>
                    <a:pt x="367" y="30"/>
                  </a:cubicBezTo>
                  <a:cubicBezTo>
                    <a:pt x="0" y="190"/>
                    <a:pt x="221" y="827"/>
                    <a:pt x="507" y="827"/>
                  </a:cubicBezTo>
                  <a:cubicBezTo>
                    <a:pt x="564" y="827"/>
                    <a:pt x="624" y="801"/>
                    <a:pt x="683" y="741"/>
                  </a:cubicBezTo>
                  <a:cubicBezTo>
                    <a:pt x="694" y="730"/>
                    <a:pt x="705" y="718"/>
                    <a:pt x="705" y="696"/>
                  </a:cubicBezTo>
                  <a:cubicBezTo>
                    <a:pt x="874" y="488"/>
                    <a:pt x="790" y="0"/>
                    <a:pt x="4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649981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2" y="0"/>
                    <a:pt x="288" y="34"/>
                    <a:pt x="223" y="116"/>
                  </a:cubicBezTo>
                  <a:cubicBezTo>
                    <a:pt x="1" y="387"/>
                    <a:pt x="361" y="773"/>
                    <a:pt x="621" y="773"/>
                  </a:cubicBezTo>
                  <a:cubicBezTo>
                    <a:pt x="717" y="773"/>
                    <a:pt x="799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8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87442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39" y="0"/>
                  </a:moveTo>
                  <a:cubicBezTo>
                    <a:pt x="350" y="0"/>
                    <a:pt x="0" y="271"/>
                    <a:pt x="233" y="543"/>
                  </a:cubicBezTo>
                  <a:cubicBezTo>
                    <a:pt x="298" y="623"/>
                    <a:pt x="384" y="656"/>
                    <a:pt x="474" y="656"/>
                  </a:cubicBezTo>
                  <a:cubicBezTo>
                    <a:pt x="799" y="656"/>
                    <a:pt x="1173" y="223"/>
                    <a:pt x="819" y="46"/>
                  </a:cubicBezTo>
                  <a:cubicBezTo>
                    <a:pt x="808" y="35"/>
                    <a:pt x="785" y="24"/>
                    <a:pt x="774" y="24"/>
                  </a:cubicBezTo>
                  <a:cubicBezTo>
                    <a:pt x="733" y="8"/>
                    <a:pt x="687" y="0"/>
                    <a:pt x="6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528729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11" y="1"/>
                  </a:moveTo>
                  <a:cubicBezTo>
                    <a:pt x="382" y="1"/>
                    <a:pt x="0" y="467"/>
                    <a:pt x="371" y="630"/>
                  </a:cubicBezTo>
                  <a:cubicBezTo>
                    <a:pt x="382" y="641"/>
                    <a:pt x="405" y="641"/>
                    <a:pt x="416" y="653"/>
                  </a:cubicBezTo>
                  <a:cubicBezTo>
                    <a:pt x="451" y="663"/>
                    <a:pt x="488" y="668"/>
                    <a:pt x="527" y="668"/>
                  </a:cubicBezTo>
                  <a:cubicBezTo>
                    <a:pt x="824" y="668"/>
                    <a:pt x="1185" y="379"/>
                    <a:pt x="935" y="100"/>
                  </a:cubicBezTo>
                  <a:cubicBezTo>
                    <a:pt x="872" y="30"/>
                    <a:pt x="793" y="1"/>
                    <a:pt x="71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1134511" y="282280"/>
              <a:ext cx="36585" cy="21072"/>
            </a:xfrm>
            <a:custGeom>
              <a:rect b="b" l="l" r="r" t="t"/>
              <a:pathLst>
                <a:path extrusionOk="0" h="614" w="1066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3" y="614"/>
                  </a:cubicBezTo>
                  <a:cubicBezTo>
                    <a:pt x="736" y="614"/>
                    <a:pt x="1066" y="366"/>
                    <a:pt x="831" y="124"/>
                  </a:cubicBezTo>
                  <a:lnTo>
                    <a:pt x="786" y="90"/>
                  </a:lnTo>
                  <a:cubicBezTo>
                    <a:pt x="712" y="30"/>
                    <a:pt x="603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1169792" y="230594"/>
              <a:ext cx="29961" cy="22342"/>
            </a:xfrm>
            <a:custGeom>
              <a:rect b="b" l="l" r="r" t="t"/>
              <a:pathLst>
                <a:path extrusionOk="0" h="651" w="873">
                  <a:moveTo>
                    <a:pt x="310" y="1"/>
                  </a:moveTo>
                  <a:cubicBezTo>
                    <a:pt x="153" y="1"/>
                    <a:pt x="17" y="80"/>
                    <a:pt x="6" y="276"/>
                  </a:cubicBezTo>
                  <a:cubicBezTo>
                    <a:pt x="0" y="524"/>
                    <a:pt x="251" y="651"/>
                    <a:pt x="474" y="651"/>
                  </a:cubicBezTo>
                  <a:cubicBezTo>
                    <a:pt x="686" y="651"/>
                    <a:pt x="873" y="535"/>
                    <a:pt x="785" y="298"/>
                  </a:cubicBezTo>
                  <a:cubicBezTo>
                    <a:pt x="785" y="287"/>
                    <a:pt x="773" y="276"/>
                    <a:pt x="762" y="253"/>
                  </a:cubicBezTo>
                  <a:cubicBezTo>
                    <a:pt x="690" y="103"/>
                    <a:pt x="487" y="1"/>
                    <a:pt x="31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669818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9" y="0"/>
                  </a:moveTo>
                  <a:cubicBezTo>
                    <a:pt x="361" y="0"/>
                    <a:pt x="309" y="19"/>
                    <a:pt x="254" y="61"/>
                  </a:cubicBezTo>
                  <a:cubicBezTo>
                    <a:pt x="232" y="61"/>
                    <a:pt x="221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1098029" y="170362"/>
              <a:ext cx="34938" cy="21141"/>
            </a:xfrm>
            <a:custGeom>
              <a:rect b="b" l="l" r="r" t="t"/>
              <a:pathLst>
                <a:path extrusionOk="0" h="616" w="1018">
                  <a:moveTo>
                    <a:pt x="583" y="0"/>
                  </a:moveTo>
                  <a:cubicBezTo>
                    <a:pt x="302" y="0"/>
                    <a:pt x="0" y="211"/>
                    <a:pt x="201" y="462"/>
                  </a:cubicBezTo>
                  <a:cubicBezTo>
                    <a:pt x="213" y="473"/>
                    <a:pt x="224" y="485"/>
                    <a:pt x="235" y="496"/>
                  </a:cubicBezTo>
                  <a:cubicBezTo>
                    <a:pt x="318" y="575"/>
                    <a:pt x="451" y="615"/>
                    <a:pt x="580" y="615"/>
                  </a:cubicBezTo>
                  <a:cubicBezTo>
                    <a:pt x="804" y="615"/>
                    <a:pt x="1018" y="494"/>
                    <a:pt x="946" y="236"/>
                  </a:cubicBezTo>
                  <a:cubicBezTo>
                    <a:pt x="897" y="68"/>
                    <a:pt x="744" y="0"/>
                    <a:pt x="5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1046789" y="483841"/>
              <a:ext cx="29172" cy="28005"/>
            </a:xfrm>
            <a:custGeom>
              <a:rect b="b" l="l" r="r" t="t"/>
              <a:pathLst>
                <a:path extrusionOk="0" h="816" w="850">
                  <a:moveTo>
                    <a:pt x="501" y="0"/>
                  </a:moveTo>
                  <a:cubicBezTo>
                    <a:pt x="469" y="0"/>
                    <a:pt x="434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4" y="728"/>
                    <a:pt x="645" y="716"/>
                  </a:cubicBezTo>
                  <a:cubicBezTo>
                    <a:pt x="850" y="512"/>
                    <a:pt x="813" y="0"/>
                    <a:pt x="5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964387" y="477321"/>
              <a:ext cx="35830" cy="21107"/>
            </a:xfrm>
            <a:custGeom>
              <a:rect b="b" l="l" r="r" t="t"/>
              <a:pathLst>
                <a:path extrusionOk="0" h="615" w="1044">
                  <a:moveTo>
                    <a:pt x="461" y="0"/>
                  </a:moveTo>
                  <a:cubicBezTo>
                    <a:pt x="227" y="0"/>
                    <a:pt x="1" y="128"/>
                    <a:pt x="89" y="387"/>
                  </a:cubicBezTo>
                  <a:cubicBezTo>
                    <a:pt x="141" y="549"/>
                    <a:pt x="287" y="614"/>
                    <a:pt x="441" y="614"/>
                  </a:cubicBezTo>
                  <a:cubicBezTo>
                    <a:pt x="729" y="614"/>
                    <a:pt x="1043" y="389"/>
                    <a:pt x="823" y="139"/>
                  </a:cubicBezTo>
                  <a:lnTo>
                    <a:pt x="789" y="105"/>
                  </a:lnTo>
                  <a:cubicBezTo>
                    <a:pt x="708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1068514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7" y="0"/>
                    <a:pt x="512" y="7"/>
                    <a:pt x="475" y="20"/>
                  </a:cubicBezTo>
                  <a:cubicBezTo>
                    <a:pt x="452" y="20"/>
                    <a:pt x="441" y="31"/>
                    <a:pt x="429" y="43"/>
                  </a:cubicBezTo>
                  <a:cubicBezTo>
                    <a:pt x="147" y="178"/>
                    <a:pt x="1" y="765"/>
                    <a:pt x="429" y="799"/>
                  </a:cubicBezTo>
                  <a:cubicBezTo>
                    <a:pt x="437" y="799"/>
                    <a:pt x="445" y="800"/>
                    <a:pt x="453" y="800"/>
                  </a:cubicBezTo>
                  <a:cubicBezTo>
                    <a:pt x="868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1148685" y="343850"/>
              <a:ext cx="31403" cy="27525"/>
            </a:xfrm>
            <a:custGeom>
              <a:rect b="b" l="l" r="r" t="t"/>
              <a:pathLst>
                <a:path extrusionOk="0" h="802" w="915">
                  <a:moveTo>
                    <a:pt x="561" y="0"/>
                  </a:moveTo>
                  <a:cubicBezTo>
                    <a:pt x="528" y="0"/>
                    <a:pt x="492" y="7"/>
                    <a:pt x="452" y="22"/>
                  </a:cubicBezTo>
                  <a:lnTo>
                    <a:pt x="407" y="45"/>
                  </a:lnTo>
                  <a:cubicBezTo>
                    <a:pt x="125" y="192"/>
                    <a:pt x="0" y="778"/>
                    <a:pt x="429" y="801"/>
                  </a:cubicBezTo>
                  <a:cubicBezTo>
                    <a:pt x="435" y="801"/>
                    <a:pt x="440" y="801"/>
                    <a:pt x="445" y="801"/>
                  </a:cubicBezTo>
                  <a:cubicBezTo>
                    <a:pt x="865" y="801"/>
                    <a:pt x="914" y="0"/>
                    <a:pt x="5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532058" y="521181"/>
              <a:ext cx="29927" cy="27628"/>
            </a:xfrm>
            <a:custGeom>
              <a:rect b="b" l="l" r="r" t="t"/>
              <a:pathLst>
                <a:path extrusionOk="0" h="805" w="872">
                  <a:moveTo>
                    <a:pt x="443" y="1"/>
                  </a:moveTo>
                  <a:cubicBezTo>
                    <a:pt x="12" y="1"/>
                    <a:pt x="1" y="805"/>
                    <a:pt x="343" y="805"/>
                  </a:cubicBezTo>
                  <a:cubicBezTo>
                    <a:pt x="377" y="805"/>
                    <a:pt x="414" y="797"/>
                    <a:pt x="454" y="779"/>
                  </a:cubicBezTo>
                  <a:cubicBezTo>
                    <a:pt x="477" y="768"/>
                    <a:pt x="488" y="757"/>
                    <a:pt x="499" y="757"/>
                  </a:cubicBezTo>
                  <a:cubicBezTo>
                    <a:pt x="770" y="599"/>
                    <a:pt x="872" y="1"/>
                    <a:pt x="44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1120680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8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17" y="548"/>
                    <a:pt x="270" y="616"/>
                    <a:pt x="431" y="616"/>
                  </a:cubicBezTo>
                  <a:cubicBezTo>
                    <a:pt x="712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83" y="120"/>
                  </a:cubicBezTo>
                  <a:cubicBezTo>
                    <a:pt x="700" y="41"/>
                    <a:pt x="567" y="1"/>
                    <a:pt x="43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15"/>
            <p:cNvSpPr/>
            <p:nvPr/>
          </p:nvSpPr>
          <p:spPr>
            <a:xfrm>
              <a:off x="1068720" y="427659"/>
              <a:ext cx="30236" cy="22033"/>
            </a:xfrm>
            <a:custGeom>
              <a:rect b="b" l="l" r="r" t="t"/>
              <a:pathLst>
                <a:path extrusionOk="0" h="642" w="881">
                  <a:moveTo>
                    <a:pt x="418" y="1"/>
                  </a:moveTo>
                  <a:cubicBezTo>
                    <a:pt x="198" y="1"/>
                    <a:pt x="0" y="119"/>
                    <a:pt x="96" y="356"/>
                  </a:cubicBezTo>
                  <a:cubicBezTo>
                    <a:pt x="96" y="367"/>
                    <a:pt x="107" y="379"/>
                    <a:pt x="119" y="401"/>
                  </a:cubicBezTo>
                  <a:cubicBezTo>
                    <a:pt x="196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80" y="119"/>
                    <a:pt x="638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15"/>
            <p:cNvSpPr/>
            <p:nvPr/>
          </p:nvSpPr>
          <p:spPr>
            <a:xfrm>
              <a:off x="612435" y="58308"/>
              <a:ext cx="288082" cy="233513"/>
            </a:xfrm>
            <a:custGeom>
              <a:rect b="b" l="l" r="r" t="t"/>
              <a:pathLst>
                <a:path extrusionOk="0" h="6804" w="8394">
                  <a:moveTo>
                    <a:pt x="5934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10" y="6803"/>
                  </a:cubicBezTo>
                  <a:cubicBezTo>
                    <a:pt x="5641" y="6803"/>
                    <a:pt x="5930" y="6750"/>
                    <a:pt x="6147" y="6638"/>
                  </a:cubicBezTo>
                  <a:lnTo>
                    <a:pt x="8042" y="2723"/>
                  </a:lnTo>
                  <a:cubicBezTo>
                    <a:pt x="8393" y="749"/>
                    <a:pt x="7332" y="1"/>
                    <a:pt x="5934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15"/>
            <p:cNvSpPr/>
            <p:nvPr/>
          </p:nvSpPr>
          <p:spPr>
            <a:xfrm>
              <a:off x="637489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39" y="0"/>
                  </a:moveTo>
                  <a:cubicBezTo>
                    <a:pt x="5062" y="0"/>
                    <a:pt x="4986" y="2"/>
                    <a:pt x="4909" y="7"/>
                  </a:cubicBezTo>
                  <a:cubicBezTo>
                    <a:pt x="4142" y="63"/>
                    <a:pt x="3397" y="255"/>
                    <a:pt x="2708" y="582"/>
                  </a:cubicBezTo>
                  <a:cubicBezTo>
                    <a:pt x="2020" y="898"/>
                    <a:pt x="1388" y="1338"/>
                    <a:pt x="869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52" y="2410"/>
                    <a:pt x="395" y="2501"/>
                    <a:pt x="361" y="2580"/>
                  </a:cubicBezTo>
                  <a:cubicBezTo>
                    <a:pt x="305" y="2670"/>
                    <a:pt x="271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79" y="4408"/>
                    <a:pt x="226" y="4791"/>
                    <a:pt x="452" y="5107"/>
                  </a:cubicBezTo>
                  <a:cubicBezTo>
                    <a:pt x="677" y="5423"/>
                    <a:pt x="948" y="5694"/>
                    <a:pt x="1253" y="5931"/>
                  </a:cubicBezTo>
                  <a:cubicBezTo>
                    <a:pt x="1840" y="6382"/>
                    <a:pt x="2528" y="6710"/>
                    <a:pt x="3250" y="6902"/>
                  </a:cubicBezTo>
                  <a:cubicBezTo>
                    <a:pt x="3600" y="6992"/>
                    <a:pt x="3972" y="7048"/>
                    <a:pt x="4345" y="7060"/>
                  </a:cubicBezTo>
                  <a:cubicBezTo>
                    <a:pt x="4400" y="7065"/>
                    <a:pt x="4456" y="7067"/>
                    <a:pt x="4512" y="7067"/>
                  </a:cubicBezTo>
                  <a:cubicBezTo>
                    <a:pt x="4819" y="7067"/>
                    <a:pt x="5130" y="6990"/>
                    <a:pt x="5417" y="6856"/>
                  </a:cubicBezTo>
                  <a:lnTo>
                    <a:pt x="5417" y="6856"/>
                  </a:lnTo>
                  <a:cubicBezTo>
                    <a:pt x="5176" y="6942"/>
                    <a:pt x="4930" y="6984"/>
                    <a:pt x="4683" y="6984"/>
                  </a:cubicBezTo>
                  <a:cubicBezTo>
                    <a:pt x="4570" y="6984"/>
                    <a:pt x="4458" y="6976"/>
                    <a:pt x="4345" y="6958"/>
                  </a:cubicBezTo>
                  <a:cubicBezTo>
                    <a:pt x="3984" y="6913"/>
                    <a:pt x="3634" y="6834"/>
                    <a:pt x="3295" y="6710"/>
                  </a:cubicBezTo>
                  <a:cubicBezTo>
                    <a:pt x="2618" y="6484"/>
                    <a:pt x="1998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85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80" y="2580"/>
                  </a:cubicBezTo>
                  <a:cubicBezTo>
                    <a:pt x="971" y="2433"/>
                    <a:pt x="1084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40" y="445"/>
                    <a:pt x="5244" y="445"/>
                  </a:cubicBezTo>
                  <a:cubicBezTo>
                    <a:pt x="5826" y="445"/>
                    <a:pt x="6409" y="589"/>
                    <a:pt x="6782" y="1000"/>
                  </a:cubicBezTo>
                  <a:cubicBezTo>
                    <a:pt x="6996" y="1248"/>
                    <a:pt x="7132" y="1553"/>
                    <a:pt x="7177" y="1880"/>
                  </a:cubicBezTo>
                  <a:cubicBezTo>
                    <a:pt x="7222" y="2219"/>
                    <a:pt x="7211" y="2568"/>
                    <a:pt x="7166" y="2918"/>
                  </a:cubicBezTo>
                  <a:lnTo>
                    <a:pt x="7166" y="2862"/>
                  </a:lnTo>
                  <a:cubicBezTo>
                    <a:pt x="6872" y="3528"/>
                    <a:pt x="6568" y="4182"/>
                    <a:pt x="6274" y="4848"/>
                  </a:cubicBezTo>
                  <a:cubicBezTo>
                    <a:pt x="5981" y="5514"/>
                    <a:pt x="5699" y="6179"/>
                    <a:pt x="5417" y="6856"/>
                  </a:cubicBezTo>
                  <a:cubicBezTo>
                    <a:pt x="5766" y="6224"/>
                    <a:pt x="6105" y="5570"/>
                    <a:pt x="6455" y="4938"/>
                  </a:cubicBezTo>
                  <a:cubicBezTo>
                    <a:pt x="6793" y="4295"/>
                    <a:pt x="7121" y="3652"/>
                    <a:pt x="7459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38" y="1824"/>
                  </a:cubicBezTo>
                  <a:cubicBezTo>
                    <a:pt x="7504" y="1417"/>
                    <a:pt x="7346" y="1034"/>
                    <a:pt x="7087" y="718"/>
                  </a:cubicBezTo>
                  <a:cubicBezTo>
                    <a:pt x="6805" y="424"/>
                    <a:pt x="6455" y="210"/>
                    <a:pt x="6060" y="108"/>
                  </a:cubicBezTo>
                  <a:cubicBezTo>
                    <a:pt x="5753" y="36"/>
                    <a:pt x="5446" y="0"/>
                    <a:pt x="51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15"/>
            <p:cNvSpPr/>
            <p:nvPr/>
          </p:nvSpPr>
          <p:spPr>
            <a:xfrm>
              <a:off x="521316" y="170774"/>
              <a:ext cx="321441" cy="242471"/>
            </a:xfrm>
            <a:custGeom>
              <a:rect b="b" l="l" r="r" t="t"/>
              <a:pathLst>
                <a:path extrusionOk="0" h="7065" w="9366">
                  <a:moveTo>
                    <a:pt x="5852" y="1"/>
                  </a:moveTo>
                  <a:cubicBezTo>
                    <a:pt x="5698" y="1"/>
                    <a:pt x="5537" y="17"/>
                    <a:pt x="5371" y="55"/>
                  </a:cubicBezTo>
                  <a:cubicBezTo>
                    <a:pt x="4186" y="326"/>
                    <a:pt x="3047" y="1003"/>
                    <a:pt x="2144" y="1770"/>
                  </a:cubicBezTo>
                  <a:cubicBezTo>
                    <a:pt x="1004" y="2763"/>
                    <a:pt x="0" y="4738"/>
                    <a:pt x="1106" y="6149"/>
                  </a:cubicBezTo>
                  <a:cubicBezTo>
                    <a:pt x="1648" y="6820"/>
                    <a:pt x="2449" y="7064"/>
                    <a:pt x="3282" y="7064"/>
                  </a:cubicBezTo>
                  <a:cubicBezTo>
                    <a:pt x="4129" y="7064"/>
                    <a:pt x="5010" y="6811"/>
                    <a:pt x="5687" y="6498"/>
                  </a:cubicBezTo>
                  <a:cubicBezTo>
                    <a:pt x="7459" y="5720"/>
                    <a:pt x="9366" y="3869"/>
                    <a:pt x="8237" y="1759"/>
                  </a:cubicBezTo>
                  <a:lnTo>
                    <a:pt x="7662" y="755"/>
                  </a:lnTo>
                  <a:cubicBezTo>
                    <a:pt x="7662" y="755"/>
                    <a:pt x="6900" y="1"/>
                    <a:pt x="585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15"/>
            <p:cNvSpPr/>
            <p:nvPr/>
          </p:nvSpPr>
          <p:spPr>
            <a:xfrm>
              <a:off x="533293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23" y="1"/>
                  </a:moveTo>
                  <a:cubicBezTo>
                    <a:pt x="5399" y="1"/>
                    <a:pt x="5374" y="1"/>
                    <a:pt x="5350" y="2"/>
                  </a:cubicBezTo>
                  <a:cubicBezTo>
                    <a:pt x="5225" y="13"/>
                    <a:pt x="5124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20" y="273"/>
                    <a:pt x="3883" y="374"/>
                  </a:cubicBezTo>
                  <a:cubicBezTo>
                    <a:pt x="3634" y="499"/>
                    <a:pt x="3341" y="589"/>
                    <a:pt x="3093" y="747"/>
                  </a:cubicBezTo>
                  <a:cubicBezTo>
                    <a:pt x="2833" y="905"/>
                    <a:pt x="2551" y="1040"/>
                    <a:pt x="2303" y="1232"/>
                  </a:cubicBezTo>
                  <a:cubicBezTo>
                    <a:pt x="2043" y="1435"/>
                    <a:pt x="1772" y="1604"/>
                    <a:pt x="1513" y="1830"/>
                  </a:cubicBezTo>
                  <a:cubicBezTo>
                    <a:pt x="1265" y="2078"/>
                    <a:pt x="1028" y="2338"/>
                    <a:pt x="825" y="2620"/>
                  </a:cubicBezTo>
                  <a:cubicBezTo>
                    <a:pt x="430" y="3207"/>
                    <a:pt x="102" y="3895"/>
                    <a:pt x="57" y="4685"/>
                  </a:cubicBezTo>
                  <a:cubicBezTo>
                    <a:pt x="1" y="5497"/>
                    <a:pt x="351" y="6276"/>
                    <a:pt x="994" y="6784"/>
                  </a:cubicBezTo>
                  <a:cubicBezTo>
                    <a:pt x="1553" y="7208"/>
                    <a:pt x="2237" y="7361"/>
                    <a:pt x="2888" y="7361"/>
                  </a:cubicBezTo>
                  <a:cubicBezTo>
                    <a:pt x="2999" y="7361"/>
                    <a:pt x="3109" y="7356"/>
                    <a:pt x="3217" y="7348"/>
                  </a:cubicBezTo>
                  <a:cubicBezTo>
                    <a:pt x="3939" y="7292"/>
                    <a:pt x="4650" y="7111"/>
                    <a:pt x="5316" y="6806"/>
                  </a:cubicBezTo>
                  <a:cubicBezTo>
                    <a:pt x="5474" y="6739"/>
                    <a:pt x="5620" y="6682"/>
                    <a:pt x="5778" y="6592"/>
                  </a:cubicBezTo>
                  <a:cubicBezTo>
                    <a:pt x="5925" y="6502"/>
                    <a:pt x="6083" y="6423"/>
                    <a:pt x="6230" y="6332"/>
                  </a:cubicBezTo>
                  <a:cubicBezTo>
                    <a:pt x="6501" y="6152"/>
                    <a:pt x="6771" y="5949"/>
                    <a:pt x="7008" y="5723"/>
                  </a:cubicBezTo>
                  <a:cubicBezTo>
                    <a:pt x="7471" y="5328"/>
                    <a:pt x="7843" y="4832"/>
                    <a:pt x="8103" y="4279"/>
                  </a:cubicBezTo>
                  <a:cubicBezTo>
                    <a:pt x="8317" y="3793"/>
                    <a:pt x="8374" y="3263"/>
                    <a:pt x="8283" y="2755"/>
                  </a:cubicBezTo>
                  <a:cubicBezTo>
                    <a:pt x="8216" y="2372"/>
                    <a:pt x="8058" y="1999"/>
                    <a:pt x="7843" y="1672"/>
                  </a:cubicBezTo>
                  <a:lnTo>
                    <a:pt x="7313" y="826"/>
                  </a:lnTo>
                  <a:lnTo>
                    <a:pt x="7313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94" y="5464"/>
                  </a:cubicBezTo>
                  <a:cubicBezTo>
                    <a:pt x="6546" y="5655"/>
                    <a:pt x="6297" y="5836"/>
                    <a:pt x="6027" y="5994"/>
                  </a:cubicBezTo>
                  <a:cubicBezTo>
                    <a:pt x="5880" y="6073"/>
                    <a:pt x="5744" y="6152"/>
                    <a:pt x="5598" y="6220"/>
                  </a:cubicBezTo>
                  <a:cubicBezTo>
                    <a:pt x="5451" y="6287"/>
                    <a:pt x="5282" y="6366"/>
                    <a:pt x="5146" y="6423"/>
                  </a:cubicBezTo>
                  <a:cubicBezTo>
                    <a:pt x="4526" y="6694"/>
                    <a:pt x="3860" y="6863"/>
                    <a:pt x="3183" y="6897"/>
                  </a:cubicBezTo>
                  <a:cubicBezTo>
                    <a:pt x="3105" y="6902"/>
                    <a:pt x="3026" y="6905"/>
                    <a:pt x="2947" y="6905"/>
                  </a:cubicBezTo>
                  <a:cubicBezTo>
                    <a:pt x="2347" y="6905"/>
                    <a:pt x="1748" y="6749"/>
                    <a:pt x="1299" y="6400"/>
                  </a:cubicBezTo>
                  <a:cubicBezTo>
                    <a:pt x="757" y="6005"/>
                    <a:pt x="463" y="5362"/>
                    <a:pt x="497" y="4696"/>
                  </a:cubicBezTo>
                  <a:cubicBezTo>
                    <a:pt x="520" y="4042"/>
                    <a:pt x="813" y="3399"/>
                    <a:pt x="1174" y="2857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898"/>
                    <a:pt x="2269" y="1717"/>
                    <a:pt x="2506" y="1514"/>
                  </a:cubicBezTo>
                  <a:cubicBezTo>
                    <a:pt x="2743" y="1322"/>
                    <a:pt x="3002" y="1187"/>
                    <a:pt x="3239" y="1018"/>
                  </a:cubicBezTo>
                  <a:cubicBezTo>
                    <a:pt x="3476" y="882"/>
                    <a:pt x="3725" y="747"/>
                    <a:pt x="3973" y="634"/>
                  </a:cubicBezTo>
                  <a:cubicBezTo>
                    <a:pt x="4210" y="521"/>
                    <a:pt x="4447" y="420"/>
                    <a:pt x="4695" y="352"/>
                  </a:cubicBezTo>
                  <a:lnTo>
                    <a:pt x="5045" y="228"/>
                  </a:lnTo>
                  <a:lnTo>
                    <a:pt x="5361" y="183"/>
                  </a:lnTo>
                  <a:cubicBezTo>
                    <a:pt x="5446" y="172"/>
                    <a:pt x="5531" y="167"/>
                    <a:pt x="5615" y="167"/>
                  </a:cubicBezTo>
                  <a:cubicBezTo>
                    <a:pt x="5902" y="167"/>
                    <a:pt x="6185" y="225"/>
                    <a:pt x="6455" y="329"/>
                  </a:cubicBezTo>
                  <a:cubicBezTo>
                    <a:pt x="6681" y="420"/>
                    <a:pt x="6895" y="532"/>
                    <a:pt x="7099" y="668"/>
                  </a:cubicBezTo>
                  <a:cubicBezTo>
                    <a:pt x="7234" y="758"/>
                    <a:pt x="7313" y="826"/>
                    <a:pt x="7313" y="826"/>
                  </a:cubicBezTo>
                  <a:cubicBezTo>
                    <a:pt x="7245" y="758"/>
                    <a:pt x="7189" y="702"/>
                    <a:pt x="7121" y="645"/>
                  </a:cubicBezTo>
                  <a:cubicBezTo>
                    <a:pt x="6929" y="487"/>
                    <a:pt x="6715" y="352"/>
                    <a:pt x="6489" y="250"/>
                  </a:cubicBezTo>
                  <a:cubicBezTo>
                    <a:pt x="6151" y="81"/>
                    <a:pt x="5792" y="1"/>
                    <a:pt x="5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15"/>
            <p:cNvSpPr/>
            <p:nvPr/>
          </p:nvSpPr>
          <p:spPr>
            <a:xfrm>
              <a:off x="739351" y="60367"/>
              <a:ext cx="375667" cy="224384"/>
            </a:xfrm>
            <a:custGeom>
              <a:rect b="b" l="l" r="r" t="t"/>
              <a:pathLst>
                <a:path extrusionOk="0" h="6538" w="10946">
                  <a:moveTo>
                    <a:pt x="5555" y="0"/>
                  </a:moveTo>
                  <a:cubicBezTo>
                    <a:pt x="5452" y="0"/>
                    <a:pt x="5353" y="4"/>
                    <a:pt x="5258" y="11"/>
                  </a:cubicBezTo>
                  <a:cubicBezTo>
                    <a:pt x="2900" y="203"/>
                    <a:pt x="0" y="3159"/>
                    <a:pt x="2088" y="5348"/>
                  </a:cubicBezTo>
                  <a:cubicBezTo>
                    <a:pt x="2876" y="6168"/>
                    <a:pt x="4429" y="6537"/>
                    <a:pt x="5923" y="6537"/>
                  </a:cubicBezTo>
                  <a:cubicBezTo>
                    <a:pt x="7122" y="6537"/>
                    <a:pt x="8284" y="6300"/>
                    <a:pt x="8982" y="5867"/>
                  </a:cubicBezTo>
                  <a:lnTo>
                    <a:pt x="9930" y="5089"/>
                  </a:lnTo>
                  <a:cubicBezTo>
                    <a:pt x="10946" y="4886"/>
                    <a:pt x="10088" y="2132"/>
                    <a:pt x="9693" y="1625"/>
                  </a:cubicBezTo>
                  <a:cubicBezTo>
                    <a:pt x="8834" y="608"/>
                    <a:pt x="6894" y="0"/>
                    <a:pt x="555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15"/>
            <p:cNvSpPr/>
            <p:nvPr/>
          </p:nvSpPr>
          <p:spPr>
            <a:xfrm>
              <a:off x="771474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57"/>
                    <a:pt x="3600" y="113"/>
                    <a:pt x="3363" y="192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34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497" y="2652"/>
                  </a:cubicBezTo>
                  <a:cubicBezTo>
                    <a:pt x="1" y="3634"/>
                    <a:pt x="170" y="4830"/>
                    <a:pt x="948" y="5620"/>
                  </a:cubicBezTo>
                  <a:cubicBezTo>
                    <a:pt x="1310" y="5993"/>
                    <a:pt x="1750" y="6286"/>
                    <a:pt x="2246" y="6466"/>
                  </a:cubicBezTo>
                  <a:cubicBezTo>
                    <a:pt x="2720" y="6647"/>
                    <a:pt x="3217" y="6760"/>
                    <a:pt x="3713" y="6816"/>
                  </a:cubicBezTo>
                  <a:cubicBezTo>
                    <a:pt x="4059" y="6863"/>
                    <a:pt x="4411" y="6883"/>
                    <a:pt x="4760" y="6883"/>
                  </a:cubicBezTo>
                  <a:cubicBezTo>
                    <a:pt x="4912" y="6883"/>
                    <a:pt x="5064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80" y="6117"/>
                  </a:cubicBezTo>
                  <a:lnTo>
                    <a:pt x="8994" y="5293"/>
                  </a:lnTo>
                  <a:lnTo>
                    <a:pt x="8012" y="6026"/>
                  </a:lnTo>
                  <a:cubicBezTo>
                    <a:pt x="7584" y="6252"/>
                    <a:pt x="7121" y="6399"/>
                    <a:pt x="6647" y="6466"/>
                  </a:cubicBezTo>
                  <a:cubicBezTo>
                    <a:pt x="6162" y="6545"/>
                    <a:pt x="5677" y="6591"/>
                    <a:pt x="5191" y="6591"/>
                  </a:cubicBezTo>
                  <a:cubicBezTo>
                    <a:pt x="5161" y="6591"/>
                    <a:pt x="5131" y="6591"/>
                    <a:pt x="5101" y="6591"/>
                  </a:cubicBezTo>
                  <a:cubicBezTo>
                    <a:pt x="4173" y="6591"/>
                    <a:pt x="3256" y="6422"/>
                    <a:pt x="2382" y="6094"/>
                  </a:cubicBezTo>
                  <a:cubicBezTo>
                    <a:pt x="1953" y="5925"/>
                    <a:pt x="1569" y="5665"/>
                    <a:pt x="1253" y="5338"/>
                  </a:cubicBezTo>
                  <a:cubicBezTo>
                    <a:pt x="948" y="4999"/>
                    <a:pt x="745" y="4593"/>
                    <a:pt x="678" y="4142"/>
                  </a:cubicBezTo>
                  <a:cubicBezTo>
                    <a:pt x="621" y="3702"/>
                    <a:pt x="712" y="3250"/>
                    <a:pt x="915" y="2844"/>
                  </a:cubicBezTo>
                  <a:cubicBezTo>
                    <a:pt x="1118" y="2427"/>
                    <a:pt x="1389" y="2054"/>
                    <a:pt x="1727" y="1738"/>
                  </a:cubicBezTo>
                  <a:cubicBezTo>
                    <a:pt x="2054" y="1400"/>
                    <a:pt x="2438" y="1118"/>
                    <a:pt x="2856" y="903"/>
                  </a:cubicBezTo>
                  <a:cubicBezTo>
                    <a:pt x="3059" y="791"/>
                    <a:pt x="3273" y="700"/>
                    <a:pt x="3499" y="610"/>
                  </a:cubicBezTo>
                  <a:cubicBezTo>
                    <a:pt x="3713" y="542"/>
                    <a:pt x="3939" y="486"/>
                    <a:pt x="4164" y="452"/>
                  </a:cubicBezTo>
                  <a:lnTo>
                    <a:pt x="4356" y="418"/>
                  </a:lnTo>
                  <a:lnTo>
                    <a:pt x="4864" y="418"/>
                  </a:lnTo>
                  <a:cubicBezTo>
                    <a:pt x="5090" y="452"/>
                    <a:pt x="5338" y="452"/>
                    <a:pt x="5564" y="508"/>
                  </a:cubicBezTo>
                  <a:cubicBezTo>
                    <a:pt x="5801" y="542"/>
                    <a:pt x="6038" y="587"/>
                    <a:pt x="6275" y="655"/>
                  </a:cubicBezTo>
                  <a:cubicBezTo>
                    <a:pt x="6500" y="712"/>
                    <a:pt x="6726" y="779"/>
                    <a:pt x="6952" y="869"/>
                  </a:cubicBezTo>
                  <a:cubicBezTo>
                    <a:pt x="7392" y="1027"/>
                    <a:pt x="7809" y="1242"/>
                    <a:pt x="8204" y="1513"/>
                  </a:cubicBezTo>
                  <a:cubicBezTo>
                    <a:pt x="8294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33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97" y="3081"/>
                    <a:pt x="9321" y="3555"/>
                    <a:pt x="9389" y="4029"/>
                  </a:cubicBezTo>
                  <a:cubicBezTo>
                    <a:pt x="9434" y="4266"/>
                    <a:pt x="9434" y="4514"/>
                    <a:pt x="9400" y="4751"/>
                  </a:cubicBezTo>
                  <a:cubicBezTo>
                    <a:pt x="9378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14"/>
                    <a:pt x="9524" y="4266"/>
                    <a:pt x="9502" y="4018"/>
                  </a:cubicBezTo>
                  <a:cubicBezTo>
                    <a:pt x="9468" y="3521"/>
                    <a:pt x="9378" y="3036"/>
                    <a:pt x="9220" y="2562"/>
                  </a:cubicBezTo>
                  <a:cubicBezTo>
                    <a:pt x="9152" y="2314"/>
                    <a:pt x="9051" y="2077"/>
                    <a:pt x="8926" y="1851"/>
                  </a:cubicBezTo>
                  <a:lnTo>
                    <a:pt x="8870" y="1761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47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39"/>
                    <a:pt x="6376" y="271"/>
                  </a:cubicBezTo>
                  <a:cubicBezTo>
                    <a:pt x="6139" y="204"/>
                    <a:pt x="5891" y="136"/>
                    <a:pt x="5643" y="91"/>
                  </a:cubicBezTo>
                  <a:cubicBezTo>
                    <a:pt x="5406" y="46"/>
                    <a:pt x="5146" y="34"/>
                    <a:pt x="489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15"/>
            <p:cNvSpPr/>
            <p:nvPr/>
          </p:nvSpPr>
          <p:spPr>
            <a:xfrm>
              <a:off x="544139" y="187728"/>
              <a:ext cx="335238" cy="369695"/>
            </a:xfrm>
            <a:custGeom>
              <a:rect b="b" l="l" r="r" t="t"/>
              <a:pathLst>
                <a:path extrusionOk="0" h="10772" w="9768">
                  <a:moveTo>
                    <a:pt x="6867" y="1"/>
                  </a:moveTo>
                  <a:cubicBezTo>
                    <a:pt x="6861" y="1"/>
                    <a:pt x="6856" y="1"/>
                    <a:pt x="6850" y="1"/>
                  </a:cubicBezTo>
                  <a:cubicBezTo>
                    <a:pt x="5282" y="80"/>
                    <a:pt x="3431" y="1130"/>
                    <a:pt x="2291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33" y="8871"/>
                    <a:pt x="1829" y="9852"/>
                  </a:cubicBezTo>
                  <a:cubicBezTo>
                    <a:pt x="2580" y="10454"/>
                    <a:pt x="3822" y="10771"/>
                    <a:pt x="5096" y="10771"/>
                  </a:cubicBezTo>
                  <a:cubicBezTo>
                    <a:pt x="7380" y="10771"/>
                    <a:pt x="9767" y="9752"/>
                    <a:pt x="9615" y="7528"/>
                  </a:cubicBezTo>
                  <a:lnTo>
                    <a:pt x="9118" y="6806"/>
                  </a:lnTo>
                  <a:cubicBezTo>
                    <a:pt x="8883" y="5683"/>
                    <a:pt x="7999" y="1"/>
                    <a:pt x="686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15"/>
            <p:cNvSpPr/>
            <p:nvPr/>
          </p:nvSpPr>
          <p:spPr>
            <a:xfrm>
              <a:off x="542594" y="181928"/>
              <a:ext cx="335032" cy="381673"/>
            </a:xfrm>
            <a:custGeom>
              <a:rect b="b" l="l" r="r" t="t"/>
              <a:pathLst>
                <a:path extrusionOk="0" h="11121" w="9762">
                  <a:moveTo>
                    <a:pt x="6868" y="1"/>
                  </a:moveTo>
                  <a:cubicBezTo>
                    <a:pt x="6832" y="1"/>
                    <a:pt x="6796" y="4"/>
                    <a:pt x="6760" y="12"/>
                  </a:cubicBezTo>
                  <a:lnTo>
                    <a:pt x="6523" y="35"/>
                  </a:lnTo>
                  <a:cubicBezTo>
                    <a:pt x="6354" y="46"/>
                    <a:pt x="6196" y="80"/>
                    <a:pt x="6026" y="125"/>
                  </a:cubicBezTo>
                  <a:cubicBezTo>
                    <a:pt x="5868" y="159"/>
                    <a:pt x="5699" y="193"/>
                    <a:pt x="5541" y="249"/>
                  </a:cubicBezTo>
                  <a:cubicBezTo>
                    <a:pt x="5225" y="351"/>
                    <a:pt x="4921" y="475"/>
                    <a:pt x="4627" y="622"/>
                  </a:cubicBezTo>
                  <a:cubicBezTo>
                    <a:pt x="4322" y="768"/>
                    <a:pt x="4040" y="926"/>
                    <a:pt x="3758" y="1096"/>
                  </a:cubicBezTo>
                  <a:cubicBezTo>
                    <a:pt x="3476" y="1276"/>
                    <a:pt x="3217" y="1479"/>
                    <a:pt x="2968" y="1694"/>
                  </a:cubicBezTo>
                  <a:cubicBezTo>
                    <a:pt x="2449" y="2089"/>
                    <a:pt x="2009" y="2630"/>
                    <a:pt x="1614" y="3115"/>
                  </a:cubicBezTo>
                  <a:cubicBezTo>
                    <a:pt x="1400" y="3375"/>
                    <a:pt x="1208" y="3646"/>
                    <a:pt x="1050" y="3928"/>
                  </a:cubicBezTo>
                  <a:cubicBezTo>
                    <a:pt x="870" y="4210"/>
                    <a:pt x="712" y="4503"/>
                    <a:pt x="587" y="4819"/>
                  </a:cubicBezTo>
                  <a:cubicBezTo>
                    <a:pt x="452" y="5113"/>
                    <a:pt x="339" y="5429"/>
                    <a:pt x="260" y="5745"/>
                  </a:cubicBezTo>
                  <a:lnTo>
                    <a:pt x="125" y="6230"/>
                  </a:lnTo>
                  <a:cubicBezTo>
                    <a:pt x="80" y="6433"/>
                    <a:pt x="80" y="6557"/>
                    <a:pt x="57" y="6726"/>
                  </a:cubicBezTo>
                  <a:cubicBezTo>
                    <a:pt x="1" y="7415"/>
                    <a:pt x="159" y="8103"/>
                    <a:pt x="497" y="8712"/>
                  </a:cubicBezTo>
                  <a:cubicBezTo>
                    <a:pt x="824" y="9299"/>
                    <a:pt x="1276" y="9818"/>
                    <a:pt x="1806" y="10236"/>
                  </a:cubicBezTo>
                  <a:cubicBezTo>
                    <a:pt x="2359" y="10619"/>
                    <a:pt x="2991" y="10879"/>
                    <a:pt x="3657" y="10992"/>
                  </a:cubicBezTo>
                  <a:cubicBezTo>
                    <a:pt x="4105" y="11078"/>
                    <a:pt x="4559" y="11120"/>
                    <a:pt x="5012" y="11120"/>
                  </a:cubicBezTo>
                  <a:cubicBezTo>
                    <a:pt x="5870" y="11120"/>
                    <a:pt x="6726" y="10967"/>
                    <a:pt x="7538" y="10664"/>
                  </a:cubicBezTo>
                  <a:cubicBezTo>
                    <a:pt x="8170" y="10439"/>
                    <a:pt x="8723" y="10055"/>
                    <a:pt x="9152" y="9547"/>
                  </a:cubicBezTo>
                  <a:cubicBezTo>
                    <a:pt x="9570" y="9028"/>
                    <a:pt x="9761" y="8363"/>
                    <a:pt x="9682" y="7697"/>
                  </a:cubicBezTo>
                  <a:lnTo>
                    <a:pt x="9682" y="7685"/>
                  </a:lnTo>
                  <a:lnTo>
                    <a:pt x="9163" y="6975"/>
                  </a:lnTo>
                  <a:lnTo>
                    <a:pt x="9626" y="7708"/>
                  </a:lnTo>
                  <a:lnTo>
                    <a:pt x="9626" y="7697"/>
                  </a:lnTo>
                  <a:lnTo>
                    <a:pt x="9626" y="7697"/>
                  </a:lnTo>
                  <a:cubicBezTo>
                    <a:pt x="9649" y="8329"/>
                    <a:pt x="9434" y="8949"/>
                    <a:pt x="9017" y="9423"/>
                  </a:cubicBezTo>
                  <a:cubicBezTo>
                    <a:pt x="8577" y="9875"/>
                    <a:pt x="8046" y="10213"/>
                    <a:pt x="7448" y="10405"/>
                  </a:cubicBezTo>
                  <a:cubicBezTo>
                    <a:pt x="6727" y="10641"/>
                    <a:pt x="5978" y="10760"/>
                    <a:pt x="5229" y="10760"/>
                  </a:cubicBezTo>
                  <a:cubicBezTo>
                    <a:pt x="4724" y="10760"/>
                    <a:pt x="4220" y="10706"/>
                    <a:pt x="3724" y="10597"/>
                  </a:cubicBezTo>
                  <a:cubicBezTo>
                    <a:pt x="3126" y="10461"/>
                    <a:pt x="2528" y="10270"/>
                    <a:pt x="2043" y="9897"/>
                  </a:cubicBezTo>
                  <a:cubicBezTo>
                    <a:pt x="1569" y="9513"/>
                    <a:pt x="1174" y="9040"/>
                    <a:pt x="881" y="8509"/>
                  </a:cubicBezTo>
                  <a:cubicBezTo>
                    <a:pt x="587" y="7979"/>
                    <a:pt x="463" y="7381"/>
                    <a:pt x="508" y="6783"/>
                  </a:cubicBezTo>
                  <a:cubicBezTo>
                    <a:pt x="531" y="6636"/>
                    <a:pt x="554" y="6433"/>
                    <a:pt x="576" y="6331"/>
                  </a:cubicBezTo>
                  <a:lnTo>
                    <a:pt x="712" y="5880"/>
                  </a:lnTo>
                  <a:cubicBezTo>
                    <a:pt x="779" y="5575"/>
                    <a:pt x="881" y="5282"/>
                    <a:pt x="1016" y="5000"/>
                  </a:cubicBezTo>
                  <a:cubicBezTo>
                    <a:pt x="1129" y="4706"/>
                    <a:pt x="1264" y="4436"/>
                    <a:pt x="1434" y="4165"/>
                  </a:cubicBezTo>
                  <a:cubicBezTo>
                    <a:pt x="1592" y="3894"/>
                    <a:pt x="1772" y="3646"/>
                    <a:pt x="1964" y="3397"/>
                  </a:cubicBezTo>
                  <a:cubicBezTo>
                    <a:pt x="2370" y="2890"/>
                    <a:pt x="2743" y="2416"/>
                    <a:pt x="3239" y="2021"/>
                  </a:cubicBezTo>
                  <a:cubicBezTo>
                    <a:pt x="3476" y="1818"/>
                    <a:pt x="3724" y="1626"/>
                    <a:pt x="3984" y="1457"/>
                  </a:cubicBezTo>
                  <a:cubicBezTo>
                    <a:pt x="4255" y="1287"/>
                    <a:pt x="4526" y="1129"/>
                    <a:pt x="4796" y="983"/>
                  </a:cubicBezTo>
                  <a:cubicBezTo>
                    <a:pt x="5079" y="847"/>
                    <a:pt x="5372" y="723"/>
                    <a:pt x="5665" y="622"/>
                  </a:cubicBezTo>
                  <a:cubicBezTo>
                    <a:pt x="5812" y="565"/>
                    <a:pt x="5959" y="531"/>
                    <a:pt x="6105" y="497"/>
                  </a:cubicBezTo>
                  <a:lnTo>
                    <a:pt x="6320" y="430"/>
                  </a:lnTo>
                  <a:lnTo>
                    <a:pt x="6557" y="396"/>
                  </a:lnTo>
                  <a:cubicBezTo>
                    <a:pt x="6679" y="387"/>
                    <a:pt x="6828" y="351"/>
                    <a:pt x="6911" y="351"/>
                  </a:cubicBezTo>
                  <a:cubicBezTo>
                    <a:pt x="6935" y="351"/>
                    <a:pt x="6953" y="354"/>
                    <a:pt x="6963" y="362"/>
                  </a:cubicBezTo>
                  <a:cubicBezTo>
                    <a:pt x="7076" y="407"/>
                    <a:pt x="7177" y="497"/>
                    <a:pt x="7245" y="599"/>
                  </a:cubicBezTo>
                  <a:cubicBezTo>
                    <a:pt x="7426" y="847"/>
                    <a:pt x="7572" y="1118"/>
                    <a:pt x="7685" y="1411"/>
                  </a:cubicBezTo>
                  <a:cubicBezTo>
                    <a:pt x="7911" y="1998"/>
                    <a:pt x="8114" y="2608"/>
                    <a:pt x="8272" y="3228"/>
                  </a:cubicBezTo>
                  <a:cubicBezTo>
                    <a:pt x="8622" y="4458"/>
                    <a:pt x="8881" y="5722"/>
                    <a:pt x="9163" y="6975"/>
                  </a:cubicBezTo>
                  <a:cubicBezTo>
                    <a:pt x="8972" y="5699"/>
                    <a:pt x="8768" y="4436"/>
                    <a:pt x="8486" y="3172"/>
                  </a:cubicBezTo>
                  <a:cubicBezTo>
                    <a:pt x="8351" y="2540"/>
                    <a:pt x="8170" y="1908"/>
                    <a:pt x="7956" y="1299"/>
                  </a:cubicBezTo>
                  <a:cubicBezTo>
                    <a:pt x="7843" y="983"/>
                    <a:pt x="7696" y="678"/>
                    <a:pt x="7516" y="396"/>
                  </a:cubicBezTo>
                  <a:cubicBezTo>
                    <a:pt x="7403" y="238"/>
                    <a:pt x="7256" y="103"/>
                    <a:pt x="7065" y="35"/>
                  </a:cubicBezTo>
                  <a:cubicBezTo>
                    <a:pt x="6999" y="13"/>
                    <a:pt x="6933" y="1"/>
                    <a:pt x="68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15"/>
            <p:cNvSpPr/>
            <p:nvPr/>
          </p:nvSpPr>
          <p:spPr>
            <a:xfrm>
              <a:off x="616554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9" y="0"/>
                  </a:moveTo>
                  <a:cubicBezTo>
                    <a:pt x="4386" y="0"/>
                    <a:pt x="3910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2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62" y="9702"/>
                  </a:cubicBezTo>
                  <a:cubicBezTo>
                    <a:pt x="9435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55" y="2503"/>
                    <a:pt x="6749" y="1273"/>
                  </a:cubicBezTo>
                  <a:cubicBezTo>
                    <a:pt x="6074" y="485"/>
                    <a:pt x="5480" y="0"/>
                    <a:pt x="483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15"/>
            <p:cNvSpPr/>
            <p:nvPr/>
          </p:nvSpPr>
          <p:spPr>
            <a:xfrm>
              <a:off x="620844" y="191195"/>
              <a:ext cx="323775" cy="412698"/>
            </a:xfrm>
            <a:custGeom>
              <a:rect b="b" l="l" r="r" t="t"/>
              <a:pathLst>
                <a:path extrusionOk="0" h="12025" w="9434">
                  <a:moveTo>
                    <a:pt x="9434" y="7889"/>
                  </a:moveTo>
                  <a:cubicBezTo>
                    <a:pt x="9434" y="7889"/>
                    <a:pt x="9423" y="8010"/>
                    <a:pt x="9422" y="8262"/>
                  </a:cubicBezTo>
                  <a:lnTo>
                    <a:pt x="9422" y="8262"/>
                  </a:lnTo>
                  <a:cubicBezTo>
                    <a:pt x="9434" y="8025"/>
                    <a:pt x="9434" y="7890"/>
                    <a:pt x="9434" y="7889"/>
                  </a:cubicBezTo>
                  <a:close/>
                  <a:moveTo>
                    <a:pt x="9422" y="8262"/>
                  </a:moveTo>
                  <a:cubicBezTo>
                    <a:pt x="9422" y="8262"/>
                    <a:pt x="9422" y="8262"/>
                    <a:pt x="9422" y="8262"/>
                  </a:cubicBezTo>
                  <a:cubicBezTo>
                    <a:pt x="9422" y="8266"/>
                    <a:pt x="9422" y="8270"/>
                    <a:pt x="9422" y="8274"/>
                  </a:cubicBezTo>
                  <a:lnTo>
                    <a:pt x="9422" y="8274"/>
                  </a:lnTo>
                  <a:cubicBezTo>
                    <a:pt x="9422" y="8273"/>
                    <a:pt x="9422" y="8273"/>
                    <a:pt x="9422" y="8273"/>
                  </a:cubicBezTo>
                  <a:cubicBezTo>
                    <a:pt x="9422" y="8269"/>
                    <a:pt x="9422" y="8265"/>
                    <a:pt x="9422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7" y="1"/>
                    <a:pt x="4615" y="2"/>
                  </a:cubicBezTo>
                  <a:cubicBezTo>
                    <a:pt x="4356" y="24"/>
                    <a:pt x="4096" y="92"/>
                    <a:pt x="3871" y="227"/>
                  </a:cubicBezTo>
                  <a:cubicBezTo>
                    <a:pt x="3430" y="476"/>
                    <a:pt x="3058" y="848"/>
                    <a:pt x="2731" y="1198"/>
                  </a:cubicBezTo>
                  <a:cubicBezTo>
                    <a:pt x="2562" y="1378"/>
                    <a:pt x="2381" y="1536"/>
                    <a:pt x="2212" y="1740"/>
                  </a:cubicBezTo>
                  <a:cubicBezTo>
                    <a:pt x="2054" y="1931"/>
                    <a:pt x="1907" y="2146"/>
                    <a:pt x="1760" y="2360"/>
                  </a:cubicBezTo>
                  <a:cubicBezTo>
                    <a:pt x="1128" y="3184"/>
                    <a:pt x="711" y="4154"/>
                    <a:pt x="384" y="5147"/>
                  </a:cubicBezTo>
                  <a:cubicBezTo>
                    <a:pt x="90" y="6152"/>
                    <a:pt x="0" y="7201"/>
                    <a:pt x="102" y="8250"/>
                  </a:cubicBezTo>
                  <a:cubicBezTo>
                    <a:pt x="158" y="8770"/>
                    <a:pt x="305" y="9266"/>
                    <a:pt x="519" y="9740"/>
                  </a:cubicBezTo>
                  <a:cubicBezTo>
                    <a:pt x="745" y="10203"/>
                    <a:pt x="1061" y="10609"/>
                    <a:pt x="1444" y="10959"/>
                  </a:cubicBezTo>
                  <a:cubicBezTo>
                    <a:pt x="1817" y="11263"/>
                    <a:pt x="2234" y="11523"/>
                    <a:pt x="2697" y="11703"/>
                  </a:cubicBezTo>
                  <a:cubicBezTo>
                    <a:pt x="2911" y="11794"/>
                    <a:pt x="3137" y="11850"/>
                    <a:pt x="3363" y="11918"/>
                  </a:cubicBezTo>
                  <a:cubicBezTo>
                    <a:pt x="3577" y="11974"/>
                    <a:pt x="3803" y="12008"/>
                    <a:pt x="4040" y="12019"/>
                  </a:cubicBezTo>
                  <a:cubicBezTo>
                    <a:pt x="4118" y="12023"/>
                    <a:pt x="4197" y="12024"/>
                    <a:pt x="4275" y="12024"/>
                  </a:cubicBezTo>
                  <a:cubicBezTo>
                    <a:pt x="5031" y="12024"/>
                    <a:pt x="5783" y="11877"/>
                    <a:pt x="6488" y="11591"/>
                  </a:cubicBezTo>
                  <a:cubicBezTo>
                    <a:pt x="7154" y="11365"/>
                    <a:pt x="7764" y="11015"/>
                    <a:pt x="8317" y="10575"/>
                  </a:cubicBezTo>
                  <a:cubicBezTo>
                    <a:pt x="8734" y="10237"/>
                    <a:pt x="9050" y="9785"/>
                    <a:pt x="9231" y="9277"/>
                  </a:cubicBezTo>
                  <a:cubicBezTo>
                    <a:pt x="9298" y="9086"/>
                    <a:pt x="9343" y="8894"/>
                    <a:pt x="9377" y="8702"/>
                  </a:cubicBezTo>
                  <a:cubicBezTo>
                    <a:pt x="9399" y="8559"/>
                    <a:pt x="9421" y="8416"/>
                    <a:pt x="9422" y="8274"/>
                  </a:cubicBezTo>
                  <a:lnTo>
                    <a:pt x="9422" y="8274"/>
                  </a:lnTo>
                  <a:cubicBezTo>
                    <a:pt x="9411" y="8420"/>
                    <a:pt x="9400" y="8567"/>
                    <a:pt x="9366" y="8702"/>
                  </a:cubicBezTo>
                  <a:cubicBezTo>
                    <a:pt x="9332" y="8894"/>
                    <a:pt x="9287" y="9086"/>
                    <a:pt x="9208" y="9266"/>
                  </a:cubicBezTo>
                  <a:cubicBezTo>
                    <a:pt x="9027" y="9774"/>
                    <a:pt x="8700" y="10214"/>
                    <a:pt x="8283" y="10541"/>
                  </a:cubicBezTo>
                  <a:cubicBezTo>
                    <a:pt x="7730" y="10970"/>
                    <a:pt x="7109" y="11286"/>
                    <a:pt x="6443" y="11489"/>
                  </a:cubicBezTo>
                  <a:cubicBezTo>
                    <a:pt x="5812" y="11712"/>
                    <a:pt x="5150" y="11820"/>
                    <a:pt x="4490" y="11820"/>
                  </a:cubicBezTo>
                  <a:cubicBezTo>
                    <a:pt x="4347" y="11820"/>
                    <a:pt x="4205" y="11815"/>
                    <a:pt x="4062" y="11805"/>
                  </a:cubicBezTo>
                  <a:cubicBezTo>
                    <a:pt x="3837" y="11782"/>
                    <a:pt x="3622" y="11737"/>
                    <a:pt x="3419" y="11681"/>
                  </a:cubicBezTo>
                  <a:cubicBezTo>
                    <a:pt x="3216" y="11602"/>
                    <a:pt x="3002" y="11545"/>
                    <a:pt x="2799" y="11444"/>
                  </a:cubicBezTo>
                  <a:cubicBezTo>
                    <a:pt x="2381" y="11263"/>
                    <a:pt x="1997" y="11015"/>
                    <a:pt x="1670" y="10710"/>
                  </a:cubicBezTo>
                  <a:cubicBezTo>
                    <a:pt x="1004" y="10067"/>
                    <a:pt x="621" y="9165"/>
                    <a:pt x="530" y="8205"/>
                  </a:cubicBezTo>
                  <a:cubicBezTo>
                    <a:pt x="451" y="7224"/>
                    <a:pt x="553" y="6231"/>
                    <a:pt x="846" y="5283"/>
                  </a:cubicBezTo>
                  <a:cubicBezTo>
                    <a:pt x="1140" y="4335"/>
                    <a:pt x="1512" y="3398"/>
                    <a:pt x="2099" y="2620"/>
                  </a:cubicBezTo>
                  <a:cubicBezTo>
                    <a:pt x="2234" y="2428"/>
                    <a:pt x="2347" y="2213"/>
                    <a:pt x="2516" y="2022"/>
                  </a:cubicBezTo>
                  <a:cubicBezTo>
                    <a:pt x="2686" y="1841"/>
                    <a:pt x="2855" y="1661"/>
                    <a:pt x="3013" y="1480"/>
                  </a:cubicBezTo>
                  <a:cubicBezTo>
                    <a:pt x="3351" y="1108"/>
                    <a:pt x="3656" y="758"/>
                    <a:pt x="4040" y="521"/>
                  </a:cubicBezTo>
                  <a:cubicBezTo>
                    <a:pt x="4245" y="382"/>
                    <a:pt x="4490" y="309"/>
                    <a:pt x="4736" y="309"/>
                  </a:cubicBezTo>
                  <a:cubicBezTo>
                    <a:pt x="4910" y="309"/>
                    <a:pt x="5084" y="345"/>
                    <a:pt x="5247" y="419"/>
                  </a:cubicBezTo>
                  <a:cubicBezTo>
                    <a:pt x="5642" y="589"/>
                    <a:pt x="5969" y="893"/>
                    <a:pt x="6274" y="1198"/>
                  </a:cubicBezTo>
                  <a:cubicBezTo>
                    <a:pt x="6838" y="1785"/>
                    <a:pt x="7335" y="2439"/>
                    <a:pt x="7764" y="3139"/>
                  </a:cubicBezTo>
                  <a:cubicBezTo>
                    <a:pt x="7955" y="3443"/>
                    <a:pt x="8136" y="3759"/>
                    <a:pt x="8283" y="4098"/>
                  </a:cubicBezTo>
                  <a:cubicBezTo>
                    <a:pt x="8441" y="4391"/>
                    <a:pt x="8576" y="4685"/>
                    <a:pt x="8689" y="5001"/>
                  </a:cubicBezTo>
                  <a:lnTo>
                    <a:pt x="9016" y="5802"/>
                  </a:lnTo>
                  <a:cubicBezTo>
                    <a:pt x="9106" y="6061"/>
                    <a:pt x="9185" y="6287"/>
                    <a:pt x="9231" y="6513"/>
                  </a:cubicBezTo>
                  <a:cubicBezTo>
                    <a:pt x="9287" y="6705"/>
                    <a:pt x="9321" y="6896"/>
                    <a:pt x="9355" y="7088"/>
                  </a:cubicBezTo>
                  <a:cubicBezTo>
                    <a:pt x="9377" y="7235"/>
                    <a:pt x="9400" y="7382"/>
                    <a:pt x="9411" y="7528"/>
                  </a:cubicBezTo>
                  <a:cubicBezTo>
                    <a:pt x="9422" y="7765"/>
                    <a:pt x="9434" y="7889"/>
                    <a:pt x="9434" y="7889"/>
                  </a:cubicBezTo>
                  <a:cubicBezTo>
                    <a:pt x="9434" y="7889"/>
                    <a:pt x="9422" y="7765"/>
                    <a:pt x="9411" y="7517"/>
                  </a:cubicBezTo>
                  <a:cubicBezTo>
                    <a:pt x="9411" y="7370"/>
                    <a:pt x="9389" y="7224"/>
                    <a:pt x="9366" y="7077"/>
                  </a:cubicBezTo>
                  <a:cubicBezTo>
                    <a:pt x="9343" y="6885"/>
                    <a:pt x="9310" y="6682"/>
                    <a:pt x="9253" y="6490"/>
                  </a:cubicBezTo>
                  <a:cubicBezTo>
                    <a:pt x="9208" y="6276"/>
                    <a:pt x="9129" y="6050"/>
                    <a:pt x="9050" y="5791"/>
                  </a:cubicBezTo>
                  <a:lnTo>
                    <a:pt x="8745" y="4978"/>
                  </a:lnTo>
                  <a:cubicBezTo>
                    <a:pt x="8621" y="4662"/>
                    <a:pt x="8497" y="4357"/>
                    <a:pt x="8350" y="4064"/>
                  </a:cubicBezTo>
                  <a:cubicBezTo>
                    <a:pt x="8204" y="3726"/>
                    <a:pt x="8034" y="3398"/>
                    <a:pt x="7854" y="3082"/>
                  </a:cubicBezTo>
                  <a:cubicBezTo>
                    <a:pt x="7448" y="2349"/>
                    <a:pt x="6974" y="1672"/>
                    <a:pt x="6432" y="1051"/>
                  </a:cubicBezTo>
                  <a:cubicBezTo>
                    <a:pt x="6127" y="724"/>
                    <a:pt x="5800" y="374"/>
                    <a:pt x="5360" y="160"/>
                  </a:cubicBezTo>
                  <a:cubicBezTo>
                    <a:pt x="5153" y="56"/>
                    <a:pt x="4918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15"/>
            <p:cNvSpPr/>
            <p:nvPr/>
          </p:nvSpPr>
          <p:spPr>
            <a:xfrm>
              <a:off x="779231" y="145377"/>
              <a:ext cx="384967" cy="318490"/>
            </a:xfrm>
            <a:custGeom>
              <a:rect b="b" l="l" r="r" t="t"/>
              <a:pathLst>
                <a:path extrusionOk="0" h="9280" w="11217">
                  <a:moveTo>
                    <a:pt x="4959" y="1"/>
                  </a:moveTo>
                  <a:cubicBezTo>
                    <a:pt x="3579" y="1"/>
                    <a:pt x="1996" y="340"/>
                    <a:pt x="0" y="1235"/>
                  </a:cubicBezTo>
                  <a:cubicBezTo>
                    <a:pt x="711" y="3323"/>
                    <a:pt x="1625" y="5489"/>
                    <a:pt x="2866" y="7227"/>
                  </a:cubicBezTo>
                  <a:cubicBezTo>
                    <a:pt x="3510" y="8141"/>
                    <a:pt x="4017" y="8829"/>
                    <a:pt x="5089" y="9224"/>
                  </a:cubicBezTo>
                  <a:cubicBezTo>
                    <a:pt x="5202" y="9267"/>
                    <a:pt x="5436" y="9280"/>
                    <a:pt x="5694" y="9280"/>
                  </a:cubicBezTo>
                  <a:cubicBezTo>
                    <a:pt x="6058" y="9280"/>
                    <a:pt x="6468" y="9254"/>
                    <a:pt x="6647" y="9247"/>
                  </a:cubicBezTo>
                  <a:cubicBezTo>
                    <a:pt x="7662" y="9168"/>
                    <a:pt x="8779" y="8547"/>
                    <a:pt x="9377" y="7882"/>
                  </a:cubicBezTo>
                  <a:cubicBezTo>
                    <a:pt x="11217" y="5692"/>
                    <a:pt x="11149" y="1664"/>
                    <a:pt x="8001" y="547"/>
                  </a:cubicBezTo>
                  <a:cubicBezTo>
                    <a:pt x="7046" y="220"/>
                    <a:pt x="6068" y="1"/>
                    <a:pt x="4959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15"/>
            <p:cNvSpPr/>
            <p:nvPr/>
          </p:nvSpPr>
          <p:spPr>
            <a:xfrm>
              <a:off x="770719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8" y="0"/>
                  </a:moveTo>
                  <a:cubicBezTo>
                    <a:pt x="4649" y="12"/>
                    <a:pt x="4220" y="45"/>
                    <a:pt x="3792" y="124"/>
                  </a:cubicBezTo>
                  <a:cubicBezTo>
                    <a:pt x="3374" y="192"/>
                    <a:pt x="2956" y="282"/>
                    <a:pt x="2550" y="407"/>
                  </a:cubicBezTo>
                  <a:cubicBezTo>
                    <a:pt x="1727" y="632"/>
                    <a:pt x="937" y="937"/>
                    <a:pt x="169" y="1298"/>
                  </a:cubicBezTo>
                  <a:lnTo>
                    <a:pt x="0" y="1377"/>
                  </a:lnTo>
                  <a:lnTo>
                    <a:pt x="56" y="1535"/>
                  </a:lnTo>
                  <a:cubicBezTo>
                    <a:pt x="384" y="2415"/>
                    <a:pt x="745" y="3295"/>
                    <a:pt x="1140" y="4153"/>
                  </a:cubicBezTo>
                  <a:cubicBezTo>
                    <a:pt x="1332" y="4582"/>
                    <a:pt x="1546" y="5010"/>
                    <a:pt x="1772" y="5417"/>
                  </a:cubicBezTo>
                  <a:cubicBezTo>
                    <a:pt x="1997" y="5834"/>
                    <a:pt x="2234" y="6240"/>
                    <a:pt x="2494" y="6647"/>
                  </a:cubicBezTo>
                  <a:cubicBezTo>
                    <a:pt x="2607" y="6850"/>
                    <a:pt x="2753" y="7030"/>
                    <a:pt x="2889" y="7222"/>
                  </a:cubicBezTo>
                  <a:cubicBezTo>
                    <a:pt x="3024" y="7414"/>
                    <a:pt x="3160" y="7606"/>
                    <a:pt x="3306" y="7798"/>
                  </a:cubicBezTo>
                  <a:cubicBezTo>
                    <a:pt x="3577" y="8181"/>
                    <a:pt x="3893" y="8531"/>
                    <a:pt x="4243" y="8847"/>
                  </a:cubicBezTo>
                  <a:cubicBezTo>
                    <a:pt x="4423" y="9005"/>
                    <a:pt x="4627" y="9129"/>
                    <a:pt x="4830" y="9242"/>
                  </a:cubicBezTo>
                  <a:cubicBezTo>
                    <a:pt x="4931" y="9298"/>
                    <a:pt x="5044" y="9355"/>
                    <a:pt x="5146" y="9400"/>
                  </a:cubicBezTo>
                  <a:cubicBezTo>
                    <a:pt x="5258" y="9445"/>
                    <a:pt x="5371" y="9479"/>
                    <a:pt x="5484" y="9502"/>
                  </a:cubicBezTo>
                  <a:cubicBezTo>
                    <a:pt x="5680" y="9511"/>
                    <a:pt x="5877" y="9516"/>
                    <a:pt x="6072" y="9516"/>
                  </a:cubicBezTo>
                  <a:cubicBezTo>
                    <a:pt x="6349" y="9516"/>
                    <a:pt x="6624" y="9505"/>
                    <a:pt x="6895" y="9479"/>
                  </a:cubicBezTo>
                  <a:lnTo>
                    <a:pt x="6895" y="9479"/>
                  </a:lnTo>
                  <a:cubicBezTo>
                    <a:pt x="6663" y="9496"/>
                    <a:pt x="6429" y="9504"/>
                    <a:pt x="6194" y="9504"/>
                  </a:cubicBezTo>
                  <a:cubicBezTo>
                    <a:pt x="5958" y="9504"/>
                    <a:pt x="5721" y="9496"/>
                    <a:pt x="5484" y="9479"/>
                  </a:cubicBezTo>
                  <a:cubicBezTo>
                    <a:pt x="5371" y="9456"/>
                    <a:pt x="5258" y="9423"/>
                    <a:pt x="5157" y="9366"/>
                  </a:cubicBezTo>
                  <a:cubicBezTo>
                    <a:pt x="5044" y="9321"/>
                    <a:pt x="4943" y="9276"/>
                    <a:pt x="4841" y="9208"/>
                  </a:cubicBezTo>
                  <a:cubicBezTo>
                    <a:pt x="4638" y="9095"/>
                    <a:pt x="4446" y="8960"/>
                    <a:pt x="4277" y="8813"/>
                  </a:cubicBezTo>
                  <a:cubicBezTo>
                    <a:pt x="3927" y="8497"/>
                    <a:pt x="3622" y="8136"/>
                    <a:pt x="3363" y="7752"/>
                  </a:cubicBezTo>
                  <a:cubicBezTo>
                    <a:pt x="3227" y="7549"/>
                    <a:pt x="3103" y="7358"/>
                    <a:pt x="2979" y="7166"/>
                  </a:cubicBezTo>
                  <a:cubicBezTo>
                    <a:pt x="2855" y="6963"/>
                    <a:pt x="2720" y="6771"/>
                    <a:pt x="2607" y="6568"/>
                  </a:cubicBezTo>
                  <a:cubicBezTo>
                    <a:pt x="2370" y="6161"/>
                    <a:pt x="2144" y="5744"/>
                    <a:pt x="1952" y="5326"/>
                  </a:cubicBezTo>
                  <a:cubicBezTo>
                    <a:pt x="1760" y="4898"/>
                    <a:pt x="1557" y="4480"/>
                    <a:pt x="1388" y="4040"/>
                  </a:cubicBezTo>
                  <a:cubicBezTo>
                    <a:pt x="1050" y="3238"/>
                    <a:pt x="752" y="2416"/>
                    <a:pt x="484" y="1583"/>
                  </a:cubicBezTo>
                  <a:lnTo>
                    <a:pt x="484" y="1583"/>
                  </a:lnTo>
                  <a:cubicBezTo>
                    <a:pt x="815" y="1447"/>
                    <a:pt x="1147" y="1313"/>
                    <a:pt x="1478" y="1196"/>
                  </a:cubicBezTo>
                  <a:cubicBezTo>
                    <a:pt x="1873" y="1050"/>
                    <a:pt x="2268" y="926"/>
                    <a:pt x="2663" y="824"/>
                  </a:cubicBezTo>
                  <a:cubicBezTo>
                    <a:pt x="3058" y="722"/>
                    <a:pt x="3464" y="632"/>
                    <a:pt x="3871" y="576"/>
                  </a:cubicBezTo>
                  <a:cubicBezTo>
                    <a:pt x="4265" y="519"/>
                    <a:pt x="4672" y="485"/>
                    <a:pt x="5089" y="474"/>
                  </a:cubicBezTo>
                  <a:cubicBezTo>
                    <a:pt x="5163" y="472"/>
                    <a:pt x="5238" y="471"/>
                    <a:pt x="5312" y="471"/>
                  </a:cubicBezTo>
                  <a:cubicBezTo>
                    <a:pt x="6052" y="471"/>
                    <a:pt x="6798" y="573"/>
                    <a:pt x="7515" y="768"/>
                  </a:cubicBezTo>
                  <a:cubicBezTo>
                    <a:pt x="7899" y="869"/>
                    <a:pt x="8283" y="1005"/>
                    <a:pt x="8655" y="1174"/>
                  </a:cubicBezTo>
                  <a:cubicBezTo>
                    <a:pt x="9016" y="1343"/>
                    <a:pt x="9343" y="1569"/>
                    <a:pt x="9625" y="1851"/>
                  </a:cubicBezTo>
                  <a:cubicBezTo>
                    <a:pt x="10201" y="2438"/>
                    <a:pt x="10562" y="3182"/>
                    <a:pt x="10686" y="3995"/>
                  </a:cubicBezTo>
                  <a:cubicBezTo>
                    <a:pt x="10810" y="4807"/>
                    <a:pt x="10743" y="5642"/>
                    <a:pt x="10494" y="6432"/>
                  </a:cubicBezTo>
                  <a:cubicBezTo>
                    <a:pt x="10370" y="6827"/>
                    <a:pt x="10201" y="7211"/>
                    <a:pt x="9987" y="7561"/>
                  </a:cubicBezTo>
                  <a:cubicBezTo>
                    <a:pt x="9772" y="7922"/>
                    <a:pt x="9501" y="8238"/>
                    <a:pt x="9174" y="8497"/>
                  </a:cubicBezTo>
                  <a:cubicBezTo>
                    <a:pt x="8847" y="8768"/>
                    <a:pt x="8486" y="8982"/>
                    <a:pt x="8113" y="9152"/>
                  </a:cubicBezTo>
                  <a:cubicBezTo>
                    <a:pt x="7730" y="9321"/>
                    <a:pt x="7312" y="9434"/>
                    <a:pt x="6895" y="9479"/>
                  </a:cubicBezTo>
                  <a:cubicBezTo>
                    <a:pt x="7312" y="9445"/>
                    <a:pt x="7730" y="9344"/>
                    <a:pt x="8113" y="9174"/>
                  </a:cubicBezTo>
                  <a:cubicBezTo>
                    <a:pt x="8497" y="9005"/>
                    <a:pt x="8869" y="8802"/>
                    <a:pt x="9197" y="8542"/>
                  </a:cubicBezTo>
                  <a:cubicBezTo>
                    <a:pt x="9535" y="8283"/>
                    <a:pt x="9817" y="7956"/>
                    <a:pt x="10032" y="7595"/>
                  </a:cubicBezTo>
                  <a:cubicBezTo>
                    <a:pt x="10269" y="7245"/>
                    <a:pt x="10449" y="6861"/>
                    <a:pt x="10596" y="6466"/>
                  </a:cubicBezTo>
                  <a:cubicBezTo>
                    <a:pt x="10901" y="5665"/>
                    <a:pt x="11002" y="4807"/>
                    <a:pt x="10912" y="3961"/>
                  </a:cubicBezTo>
                  <a:cubicBezTo>
                    <a:pt x="10822" y="3092"/>
                    <a:pt x="10460" y="2268"/>
                    <a:pt x="9874" y="1614"/>
                  </a:cubicBezTo>
                  <a:cubicBezTo>
                    <a:pt x="9569" y="1287"/>
                    <a:pt x="9219" y="1016"/>
                    <a:pt x="8836" y="813"/>
                  </a:cubicBezTo>
                  <a:cubicBezTo>
                    <a:pt x="8441" y="621"/>
                    <a:pt x="8034" y="474"/>
                    <a:pt x="7617" y="361"/>
                  </a:cubicBezTo>
                  <a:cubicBezTo>
                    <a:pt x="6793" y="124"/>
                    <a:pt x="5936" y="0"/>
                    <a:pt x="50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15"/>
            <p:cNvSpPr/>
            <p:nvPr/>
          </p:nvSpPr>
          <p:spPr>
            <a:xfrm>
              <a:off x="712238" y="119191"/>
              <a:ext cx="61227" cy="59682"/>
            </a:xfrm>
            <a:custGeom>
              <a:rect b="b" l="l" r="r" t="t"/>
              <a:pathLst>
                <a:path extrusionOk="0" h="1739" w="1784">
                  <a:moveTo>
                    <a:pt x="0" y="1"/>
                  </a:moveTo>
                  <a:lnTo>
                    <a:pt x="0" y="1"/>
                  </a:lnTo>
                  <a:cubicBezTo>
                    <a:pt x="57" y="125"/>
                    <a:pt x="136" y="238"/>
                    <a:pt x="215" y="351"/>
                  </a:cubicBezTo>
                  <a:cubicBezTo>
                    <a:pt x="294" y="452"/>
                    <a:pt x="372" y="565"/>
                    <a:pt x="451" y="678"/>
                  </a:cubicBezTo>
                  <a:cubicBezTo>
                    <a:pt x="542" y="791"/>
                    <a:pt x="632" y="904"/>
                    <a:pt x="734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23" y="1637"/>
                    <a:pt x="1648" y="1694"/>
                    <a:pt x="1783" y="1739"/>
                  </a:cubicBezTo>
                  <a:cubicBezTo>
                    <a:pt x="1727" y="1615"/>
                    <a:pt x="1670" y="1490"/>
                    <a:pt x="1602" y="1366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58" y="464"/>
                    <a:pt x="609" y="227"/>
                    <a:pt x="384" y="136"/>
                  </a:cubicBezTo>
                  <a:cubicBezTo>
                    <a:pt x="260" y="80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15"/>
            <p:cNvSpPr/>
            <p:nvPr/>
          </p:nvSpPr>
          <p:spPr>
            <a:xfrm>
              <a:off x="742062" y="109513"/>
              <a:ext cx="30613" cy="57761"/>
            </a:xfrm>
            <a:custGeom>
              <a:rect b="b" l="l" r="r" t="t"/>
              <a:pathLst>
                <a:path extrusionOk="0" h="1683" w="892">
                  <a:moveTo>
                    <a:pt x="0" y="1"/>
                  </a:moveTo>
                  <a:cubicBezTo>
                    <a:pt x="0" y="114"/>
                    <a:pt x="11" y="215"/>
                    <a:pt x="45" y="328"/>
                  </a:cubicBezTo>
                  <a:cubicBezTo>
                    <a:pt x="68" y="418"/>
                    <a:pt x="102" y="520"/>
                    <a:pt x="124" y="621"/>
                  </a:cubicBezTo>
                  <a:cubicBezTo>
                    <a:pt x="158" y="734"/>
                    <a:pt x="203" y="836"/>
                    <a:pt x="248" y="937"/>
                  </a:cubicBezTo>
                  <a:cubicBezTo>
                    <a:pt x="339" y="1141"/>
                    <a:pt x="474" y="1321"/>
                    <a:pt x="632" y="1490"/>
                  </a:cubicBezTo>
                  <a:cubicBezTo>
                    <a:pt x="700" y="1558"/>
                    <a:pt x="790" y="1626"/>
                    <a:pt x="880" y="1682"/>
                  </a:cubicBezTo>
                  <a:cubicBezTo>
                    <a:pt x="891" y="1569"/>
                    <a:pt x="891" y="1468"/>
                    <a:pt x="869" y="1355"/>
                  </a:cubicBezTo>
                  <a:cubicBezTo>
                    <a:pt x="835" y="1141"/>
                    <a:pt x="767" y="926"/>
                    <a:pt x="688" y="734"/>
                  </a:cubicBezTo>
                  <a:cubicBezTo>
                    <a:pt x="587" y="520"/>
                    <a:pt x="451" y="339"/>
                    <a:pt x="282" y="181"/>
                  </a:cubicBezTo>
                  <a:cubicBezTo>
                    <a:pt x="192" y="114"/>
                    <a:pt x="102" y="46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15"/>
            <p:cNvSpPr/>
            <p:nvPr/>
          </p:nvSpPr>
          <p:spPr>
            <a:xfrm>
              <a:off x="768385" y="103713"/>
              <a:ext cx="17469" cy="63938"/>
            </a:xfrm>
            <a:custGeom>
              <a:rect b="b" l="l" r="r" t="t"/>
              <a:pathLst>
                <a:path extrusionOk="0" h="1863" w="509">
                  <a:moveTo>
                    <a:pt x="91" y="1"/>
                  </a:moveTo>
                  <a:cubicBezTo>
                    <a:pt x="45" y="102"/>
                    <a:pt x="23" y="204"/>
                    <a:pt x="23" y="317"/>
                  </a:cubicBezTo>
                  <a:cubicBezTo>
                    <a:pt x="12" y="407"/>
                    <a:pt x="0" y="520"/>
                    <a:pt x="0" y="621"/>
                  </a:cubicBezTo>
                  <a:cubicBezTo>
                    <a:pt x="0" y="734"/>
                    <a:pt x="0" y="836"/>
                    <a:pt x="12" y="948"/>
                  </a:cubicBezTo>
                  <a:cubicBezTo>
                    <a:pt x="34" y="1163"/>
                    <a:pt x="79" y="1377"/>
                    <a:pt x="170" y="1580"/>
                  </a:cubicBezTo>
                  <a:cubicBezTo>
                    <a:pt x="203" y="1682"/>
                    <a:pt x="260" y="1772"/>
                    <a:pt x="316" y="1862"/>
                  </a:cubicBezTo>
                  <a:cubicBezTo>
                    <a:pt x="373" y="1772"/>
                    <a:pt x="418" y="1671"/>
                    <a:pt x="440" y="1558"/>
                  </a:cubicBezTo>
                  <a:cubicBezTo>
                    <a:pt x="497" y="1343"/>
                    <a:pt x="508" y="1118"/>
                    <a:pt x="486" y="903"/>
                  </a:cubicBezTo>
                  <a:cubicBezTo>
                    <a:pt x="463" y="666"/>
                    <a:pt x="395" y="452"/>
                    <a:pt x="282" y="249"/>
                  </a:cubicBezTo>
                  <a:cubicBezTo>
                    <a:pt x="226" y="159"/>
                    <a:pt x="158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15"/>
            <p:cNvSpPr/>
            <p:nvPr/>
          </p:nvSpPr>
          <p:spPr>
            <a:xfrm>
              <a:off x="791243" y="100247"/>
              <a:ext cx="97229" cy="76705"/>
            </a:xfrm>
            <a:custGeom>
              <a:rect b="b" l="l" r="r" t="t"/>
              <a:pathLst>
                <a:path extrusionOk="0" h="2235" w="2833">
                  <a:moveTo>
                    <a:pt x="2471" y="0"/>
                  </a:moveTo>
                  <a:cubicBezTo>
                    <a:pt x="2392" y="0"/>
                    <a:pt x="2302" y="11"/>
                    <a:pt x="2223" y="34"/>
                  </a:cubicBezTo>
                  <a:cubicBezTo>
                    <a:pt x="2133" y="56"/>
                    <a:pt x="2043" y="90"/>
                    <a:pt x="1941" y="124"/>
                  </a:cubicBezTo>
                  <a:cubicBezTo>
                    <a:pt x="1828" y="158"/>
                    <a:pt x="1727" y="203"/>
                    <a:pt x="1636" y="271"/>
                  </a:cubicBezTo>
                  <a:cubicBezTo>
                    <a:pt x="1535" y="327"/>
                    <a:pt x="1433" y="395"/>
                    <a:pt x="1343" y="463"/>
                  </a:cubicBezTo>
                  <a:lnTo>
                    <a:pt x="1072" y="700"/>
                  </a:lnTo>
                  <a:cubicBezTo>
                    <a:pt x="767" y="1004"/>
                    <a:pt x="508" y="1354"/>
                    <a:pt x="293" y="1726"/>
                  </a:cubicBezTo>
                  <a:lnTo>
                    <a:pt x="79" y="2099"/>
                  </a:lnTo>
                  <a:cubicBezTo>
                    <a:pt x="23" y="2178"/>
                    <a:pt x="0" y="2234"/>
                    <a:pt x="0" y="2234"/>
                  </a:cubicBezTo>
                  <a:cubicBezTo>
                    <a:pt x="181" y="2144"/>
                    <a:pt x="339" y="2042"/>
                    <a:pt x="497" y="1907"/>
                  </a:cubicBezTo>
                  <a:cubicBezTo>
                    <a:pt x="632" y="1794"/>
                    <a:pt x="779" y="1659"/>
                    <a:pt x="937" y="1512"/>
                  </a:cubicBezTo>
                  <a:lnTo>
                    <a:pt x="1162" y="1275"/>
                  </a:lnTo>
                  <a:cubicBezTo>
                    <a:pt x="1241" y="1196"/>
                    <a:pt x="1320" y="1117"/>
                    <a:pt x="1399" y="1049"/>
                  </a:cubicBezTo>
                  <a:cubicBezTo>
                    <a:pt x="1557" y="891"/>
                    <a:pt x="1715" y="756"/>
                    <a:pt x="1873" y="621"/>
                  </a:cubicBezTo>
                  <a:cubicBezTo>
                    <a:pt x="1952" y="553"/>
                    <a:pt x="2031" y="497"/>
                    <a:pt x="2110" y="440"/>
                  </a:cubicBezTo>
                  <a:cubicBezTo>
                    <a:pt x="2189" y="395"/>
                    <a:pt x="2257" y="339"/>
                    <a:pt x="2325" y="293"/>
                  </a:cubicBezTo>
                  <a:cubicBezTo>
                    <a:pt x="2392" y="248"/>
                    <a:pt x="2460" y="214"/>
                    <a:pt x="2528" y="181"/>
                  </a:cubicBezTo>
                  <a:lnTo>
                    <a:pt x="2686" y="90"/>
                  </a:lnTo>
                  <a:cubicBezTo>
                    <a:pt x="2776" y="34"/>
                    <a:pt x="2832" y="0"/>
                    <a:pt x="283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15"/>
            <p:cNvSpPr/>
            <p:nvPr/>
          </p:nvSpPr>
          <p:spPr>
            <a:xfrm>
              <a:off x="835378" y="124648"/>
              <a:ext cx="72072" cy="21587"/>
            </a:xfrm>
            <a:custGeom>
              <a:rect b="b" l="l" r="r" t="t"/>
              <a:pathLst>
                <a:path extrusionOk="0" h="629" w="2100">
                  <a:moveTo>
                    <a:pt x="1503" y="0"/>
                  </a:moveTo>
                  <a:cubicBezTo>
                    <a:pt x="1327" y="0"/>
                    <a:pt x="1152" y="18"/>
                    <a:pt x="982" y="56"/>
                  </a:cubicBezTo>
                  <a:cubicBezTo>
                    <a:pt x="847" y="90"/>
                    <a:pt x="711" y="135"/>
                    <a:pt x="587" y="203"/>
                  </a:cubicBezTo>
                  <a:cubicBezTo>
                    <a:pt x="463" y="237"/>
                    <a:pt x="362" y="293"/>
                    <a:pt x="271" y="372"/>
                  </a:cubicBezTo>
                  <a:cubicBezTo>
                    <a:pt x="170" y="440"/>
                    <a:pt x="79" y="530"/>
                    <a:pt x="0" y="621"/>
                  </a:cubicBezTo>
                  <a:cubicBezTo>
                    <a:pt x="63" y="626"/>
                    <a:pt x="125" y="629"/>
                    <a:pt x="187" y="629"/>
                  </a:cubicBezTo>
                  <a:cubicBezTo>
                    <a:pt x="249" y="629"/>
                    <a:pt x="311" y="626"/>
                    <a:pt x="373" y="621"/>
                  </a:cubicBezTo>
                  <a:cubicBezTo>
                    <a:pt x="474" y="609"/>
                    <a:pt x="587" y="598"/>
                    <a:pt x="711" y="587"/>
                  </a:cubicBezTo>
                  <a:cubicBezTo>
                    <a:pt x="836" y="587"/>
                    <a:pt x="948" y="553"/>
                    <a:pt x="1084" y="530"/>
                  </a:cubicBezTo>
                  <a:cubicBezTo>
                    <a:pt x="1332" y="474"/>
                    <a:pt x="1569" y="395"/>
                    <a:pt x="1795" y="282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7" y="56"/>
                    <a:pt x="1874" y="22"/>
                    <a:pt x="1750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15"/>
            <p:cNvSpPr/>
            <p:nvPr/>
          </p:nvSpPr>
          <p:spPr>
            <a:xfrm>
              <a:off x="785820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7" y="34"/>
                    <a:pt x="147" y="90"/>
                  </a:cubicBezTo>
                  <a:cubicBezTo>
                    <a:pt x="203" y="124"/>
                    <a:pt x="271" y="147"/>
                    <a:pt x="327" y="192"/>
                  </a:cubicBezTo>
                  <a:cubicBezTo>
                    <a:pt x="384" y="237"/>
                    <a:pt x="451" y="293"/>
                    <a:pt x="519" y="339"/>
                  </a:cubicBezTo>
                  <a:cubicBezTo>
                    <a:pt x="655" y="429"/>
                    <a:pt x="813" y="587"/>
                    <a:pt x="993" y="711"/>
                  </a:cubicBezTo>
                  <a:cubicBezTo>
                    <a:pt x="1083" y="779"/>
                    <a:pt x="1162" y="846"/>
                    <a:pt x="1264" y="925"/>
                  </a:cubicBezTo>
                  <a:cubicBezTo>
                    <a:pt x="1354" y="1004"/>
                    <a:pt x="1444" y="1072"/>
                    <a:pt x="1546" y="1151"/>
                  </a:cubicBezTo>
                  <a:cubicBezTo>
                    <a:pt x="1896" y="1422"/>
                    <a:pt x="2257" y="1681"/>
                    <a:pt x="2641" y="1918"/>
                  </a:cubicBezTo>
                  <a:cubicBezTo>
                    <a:pt x="2821" y="2020"/>
                    <a:pt x="3002" y="2110"/>
                    <a:pt x="3194" y="2200"/>
                  </a:cubicBezTo>
                  <a:cubicBezTo>
                    <a:pt x="3081" y="2020"/>
                    <a:pt x="2957" y="1851"/>
                    <a:pt x="2821" y="1693"/>
                  </a:cubicBezTo>
                  <a:cubicBezTo>
                    <a:pt x="2686" y="1535"/>
                    <a:pt x="2539" y="1377"/>
                    <a:pt x="2381" y="1241"/>
                  </a:cubicBezTo>
                  <a:cubicBezTo>
                    <a:pt x="2212" y="1072"/>
                    <a:pt x="2020" y="914"/>
                    <a:pt x="1839" y="756"/>
                  </a:cubicBezTo>
                  <a:cubicBezTo>
                    <a:pt x="1636" y="609"/>
                    <a:pt x="1433" y="474"/>
                    <a:pt x="1230" y="350"/>
                  </a:cubicBezTo>
                  <a:cubicBezTo>
                    <a:pt x="1038" y="248"/>
                    <a:pt x="835" y="147"/>
                    <a:pt x="632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15"/>
            <p:cNvSpPr/>
            <p:nvPr/>
          </p:nvSpPr>
          <p:spPr>
            <a:xfrm>
              <a:off x="812521" y="189307"/>
              <a:ext cx="47293" cy="20146"/>
            </a:xfrm>
            <a:custGeom>
              <a:rect b="b" l="l" r="r" t="t"/>
              <a:pathLst>
                <a:path extrusionOk="0" h="587" w="1378">
                  <a:moveTo>
                    <a:pt x="260" y="0"/>
                  </a:moveTo>
                  <a:cubicBezTo>
                    <a:pt x="181" y="12"/>
                    <a:pt x="91" y="23"/>
                    <a:pt x="1" y="57"/>
                  </a:cubicBezTo>
                  <a:cubicBezTo>
                    <a:pt x="46" y="136"/>
                    <a:pt x="102" y="203"/>
                    <a:pt x="170" y="260"/>
                  </a:cubicBezTo>
                  <a:cubicBezTo>
                    <a:pt x="294" y="384"/>
                    <a:pt x="441" y="474"/>
                    <a:pt x="599" y="531"/>
                  </a:cubicBezTo>
                  <a:cubicBezTo>
                    <a:pt x="714" y="569"/>
                    <a:pt x="835" y="587"/>
                    <a:pt x="954" y="587"/>
                  </a:cubicBezTo>
                  <a:cubicBezTo>
                    <a:pt x="1010" y="587"/>
                    <a:pt x="1064" y="583"/>
                    <a:pt x="1118" y="576"/>
                  </a:cubicBezTo>
                  <a:cubicBezTo>
                    <a:pt x="1208" y="576"/>
                    <a:pt x="1298" y="542"/>
                    <a:pt x="1377" y="508"/>
                  </a:cubicBezTo>
                  <a:cubicBezTo>
                    <a:pt x="1321" y="440"/>
                    <a:pt x="1265" y="373"/>
                    <a:pt x="1197" y="316"/>
                  </a:cubicBezTo>
                  <a:cubicBezTo>
                    <a:pt x="1061" y="215"/>
                    <a:pt x="926" y="136"/>
                    <a:pt x="768" y="79"/>
                  </a:cubicBezTo>
                  <a:cubicBezTo>
                    <a:pt x="599" y="23"/>
                    <a:pt x="430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15"/>
            <p:cNvSpPr/>
            <p:nvPr/>
          </p:nvSpPr>
          <p:spPr>
            <a:xfrm>
              <a:off x="1037145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3" y="45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8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99" y="1862"/>
                    <a:pt x="2167" y="1963"/>
                    <a:pt x="2235" y="2020"/>
                  </a:cubicBezTo>
                  <a:cubicBezTo>
                    <a:pt x="2303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25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27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6" y="68"/>
                    <a:pt x="271" y="34"/>
                    <a:pt x="147" y="23"/>
                  </a:cubicBezTo>
                  <a:cubicBezTo>
                    <a:pt x="5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15"/>
            <p:cNvSpPr/>
            <p:nvPr/>
          </p:nvSpPr>
          <p:spPr>
            <a:xfrm>
              <a:off x="1062336" y="200907"/>
              <a:ext cx="57349" cy="41870"/>
            </a:xfrm>
            <a:custGeom>
              <a:rect b="b" l="l" r="r" t="t"/>
              <a:pathLst>
                <a:path extrusionOk="0" h="1220" w="1671">
                  <a:moveTo>
                    <a:pt x="0" y="1"/>
                  </a:moveTo>
                  <a:cubicBezTo>
                    <a:pt x="56" y="102"/>
                    <a:pt x="124" y="193"/>
                    <a:pt x="203" y="283"/>
                  </a:cubicBezTo>
                  <a:cubicBezTo>
                    <a:pt x="271" y="373"/>
                    <a:pt x="361" y="452"/>
                    <a:pt x="440" y="520"/>
                  </a:cubicBezTo>
                  <a:cubicBezTo>
                    <a:pt x="497" y="565"/>
                    <a:pt x="542" y="599"/>
                    <a:pt x="587" y="644"/>
                  </a:cubicBezTo>
                  <a:cubicBezTo>
                    <a:pt x="643" y="667"/>
                    <a:pt x="700" y="712"/>
                    <a:pt x="745" y="757"/>
                  </a:cubicBezTo>
                  <a:cubicBezTo>
                    <a:pt x="925" y="904"/>
                    <a:pt x="1117" y="1028"/>
                    <a:pt x="1332" y="1118"/>
                  </a:cubicBezTo>
                  <a:cubicBezTo>
                    <a:pt x="1433" y="1163"/>
                    <a:pt x="1546" y="1197"/>
                    <a:pt x="1670" y="1220"/>
                  </a:cubicBezTo>
                  <a:cubicBezTo>
                    <a:pt x="1625" y="1107"/>
                    <a:pt x="1580" y="1005"/>
                    <a:pt x="1512" y="915"/>
                  </a:cubicBezTo>
                  <a:cubicBezTo>
                    <a:pt x="1377" y="700"/>
                    <a:pt x="1196" y="509"/>
                    <a:pt x="1004" y="351"/>
                  </a:cubicBezTo>
                  <a:cubicBezTo>
                    <a:pt x="903" y="272"/>
                    <a:pt x="790" y="215"/>
                    <a:pt x="666" y="170"/>
                  </a:cubicBezTo>
                  <a:cubicBezTo>
                    <a:pt x="564" y="125"/>
                    <a:pt x="463" y="80"/>
                    <a:pt x="350" y="57"/>
                  </a:cubicBezTo>
                  <a:cubicBezTo>
                    <a:pt x="237" y="23"/>
                    <a:pt x="113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15"/>
            <p:cNvSpPr/>
            <p:nvPr/>
          </p:nvSpPr>
          <p:spPr>
            <a:xfrm>
              <a:off x="673868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57" y="700"/>
                    <a:pt x="91" y="869"/>
                    <a:pt x="159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904" y="2336"/>
                  </a:cubicBezTo>
                  <a:cubicBezTo>
                    <a:pt x="960" y="2392"/>
                    <a:pt x="1028" y="2449"/>
                    <a:pt x="1084" y="2494"/>
                  </a:cubicBezTo>
                  <a:cubicBezTo>
                    <a:pt x="1220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5" y="2099"/>
                  </a:cubicBezTo>
                  <a:cubicBezTo>
                    <a:pt x="1129" y="2020"/>
                    <a:pt x="1096" y="1941"/>
                    <a:pt x="1062" y="1862"/>
                  </a:cubicBezTo>
                  <a:cubicBezTo>
                    <a:pt x="983" y="1704"/>
                    <a:pt x="892" y="1546"/>
                    <a:pt x="802" y="1377"/>
                  </a:cubicBezTo>
                  <a:cubicBezTo>
                    <a:pt x="723" y="1196"/>
                    <a:pt x="633" y="1027"/>
                    <a:pt x="543" y="869"/>
                  </a:cubicBezTo>
                  <a:cubicBezTo>
                    <a:pt x="509" y="790"/>
                    <a:pt x="452" y="711"/>
                    <a:pt x="407" y="643"/>
                  </a:cubicBezTo>
                  <a:cubicBezTo>
                    <a:pt x="373" y="564"/>
                    <a:pt x="340" y="497"/>
                    <a:pt x="294" y="429"/>
                  </a:cubicBezTo>
                  <a:cubicBezTo>
                    <a:pt x="215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15"/>
            <p:cNvSpPr/>
            <p:nvPr/>
          </p:nvSpPr>
          <p:spPr>
            <a:xfrm>
              <a:off x="650256" y="483258"/>
              <a:ext cx="26770" cy="55392"/>
            </a:xfrm>
            <a:custGeom>
              <a:rect b="b" l="l" r="r" t="t"/>
              <a:pathLst>
                <a:path extrusionOk="0" h="1614" w="780">
                  <a:moveTo>
                    <a:pt x="46" y="0"/>
                  </a:moveTo>
                  <a:cubicBezTo>
                    <a:pt x="12" y="90"/>
                    <a:pt x="1" y="203"/>
                    <a:pt x="1" y="305"/>
                  </a:cubicBezTo>
                  <a:cubicBezTo>
                    <a:pt x="1" y="519"/>
                    <a:pt x="57" y="733"/>
                    <a:pt x="147" y="925"/>
                  </a:cubicBezTo>
                  <a:cubicBezTo>
                    <a:pt x="249" y="1117"/>
                    <a:pt x="373" y="1286"/>
                    <a:pt x="520" y="1433"/>
                  </a:cubicBezTo>
                  <a:cubicBezTo>
                    <a:pt x="587" y="1501"/>
                    <a:pt x="678" y="1569"/>
                    <a:pt x="768" y="1614"/>
                  </a:cubicBezTo>
                  <a:cubicBezTo>
                    <a:pt x="779" y="1512"/>
                    <a:pt x="779" y="1411"/>
                    <a:pt x="768" y="1309"/>
                  </a:cubicBezTo>
                  <a:cubicBezTo>
                    <a:pt x="734" y="1106"/>
                    <a:pt x="678" y="903"/>
                    <a:pt x="587" y="722"/>
                  </a:cubicBezTo>
                  <a:cubicBezTo>
                    <a:pt x="542" y="621"/>
                    <a:pt x="486" y="542"/>
                    <a:pt x="429" y="451"/>
                  </a:cubicBezTo>
                  <a:cubicBezTo>
                    <a:pt x="373" y="372"/>
                    <a:pt x="305" y="293"/>
                    <a:pt x="260" y="226"/>
                  </a:cubicBezTo>
                  <a:cubicBezTo>
                    <a:pt x="192" y="135"/>
                    <a:pt x="125" y="68"/>
                    <a:pt x="4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15"/>
            <p:cNvSpPr/>
            <p:nvPr/>
          </p:nvSpPr>
          <p:spPr>
            <a:xfrm>
              <a:off x="725005" y="210585"/>
              <a:ext cx="41459" cy="74028"/>
            </a:xfrm>
            <a:custGeom>
              <a:rect b="b" l="l" r="r" t="t"/>
              <a:pathLst>
                <a:path extrusionOk="0" h="2157" w="1208">
                  <a:moveTo>
                    <a:pt x="1208" y="1"/>
                  </a:moveTo>
                  <a:cubicBezTo>
                    <a:pt x="1174" y="12"/>
                    <a:pt x="1140" y="24"/>
                    <a:pt x="1095" y="35"/>
                  </a:cubicBezTo>
                  <a:cubicBezTo>
                    <a:pt x="1005" y="69"/>
                    <a:pt x="903" y="114"/>
                    <a:pt x="813" y="182"/>
                  </a:cubicBezTo>
                  <a:cubicBezTo>
                    <a:pt x="700" y="261"/>
                    <a:pt x="587" y="351"/>
                    <a:pt x="497" y="475"/>
                  </a:cubicBezTo>
                  <a:cubicBezTo>
                    <a:pt x="395" y="599"/>
                    <a:pt x="305" y="734"/>
                    <a:pt x="237" y="881"/>
                  </a:cubicBezTo>
                  <a:cubicBezTo>
                    <a:pt x="113" y="1152"/>
                    <a:pt x="34" y="1445"/>
                    <a:pt x="12" y="1739"/>
                  </a:cubicBezTo>
                  <a:cubicBezTo>
                    <a:pt x="0" y="1874"/>
                    <a:pt x="0" y="2021"/>
                    <a:pt x="23" y="2156"/>
                  </a:cubicBezTo>
                  <a:cubicBezTo>
                    <a:pt x="113" y="2055"/>
                    <a:pt x="204" y="1942"/>
                    <a:pt x="271" y="1829"/>
                  </a:cubicBezTo>
                  <a:cubicBezTo>
                    <a:pt x="339" y="1727"/>
                    <a:pt x="407" y="1603"/>
                    <a:pt x="474" y="1479"/>
                  </a:cubicBezTo>
                  <a:cubicBezTo>
                    <a:pt x="542" y="1355"/>
                    <a:pt x="610" y="1220"/>
                    <a:pt x="666" y="1084"/>
                  </a:cubicBezTo>
                  <a:cubicBezTo>
                    <a:pt x="734" y="949"/>
                    <a:pt x="802" y="825"/>
                    <a:pt x="858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2" y="249"/>
                    <a:pt x="1129" y="170"/>
                    <a:pt x="1163" y="114"/>
                  </a:cubicBezTo>
                  <a:cubicBezTo>
                    <a:pt x="1197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15"/>
            <p:cNvSpPr/>
            <p:nvPr/>
          </p:nvSpPr>
          <p:spPr>
            <a:xfrm>
              <a:off x="764130" y="210997"/>
              <a:ext cx="17846" cy="71660"/>
            </a:xfrm>
            <a:custGeom>
              <a:rect b="b" l="l" r="r" t="t"/>
              <a:pathLst>
                <a:path extrusionOk="0" h="2088" w="520">
                  <a:moveTo>
                    <a:pt x="260" y="0"/>
                  </a:moveTo>
                  <a:cubicBezTo>
                    <a:pt x="192" y="102"/>
                    <a:pt x="136" y="203"/>
                    <a:pt x="102" y="316"/>
                  </a:cubicBezTo>
                  <a:cubicBezTo>
                    <a:pt x="23" y="553"/>
                    <a:pt x="0" y="813"/>
                    <a:pt x="23" y="1072"/>
                  </a:cubicBezTo>
                  <a:cubicBezTo>
                    <a:pt x="45" y="1309"/>
                    <a:pt x="90" y="1546"/>
                    <a:pt x="181" y="1772"/>
                  </a:cubicBezTo>
                  <a:cubicBezTo>
                    <a:pt x="226" y="1885"/>
                    <a:pt x="271" y="1998"/>
                    <a:pt x="339" y="2088"/>
                  </a:cubicBezTo>
                  <a:cubicBezTo>
                    <a:pt x="395" y="1986"/>
                    <a:pt x="429" y="1873"/>
                    <a:pt x="452" y="1761"/>
                  </a:cubicBezTo>
                  <a:cubicBezTo>
                    <a:pt x="508" y="1512"/>
                    <a:pt x="519" y="1275"/>
                    <a:pt x="497" y="1027"/>
                  </a:cubicBezTo>
                  <a:cubicBezTo>
                    <a:pt x="485" y="903"/>
                    <a:pt x="474" y="790"/>
                    <a:pt x="452" y="666"/>
                  </a:cubicBezTo>
                  <a:cubicBezTo>
                    <a:pt x="429" y="553"/>
                    <a:pt x="395" y="440"/>
                    <a:pt x="373" y="339"/>
                  </a:cubicBezTo>
                  <a:cubicBezTo>
                    <a:pt x="350" y="226"/>
                    <a:pt x="305" y="113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15"/>
            <p:cNvSpPr/>
            <p:nvPr/>
          </p:nvSpPr>
          <p:spPr>
            <a:xfrm>
              <a:off x="653345" y="189685"/>
              <a:ext cx="100352" cy="86006"/>
            </a:xfrm>
            <a:custGeom>
              <a:rect b="b" l="l" r="r" t="t"/>
              <a:pathLst>
                <a:path extrusionOk="0" h="2506" w="2924">
                  <a:moveTo>
                    <a:pt x="2924" y="1"/>
                  </a:moveTo>
                  <a:cubicBezTo>
                    <a:pt x="2709" y="34"/>
                    <a:pt x="2506" y="91"/>
                    <a:pt x="2314" y="181"/>
                  </a:cubicBezTo>
                  <a:cubicBezTo>
                    <a:pt x="2122" y="260"/>
                    <a:pt x="1931" y="350"/>
                    <a:pt x="1739" y="463"/>
                  </a:cubicBezTo>
                  <a:cubicBezTo>
                    <a:pt x="1637" y="520"/>
                    <a:pt x="1536" y="587"/>
                    <a:pt x="1434" y="655"/>
                  </a:cubicBezTo>
                  <a:cubicBezTo>
                    <a:pt x="1332" y="723"/>
                    <a:pt x="1242" y="802"/>
                    <a:pt x="1141" y="870"/>
                  </a:cubicBezTo>
                  <a:cubicBezTo>
                    <a:pt x="1039" y="949"/>
                    <a:pt x="949" y="1039"/>
                    <a:pt x="859" y="1118"/>
                  </a:cubicBezTo>
                  <a:cubicBezTo>
                    <a:pt x="768" y="1208"/>
                    <a:pt x="678" y="1287"/>
                    <a:pt x="599" y="1377"/>
                  </a:cubicBezTo>
                  <a:cubicBezTo>
                    <a:pt x="531" y="1468"/>
                    <a:pt x="452" y="1569"/>
                    <a:pt x="385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36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25" y="2382"/>
                  </a:cubicBezTo>
                  <a:cubicBezTo>
                    <a:pt x="159" y="2348"/>
                    <a:pt x="204" y="2291"/>
                    <a:pt x="260" y="2235"/>
                  </a:cubicBezTo>
                  <a:cubicBezTo>
                    <a:pt x="306" y="2190"/>
                    <a:pt x="373" y="2133"/>
                    <a:pt x="441" y="2077"/>
                  </a:cubicBezTo>
                  <a:cubicBezTo>
                    <a:pt x="509" y="2021"/>
                    <a:pt x="565" y="1953"/>
                    <a:pt x="655" y="1896"/>
                  </a:cubicBezTo>
                  <a:cubicBezTo>
                    <a:pt x="734" y="1829"/>
                    <a:pt x="825" y="1761"/>
                    <a:pt x="892" y="1682"/>
                  </a:cubicBezTo>
                  <a:cubicBezTo>
                    <a:pt x="971" y="1614"/>
                    <a:pt x="1073" y="1547"/>
                    <a:pt x="1163" y="1468"/>
                  </a:cubicBezTo>
                  <a:cubicBezTo>
                    <a:pt x="1253" y="1400"/>
                    <a:pt x="1344" y="1321"/>
                    <a:pt x="1434" y="1253"/>
                  </a:cubicBezTo>
                  <a:cubicBezTo>
                    <a:pt x="1806" y="949"/>
                    <a:pt x="2179" y="655"/>
                    <a:pt x="2461" y="418"/>
                  </a:cubicBezTo>
                  <a:cubicBezTo>
                    <a:pt x="2596" y="294"/>
                    <a:pt x="2720" y="192"/>
                    <a:pt x="2799" y="125"/>
                  </a:cubicBezTo>
                  <a:cubicBezTo>
                    <a:pt x="2878" y="46"/>
                    <a:pt x="2924" y="1"/>
                    <a:pt x="292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15"/>
            <p:cNvSpPr/>
            <p:nvPr/>
          </p:nvSpPr>
          <p:spPr>
            <a:xfrm>
              <a:off x="644456" y="183232"/>
              <a:ext cx="122008" cy="33977"/>
            </a:xfrm>
            <a:custGeom>
              <a:rect b="b" l="l" r="r" t="t"/>
              <a:pathLst>
                <a:path extrusionOk="0" h="990" w="3555">
                  <a:moveTo>
                    <a:pt x="2615" y="1"/>
                  </a:moveTo>
                  <a:cubicBezTo>
                    <a:pt x="2529" y="1"/>
                    <a:pt x="2443" y="3"/>
                    <a:pt x="2359" y="8"/>
                  </a:cubicBezTo>
                  <a:cubicBezTo>
                    <a:pt x="2246" y="8"/>
                    <a:pt x="2133" y="19"/>
                    <a:pt x="2020" y="42"/>
                  </a:cubicBezTo>
                  <a:lnTo>
                    <a:pt x="1682" y="121"/>
                  </a:lnTo>
                  <a:cubicBezTo>
                    <a:pt x="1456" y="166"/>
                    <a:pt x="1230" y="234"/>
                    <a:pt x="1016" y="324"/>
                  </a:cubicBezTo>
                  <a:cubicBezTo>
                    <a:pt x="824" y="403"/>
                    <a:pt x="644" y="493"/>
                    <a:pt x="474" y="606"/>
                  </a:cubicBezTo>
                  <a:cubicBezTo>
                    <a:pt x="339" y="674"/>
                    <a:pt x="226" y="764"/>
                    <a:pt x="125" y="866"/>
                  </a:cubicBezTo>
                  <a:cubicBezTo>
                    <a:pt x="46" y="945"/>
                    <a:pt x="0" y="990"/>
                    <a:pt x="0" y="990"/>
                  </a:cubicBezTo>
                  <a:cubicBezTo>
                    <a:pt x="0" y="990"/>
                    <a:pt x="57" y="967"/>
                    <a:pt x="158" y="945"/>
                  </a:cubicBezTo>
                  <a:cubicBezTo>
                    <a:pt x="260" y="922"/>
                    <a:pt x="407" y="888"/>
                    <a:pt x="565" y="843"/>
                  </a:cubicBezTo>
                  <a:cubicBezTo>
                    <a:pt x="734" y="798"/>
                    <a:pt x="926" y="764"/>
                    <a:pt x="1129" y="719"/>
                  </a:cubicBezTo>
                  <a:cubicBezTo>
                    <a:pt x="1230" y="685"/>
                    <a:pt x="1343" y="674"/>
                    <a:pt x="1445" y="651"/>
                  </a:cubicBezTo>
                  <a:cubicBezTo>
                    <a:pt x="1558" y="617"/>
                    <a:pt x="1659" y="595"/>
                    <a:pt x="1772" y="572"/>
                  </a:cubicBezTo>
                  <a:lnTo>
                    <a:pt x="2991" y="301"/>
                  </a:lnTo>
                  <a:lnTo>
                    <a:pt x="3397" y="200"/>
                  </a:lnTo>
                  <a:cubicBezTo>
                    <a:pt x="3498" y="177"/>
                    <a:pt x="3555" y="155"/>
                    <a:pt x="3555" y="155"/>
                  </a:cubicBezTo>
                  <a:cubicBezTo>
                    <a:pt x="3555" y="155"/>
                    <a:pt x="3498" y="132"/>
                    <a:pt x="3397" y="110"/>
                  </a:cubicBezTo>
                  <a:cubicBezTo>
                    <a:pt x="3262" y="65"/>
                    <a:pt x="3115" y="31"/>
                    <a:pt x="2979" y="19"/>
                  </a:cubicBezTo>
                  <a:cubicBezTo>
                    <a:pt x="2860" y="6"/>
                    <a:pt x="2738" y="1"/>
                    <a:pt x="261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15"/>
            <p:cNvSpPr/>
            <p:nvPr/>
          </p:nvSpPr>
          <p:spPr>
            <a:xfrm>
              <a:off x="567373" y="389530"/>
              <a:ext cx="17846" cy="52304"/>
            </a:xfrm>
            <a:custGeom>
              <a:rect b="b" l="l" r="r" t="t"/>
              <a:pathLst>
                <a:path extrusionOk="0" h="1524" w="520">
                  <a:moveTo>
                    <a:pt x="430" y="0"/>
                  </a:moveTo>
                  <a:cubicBezTo>
                    <a:pt x="351" y="57"/>
                    <a:pt x="283" y="124"/>
                    <a:pt x="238" y="192"/>
                  </a:cubicBezTo>
                  <a:cubicBezTo>
                    <a:pt x="125" y="350"/>
                    <a:pt x="46" y="531"/>
                    <a:pt x="23" y="722"/>
                  </a:cubicBezTo>
                  <a:cubicBezTo>
                    <a:pt x="12" y="813"/>
                    <a:pt x="1" y="926"/>
                    <a:pt x="12" y="1027"/>
                  </a:cubicBezTo>
                  <a:cubicBezTo>
                    <a:pt x="12" y="1106"/>
                    <a:pt x="35" y="1196"/>
                    <a:pt x="69" y="1287"/>
                  </a:cubicBezTo>
                  <a:cubicBezTo>
                    <a:pt x="102" y="1366"/>
                    <a:pt x="148" y="1445"/>
                    <a:pt x="204" y="1524"/>
                  </a:cubicBezTo>
                  <a:cubicBezTo>
                    <a:pt x="260" y="1445"/>
                    <a:pt x="317" y="1366"/>
                    <a:pt x="351" y="1287"/>
                  </a:cubicBezTo>
                  <a:cubicBezTo>
                    <a:pt x="373" y="1208"/>
                    <a:pt x="418" y="1129"/>
                    <a:pt x="441" y="1050"/>
                  </a:cubicBezTo>
                  <a:cubicBezTo>
                    <a:pt x="463" y="959"/>
                    <a:pt x="486" y="880"/>
                    <a:pt x="497" y="790"/>
                  </a:cubicBezTo>
                  <a:cubicBezTo>
                    <a:pt x="520" y="621"/>
                    <a:pt x="520" y="440"/>
                    <a:pt x="497" y="271"/>
                  </a:cubicBezTo>
                  <a:cubicBezTo>
                    <a:pt x="486" y="181"/>
                    <a:pt x="463" y="91"/>
                    <a:pt x="43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15"/>
            <p:cNvSpPr/>
            <p:nvPr/>
          </p:nvSpPr>
          <p:spPr>
            <a:xfrm>
              <a:off x="903160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34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50" y="610"/>
                  </a:cubicBezTo>
                  <a:cubicBezTo>
                    <a:pt x="440" y="701"/>
                    <a:pt x="553" y="791"/>
                    <a:pt x="666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26" y="1179"/>
                    <a:pt x="1611" y="1179"/>
                  </a:cubicBezTo>
                  <a:cubicBezTo>
                    <a:pt x="1643" y="1179"/>
                    <a:pt x="1674" y="1178"/>
                    <a:pt x="1704" y="1175"/>
                  </a:cubicBezTo>
                  <a:cubicBezTo>
                    <a:pt x="1636" y="1084"/>
                    <a:pt x="1569" y="994"/>
                    <a:pt x="1478" y="915"/>
                  </a:cubicBezTo>
                  <a:cubicBezTo>
                    <a:pt x="1309" y="746"/>
                    <a:pt x="1129" y="599"/>
                    <a:pt x="926" y="475"/>
                  </a:cubicBezTo>
                  <a:cubicBezTo>
                    <a:pt x="824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26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15"/>
            <p:cNvSpPr/>
            <p:nvPr/>
          </p:nvSpPr>
          <p:spPr>
            <a:xfrm>
              <a:off x="891526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cubicBezTo>
                    <a:pt x="12" y="103"/>
                    <a:pt x="46" y="193"/>
                    <a:pt x="91" y="283"/>
                  </a:cubicBezTo>
                  <a:cubicBezTo>
                    <a:pt x="181" y="464"/>
                    <a:pt x="317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107" y="1017"/>
                    <a:pt x="1197" y="1017"/>
                    <a:pt x="1298" y="1017"/>
                  </a:cubicBezTo>
                  <a:cubicBezTo>
                    <a:pt x="1265" y="926"/>
                    <a:pt x="1219" y="836"/>
                    <a:pt x="1163" y="757"/>
                  </a:cubicBezTo>
                  <a:cubicBezTo>
                    <a:pt x="1050" y="599"/>
                    <a:pt x="915" y="464"/>
                    <a:pt x="757" y="362"/>
                  </a:cubicBezTo>
                  <a:cubicBezTo>
                    <a:pt x="689" y="306"/>
                    <a:pt x="610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3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15"/>
            <p:cNvSpPr/>
            <p:nvPr/>
          </p:nvSpPr>
          <p:spPr>
            <a:xfrm>
              <a:off x="1002688" y="96369"/>
              <a:ext cx="52304" cy="27147"/>
            </a:xfrm>
            <a:custGeom>
              <a:rect b="b" l="l" r="r" t="t"/>
              <a:pathLst>
                <a:path extrusionOk="0" h="791" w="1524">
                  <a:moveTo>
                    <a:pt x="282" y="0"/>
                  </a:moveTo>
                  <a:cubicBezTo>
                    <a:pt x="192" y="11"/>
                    <a:pt x="91" y="34"/>
                    <a:pt x="0" y="68"/>
                  </a:cubicBezTo>
                  <a:cubicBezTo>
                    <a:pt x="57" y="147"/>
                    <a:pt x="136" y="215"/>
                    <a:pt x="215" y="271"/>
                  </a:cubicBezTo>
                  <a:lnTo>
                    <a:pt x="440" y="429"/>
                  </a:lnTo>
                  <a:cubicBezTo>
                    <a:pt x="519" y="485"/>
                    <a:pt x="598" y="531"/>
                    <a:pt x="689" y="576"/>
                  </a:cubicBezTo>
                  <a:cubicBezTo>
                    <a:pt x="858" y="655"/>
                    <a:pt x="1038" y="722"/>
                    <a:pt x="1219" y="756"/>
                  </a:cubicBezTo>
                  <a:cubicBezTo>
                    <a:pt x="1321" y="779"/>
                    <a:pt x="1422" y="790"/>
                    <a:pt x="1524" y="790"/>
                  </a:cubicBezTo>
                  <a:cubicBezTo>
                    <a:pt x="1490" y="700"/>
                    <a:pt x="1433" y="610"/>
                    <a:pt x="1377" y="531"/>
                  </a:cubicBezTo>
                  <a:cubicBezTo>
                    <a:pt x="1321" y="452"/>
                    <a:pt x="1253" y="373"/>
                    <a:pt x="1174" y="316"/>
                  </a:cubicBezTo>
                  <a:cubicBezTo>
                    <a:pt x="1084" y="248"/>
                    <a:pt x="993" y="192"/>
                    <a:pt x="892" y="136"/>
                  </a:cubicBezTo>
                  <a:cubicBezTo>
                    <a:pt x="711" y="45"/>
                    <a:pt x="497" y="0"/>
                    <a:pt x="28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15"/>
            <p:cNvSpPr/>
            <p:nvPr/>
          </p:nvSpPr>
          <p:spPr>
            <a:xfrm>
              <a:off x="1587089" y="782597"/>
              <a:ext cx="20146" cy="64316"/>
            </a:xfrm>
            <a:custGeom>
              <a:rect b="b" l="l" r="r" t="t"/>
              <a:pathLst>
                <a:path extrusionOk="0" h="1874" w="587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74"/>
                    <a:pt x="294" y="1874"/>
                  </a:cubicBezTo>
                  <a:cubicBezTo>
                    <a:pt x="463" y="1874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8" name="Google Shape;4178;p15"/>
            <p:cNvSpPr/>
            <p:nvPr/>
          </p:nvSpPr>
          <p:spPr>
            <a:xfrm>
              <a:off x="1546420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15"/>
            <p:cNvSpPr/>
            <p:nvPr/>
          </p:nvSpPr>
          <p:spPr>
            <a:xfrm>
              <a:off x="1530152" y="80699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36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15"/>
            <p:cNvSpPr/>
            <p:nvPr/>
          </p:nvSpPr>
          <p:spPr>
            <a:xfrm>
              <a:off x="1493361" y="74117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24" y="0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15"/>
            <p:cNvSpPr/>
            <p:nvPr/>
          </p:nvSpPr>
          <p:spPr>
            <a:xfrm>
              <a:off x="1475172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15"/>
            <p:cNvSpPr/>
            <p:nvPr/>
          </p:nvSpPr>
          <p:spPr>
            <a:xfrm>
              <a:off x="1503417" y="651323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37"/>
                  </a:cubicBezTo>
                  <a:cubicBezTo>
                    <a:pt x="599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15"/>
            <p:cNvSpPr/>
            <p:nvPr/>
          </p:nvSpPr>
          <p:spPr>
            <a:xfrm>
              <a:off x="1674228" y="807376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15"/>
            <p:cNvSpPr/>
            <p:nvPr/>
          </p:nvSpPr>
          <p:spPr>
            <a:xfrm>
              <a:off x="1633558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15"/>
            <p:cNvSpPr/>
            <p:nvPr/>
          </p:nvSpPr>
          <p:spPr>
            <a:xfrm>
              <a:off x="1623468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15"/>
            <p:cNvSpPr/>
            <p:nvPr/>
          </p:nvSpPr>
          <p:spPr>
            <a:xfrm>
              <a:off x="-29158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9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15"/>
            <p:cNvSpPr/>
            <p:nvPr/>
          </p:nvSpPr>
          <p:spPr>
            <a:xfrm>
              <a:off x="-273398" y="221053"/>
              <a:ext cx="594525" cy="408236"/>
            </a:xfrm>
            <a:custGeom>
              <a:rect b="b" l="l" r="r" t="t"/>
              <a:pathLst>
                <a:path extrusionOk="0" h="11895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71"/>
                  </a:cubicBezTo>
                  <a:cubicBezTo>
                    <a:pt x="13734" y="2145"/>
                    <a:pt x="12831" y="2686"/>
                    <a:pt x="11883" y="3284"/>
                  </a:cubicBezTo>
                  <a:cubicBezTo>
                    <a:pt x="11477" y="3126"/>
                    <a:pt x="11059" y="2968"/>
                    <a:pt x="10631" y="2822"/>
                  </a:cubicBezTo>
                  <a:cubicBezTo>
                    <a:pt x="10394" y="2743"/>
                    <a:pt x="10157" y="2675"/>
                    <a:pt x="9908" y="2607"/>
                  </a:cubicBezTo>
                  <a:cubicBezTo>
                    <a:pt x="9660" y="2551"/>
                    <a:pt x="9412" y="2506"/>
                    <a:pt x="9164" y="2461"/>
                  </a:cubicBezTo>
                  <a:lnTo>
                    <a:pt x="9164" y="2461"/>
                  </a:lnTo>
                  <a:cubicBezTo>
                    <a:pt x="9401" y="2562"/>
                    <a:pt x="9638" y="2652"/>
                    <a:pt x="9874" y="2743"/>
                  </a:cubicBezTo>
                  <a:cubicBezTo>
                    <a:pt x="10111" y="2833"/>
                    <a:pt x="10326" y="2946"/>
                    <a:pt x="10563" y="3036"/>
                  </a:cubicBezTo>
                  <a:cubicBezTo>
                    <a:pt x="10901" y="3183"/>
                    <a:pt x="11251" y="3329"/>
                    <a:pt x="11601" y="3465"/>
                  </a:cubicBezTo>
                  <a:cubicBezTo>
                    <a:pt x="11003" y="3837"/>
                    <a:pt x="10382" y="4232"/>
                    <a:pt x="9762" y="4638"/>
                  </a:cubicBezTo>
                  <a:cubicBezTo>
                    <a:pt x="9750" y="4605"/>
                    <a:pt x="9717" y="4571"/>
                    <a:pt x="9683" y="4559"/>
                  </a:cubicBezTo>
                  <a:lnTo>
                    <a:pt x="8994" y="4356"/>
                  </a:lnTo>
                  <a:cubicBezTo>
                    <a:pt x="8757" y="4311"/>
                    <a:pt x="8532" y="4266"/>
                    <a:pt x="8295" y="4221"/>
                  </a:cubicBezTo>
                  <a:cubicBezTo>
                    <a:pt x="8069" y="4176"/>
                    <a:pt x="7832" y="4142"/>
                    <a:pt x="7606" y="4108"/>
                  </a:cubicBezTo>
                  <a:cubicBezTo>
                    <a:pt x="7369" y="4063"/>
                    <a:pt x="7144" y="4007"/>
                    <a:pt x="6907" y="3973"/>
                  </a:cubicBezTo>
                  <a:lnTo>
                    <a:pt x="6907" y="3973"/>
                  </a:lnTo>
                  <a:cubicBezTo>
                    <a:pt x="7121" y="4063"/>
                    <a:pt x="7347" y="4153"/>
                    <a:pt x="7573" y="4243"/>
                  </a:cubicBezTo>
                  <a:cubicBezTo>
                    <a:pt x="7787" y="4334"/>
                    <a:pt x="8024" y="4379"/>
                    <a:pt x="8250" y="4447"/>
                  </a:cubicBezTo>
                  <a:cubicBezTo>
                    <a:pt x="8475" y="4503"/>
                    <a:pt x="8701" y="4559"/>
                    <a:pt x="8927" y="4616"/>
                  </a:cubicBezTo>
                  <a:cubicBezTo>
                    <a:pt x="9118" y="4672"/>
                    <a:pt x="9299" y="4740"/>
                    <a:pt x="9480" y="4785"/>
                  </a:cubicBezTo>
                  <a:cubicBezTo>
                    <a:pt x="9480" y="4796"/>
                    <a:pt x="9480" y="4808"/>
                    <a:pt x="9480" y="4819"/>
                  </a:cubicBezTo>
                  <a:cubicBezTo>
                    <a:pt x="9118" y="5056"/>
                    <a:pt x="8757" y="5282"/>
                    <a:pt x="8385" y="5519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5" y="5620"/>
                    <a:pt x="6805" y="5575"/>
                    <a:pt x="6546" y="5519"/>
                  </a:cubicBezTo>
                  <a:cubicBezTo>
                    <a:pt x="6027" y="5440"/>
                    <a:pt x="5508" y="5349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85" y="5451"/>
                    <a:pt x="5733" y="5541"/>
                  </a:cubicBezTo>
                  <a:lnTo>
                    <a:pt x="6501" y="5744"/>
                  </a:lnTo>
                  <a:cubicBezTo>
                    <a:pt x="6749" y="5812"/>
                    <a:pt x="6997" y="5880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31"/>
                    <a:pt x="5891" y="7234"/>
                  </a:cubicBezTo>
                  <a:cubicBezTo>
                    <a:pt x="5790" y="7189"/>
                    <a:pt x="5688" y="7144"/>
                    <a:pt x="5586" y="7110"/>
                  </a:cubicBezTo>
                  <a:cubicBezTo>
                    <a:pt x="5372" y="7031"/>
                    <a:pt x="5158" y="6963"/>
                    <a:pt x="4932" y="6895"/>
                  </a:cubicBezTo>
                  <a:cubicBezTo>
                    <a:pt x="4718" y="6828"/>
                    <a:pt x="4481" y="6805"/>
                    <a:pt x="4255" y="6760"/>
                  </a:cubicBezTo>
                  <a:cubicBezTo>
                    <a:pt x="4029" y="6749"/>
                    <a:pt x="3804" y="6737"/>
                    <a:pt x="3567" y="6737"/>
                  </a:cubicBezTo>
                  <a:cubicBezTo>
                    <a:pt x="3792" y="6805"/>
                    <a:pt x="4018" y="6850"/>
                    <a:pt x="4232" y="6907"/>
                  </a:cubicBezTo>
                  <a:cubicBezTo>
                    <a:pt x="4447" y="6963"/>
                    <a:pt x="4650" y="7053"/>
                    <a:pt x="4864" y="7121"/>
                  </a:cubicBezTo>
                  <a:cubicBezTo>
                    <a:pt x="5079" y="7189"/>
                    <a:pt x="5282" y="7279"/>
                    <a:pt x="5485" y="7358"/>
                  </a:cubicBezTo>
                  <a:lnTo>
                    <a:pt x="5632" y="7414"/>
                  </a:lnTo>
                  <a:cubicBezTo>
                    <a:pt x="5485" y="7516"/>
                    <a:pt x="5350" y="7617"/>
                    <a:pt x="5214" y="7719"/>
                  </a:cubicBezTo>
                  <a:cubicBezTo>
                    <a:pt x="4774" y="8024"/>
                    <a:pt x="4379" y="8317"/>
                    <a:pt x="3984" y="8588"/>
                  </a:cubicBezTo>
                  <a:cubicBezTo>
                    <a:pt x="3984" y="8588"/>
                    <a:pt x="3984" y="8577"/>
                    <a:pt x="3995" y="8565"/>
                  </a:cubicBezTo>
                  <a:lnTo>
                    <a:pt x="3995" y="8554"/>
                  </a:lnTo>
                  <a:cubicBezTo>
                    <a:pt x="4007" y="8475"/>
                    <a:pt x="3950" y="8407"/>
                    <a:pt x="3871" y="8407"/>
                  </a:cubicBezTo>
                  <a:lnTo>
                    <a:pt x="3860" y="8407"/>
                  </a:lnTo>
                  <a:cubicBezTo>
                    <a:pt x="3499" y="8396"/>
                    <a:pt x="3149" y="8385"/>
                    <a:pt x="2788" y="8385"/>
                  </a:cubicBezTo>
                  <a:cubicBezTo>
                    <a:pt x="2427" y="8351"/>
                    <a:pt x="2077" y="8340"/>
                    <a:pt x="1705" y="8340"/>
                  </a:cubicBezTo>
                  <a:cubicBezTo>
                    <a:pt x="2055" y="8441"/>
                    <a:pt x="2416" y="8531"/>
                    <a:pt x="2765" y="8599"/>
                  </a:cubicBezTo>
                  <a:cubicBezTo>
                    <a:pt x="3070" y="8644"/>
                    <a:pt x="3386" y="8656"/>
                    <a:pt x="3691" y="8678"/>
                  </a:cubicBezTo>
                  <a:cubicBezTo>
                    <a:pt x="3679" y="8735"/>
                    <a:pt x="3668" y="8780"/>
                    <a:pt x="3657" y="8836"/>
                  </a:cubicBezTo>
                  <a:cubicBezTo>
                    <a:pt x="3251" y="9163"/>
                    <a:pt x="2856" y="9468"/>
                    <a:pt x="2495" y="9750"/>
                  </a:cubicBezTo>
                  <a:cubicBezTo>
                    <a:pt x="2111" y="10066"/>
                    <a:pt x="1750" y="10337"/>
                    <a:pt x="1456" y="10596"/>
                  </a:cubicBezTo>
                  <a:cubicBezTo>
                    <a:pt x="1163" y="10867"/>
                    <a:pt x="892" y="11104"/>
                    <a:pt x="678" y="11296"/>
                  </a:cubicBezTo>
                  <a:lnTo>
                    <a:pt x="1" y="11894"/>
                  </a:lnTo>
                  <a:lnTo>
                    <a:pt x="700" y="11330"/>
                  </a:lnTo>
                  <a:lnTo>
                    <a:pt x="1513" y="10687"/>
                  </a:lnTo>
                  <a:cubicBezTo>
                    <a:pt x="1818" y="10427"/>
                    <a:pt x="2190" y="10168"/>
                    <a:pt x="2585" y="9874"/>
                  </a:cubicBezTo>
                  <a:lnTo>
                    <a:pt x="3600" y="9118"/>
                  </a:lnTo>
                  <a:lnTo>
                    <a:pt x="3600" y="9118"/>
                  </a:lnTo>
                  <a:cubicBezTo>
                    <a:pt x="3510" y="9637"/>
                    <a:pt x="3442" y="10168"/>
                    <a:pt x="3409" y="10698"/>
                  </a:cubicBezTo>
                  <a:cubicBezTo>
                    <a:pt x="3623" y="10100"/>
                    <a:pt x="3792" y="9502"/>
                    <a:pt x="3916" y="8893"/>
                  </a:cubicBezTo>
                  <a:cubicBezTo>
                    <a:pt x="4368" y="8577"/>
                    <a:pt x="4842" y="8249"/>
                    <a:pt x="5327" y="7911"/>
                  </a:cubicBezTo>
                  <a:cubicBezTo>
                    <a:pt x="5508" y="7787"/>
                    <a:pt x="5688" y="7663"/>
                    <a:pt x="5869" y="7538"/>
                  </a:cubicBezTo>
                  <a:lnTo>
                    <a:pt x="5970" y="7584"/>
                  </a:lnTo>
                  <a:cubicBezTo>
                    <a:pt x="5756" y="8261"/>
                    <a:pt x="5586" y="8960"/>
                    <a:pt x="5451" y="9660"/>
                  </a:cubicBezTo>
                  <a:cubicBezTo>
                    <a:pt x="5767" y="8972"/>
                    <a:pt x="6038" y="8261"/>
                    <a:pt x="6264" y="7550"/>
                  </a:cubicBezTo>
                  <a:cubicBezTo>
                    <a:pt x="6275" y="7482"/>
                    <a:pt x="6252" y="7414"/>
                    <a:pt x="6196" y="7392"/>
                  </a:cubicBezTo>
                  <a:lnTo>
                    <a:pt x="6139" y="7358"/>
                  </a:lnTo>
                  <a:cubicBezTo>
                    <a:pt x="6388" y="7189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809" y="6354"/>
                    <a:pt x="7776" y="6512"/>
                    <a:pt x="7730" y="6658"/>
                  </a:cubicBezTo>
                  <a:cubicBezTo>
                    <a:pt x="7674" y="6873"/>
                    <a:pt x="7618" y="7087"/>
                    <a:pt x="7573" y="7302"/>
                  </a:cubicBezTo>
                  <a:cubicBezTo>
                    <a:pt x="7527" y="7516"/>
                    <a:pt x="7494" y="7742"/>
                    <a:pt x="7471" y="7967"/>
                  </a:cubicBezTo>
                  <a:cubicBezTo>
                    <a:pt x="7471" y="8080"/>
                    <a:pt x="7471" y="8193"/>
                    <a:pt x="7460" y="8306"/>
                  </a:cubicBezTo>
                  <a:cubicBezTo>
                    <a:pt x="7448" y="8419"/>
                    <a:pt x="7482" y="8531"/>
                    <a:pt x="7494" y="8633"/>
                  </a:cubicBezTo>
                  <a:lnTo>
                    <a:pt x="7527" y="8306"/>
                  </a:lnTo>
                  <a:cubicBezTo>
                    <a:pt x="7550" y="8193"/>
                    <a:pt x="7561" y="8091"/>
                    <a:pt x="7584" y="7990"/>
                  </a:cubicBezTo>
                  <a:cubicBezTo>
                    <a:pt x="7618" y="7888"/>
                    <a:pt x="7640" y="7775"/>
                    <a:pt x="7674" y="7674"/>
                  </a:cubicBezTo>
                  <a:lnTo>
                    <a:pt x="7764" y="7358"/>
                  </a:lnTo>
                  <a:cubicBezTo>
                    <a:pt x="7843" y="7155"/>
                    <a:pt x="7911" y="6940"/>
                    <a:pt x="7979" y="6726"/>
                  </a:cubicBezTo>
                  <a:cubicBezTo>
                    <a:pt x="8046" y="6523"/>
                    <a:pt x="8103" y="6308"/>
                    <a:pt x="8159" y="6083"/>
                  </a:cubicBezTo>
                  <a:cubicBezTo>
                    <a:pt x="8159" y="6060"/>
                    <a:pt x="8159" y="6026"/>
                    <a:pt x="8148" y="6004"/>
                  </a:cubicBezTo>
                  <a:lnTo>
                    <a:pt x="8532" y="5756"/>
                  </a:lnTo>
                  <a:lnTo>
                    <a:pt x="9423" y="5169"/>
                  </a:lnTo>
                  <a:lnTo>
                    <a:pt x="9423" y="5169"/>
                  </a:lnTo>
                  <a:cubicBezTo>
                    <a:pt x="9333" y="5846"/>
                    <a:pt x="9254" y="6534"/>
                    <a:pt x="9231" y="7234"/>
                  </a:cubicBezTo>
                  <a:cubicBezTo>
                    <a:pt x="9434" y="6489"/>
                    <a:pt x="9592" y="5733"/>
                    <a:pt x="9717" y="4977"/>
                  </a:cubicBezTo>
                  <a:cubicBezTo>
                    <a:pt x="10405" y="4514"/>
                    <a:pt x="11093" y="4063"/>
                    <a:pt x="11759" y="3645"/>
                  </a:cubicBezTo>
                  <a:lnTo>
                    <a:pt x="11782" y="3623"/>
                  </a:lnTo>
                  <a:lnTo>
                    <a:pt x="11782" y="3623"/>
                  </a:lnTo>
                  <a:cubicBezTo>
                    <a:pt x="11646" y="3950"/>
                    <a:pt x="11511" y="4289"/>
                    <a:pt x="11398" y="4605"/>
                  </a:cubicBezTo>
                  <a:cubicBezTo>
                    <a:pt x="11274" y="5022"/>
                    <a:pt x="11161" y="5440"/>
                    <a:pt x="11071" y="5857"/>
                  </a:cubicBezTo>
                  <a:cubicBezTo>
                    <a:pt x="11262" y="5473"/>
                    <a:pt x="11432" y="5079"/>
                    <a:pt x="11590" y="4684"/>
                  </a:cubicBezTo>
                  <a:cubicBezTo>
                    <a:pt x="11782" y="4300"/>
                    <a:pt x="11951" y="3916"/>
                    <a:pt x="12109" y="3521"/>
                  </a:cubicBezTo>
                  <a:cubicBezTo>
                    <a:pt x="12131" y="3487"/>
                    <a:pt x="12131" y="3442"/>
                    <a:pt x="12109" y="3408"/>
                  </a:cubicBezTo>
                  <a:cubicBezTo>
                    <a:pt x="13012" y="2833"/>
                    <a:pt x="13847" y="2280"/>
                    <a:pt x="14580" y="1806"/>
                  </a:cubicBez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15"/>
            <p:cNvSpPr/>
            <p:nvPr/>
          </p:nvSpPr>
          <p:spPr>
            <a:xfrm>
              <a:off x="8421299" y="4016708"/>
              <a:ext cx="114286" cy="114663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47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29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15"/>
            <p:cNvSpPr/>
            <p:nvPr/>
          </p:nvSpPr>
          <p:spPr>
            <a:xfrm>
              <a:off x="7884912" y="3848265"/>
              <a:ext cx="566246" cy="188623"/>
            </a:xfrm>
            <a:custGeom>
              <a:rect b="b" l="l" r="r" t="t"/>
              <a:pathLst>
                <a:path extrusionOk="0" h="5496" w="16499">
                  <a:moveTo>
                    <a:pt x="5101" y="1"/>
                  </a:moveTo>
                  <a:cubicBezTo>
                    <a:pt x="4898" y="1"/>
                    <a:pt x="4695" y="4"/>
                    <a:pt x="4492" y="11"/>
                  </a:cubicBezTo>
                  <a:cubicBezTo>
                    <a:pt x="2833" y="79"/>
                    <a:pt x="599" y="677"/>
                    <a:pt x="1" y="2505"/>
                  </a:cubicBezTo>
                  <a:cubicBezTo>
                    <a:pt x="568" y="1938"/>
                    <a:pt x="1346" y="1624"/>
                    <a:pt x="2152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6" y="1693"/>
                    <a:pt x="5034" y="2415"/>
                    <a:pt x="6388" y="2708"/>
                  </a:cubicBezTo>
                  <a:cubicBezTo>
                    <a:pt x="7708" y="3013"/>
                    <a:pt x="8961" y="3555"/>
                    <a:pt x="10281" y="3859"/>
                  </a:cubicBezTo>
                  <a:cubicBezTo>
                    <a:pt x="11477" y="4119"/>
                    <a:pt x="12797" y="4412"/>
                    <a:pt x="13993" y="4875"/>
                  </a:cubicBezTo>
                  <a:cubicBezTo>
                    <a:pt x="14716" y="5134"/>
                    <a:pt x="15596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76" y="5428"/>
                    <a:pt x="16476" y="5394"/>
                  </a:cubicBezTo>
                  <a:cubicBezTo>
                    <a:pt x="15528" y="2776"/>
                    <a:pt x="12910" y="1230"/>
                    <a:pt x="10371" y="643"/>
                  </a:cubicBezTo>
                  <a:cubicBezTo>
                    <a:pt x="8650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15"/>
            <p:cNvSpPr/>
            <p:nvPr/>
          </p:nvSpPr>
          <p:spPr>
            <a:xfrm>
              <a:off x="7937971" y="3881933"/>
              <a:ext cx="510476" cy="149532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1" y="102"/>
                  </a:cubicBezTo>
                  <a:cubicBezTo>
                    <a:pt x="1152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4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69" y="351"/>
                    <a:pt x="4921" y="418"/>
                  </a:cubicBezTo>
                  <a:cubicBezTo>
                    <a:pt x="5372" y="520"/>
                    <a:pt x="5835" y="599"/>
                    <a:pt x="6297" y="734"/>
                  </a:cubicBezTo>
                  <a:cubicBezTo>
                    <a:pt x="6771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68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3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3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63" y="3792"/>
                    <a:pt x="13948" y="3646"/>
                    <a:pt x="13700" y="3476"/>
                  </a:cubicBezTo>
                  <a:cubicBezTo>
                    <a:pt x="13429" y="3273"/>
                    <a:pt x="13136" y="3104"/>
                    <a:pt x="12842" y="2946"/>
                  </a:cubicBezTo>
                  <a:lnTo>
                    <a:pt x="11770" y="2393"/>
                  </a:lnTo>
                  <a:cubicBezTo>
                    <a:pt x="11364" y="2201"/>
                    <a:pt x="10958" y="2021"/>
                    <a:pt x="10540" y="1874"/>
                  </a:cubicBezTo>
                  <a:cubicBezTo>
                    <a:pt x="9671" y="1535"/>
                    <a:pt x="8746" y="1197"/>
                    <a:pt x="7798" y="892"/>
                  </a:cubicBezTo>
                  <a:cubicBezTo>
                    <a:pt x="7324" y="734"/>
                    <a:pt x="6862" y="610"/>
                    <a:pt x="6376" y="486"/>
                  </a:cubicBezTo>
                  <a:cubicBezTo>
                    <a:pt x="5891" y="362"/>
                    <a:pt x="5417" y="283"/>
                    <a:pt x="4966" y="181"/>
                  </a:cubicBezTo>
                  <a:cubicBezTo>
                    <a:pt x="4503" y="114"/>
                    <a:pt x="4052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15"/>
            <p:cNvSpPr/>
            <p:nvPr/>
          </p:nvSpPr>
          <p:spPr>
            <a:xfrm>
              <a:off x="8103359" y="3856777"/>
              <a:ext cx="48837" cy="43792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26"/>
                  </a:cubicBezTo>
                  <a:cubicBezTo>
                    <a:pt x="361" y="361"/>
                    <a:pt x="553" y="486"/>
                    <a:pt x="745" y="643"/>
                  </a:cubicBezTo>
                  <a:cubicBezTo>
                    <a:pt x="824" y="711"/>
                    <a:pt x="903" y="790"/>
                    <a:pt x="982" y="869"/>
                  </a:cubicBezTo>
                  <a:cubicBezTo>
                    <a:pt x="1061" y="937"/>
                    <a:pt x="1129" y="1005"/>
                    <a:pt x="1185" y="1061"/>
                  </a:cubicBezTo>
                  <a:cubicBezTo>
                    <a:pt x="1219" y="1084"/>
                    <a:pt x="1241" y="1106"/>
                    <a:pt x="1264" y="1140"/>
                  </a:cubicBezTo>
                  <a:cubicBezTo>
                    <a:pt x="1287" y="1163"/>
                    <a:pt x="1309" y="1185"/>
                    <a:pt x="1332" y="1208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42"/>
                    <a:pt x="1422" y="1219"/>
                    <a:pt x="1422" y="1185"/>
                  </a:cubicBezTo>
                  <a:cubicBezTo>
                    <a:pt x="1422" y="1106"/>
                    <a:pt x="1399" y="1027"/>
                    <a:pt x="1366" y="948"/>
                  </a:cubicBezTo>
                  <a:cubicBezTo>
                    <a:pt x="1320" y="847"/>
                    <a:pt x="1264" y="745"/>
                    <a:pt x="1174" y="666"/>
                  </a:cubicBezTo>
                  <a:cubicBezTo>
                    <a:pt x="1084" y="587"/>
                    <a:pt x="971" y="519"/>
                    <a:pt x="869" y="463"/>
                  </a:cubicBezTo>
                  <a:cubicBezTo>
                    <a:pt x="643" y="339"/>
                    <a:pt x="429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15"/>
            <p:cNvSpPr/>
            <p:nvPr/>
          </p:nvSpPr>
          <p:spPr>
            <a:xfrm>
              <a:off x="8040622" y="3896279"/>
              <a:ext cx="83295" cy="12801"/>
            </a:xfrm>
            <a:custGeom>
              <a:rect b="b" l="l" r="r" t="t"/>
              <a:pathLst>
                <a:path extrusionOk="0" h="373" w="2427">
                  <a:moveTo>
                    <a:pt x="2302" y="0"/>
                  </a:moveTo>
                  <a:cubicBezTo>
                    <a:pt x="2234" y="0"/>
                    <a:pt x="2133" y="0"/>
                    <a:pt x="2020" y="23"/>
                  </a:cubicBezTo>
                  <a:cubicBezTo>
                    <a:pt x="1907" y="34"/>
                    <a:pt x="1772" y="34"/>
                    <a:pt x="1636" y="68"/>
                  </a:cubicBezTo>
                  <a:cubicBezTo>
                    <a:pt x="1501" y="102"/>
                    <a:pt x="1354" y="124"/>
                    <a:pt x="1208" y="147"/>
                  </a:cubicBezTo>
                  <a:cubicBezTo>
                    <a:pt x="1033" y="169"/>
                    <a:pt x="853" y="181"/>
                    <a:pt x="675" y="181"/>
                  </a:cubicBezTo>
                  <a:cubicBezTo>
                    <a:pt x="577" y="181"/>
                    <a:pt x="480" y="178"/>
                    <a:pt x="384" y="170"/>
                  </a:cubicBezTo>
                  <a:cubicBezTo>
                    <a:pt x="282" y="170"/>
                    <a:pt x="192" y="158"/>
                    <a:pt x="102" y="136"/>
                  </a:cubicBezTo>
                  <a:cubicBezTo>
                    <a:pt x="34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81" y="215"/>
                    <a:pt x="271" y="249"/>
                    <a:pt x="361" y="271"/>
                  </a:cubicBezTo>
                  <a:cubicBezTo>
                    <a:pt x="643" y="339"/>
                    <a:pt x="937" y="373"/>
                    <a:pt x="1230" y="373"/>
                  </a:cubicBezTo>
                  <a:cubicBezTo>
                    <a:pt x="1377" y="373"/>
                    <a:pt x="1535" y="373"/>
                    <a:pt x="1693" y="350"/>
                  </a:cubicBezTo>
                  <a:cubicBezTo>
                    <a:pt x="1828" y="328"/>
                    <a:pt x="1952" y="294"/>
                    <a:pt x="2076" y="237"/>
                  </a:cubicBezTo>
                  <a:cubicBezTo>
                    <a:pt x="2201" y="181"/>
                    <a:pt x="2325" y="113"/>
                    <a:pt x="2426" y="23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15"/>
            <p:cNvSpPr/>
            <p:nvPr/>
          </p:nvSpPr>
          <p:spPr>
            <a:xfrm>
              <a:off x="8010798" y="3864121"/>
              <a:ext cx="23269" cy="21347"/>
            </a:xfrm>
            <a:custGeom>
              <a:rect b="b" l="l" r="r" t="t"/>
              <a:pathLst>
                <a:path extrusionOk="0" h="622" w="678">
                  <a:moveTo>
                    <a:pt x="0" y="1"/>
                  </a:moveTo>
                  <a:lnTo>
                    <a:pt x="0" y="1"/>
                  </a:lnTo>
                  <a:cubicBezTo>
                    <a:pt x="102" y="80"/>
                    <a:pt x="203" y="181"/>
                    <a:pt x="294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07" y="508"/>
                    <a:pt x="407" y="565"/>
                    <a:pt x="407" y="576"/>
                  </a:cubicBezTo>
                  <a:lnTo>
                    <a:pt x="407" y="621"/>
                  </a:lnTo>
                  <a:lnTo>
                    <a:pt x="677" y="565"/>
                  </a:lnTo>
                  <a:lnTo>
                    <a:pt x="666" y="531"/>
                  </a:lnTo>
                  <a:cubicBezTo>
                    <a:pt x="655" y="497"/>
                    <a:pt x="644" y="463"/>
                    <a:pt x="632" y="429"/>
                  </a:cubicBezTo>
                  <a:cubicBezTo>
                    <a:pt x="565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15"/>
            <p:cNvSpPr/>
            <p:nvPr/>
          </p:nvSpPr>
          <p:spPr>
            <a:xfrm>
              <a:off x="8160673" y="3919136"/>
              <a:ext cx="63149" cy="27181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19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21" y="666"/>
                    <a:pt x="316" y="745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196" y="609"/>
                    <a:pt x="1309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70" y="350"/>
                    <a:pt x="1727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15"/>
            <p:cNvSpPr/>
            <p:nvPr/>
          </p:nvSpPr>
          <p:spPr>
            <a:xfrm>
              <a:off x="8207143" y="3922980"/>
              <a:ext cx="25980" cy="26392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52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13" y="667"/>
                  </a:cubicBezTo>
                  <a:lnTo>
                    <a:pt x="0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29" y="520"/>
                  </a:cubicBezTo>
                  <a:cubicBezTo>
                    <a:pt x="519" y="441"/>
                    <a:pt x="598" y="339"/>
                    <a:pt x="677" y="238"/>
                  </a:cubicBezTo>
                  <a:lnTo>
                    <a:pt x="756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15"/>
            <p:cNvSpPr/>
            <p:nvPr/>
          </p:nvSpPr>
          <p:spPr>
            <a:xfrm>
              <a:off x="8241600" y="3898990"/>
              <a:ext cx="13591" cy="32570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57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02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15"/>
            <p:cNvSpPr/>
            <p:nvPr/>
          </p:nvSpPr>
          <p:spPr>
            <a:xfrm>
              <a:off x="8241977" y="3880389"/>
              <a:ext cx="31025" cy="58893"/>
            </a:xfrm>
            <a:custGeom>
              <a:rect b="b" l="l" r="r" t="t"/>
              <a:pathLst>
                <a:path extrusionOk="0" h="1716" w="904">
                  <a:moveTo>
                    <a:pt x="1" y="1"/>
                  </a:moveTo>
                  <a:cubicBezTo>
                    <a:pt x="1" y="1"/>
                    <a:pt x="80" y="91"/>
                    <a:pt x="204" y="226"/>
                  </a:cubicBezTo>
                  <a:cubicBezTo>
                    <a:pt x="261" y="305"/>
                    <a:pt x="328" y="384"/>
                    <a:pt x="385" y="475"/>
                  </a:cubicBezTo>
                  <a:cubicBezTo>
                    <a:pt x="441" y="576"/>
                    <a:pt x="497" y="678"/>
                    <a:pt x="554" y="791"/>
                  </a:cubicBezTo>
                  <a:cubicBezTo>
                    <a:pt x="588" y="892"/>
                    <a:pt x="622" y="994"/>
                    <a:pt x="644" y="1106"/>
                  </a:cubicBezTo>
                  <a:cubicBezTo>
                    <a:pt x="655" y="1208"/>
                    <a:pt x="655" y="1298"/>
                    <a:pt x="655" y="1389"/>
                  </a:cubicBezTo>
                  <a:cubicBezTo>
                    <a:pt x="644" y="1468"/>
                    <a:pt x="633" y="1535"/>
                    <a:pt x="622" y="1603"/>
                  </a:cubicBezTo>
                  <a:cubicBezTo>
                    <a:pt x="599" y="1659"/>
                    <a:pt x="599" y="1693"/>
                    <a:pt x="599" y="1693"/>
                  </a:cubicBezTo>
                  <a:lnTo>
                    <a:pt x="892" y="1716"/>
                  </a:lnTo>
                  <a:cubicBezTo>
                    <a:pt x="892" y="1693"/>
                    <a:pt x="892" y="1659"/>
                    <a:pt x="892" y="1637"/>
                  </a:cubicBezTo>
                  <a:cubicBezTo>
                    <a:pt x="904" y="1558"/>
                    <a:pt x="904" y="1479"/>
                    <a:pt x="892" y="1411"/>
                  </a:cubicBezTo>
                  <a:cubicBezTo>
                    <a:pt x="892" y="1287"/>
                    <a:pt x="870" y="1174"/>
                    <a:pt x="836" y="1073"/>
                  </a:cubicBezTo>
                  <a:cubicBezTo>
                    <a:pt x="791" y="948"/>
                    <a:pt x="734" y="836"/>
                    <a:pt x="678" y="723"/>
                  </a:cubicBezTo>
                  <a:cubicBezTo>
                    <a:pt x="610" y="621"/>
                    <a:pt x="531" y="520"/>
                    <a:pt x="452" y="429"/>
                  </a:cubicBezTo>
                  <a:cubicBezTo>
                    <a:pt x="385" y="350"/>
                    <a:pt x="306" y="271"/>
                    <a:pt x="238" y="192"/>
                  </a:cubicBezTo>
                  <a:cubicBezTo>
                    <a:pt x="91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15"/>
            <p:cNvSpPr/>
            <p:nvPr/>
          </p:nvSpPr>
          <p:spPr>
            <a:xfrm>
              <a:off x="8184663" y="3893156"/>
              <a:ext cx="19803" cy="22891"/>
            </a:xfrm>
            <a:custGeom>
              <a:rect b="b" l="l" r="r" t="t"/>
              <a:pathLst>
                <a:path extrusionOk="0" h="667" w="577">
                  <a:moveTo>
                    <a:pt x="1" y="1"/>
                  </a:moveTo>
                  <a:lnTo>
                    <a:pt x="1" y="1"/>
                  </a:lnTo>
                  <a:cubicBezTo>
                    <a:pt x="91" y="103"/>
                    <a:pt x="170" y="204"/>
                    <a:pt x="238" y="317"/>
                  </a:cubicBezTo>
                  <a:cubicBezTo>
                    <a:pt x="249" y="351"/>
                    <a:pt x="272" y="396"/>
                    <a:pt x="283" y="430"/>
                  </a:cubicBezTo>
                  <a:cubicBezTo>
                    <a:pt x="294" y="464"/>
                    <a:pt x="294" y="509"/>
                    <a:pt x="294" y="543"/>
                  </a:cubicBezTo>
                  <a:lnTo>
                    <a:pt x="294" y="667"/>
                  </a:lnTo>
                  <a:lnTo>
                    <a:pt x="576" y="622"/>
                  </a:lnTo>
                  <a:cubicBezTo>
                    <a:pt x="576" y="622"/>
                    <a:pt x="554" y="565"/>
                    <a:pt x="520" y="497"/>
                  </a:cubicBezTo>
                  <a:cubicBezTo>
                    <a:pt x="509" y="452"/>
                    <a:pt x="486" y="407"/>
                    <a:pt x="464" y="373"/>
                  </a:cubicBezTo>
                  <a:cubicBezTo>
                    <a:pt x="430" y="328"/>
                    <a:pt x="385" y="272"/>
                    <a:pt x="351" y="227"/>
                  </a:cubicBezTo>
                  <a:cubicBezTo>
                    <a:pt x="238" y="136"/>
                    <a:pt x="125" y="69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15"/>
            <p:cNvSpPr/>
            <p:nvPr/>
          </p:nvSpPr>
          <p:spPr>
            <a:xfrm>
              <a:off x="8301248" y="3927647"/>
              <a:ext cx="15135" cy="31300"/>
            </a:xfrm>
            <a:custGeom>
              <a:rect b="b" l="l" r="r" t="t"/>
              <a:pathLst>
                <a:path extrusionOk="0" h="912" w="441">
                  <a:moveTo>
                    <a:pt x="183" y="745"/>
                  </a:moveTo>
                  <a:lnTo>
                    <a:pt x="183" y="745"/>
                  </a:lnTo>
                  <a:cubicBezTo>
                    <a:pt x="181" y="751"/>
                    <a:pt x="182" y="754"/>
                    <a:pt x="182" y="754"/>
                  </a:cubicBezTo>
                  <a:cubicBezTo>
                    <a:pt x="184" y="754"/>
                    <a:pt x="186" y="747"/>
                    <a:pt x="183" y="745"/>
                  </a:cubicBezTo>
                  <a:close/>
                  <a:moveTo>
                    <a:pt x="0" y="0"/>
                  </a:moveTo>
                  <a:lnTo>
                    <a:pt x="79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92" y="689"/>
                  </a:cubicBezTo>
                  <a:cubicBezTo>
                    <a:pt x="181" y="711"/>
                    <a:pt x="181" y="722"/>
                    <a:pt x="181" y="745"/>
                  </a:cubicBezTo>
                  <a:cubicBezTo>
                    <a:pt x="182" y="745"/>
                    <a:pt x="182" y="745"/>
                    <a:pt x="183" y="745"/>
                  </a:cubicBezTo>
                  <a:lnTo>
                    <a:pt x="183" y="745"/>
                  </a:lnTo>
                  <a:cubicBezTo>
                    <a:pt x="184" y="739"/>
                    <a:pt x="187" y="728"/>
                    <a:pt x="192" y="711"/>
                  </a:cubicBezTo>
                  <a:cubicBezTo>
                    <a:pt x="204" y="677"/>
                    <a:pt x="249" y="643"/>
                    <a:pt x="283" y="643"/>
                  </a:cubicBezTo>
                  <a:cubicBezTo>
                    <a:pt x="313" y="643"/>
                    <a:pt x="335" y="653"/>
                    <a:pt x="355" y="663"/>
                  </a:cubicBezTo>
                  <a:lnTo>
                    <a:pt x="355" y="663"/>
                  </a:lnTo>
                  <a:lnTo>
                    <a:pt x="237" y="869"/>
                  </a:lnTo>
                  <a:cubicBezTo>
                    <a:pt x="237" y="880"/>
                    <a:pt x="237" y="880"/>
                    <a:pt x="237" y="880"/>
                  </a:cubicBezTo>
                  <a:cubicBezTo>
                    <a:pt x="249" y="892"/>
                    <a:pt x="237" y="903"/>
                    <a:pt x="260" y="903"/>
                  </a:cubicBezTo>
                  <a:cubicBezTo>
                    <a:pt x="271" y="909"/>
                    <a:pt x="283" y="911"/>
                    <a:pt x="294" y="911"/>
                  </a:cubicBezTo>
                  <a:cubicBezTo>
                    <a:pt x="305" y="911"/>
                    <a:pt x="316" y="909"/>
                    <a:pt x="328" y="903"/>
                  </a:cubicBezTo>
                  <a:cubicBezTo>
                    <a:pt x="384" y="892"/>
                    <a:pt x="418" y="858"/>
                    <a:pt x="429" y="824"/>
                  </a:cubicBezTo>
                  <a:cubicBezTo>
                    <a:pt x="441" y="745"/>
                    <a:pt x="441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5" y="564"/>
                    <a:pt x="362" y="452"/>
                    <a:pt x="316" y="350"/>
                  </a:cubicBezTo>
                  <a:cubicBezTo>
                    <a:pt x="260" y="249"/>
                    <a:pt x="192" y="158"/>
                    <a:pt x="113" y="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15"/>
            <p:cNvSpPr/>
            <p:nvPr/>
          </p:nvSpPr>
          <p:spPr>
            <a:xfrm>
              <a:off x="8302415" y="3959393"/>
              <a:ext cx="31780" cy="10879"/>
            </a:xfrm>
            <a:custGeom>
              <a:rect b="b" l="l" r="r" t="t"/>
              <a:pathLst>
                <a:path extrusionOk="0" h="317" w="926">
                  <a:moveTo>
                    <a:pt x="802" y="1"/>
                  </a:moveTo>
                  <a:lnTo>
                    <a:pt x="689" y="80"/>
                  </a:lnTo>
                  <a:cubicBezTo>
                    <a:pt x="610" y="125"/>
                    <a:pt x="519" y="159"/>
                    <a:pt x="429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40" y="317"/>
                  </a:cubicBezTo>
                  <a:cubicBezTo>
                    <a:pt x="553" y="317"/>
                    <a:pt x="666" y="317"/>
                    <a:pt x="779" y="283"/>
                  </a:cubicBezTo>
                  <a:lnTo>
                    <a:pt x="926" y="24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15"/>
            <p:cNvSpPr/>
            <p:nvPr/>
          </p:nvSpPr>
          <p:spPr>
            <a:xfrm>
              <a:off x="8354307" y="3958227"/>
              <a:ext cx="9713" cy="18258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lnTo>
                    <a:pt x="46" y="1"/>
                  </a:ln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0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15"/>
            <p:cNvSpPr/>
            <p:nvPr/>
          </p:nvSpPr>
          <p:spPr>
            <a:xfrm>
              <a:off x="8410454" y="4103469"/>
              <a:ext cx="192913" cy="134843"/>
            </a:xfrm>
            <a:custGeom>
              <a:rect b="b" l="l" r="r" t="t"/>
              <a:pathLst>
                <a:path extrusionOk="0" h="3929" w="5621">
                  <a:moveTo>
                    <a:pt x="3590" y="86"/>
                  </a:moveTo>
                  <a:cubicBezTo>
                    <a:pt x="3425" y="86"/>
                    <a:pt x="3265" y="128"/>
                    <a:pt x="3104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7" y="1239"/>
                  </a:cubicBezTo>
                  <a:cubicBezTo>
                    <a:pt x="2006" y="1239"/>
                    <a:pt x="1935" y="1235"/>
                    <a:pt x="1864" y="1235"/>
                  </a:cubicBezTo>
                  <a:cubicBezTo>
                    <a:pt x="1741" y="1235"/>
                    <a:pt x="1619" y="1246"/>
                    <a:pt x="1501" y="1309"/>
                  </a:cubicBezTo>
                  <a:cubicBezTo>
                    <a:pt x="1163" y="1467"/>
                    <a:pt x="1095" y="1840"/>
                    <a:pt x="745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21" y="3893"/>
                  </a:lnTo>
                  <a:cubicBezTo>
                    <a:pt x="626" y="3918"/>
                    <a:pt x="632" y="3929"/>
                    <a:pt x="638" y="3929"/>
                  </a:cubicBezTo>
                  <a:cubicBezTo>
                    <a:pt x="675" y="3929"/>
                    <a:pt x="736" y="3563"/>
                    <a:pt x="813" y="3476"/>
                  </a:cubicBezTo>
                  <a:cubicBezTo>
                    <a:pt x="1039" y="3273"/>
                    <a:pt x="1411" y="3374"/>
                    <a:pt x="1659" y="3216"/>
                  </a:cubicBezTo>
                  <a:cubicBezTo>
                    <a:pt x="1964" y="3013"/>
                    <a:pt x="2461" y="2900"/>
                    <a:pt x="2675" y="2573"/>
                  </a:cubicBezTo>
                  <a:cubicBezTo>
                    <a:pt x="2743" y="2472"/>
                    <a:pt x="2731" y="2246"/>
                    <a:pt x="2822" y="2167"/>
                  </a:cubicBezTo>
                  <a:cubicBezTo>
                    <a:pt x="2867" y="2128"/>
                    <a:pt x="2929" y="2116"/>
                    <a:pt x="2999" y="2116"/>
                  </a:cubicBezTo>
                  <a:cubicBezTo>
                    <a:pt x="3105" y="2116"/>
                    <a:pt x="3230" y="2143"/>
                    <a:pt x="3346" y="2143"/>
                  </a:cubicBezTo>
                  <a:cubicBezTo>
                    <a:pt x="3418" y="2143"/>
                    <a:pt x="3486" y="2133"/>
                    <a:pt x="3544" y="2099"/>
                  </a:cubicBezTo>
                  <a:cubicBezTo>
                    <a:pt x="3928" y="1896"/>
                    <a:pt x="3826" y="1501"/>
                    <a:pt x="4052" y="1275"/>
                  </a:cubicBezTo>
                  <a:cubicBezTo>
                    <a:pt x="4242" y="1060"/>
                    <a:pt x="4550" y="1039"/>
                    <a:pt x="4867" y="1039"/>
                  </a:cubicBezTo>
                  <a:cubicBezTo>
                    <a:pt x="4944" y="1039"/>
                    <a:pt x="5021" y="1041"/>
                    <a:pt x="5097" y="1041"/>
                  </a:cubicBezTo>
                  <a:cubicBezTo>
                    <a:pt x="5285" y="1041"/>
                    <a:pt x="5467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0" y="86"/>
                    <a:pt x="3590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15"/>
            <p:cNvSpPr/>
            <p:nvPr/>
          </p:nvSpPr>
          <p:spPr>
            <a:xfrm>
              <a:off x="7545281" y="3999857"/>
              <a:ext cx="962024" cy="845302"/>
            </a:xfrm>
            <a:custGeom>
              <a:rect b="b" l="l" r="r" t="t"/>
              <a:pathLst>
                <a:path extrusionOk="0" h="24630" w="28031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1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3" y="24143"/>
                  </a:cubicBezTo>
                  <a:cubicBezTo>
                    <a:pt x="17660" y="23432"/>
                    <a:pt x="20177" y="22699"/>
                    <a:pt x="22885" y="20871"/>
                  </a:cubicBezTo>
                  <a:cubicBezTo>
                    <a:pt x="25266" y="19156"/>
                    <a:pt x="27591" y="16402"/>
                    <a:pt x="27782" y="13186"/>
                  </a:cubicBezTo>
                  <a:cubicBezTo>
                    <a:pt x="28031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15"/>
            <p:cNvSpPr/>
            <p:nvPr/>
          </p:nvSpPr>
          <p:spPr>
            <a:xfrm>
              <a:off x="8405821" y="4132126"/>
              <a:ext cx="106529" cy="127053"/>
            </a:xfrm>
            <a:custGeom>
              <a:rect b="b" l="l" r="r" t="t"/>
              <a:pathLst>
                <a:path extrusionOk="0" h="3702" w="3104">
                  <a:moveTo>
                    <a:pt x="0" y="0"/>
                  </a:moveTo>
                  <a:lnTo>
                    <a:pt x="474" y="959"/>
                  </a:lnTo>
                  <a:cubicBezTo>
                    <a:pt x="643" y="1275"/>
                    <a:pt x="835" y="1580"/>
                    <a:pt x="1050" y="1873"/>
                  </a:cubicBezTo>
                  <a:cubicBezTo>
                    <a:pt x="1253" y="2144"/>
                    <a:pt x="1433" y="2449"/>
                    <a:pt x="1557" y="2765"/>
                  </a:cubicBezTo>
                  <a:cubicBezTo>
                    <a:pt x="1557" y="2686"/>
                    <a:pt x="1569" y="2596"/>
                    <a:pt x="1557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5"/>
                    <a:pt x="1461" y="2115"/>
                    <a:pt x="1440" y="2055"/>
                  </a:cubicBezTo>
                  <a:lnTo>
                    <a:pt x="1440" y="2055"/>
                  </a:lnTo>
                  <a:cubicBezTo>
                    <a:pt x="1537" y="2182"/>
                    <a:pt x="1630" y="2307"/>
                    <a:pt x="1749" y="2426"/>
                  </a:cubicBezTo>
                  <a:cubicBezTo>
                    <a:pt x="1896" y="2584"/>
                    <a:pt x="2054" y="2754"/>
                    <a:pt x="2223" y="2900"/>
                  </a:cubicBezTo>
                  <a:lnTo>
                    <a:pt x="3103" y="3702"/>
                  </a:lnTo>
                  <a:lnTo>
                    <a:pt x="2641" y="2630"/>
                  </a:lnTo>
                  <a:cubicBezTo>
                    <a:pt x="2539" y="2426"/>
                    <a:pt x="2460" y="2212"/>
                    <a:pt x="2359" y="2009"/>
                  </a:cubicBezTo>
                  <a:cubicBezTo>
                    <a:pt x="2234" y="1828"/>
                    <a:pt x="2110" y="1648"/>
                    <a:pt x="1986" y="1467"/>
                  </a:cubicBezTo>
                  <a:cubicBezTo>
                    <a:pt x="1715" y="1140"/>
                    <a:pt x="1411" y="835"/>
                    <a:pt x="1095" y="542"/>
                  </a:cubicBezTo>
                  <a:lnTo>
                    <a:pt x="1095" y="542"/>
                  </a:lnTo>
                  <a:cubicBezTo>
                    <a:pt x="1206" y="764"/>
                    <a:pt x="1321" y="987"/>
                    <a:pt x="1438" y="1203"/>
                  </a:cubicBezTo>
                  <a:lnTo>
                    <a:pt x="1438" y="1203"/>
                  </a:lnTo>
                  <a:lnTo>
                    <a:pt x="1354" y="1106"/>
                  </a:lnTo>
                  <a:lnTo>
                    <a:pt x="82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15"/>
            <p:cNvSpPr/>
            <p:nvPr/>
          </p:nvSpPr>
          <p:spPr>
            <a:xfrm>
              <a:off x="8458468" y="4141015"/>
              <a:ext cx="40326" cy="6510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cubicBezTo>
                    <a:pt x="12" y="125"/>
                    <a:pt x="46" y="249"/>
                    <a:pt x="102" y="373"/>
                  </a:cubicBezTo>
                  <a:cubicBezTo>
                    <a:pt x="136" y="486"/>
                    <a:pt x="193" y="588"/>
                    <a:pt x="249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43" y="1197"/>
                  </a:lnTo>
                  <a:cubicBezTo>
                    <a:pt x="576" y="1253"/>
                    <a:pt x="610" y="1287"/>
                    <a:pt x="644" y="1355"/>
                  </a:cubicBezTo>
                  <a:cubicBezTo>
                    <a:pt x="712" y="1457"/>
                    <a:pt x="779" y="1558"/>
                    <a:pt x="858" y="1648"/>
                  </a:cubicBezTo>
                  <a:cubicBezTo>
                    <a:pt x="937" y="1761"/>
                    <a:pt x="1050" y="1840"/>
                    <a:pt x="1174" y="1897"/>
                  </a:cubicBezTo>
                  <a:cubicBezTo>
                    <a:pt x="1174" y="1885"/>
                    <a:pt x="1152" y="1739"/>
                    <a:pt x="1152" y="1524"/>
                  </a:cubicBezTo>
                  <a:cubicBezTo>
                    <a:pt x="1141" y="1400"/>
                    <a:pt x="1129" y="1276"/>
                    <a:pt x="1095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15" y="746"/>
                  </a:lnTo>
                  <a:cubicBezTo>
                    <a:pt x="768" y="509"/>
                    <a:pt x="576" y="317"/>
                    <a:pt x="339" y="170"/>
                  </a:cubicBezTo>
                  <a:cubicBezTo>
                    <a:pt x="238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15"/>
            <p:cNvSpPr/>
            <p:nvPr/>
          </p:nvSpPr>
          <p:spPr>
            <a:xfrm>
              <a:off x="8482869" y="4132126"/>
              <a:ext cx="32570" cy="60815"/>
            </a:xfrm>
            <a:custGeom>
              <a:rect b="b" l="l" r="r" t="t"/>
              <a:pathLst>
                <a:path extrusionOk="0" h="1772" w="949">
                  <a:moveTo>
                    <a:pt x="23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75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49" y="1546"/>
                    <a:pt x="937" y="1433"/>
                  </a:cubicBezTo>
                  <a:cubicBezTo>
                    <a:pt x="915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5" y="192"/>
                  </a:cubicBezTo>
                  <a:cubicBezTo>
                    <a:pt x="226" y="113"/>
                    <a:pt x="125" y="45"/>
                    <a:pt x="23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15"/>
            <p:cNvSpPr/>
            <p:nvPr/>
          </p:nvSpPr>
          <p:spPr>
            <a:xfrm>
              <a:off x="8491003" y="4087201"/>
              <a:ext cx="67439" cy="134020"/>
            </a:xfrm>
            <a:custGeom>
              <a:rect b="b" l="l" r="r" t="t"/>
              <a:pathLst>
                <a:path extrusionOk="0" h="3905" w="1965">
                  <a:moveTo>
                    <a:pt x="1" y="0"/>
                  </a:moveTo>
                  <a:lnTo>
                    <a:pt x="238" y="655"/>
                  </a:lnTo>
                  <a:cubicBezTo>
                    <a:pt x="271" y="770"/>
                    <a:pt x="317" y="880"/>
                    <a:pt x="370" y="989"/>
                  </a:cubicBezTo>
                  <a:lnTo>
                    <a:pt x="370" y="989"/>
                  </a:lnTo>
                  <a:lnTo>
                    <a:pt x="362" y="982"/>
                  </a:lnTo>
                  <a:lnTo>
                    <a:pt x="170" y="779"/>
                  </a:lnTo>
                  <a:lnTo>
                    <a:pt x="170" y="779"/>
                  </a:lnTo>
                  <a:cubicBezTo>
                    <a:pt x="204" y="869"/>
                    <a:pt x="204" y="948"/>
                    <a:pt x="260" y="1027"/>
                  </a:cubicBezTo>
                  <a:cubicBezTo>
                    <a:pt x="305" y="1117"/>
                    <a:pt x="351" y="1196"/>
                    <a:pt x="407" y="1275"/>
                  </a:cubicBezTo>
                  <a:cubicBezTo>
                    <a:pt x="520" y="1433"/>
                    <a:pt x="633" y="1569"/>
                    <a:pt x="723" y="1716"/>
                  </a:cubicBezTo>
                  <a:cubicBezTo>
                    <a:pt x="802" y="1874"/>
                    <a:pt x="892" y="2032"/>
                    <a:pt x="971" y="2189"/>
                  </a:cubicBezTo>
                  <a:cubicBezTo>
                    <a:pt x="1061" y="2359"/>
                    <a:pt x="1152" y="2517"/>
                    <a:pt x="1242" y="2675"/>
                  </a:cubicBezTo>
                  <a:lnTo>
                    <a:pt x="1964" y="3905"/>
                  </a:lnTo>
                  <a:lnTo>
                    <a:pt x="1693" y="2494"/>
                  </a:lnTo>
                  <a:lnTo>
                    <a:pt x="1637" y="2178"/>
                  </a:lnTo>
                  <a:cubicBezTo>
                    <a:pt x="1603" y="2088"/>
                    <a:pt x="1569" y="1998"/>
                    <a:pt x="1524" y="1896"/>
                  </a:cubicBezTo>
                  <a:cubicBezTo>
                    <a:pt x="1445" y="1727"/>
                    <a:pt x="1355" y="1546"/>
                    <a:pt x="1242" y="1388"/>
                  </a:cubicBezTo>
                  <a:lnTo>
                    <a:pt x="1221" y="1355"/>
                  </a:lnTo>
                  <a:lnTo>
                    <a:pt x="1221" y="1355"/>
                  </a:lnTo>
                  <a:cubicBezTo>
                    <a:pt x="1346" y="1440"/>
                    <a:pt x="1479" y="1533"/>
                    <a:pt x="1603" y="1637"/>
                  </a:cubicBezTo>
                  <a:cubicBezTo>
                    <a:pt x="1660" y="1682"/>
                    <a:pt x="1727" y="1738"/>
                    <a:pt x="1795" y="1795"/>
                  </a:cubicBezTo>
                  <a:cubicBezTo>
                    <a:pt x="1840" y="1862"/>
                    <a:pt x="1919" y="1919"/>
                    <a:pt x="1896" y="2009"/>
                  </a:cubicBezTo>
                  <a:cubicBezTo>
                    <a:pt x="1953" y="1930"/>
                    <a:pt x="1908" y="1817"/>
                    <a:pt x="1874" y="1738"/>
                  </a:cubicBezTo>
                  <a:cubicBezTo>
                    <a:pt x="1840" y="1659"/>
                    <a:pt x="1784" y="1580"/>
                    <a:pt x="1739" y="1501"/>
                  </a:cubicBezTo>
                  <a:cubicBezTo>
                    <a:pt x="1637" y="1354"/>
                    <a:pt x="1524" y="1219"/>
                    <a:pt x="1400" y="1084"/>
                  </a:cubicBezTo>
                  <a:cubicBezTo>
                    <a:pt x="1276" y="948"/>
                    <a:pt x="1152" y="824"/>
                    <a:pt x="1028" y="700"/>
                  </a:cubicBezTo>
                  <a:cubicBezTo>
                    <a:pt x="892" y="576"/>
                    <a:pt x="745" y="452"/>
                    <a:pt x="576" y="3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15"/>
            <p:cNvSpPr/>
            <p:nvPr/>
          </p:nvSpPr>
          <p:spPr>
            <a:xfrm>
              <a:off x="8545229" y="4102679"/>
              <a:ext cx="26358" cy="48460"/>
            </a:xfrm>
            <a:custGeom>
              <a:rect b="b" l="l" r="r" t="t"/>
              <a:pathLst>
                <a:path extrusionOk="0" h="1412" w="768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28" y="1107"/>
                    <a:pt x="452" y="1219"/>
                  </a:cubicBezTo>
                  <a:cubicBezTo>
                    <a:pt x="565" y="1321"/>
                    <a:pt x="655" y="1411"/>
                    <a:pt x="655" y="1411"/>
                  </a:cubicBezTo>
                  <a:cubicBezTo>
                    <a:pt x="723" y="1321"/>
                    <a:pt x="757" y="1231"/>
                    <a:pt x="757" y="1129"/>
                  </a:cubicBezTo>
                  <a:cubicBezTo>
                    <a:pt x="768" y="926"/>
                    <a:pt x="723" y="734"/>
                    <a:pt x="632" y="565"/>
                  </a:cubicBezTo>
                  <a:cubicBezTo>
                    <a:pt x="553" y="407"/>
                    <a:pt x="429" y="272"/>
                    <a:pt x="283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15"/>
            <p:cNvSpPr/>
            <p:nvPr/>
          </p:nvSpPr>
          <p:spPr>
            <a:xfrm>
              <a:off x="8571552" y="4106935"/>
              <a:ext cx="23269" cy="39159"/>
            </a:xfrm>
            <a:custGeom>
              <a:rect b="b" l="l" r="r" t="t"/>
              <a:pathLst>
                <a:path extrusionOk="0" h="1141" w="678">
                  <a:moveTo>
                    <a:pt x="35" y="1"/>
                  </a:moveTo>
                  <a:cubicBezTo>
                    <a:pt x="1" y="80"/>
                    <a:pt x="1" y="159"/>
                    <a:pt x="1" y="249"/>
                  </a:cubicBezTo>
                  <a:cubicBezTo>
                    <a:pt x="1" y="396"/>
                    <a:pt x="35" y="531"/>
                    <a:pt x="91" y="667"/>
                  </a:cubicBezTo>
                  <a:cubicBezTo>
                    <a:pt x="148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31" y="1141"/>
                  </a:cubicBezTo>
                  <a:cubicBezTo>
                    <a:pt x="588" y="1073"/>
                    <a:pt x="621" y="994"/>
                    <a:pt x="644" y="904"/>
                  </a:cubicBezTo>
                  <a:cubicBezTo>
                    <a:pt x="678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15"/>
            <p:cNvSpPr/>
            <p:nvPr/>
          </p:nvSpPr>
          <p:spPr>
            <a:xfrm>
              <a:off x="7703668" y="4204919"/>
              <a:ext cx="16302" cy="24813"/>
            </a:xfrm>
            <a:custGeom>
              <a:rect b="b" l="l" r="r" t="t"/>
              <a:pathLst>
                <a:path extrusionOk="0" h="723" w="475">
                  <a:moveTo>
                    <a:pt x="238" y="1"/>
                  </a:moveTo>
                  <a:cubicBezTo>
                    <a:pt x="102" y="1"/>
                    <a:pt x="1" y="159"/>
                    <a:pt x="1" y="362"/>
                  </a:cubicBezTo>
                  <a:cubicBezTo>
                    <a:pt x="1" y="554"/>
                    <a:pt x="102" y="723"/>
                    <a:pt x="238" y="723"/>
                  </a:cubicBezTo>
                  <a:cubicBezTo>
                    <a:pt x="373" y="723"/>
                    <a:pt x="475" y="554"/>
                    <a:pt x="475" y="362"/>
                  </a:cubicBezTo>
                  <a:cubicBezTo>
                    <a:pt x="475" y="159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15"/>
            <p:cNvSpPr/>
            <p:nvPr/>
          </p:nvSpPr>
          <p:spPr>
            <a:xfrm>
              <a:off x="7716469" y="4187862"/>
              <a:ext cx="23715" cy="19425"/>
            </a:xfrm>
            <a:custGeom>
              <a:rect b="b" l="l" r="r" t="t"/>
              <a:pathLst>
                <a:path extrusionOk="0" h="566" w="691">
                  <a:moveTo>
                    <a:pt x="404" y="0"/>
                  </a:moveTo>
                  <a:cubicBezTo>
                    <a:pt x="397" y="0"/>
                    <a:pt x="391" y="1"/>
                    <a:pt x="384" y="1"/>
                  </a:cubicBezTo>
                  <a:cubicBezTo>
                    <a:pt x="124" y="1"/>
                    <a:pt x="0" y="328"/>
                    <a:pt x="203" y="498"/>
                  </a:cubicBezTo>
                  <a:cubicBezTo>
                    <a:pt x="257" y="545"/>
                    <a:pt x="320" y="566"/>
                    <a:pt x="381" y="566"/>
                  </a:cubicBezTo>
                  <a:cubicBezTo>
                    <a:pt x="539" y="566"/>
                    <a:pt x="690" y="428"/>
                    <a:pt x="666" y="249"/>
                  </a:cubicBezTo>
                  <a:cubicBezTo>
                    <a:pt x="655" y="110"/>
                    <a:pt x="542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15"/>
            <p:cNvSpPr/>
            <p:nvPr/>
          </p:nvSpPr>
          <p:spPr>
            <a:xfrm>
              <a:off x="7751304" y="4158449"/>
              <a:ext cx="31025" cy="29481"/>
            </a:xfrm>
            <a:custGeom>
              <a:rect b="b" l="l" r="r" t="t"/>
              <a:pathLst>
                <a:path extrusionOk="0" h="859" w="904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01" y="858"/>
                    <a:pt x="904" y="666"/>
                    <a:pt x="904" y="429"/>
                  </a:cubicBezTo>
                  <a:cubicBezTo>
                    <a:pt x="904" y="192"/>
                    <a:pt x="701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15"/>
            <p:cNvSpPr/>
            <p:nvPr/>
          </p:nvSpPr>
          <p:spPr>
            <a:xfrm>
              <a:off x="7751304" y="4204919"/>
              <a:ext cx="31025" cy="24813"/>
            </a:xfrm>
            <a:custGeom>
              <a:rect b="b" l="l" r="r" t="t"/>
              <a:pathLst>
                <a:path extrusionOk="0" h="723" w="904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01" y="723"/>
                    <a:pt x="904" y="554"/>
                    <a:pt x="904" y="362"/>
                  </a:cubicBezTo>
                  <a:cubicBezTo>
                    <a:pt x="904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15"/>
            <p:cNvSpPr/>
            <p:nvPr/>
          </p:nvSpPr>
          <p:spPr>
            <a:xfrm>
              <a:off x="7800897" y="4173173"/>
              <a:ext cx="9713" cy="14758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15" y="429"/>
                    <a:pt x="282" y="328"/>
                    <a:pt x="282" y="215"/>
                  </a:cubicBezTo>
                  <a:cubicBezTo>
                    <a:pt x="282" y="91"/>
                    <a:pt x="215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15"/>
            <p:cNvSpPr/>
            <p:nvPr/>
          </p:nvSpPr>
          <p:spPr>
            <a:xfrm>
              <a:off x="7826843" y="4127081"/>
              <a:ext cx="21725" cy="31403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15"/>
            <p:cNvSpPr/>
            <p:nvPr/>
          </p:nvSpPr>
          <p:spPr>
            <a:xfrm>
              <a:off x="7860133" y="4106558"/>
              <a:ext cx="36825" cy="43037"/>
            </a:xfrm>
            <a:custGeom>
              <a:rect b="b" l="l" r="r" t="t"/>
              <a:pathLst>
                <a:path extrusionOk="0" h="1254" w="1073">
                  <a:moveTo>
                    <a:pt x="531" y="1"/>
                  </a:moveTo>
                  <a:cubicBezTo>
                    <a:pt x="238" y="1"/>
                    <a:pt x="1" y="283"/>
                    <a:pt x="1" y="621"/>
                  </a:cubicBezTo>
                  <a:cubicBezTo>
                    <a:pt x="1" y="971"/>
                    <a:pt x="238" y="1253"/>
                    <a:pt x="531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15"/>
            <p:cNvSpPr/>
            <p:nvPr/>
          </p:nvSpPr>
          <p:spPr>
            <a:xfrm>
              <a:off x="7851999" y="4180517"/>
              <a:ext cx="26392" cy="22720"/>
            </a:xfrm>
            <a:custGeom>
              <a:rect b="b" l="l" r="r" t="t"/>
              <a:pathLst>
                <a:path extrusionOk="0" h="662" w="769">
                  <a:moveTo>
                    <a:pt x="441" y="1"/>
                  </a:moveTo>
                  <a:cubicBezTo>
                    <a:pt x="147" y="1"/>
                    <a:pt x="1" y="351"/>
                    <a:pt x="193" y="554"/>
                  </a:cubicBezTo>
                  <a:cubicBezTo>
                    <a:pt x="263" y="628"/>
                    <a:pt x="351" y="662"/>
                    <a:pt x="437" y="662"/>
                  </a:cubicBezTo>
                  <a:cubicBezTo>
                    <a:pt x="599" y="662"/>
                    <a:pt x="753" y="542"/>
                    <a:pt x="768" y="351"/>
                  </a:cubicBezTo>
                  <a:cubicBezTo>
                    <a:pt x="768" y="159"/>
                    <a:pt x="621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15"/>
            <p:cNvSpPr/>
            <p:nvPr/>
          </p:nvSpPr>
          <p:spPr>
            <a:xfrm>
              <a:off x="7785384" y="4118947"/>
              <a:ext cx="25603" cy="21793"/>
            </a:xfrm>
            <a:custGeom>
              <a:rect b="b" l="l" r="r" t="t"/>
              <a:pathLst>
                <a:path extrusionOk="0" h="635" w="746">
                  <a:moveTo>
                    <a:pt x="418" y="1"/>
                  </a:moveTo>
                  <a:cubicBezTo>
                    <a:pt x="148" y="1"/>
                    <a:pt x="1" y="328"/>
                    <a:pt x="181" y="531"/>
                  </a:cubicBezTo>
                  <a:cubicBezTo>
                    <a:pt x="249" y="603"/>
                    <a:pt x="335" y="635"/>
                    <a:pt x="419" y="635"/>
                  </a:cubicBezTo>
                  <a:cubicBezTo>
                    <a:pt x="573" y="635"/>
                    <a:pt x="720" y="526"/>
                    <a:pt x="734" y="350"/>
                  </a:cubicBezTo>
                  <a:cubicBezTo>
                    <a:pt x="746" y="170"/>
                    <a:pt x="599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15"/>
            <p:cNvSpPr/>
            <p:nvPr/>
          </p:nvSpPr>
          <p:spPr>
            <a:xfrm>
              <a:off x="7678889" y="4267656"/>
              <a:ext cx="16302" cy="11257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02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15"/>
            <p:cNvSpPr/>
            <p:nvPr/>
          </p:nvSpPr>
          <p:spPr>
            <a:xfrm>
              <a:off x="7708336" y="4253310"/>
              <a:ext cx="22445" cy="18121"/>
            </a:xfrm>
            <a:custGeom>
              <a:rect b="b" l="l" r="r" t="t"/>
              <a:pathLst>
                <a:path extrusionOk="0" h="528" w="654">
                  <a:moveTo>
                    <a:pt x="384" y="0"/>
                  </a:moveTo>
                  <a:cubicBezTo>
                    <a:pt x="377" y="0"/>
                    <a:pt x="369" y="1"/>
                    <a:pt x="361" y="1"/>
                  </a:cubicBezTo>
                  <a:cubicBezTo>
                    <a:pt x="113" y="1"/>
                    <a:pt x="0" y="306"/>
                    <a:pt x="192" y="464"/>
                  </a:cubicBezTo>
                  <a:cubicBezTo>
                    <a:pt x="245" y="508"/>
                    <a:pt x="306" y="527"/>
                    <a:pt x="364" y="527"/>
                  </a:cubicBezTo>
                  <a:cubicBezTo>
                    <a:pt x="515" y="527"/>
                    <a:pt x="654" y="395"/>
                    <a:pt x="621" y="216"/>
                  </a:cubicBezTo>
                  <a:cubicBezTo>
                    <a:pt x="610" y="88"/>
                    <a:pt x="509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15"/>
            <p:cNvSpPr/>
            <p:nvPr/>
          </p:nvSpPr>
          <p:spPr>
            <a:xfrm>
              <a:off x="7695157" y="4309492"/>
              <a:ext cx="16680" cy="12424"/>
            </a:xfrm>
            <a:custGeom>
              <a:rect b="b" l="l" r="r" t="t"/>
              <a:pathLst>
                <a:path extrusionOk="0" h="362" w="486">
                  <a:moveTo>
                    <a:pt x="238" y="0"/>
                  </a:moveTo>
                  <a:cubicBezTo>
                    <a:pt x="102" y="0"/>
                    <a:pt x="1" y="79"/>
                    <a:pt x="1" y="181"/>
                  </a:cubicBezTo>
                  <a:cubicBezTo>
                    <a:pt x="1" y="283"/>
                    <a:pt x="102" y="362"/>
                    <a:pt x="238" y="362"/>
                  </a:cubicBezTo>
                  <a:cubicBezTo>
                    <a:pt x="373" y="362"/>
                    <a:pt x="486" y="283"/>
                    <a:pt x="486" y="181"/>
                  </a:cubicBezTo>
                  <a:cubicBezTo>
                    <a:pt x="486" y="79"/>
                    <a:pt x="37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15"/>
            <p:cNvSpPr/>
            <p:nvPr/>
          </p:nvSpPr>
          <p:spPr>
            <a:xfrm>
              <a:off x="7667666" y="4348994"/>
              <a:ext cx="11257" cy="9678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57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15"/>
            <p:cNvSpPr/>
            <p:nvPr/>
          </p:nvSpPr>
          <p:spPr>
            <a:xfrm>
              <a:off x="7748215" y="4278913"/>
              <a:ext cx="22891" cy="19356"/>
            </a:xfrm>
            <a:custGeom>
              <a:rect b="b" l="l" r="r" t="t"/>
              <a:pathLst>
                <a:path extrusionOk="0" h="564" w="667">
                  <a:moveTo>
                    <a:pt x="384" y="0"/>
                  </a:moveTo>
                  <a:cubicBezTo>
                    <a:pt x="125" y="0"/>
                    <a:pt x="1" y="305"/>
                    <a:pt x="181" y="485"/>
                  </a:cubicBezTo>
                  <a:cubicBezTo>
                    <a:pt x="238" y="539"/>
                    <a:pt x="308" y="563"/>
                    <a:pt x="377" y="563"/>
                  </a:cubicBezTo>
                  <a:cubicBezTo>
                    <a:pt x="524" y="563"/>
                    <a:pt x="666" y="452"/>
                    <a:pt x="666" y="282"/>
                  </a:cubicBezTo>
                  <a:cubicBezTo>
                    <a:pt x="666" y="124"/>
                    <a:pt x="542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15"/>
            <p:cNvSpPr/>
            <p:nvPr/>
          </p:nvSpPr>
          <p:spPr>
            <a:xfrm>
              <a:off x="7645599" y="4303692"/>
              <a:ext cx="8546" cy="5834"/>
            </a:xfrm>
            <a:custGeom>
              <a:rect b="b" l="l" r="r" t="t"/>
              <a:pathLst>
                <a:path extrusionOk="0" h="170" w="249">
                  <a:moveTo>
                    <a:pt x="124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4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15"/>
            <p:cNvSpPr/>
            <p:nvPr/>
          </p:nvSpPr>
          <p:spPr>
            <a:xfrm>
              <a:off x="7821798" y="4238621"/>
              <a:ext cx="34114" cy="29172"/>
            </a:xfrm>
            <a:custGeom>
              <a:rect b="b" l="l" r="r" t="t"/>
              <a:pathLst>
                <a:path extrusionOk="0" h="850" w="994">
                  <a:moveTo>
                    <a:pt x="565" y="0"/>
                  </a:moveTo>
                  <a:cubicBezTo>
                    <a:pt x="192" y="0"/>
                    <a:pt x="1" y="452"/>
                    <a:pt x="271" y="723"/>
                  </a:cubicBezTo>
                  <a:cubicBezTo>
                    <a:pt x="355" y="810"/>
                    <a:pt x="460" y="849"/>
                    <a:pt x="564" y="849"/>
                  </a:cubicBezTo>
                  <a:cubicBezTo>
                    <a:pt x="782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15"/>
            <p:cNvSpPr/>
            <p:nvPr/>
          </p:nvSpPr>
          <p:spPr>
            <a:xfrm>
              <a:off x="7792763" y="4229320"/>
              <a:ext cx="18224" cy="15547"/>
            </a:xfrm>
            <a:custGeom>
              <a:rect b="b" l="l" r="r" t="t"/>
              <a:pathLst>
                <a:path extrusionOk="0" h="453" w="531">
                  <a:moveTo>
                    <a:pt x="294" y="1"/>
                  </a:moveTo>
                  <a:cubicBezTo>
                    <a:pt x="102" y="1"/>
                    <a:pt x="0" y="226"/>
                    <a:pt x="124" y="373"/>
                  </a:cubicBezTo>
                  <a:cubicBezTo>
                    <a:pt x="171" y="428"/>
                    <a:pt x="234" y="453"/>
                    <a:pt x="295" y="453"/>
                  </a:cubicBezTo>
                  <a:cubicBezTo>
                    <a:pt x="398" y="453"/>
                    <a:pt x="498" y="384"/>
                    <a:pt x="519" y="271"/>
                  </a:cubicBezTo>
                  <a:cubicBezTo>
                    <a:pt x="531" y="136"/>
                    <a:pt x="429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15"/>
            <p:cNvSpPr/>
            <p:nvPr/>
          </p:nvSpPr>
          <p:spPr>
            <a:xfrm>
              <a:off x="7907769" y="4216931"/>
              <a:ext cx="12424" cy="7001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15"/>
            <p:cNvSpPr/>
            <p:nvPr/>
          </p:nvSpPr>
          <p:spPr>
            <a:xfrm>
              <a:off x="7937971" y="4164249"/>
              <a:ext cx="14003" cy="23681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15"/>
            <p:cNvSpPr/>
            <p:nvPr/>
          </p:nvSpPr>
          <p:spPr>
            <a:xfrm>
              <a:off x="7937971" y="4065133"/>
              <a:ext cx="14003" cy="21313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15"/>
            <p:cNvSpPr/>
            <p:nvPr/>
          </p:nvSpPr>
          <p:spPr>
            <a:xfrm>
              <a:off x="7692445" y="4459367"/>
              <a:ext cx="669652" cy="622222"/>
            </a:xfrm>
            <a:custGeom>
              <a:rect b="b" l="l" r="r" t="t"/>
              <a:pathLst>
                <a:path extrusionOk="0" h="18130" w="19512">
                  <a:moveTo>
                    <a:pt x="14896" y="0"/>
                  </a:moveTo>
                  <a:lnTo>
                    <a:pt x="14896" y="0"/>
                  </a:lnTo>
                  <a:cubicBezTo>
                    <a:pt x="13451" y="1591"/>
                    <a:pt x="1411" y="14941"/>
                    <a:pt x="1" y="16419"/>
                  </a:cubicBezTo>
                  <a:cubicBezTo>
                    <a:pt x="88" y="16397"/>
                    <a:pt x="147" y="16385"/>
                    <a:pt x="166" y="16385"/>
                  </a:cubicBezTo>
                  <a:cubicBezTo>
                    <a:pt x="176" y="16385"/>
                    <a:pt x="175" y="16388"/>
                    <a:pt x="159" y="16396"/>
                  </a:cubicBezTo>
                  <a:cubicBezTo>
                    <a:pt x="11" y="16477"/>
                    <a:pt x="2909" y="18129"/>
                    <a:pt x="6585" y="18129"/>
                  </a:cubicBezTo>
                  <a:cubicBezTo>
                    <a:pt x="9068" y="18129"/>
                    <a:pt x="11906" y="17375"/>
                    <a:pt x="14399" y="14873"/>
                  </a:cubicBezTo>
                  <a:cubicBezTo>
                    <a:pt x="19511" y="9739"/>
                    <a:pt x="16205" y="2415"/>
                    <a:pt x="1489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15"/>
            <p:cNvSpPr/>
            <p:nvPr/>
          </p:nvSpPr>
          <p:spPr>
            <a:xfrm>
              <a:off x="7689357" y="4453945"/>
              <a:ext cx="784658" cy="756378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06" y="21237"/>
                    <a:pt x="0" y="16690"/>
                    <a:pt x="249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23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15"/>
            <p:cNvSpPr/>
            <p:nvPr/>
          </p:nvSpPr>
          <p:spPr>
            <a:xfrm>
              <a:off x="7972840" y="4613498"/>
              <a:ext cx="125886" cy="146409"/>
            </a:xfrm>
            <a:custGeom>
              <a:rect b="b" l="l" r="r" t="t"/>
              <a:pathLst>
                <a:path extrusionOk="0" h="4266" w="3668">
                  <a:moveTo>
                    <a:pt x="3668" y="1"/>
                  </a:moveTo>
                  <a:cubicBezTo>
                    <a:pt x="3420" y="170"/>
                    <a:pt x="3183" y="350"/>
                    <a:pt x="2957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5" y="1411"/>
                    <a:pt x="1817" y="1682"/>
                    <a:pt x="1603" y="1953"/>
                  </a:cubicBezTo>
                  <a:cubicBezTo>
                    <a:pt x="1400" y="2223"/>
                    <a:pt x="1174" y="2494"/>
                    <a:pt x="993" y="2765"/>
                  </a:cubicBezTo>
                  <a:cubicBezTo>
                    <a:pt x="802" y="3036"/>
                    <a:pt x="610" y="3284"/>
                    <a:pt x="474" y="3510"/>
                  </a:cubicBezTo>
                  <a:cubicBezTo>
                    <a:pt x="294" y="3747"/>
                    <a:pt x="147" y="4006"/>
                    <a:pt x="0" y="4266"/>
                  </a:cubicBezTo>
                  <a:cubicBezTo>
                    <a:pt x="249" y="4097"/>
                    <a:pt x="486" y="3916"/>
                    <a:pt x="700" y="3713"/>
                  </a:cubicBezTo>
                  <a:cubicBezTo>
                    <a:pt x="937" y="3521"/>
                    <a:pt x="1151" y="3318"/>
                    <a:pt x="1355" y="3092"/>
                  </a:cubicBezTo>
                  <a:cubicBezTo>
                    <a:pt x="1580" y="2844"/>
                    <a:pt x="1817" y="2573"/>
                    <a:pt x="2043" y="2302"/>
                  </a:cubicBezTo>
                  <a:cubicBezTo>
                    <a:pt x="2257" y="2020"/>
                    <a:pt x="2472" y="1750"/>
                    <a:pt x="2664" y="1479"/>
                  </a:cubicBezTo>
                  <a:cubicBezTo>
                    <a:pt x="2765" y="1355"/>
                    <a:pt x="2844" y="1208"/>
                    <a:pt x="2934" y="1095"/>
                  </a:cubicBezTo>
                  <a:cubicBezTo>
                    <a:pt x="3025" y="982"/>
                    <a:pt x="3115" y="858"/>
                    <a:pt x="3183" y="757"/>
                  </a:cubicBezTo>
                  <a:cubicBezTo>
                    <a:pt x="3363" y="520"/>
                    <a:pt x="3521" y="260"/>
                    <a:pt x="3668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15"/>
            <p:cNvSpPr/>
            <p:nvPr/>
          </p:nvSpPr>
          <p:spPr>
            <a:xfrm>
              <a:off x="8099103" y="4592975"/>
              <a:ext cx="42248" cy="53848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lnTo>
                    <a:pt x="1230" y="0"/>
                  </a:ln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50" y="745"/>
                    <a:pt x="293" y="835"/>
                    <a:pt x="248" y="937"/>
                  </a:cubicBezTo>
                  <a:cubicBezTo>
                    <a:pt x="192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4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15"/>
            <p:cNvSpPr/>
            <p:nvPr/>
          </p:nvSpPr>
          <p:spPr>
            <a:xfrm>
              <a:off x="6636728" y="3868789"/>
              <a:ext cx="435727" cy="438816"/>
            </a:xfrm>
            <a:custGeom>
              <a:rect b="b" l="l" r="r" t="t"/>
              <a:pathLst>
                <a:path extrusionOk="0" h="12786" w="12696">
                  <a:moveTo>
                    <a:pt x="1" y="0"/>
                  </a:moveTo>
                  <a:lnTo>
                    <a:pt x="1" y="0"/>
                  </a:lnTo>
                  <a:cubicBezTo>
                    <a:pt x="472" y="5187"/>
                    <a:pt x="5881" y="12786"/>
                    <a:pt x="12592" y="12786"/>
                  </a:cubicBezTo>
                  <a:cubicBezTo>
                    <a:pt x="12626" y="12786"/>
                    <a:pt x="12661" y="12785"/>
                    <a:pt x="12696" y="12785"/>
                  </a:cubicBezTo>
                  <a:cubicBezTo>
                    <a:pt x="12549" y="5462"/>
                    <a:pt x="7133" y="587"/>
                    <a:pt x="1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15"/>
            <p:cNvSpPr/>
            <p:nvPr/>
          </p:nvSpPr>
          <p:spPr>
            <a:xfrm>
              <a:off x="6643317" y="3885811"/>
              <a:ext cx="512020" cy="508519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63" y="1016"/>
                    <a:pt x="1468" y="1276"/>
                  </a:cubicBezTo>
                  <a:cubicBezTo>
                    <a:pt x="1772" y="1535"/>
                    <a:pt x="2100" y="1840"/>
                    <a:pt x="2461" y="2178"/>
                  </a:cubicBezTo>
                  <a:lnTo>
                    <a:pt x="3386" y="3036"/>
                  </a:lnTo>
                  <a:cubicBezTo>
                    <a:pt x="2867" y="3036"/>
                    <a:pt x="2337" y="3070"/>
                    <a:pt x="1806" y="3138"/>
                  </a:cubicBezTo>
                  <a:cubicBezTo>
                    <a:pt x="2427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09" y="4503"/>
                  </a:cubicBezTo>
                  <a:cubicBezTo>
                    <a:pt x="5067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49" y="5067"/>
                  </a:cubicBezTo>
                  <a:cubicBezTo>
                    <a:pt x="4711" y="4996"/>
                    <a:pt x="4073" y="4953"/>
                    <a:pt x="3434" y="4953"/>
                  </a:cubicBezTo>
                  <a:cubicBezTo>
                    <a:pt x="3362" y="4953"/>
                    <a:pt x="3289" y="4953"/>
                    <a:pt x="3217" y="4954"/>
                  </a:cubicBezTo>
                  <a:cubicBezTo>
                    <a:pt x="3950" y="5135"/>
                    <a:pt x="4695" y="5270"/>
                    <a:pt x="5440" y="5361"/>
                  </a:cubicBezTo>
                  <a:cubicBezTo>
                    <a:pt x="5507" y="5361"/>
                    <a:pt x="5575" y="5315"/>
                    <a:pt x="5586" y="5259"/>
                  </a:cubicBezTo>
                  <a:cubicBezTo>
                    <a:pt x="5586" y="5236"/>
                    <a:pt x="5598" y="5214"/>
                    <a:pt x="5609" y="5191"/>
                  </a:cubicBezTo>
                  <a:cubicBezTo>
                    <a:pt x="5823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3" y="6658"/>
                  </a:cubicBezTo>
                  <a:cubicBezTo>
                    <a:pt x="6895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711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6" y="6749"/>
                  </a:cubicBezTo>
                  <a:lnTo>
                    <a:pt x="5914" y="6794"/>
                  </a:lnTo>
                  <a:cubicBezTo>
                    <a:pt x="6128" y="6828"/>
                    <a:pt x="6342" y="6850"/>
                    <a:pt x="6568" y="6884"/>
                  </a:cubicBezTo>
                  <a:cubicBezTo>
                    <a:pt x="6794" y="6906"/>
                    <a:pt x="7020" y="6929"/>
                    <a:pt x="7234" y="6940"/>
                  </a:cubicBezTo>
                  <a:cubicBezTo>
                    <a:pt x="7268" y="6940"/>
                    <a:pt x="7290" y="6929"/>
                    <a:pt x="7302" y="6918"/>
                  </a:cubicBezTo>
                  <a:lnTo>
                    <a:pt x="7629" y="7234"/>
                  </a:lnTo>
                  <a:cubicBezTo>
                    <a:pt x="7877" y="7493"/>
                    <a:pt x="8125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84" y="8271"/>
                    <a:pt x="7922" y="8271"/>
                  </a:cubicBezTo>
                  <a:cubicBezTo>
                    <a:pt x="8156" y="8271"/>
                    <a:pt x="8390" y="8267"/>
                    <a:pt x="8622" y="8261"/>
                  </a:cubicBezTo>
                  <a:cubicBezTo>
                    <a:pt x="9197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7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8" y="14817"/>
                    <a:pt x="14918" y="14817"/>
                  </a:cubicBezTo>
                  <a:cubicBezTo>
                    <a:pt x="14918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lnTo>
                    <a:pt x="10980" y="7245"/>
                  </a:ln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1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2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4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4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cubicBezTo>
                    <a:pt x="6907" y="6150"/>
                    <a:pt x="6670" y="5902"/>
                    <a:pt x="6433" y="5677"/>
                  </a:cubicBezTo>
                  <a:cubicBezTo>
                    <a:pt x="6173" y="5406"/>
                    <a:pt x="5925" y="5157"/>
                    <a:pt x="5665" y="4909"/>
                  </a:cubicBezTo>
                  <a:cubicBezTo>
                    <a:pt x="5688" y="4808"/>
                    <a:pt x="5711" y="4706"/>
                    <a:pt x="5733" y="4593"/>
                  </a:cubicBezTo>
                  <a:cubicBezTo>
                    <a:pt x="5767" y="4368"/>
                    <a:pt x="5801" y="4142"/>
                    <a:pt x="5823" y="3916"/>
                  </a:cubicBezTo>
                  <a:cubicBezTo>
                    <a:pt x="5846" y="3691"/>
                    <a:pt x="5835" y="3454"/>
                    <a:pt x="5823" y="3228"/>
                  </a:cubicBezTo>
                  <a:cubicBezTo>
                    <a:pt x="5790" y="3002"/>
                    <a:pt x="5767" y="2765"/>
                    <a:pt x="5722" y="2551"/>
                  </a:cubicBezTo>
                  <a:cubicBezTo>
                    <a:pt x="5699" y="2776"/>
                    <a:pt x="5688" y="3002"/>
                    <a:pt x="5677" y="3228"/>
                  </a:cubicBezTo>
                  <a:cubicBezTo>
                    <a:pt x="5665" y="3442"/>
                    <a:pt x="5609" y="3668"/>
                    <a:pt x="5586" y="3882"/>
                  </a:cubicBezTo>
                  <a:cubicBezTo>
                    <a:pt x="5564" y="4108"/>
                    <a:pt x="5496" y="4322"/>
                    <a:pt x="5462" y="4548"/>
                  </a:cubicBezTo>
                  <a:lnTo>
                    <a:pt x="5428" y="4684"/>
                  </a:lnTo>
                  <a:cubicBezTo>
                    <a:pt x="5304" y="4571"/>
                    <a:pt x="5180" y="4447"/>
                    <a:pt x="5067" y="4334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94" y="1389"/>
                    <a:pt x="3815" y="1027"/>
                  </a:cubicBezTo>
                  <a:cubicBezTo>
                    <a:pt x="3781" y="1377"/>
                    <a:pt x="3758" y="1750"/>
                    <a:pt x="3758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12" y="2359"/>
                    <a:pt x="2574" y="2054"/>
                  </a:cubicBezTo>
                  <a:cubicBezTo>
                    <a:pt x="2201" y="1738"/>
                    <a:pt x="1863" y="1434"/>
                    <a:pt x="1535" y="1197"/>
                  </a:cubicBezTo>
                  <a:cubicBezTo>
                    <a:pt x="1219" y="948"/>
                    <a:pt x="949" y="734"/>
                    <a:pt x="712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15"/>
            <p:cNvSpPr/>
            <p:nvPr/>
          </p:nvSpPr>
          <p:spPr>
            <a:xfrm>
              <a:off x="6479886" y="4102679"/>
              <a:ext cx="550356" cy="284684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39" y="3499"/>
                    <a:pt x="384" y="4650"/>
                  </a:cubicBezTo>
                  <a:lnTo>
                    <a:pt x="1" y="4830"/>
                  </a:lnTo>
                  <a:lnTo>
                    <a:pt x="621" y="4954"/>
                  </a:lnTo>
                  <a:cubicBezTo>
                    <a:pt x="3206" y="5609"/>
                    <a:pt x="5372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8" y="8294"/>
                    <a:pt x="14146" y="5899"/>
                    <a:pt x="16036" y="3781"/>
                  </a:cubicBezTo>
                  <a:cubicBezTo>
                    <a:pt x="13862" y="2228"/>
                    <a:pt x="12160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15"/>
            <p:cNvSpPr/>
            <p:nvPr/>
          </p:nvSpPr>
          <p:spPr>
            <a:xfrm>
              <a:off x="6592970" y="4195240"/>
              <a:ext cx="429515" cy="137143"/>
            </a:xfrm>
            <a:custGeom>
              <a:rect b="b" l="l" r="r" t="t"/>
              <a:pathLst>
                <a:path extrusionOk="0" h="3996" w="12515">
                  <a:moveTo>
                    <a:pt x="2348" y="1"/>
                  </a:moveTo>
                  <a:cubicBezTo>
                    <a:pt x="2856" y="328"/>
                    <a:pt x="3386" y="610"/>
                    <a:pt x="3883" y="926"/>
                  </a:cubicBezTo>
                  <a:cubicBezTo>
                    <a:pt x="4007" y="1016"/>
                    <a:pt x="4131" y="1095"/>
                    <a:pt x="4255" y="1174"/>
                  </a:cubicBezTo>
                  <a:cubicBezTo>
                    <a:pt x="4368" y="1264"/>
                    <a:pt x="4481" y="1355"/>
                    <a:pt x="4593" y="1445"/>
                  </a:cubicBezTo>
                  <a:cubicBezTo>
                    <a:pt x="4706" y="1535"/>
                    <a:pt x="4819" y="1637"/>
                    <a:pt x="4921" y="1738"/>
                  </a:cubicBezTo>
                  <a:cubicBezTo>
                    <a:pt x="4943" y="1750"/>
                    <a:pt x="4955" y="1772"/>
                    <a:pt x="4977" y="1795"/>
                  </a:cubicBezTo>
                  <a:cubicBezTo>
                    <a:pt x="4627" y="1817"/>
                    <a:pt x="4278" y="1851"/>
                    <a:pt x="3950" y="1885"/>
                  </a:cubicBezTo>
                  <a:cubicBezTo>
                    <a:pt x="3217" y="1964"/>
                    <a:pt x="2528" y="2043"/>
                    <a:pt x="1953" y="2111"/>
                  </a:cubicBezTo>
                  <a:cubicBezTo>
                    <a:pt x="1366" y="2167"/>
                    <a:pt x="870" y="2246"/>
                    <a:pt x="542" y="2280"/>
                  </a:cubicBez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89" y="2336"/>
                    <a:pt x="1976" y="2303"/>
                  </a:cubicBezTo>
                  <a:cubicBezTo>
                    <a:pt x="2551" y="2269"/>
                    <a:pt x="3239" y="2246"/>
                    <a:pt x="3984" y="2190"/>
                  </a:cubicBezTo>
                  <a:lnTo>
                    <a:pt x="4909" y="2133"/>
                  </a:lnTo>
                  <a:lnTo>
                    <a:pt x="4695" y="2325"/>
                  </a:lnTo>
                  <a:lnTo>
                    <a:pt x="4424" y="2573"/>
                  </a:lnTo>
                  <a:cubicBezTo>
                    <a:pt x="4334" y="2664"/>
                    <a:pt x="4244" y="2754"/>
                    <a:pt x="4153" y="2833"/>
                  </a:cubicBezTo>
                  <a:lnTo>
                    <a:pt x="3871" y="3070"/>
                  </a:lnTo>
                  <a:cubicBezTo>
                    <a:pt x="3781" y="3149"/>
                    <a:pt x="3691" y="3239"/>
                    <a:pt x="3589" y="3318"/>
                  </a:cubicBezTo>
                  <a:cubicBezTo>
                    <a:pt x="3386" y="3476"/>
                    <a:pt x="3183" y="3612"/>
                    <a:pt x="2991" y="3781"/>
                  </a:cubicBezTo>
                  <a:cubicBezTo>
                    <a:pt x="3228" y="3679"/>
                    <a:pt x="3443" y="3555"/>
                    <a:pt x="3668" y="3454"/>
                  </a:cubicBezTo>
                  <a:cubicBezTo>
                    <a:pt x="3781" y="3397"/>
                    <a:pt x="3883" y="3307"/>
                    <a:pt x="3995" y="3250"/>
                  </a:cubicBezTo>
                  <a:cubicBezTo>
                    <a:pt x="4097" y="3183"/>
                    <a:pt x="4199" y="3104"/>
                    <a:pt x="4311" y="3036"/>
                  </a:cubicBezTo>
                  <a:cubicBezTo>
                    <a:pt x="4413" y="2957"/>
                    <a:pt x="4515" y="2878"/>
                    <a:pt x="4616" y="2799"/>
                  </a:cubicBezTo>
                  <a:lnTo>
                    <a:pt x="4909" y="2562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85"/>
                  </a:lnTo>
                  <a:lnTo>
                    <a:pt x="7527" y="1885"/>
                  </a:lnTo>
                  <a:cubicBezTo>
                    <a:pt x="7516" y="1896"/>
                    <a:pt x="7505" y="1919"/>
                    <a:pt x="7494" y="1930"/>
                  </a:cubicBezTo>
                  <a:cubicBezTo>
                    <a:pt x="7392" y="2043"/>
                    <a:pt x="7290" y="2156"/>
                    <a:pt x="7189" y="2269"/>
                  </a:cubicBezTo>
                  <a:cubicBezTo>
                    <a:pt x="7087" y="2382"/>
                    <a:pt x="6974" y="2472"/>
                    <a:pt x="6862" y="2573"/>
                  </a:cubicBezTo>
                  <a:cubicBezTo>
                    <a:pt x="6749" y="2664"/>
                    <a:pt x="6613" y="2754"/>
                    <a:pt x="6489" y="2856"/>
                  </a:cubicBezTo>
                  <a:lnTo>
                    <a:pt x="5722" y="3386"/>
                  </a:lnTo>
                  <a:cubicBezTo>
                    <a:pt x="5462" y="3578"/>
                    <a:pt x="5225" y="3781"/>
                    <a:pt x="5000" y="3995"/>
                  </a:cubicBezTo>
                  <a:cubicBezTo>
                    <a:pt x="5135" y="3916"/>
                    <a:pt x="5271" y="3837"/>
                    <a:pt x="5406" y="3758"/>
                  </a:cubicBezTo>
                  <a:cubicBezTo>
                    <a:pt x="5541" y="3679"/>
                    <a:pt x="5688" y="3623"/>
                    <a:pt x="5812" y="3533"/>
                  </a:cubicBezTo>
                  <a:cubicBezTo>
                    <a:pt x="6083" y="3397"/>
                    <a:pt x="6365" y="3239"/>
                    <a:pt x="6636" y="3081"/>
                  </a:cubicBezTo>
                  <a:cubicBezTo>
                    <a:pt x="6771" y="2991"/>
                    <a:pt x="6895" y="2901"/>
                    <a:pt x="7031" y="2810"/>
                  </a:cubicBezTo>
                  <a:cubicBezTo>
                    <a:pt x="7166" y="2720"/>
                    <a:pt x="7290" y="2607"/>
                    <a:pt x="7403" y="2506"/>
                  </a:cubicBezTo>
                  <a:cubicBezTo>
                    <a:pt x="7527" y="2393"/>
                    <a:pt x="7629" y="2269"/>
                    <a:pt x="7742" y="2145"/>
                  </a:cubicBezTo>
                  <a:cubicBezTo>
                    <a:pt x="7821" y="2043"/>
                    <a:pt x="7900" y="1930"/>
                    <a:pt x="7979" y="1829"/>
                  </a:cubicBezTo>
                  <a:lnTo>
                    <a:pt x="8566" y="1750"/>
                  </a:lnTo>
                  <a:cubicBezTo>
                    <a:pt x="9254" y="1671"/>
                    <a:pt x="9908" y="1569"/>
                    <a:pt x="10473" y="1490"/>
                  </a:cubicBezTo>
                  <a:lnTo>
                    <a:pt x="10473" y="1490"/>
                  </a:lnTo>
                  <a:cubicBezTo>
                    <a:pt x="10078" y="1817"/>
                    <a:pt x="9683" y="2145"/>
                    <a:pt x="9288" y="2494"/>
                  </a:cubicBezTo>
                  <a:cubicBezTo>
                    <a:pt x="9039" y="2698"/>
                    <a:pt x="8791" y="2901"/>
                    <a:pt x="8532" y="3104"/>
                  </a:cubicBezTo>
                  <a:cubicBezTo>
                    <a:pt x="8283" y="3318"/>
                    <a:pt x="8046" y="3533"/>
                    <a:pt x="7809" y="3758"/>
                  </a:cubicBezTo>
                  <a:cubicBezTo>
                    <a:pt x="8092" y="3600"/>
                    <a:pt x="8374" y="3431"/>
                    <a:pt x="8656" y="3262"/>
                  </a:cubicBezTo>
                  <a:cubicBezTo>
                    <a:pt x="8938" y="3092"/>
                    <a:pt x="9197" y="2912"/>
                    <a:pt x="9468" y="2731"/>
                  </a:cubicBezTo>
                  <a:cubicBezTo>
                    <a:pt x="9987" y="2325"/>
                    <a:pt x="10506" y="1919"/>
                    <a:pt x="11003" y="1490"/>
                  </a:cubicBezTo>
                  <a:lnTo>
                    <a:pt x="11014" y="1490"/>
                  </a:lnTo>
                  <a:lnTo>
                    <a:pt x="11025" y="1468"/>
                  </a:lnTo>
                  <a:cubicBezTo>
                    <a:pt x="11037" y="1456"/>
                    <a:pt x="11048" y="1422"/>
                    <a:pt x="11059" y="1400"/>
                  </a:cubicBezTo>
                  <a:cubicBezTo>
                    <a:pt x="11420" y="1343"/>
                    <a:pt x="11736" y="1287"/>
                    <a:pt x="11985" y="1264"/>
                  </a:cubicBezTo>
                  <a:lnTo>
                    <a:pt x="12515" y="1163"/>
                  </a:lnTo>
                  <a:lnTo>
                    <a:pt x="12515" y="1163"/>
                  </a:lnTo>
                  <a:lnTo>
                    <a:pt x="11973" y="1185"/>
                  </a:lnTo>
                  <a:cubicBezTo>
                    <a:pt x="11714" y="1208"/>
                    <a:pt x="11387" y="1219"/>
                    <a:pt x="11003" y="1242"/>
                  </a:cubicBezTo>
                  <a:cubicBezTo>
                    <a:pt x="10901" y="1163"/>
                    <a:pt x="10800" y="1061"/>
                    <a:pt x="10698" y="982"/>
                  </a:cubicBezTo>
                  <a:cubicBezTo>
                    <a:pt x="10597" y="903"/>
                    <a:pt x="10473" y="847"/>
                    <a:pt x="10348" y="779"/>
                  </a:cubicBezTo>
                  <a:cubicBezTo>
                    <a:pt x="10236" y="723"/>
                    <a:pt x="10111" y="678"/>
                    <a:pt x="9987" y="633"/>
                  </a:cubicBezTo>
                  <a:lnTo>
                    <a:pt x="9626" y="508"/>
                  </a:lnTo>
                  <a:cubicBezTo>
                    <a:pt x="9378" y="441"/>
                    <a:pt x="9130" y="384"/>
                    <a:pt x="8881" y="350"/>
                  </a:cubicBezTo>
                  <a:cubicBezTo>
                    <a:pt x="8622" y="305"/>
                    <a:pt x="8374" y="271"/>
                    <a:pt x="8125" y="238"/>
                  </a:cubicBezTo>
                  <a:lnTo>
                    <a:pt x="8125" y="238"/>
                  </a:lnTo>
                  <a:cubicBezTo>
                    <a:pt x="8362" y="328"/>
                    <a:pt x="8599" y="407"/>
                    <a:pt x="8836" y="486"/>
                  </a:cubicBezTo>
                  <a:cubicBezTo>
                    <a:pt x="8960" y="542"/>
                    <a:pt x="9073" y="576"/>
                    <a:pt x="9197" y="610"/>
                  </a:cubicBezTo>
                  <a:lnTo>
                    <a:pt x="9547" y="745"/>
                  </a:lnTo>
                  <a:lnTo>
                    <a:pt x="9886" y="881"/>
                  </a:lnTo>
                  <a:lnTo>
                    <a:pt x="10202" y="1050"/>
                  </a:lnTo>
                  <a:cubicBezTo>
                    <a:pt x="10303" y="1118"/>
                    <a:pt x="10405" y="1185"/>
                    <a:pt x="10506" y="1253"/>
                  </a:cubicBezTo>
                  <a:lnTo>
                    <a:pt x="10529" y="1276"/>
                  </a:lnTo>
                  <a:cubicBezTo>
                    <a:pt x="9942" y="1321"/>
                    <a:pt x="9265" y="1366"/>
                    <a:pt x="8532" y="1445"/>
                  </a:cubicBezTo>
                  <a:cubicBezTo>
                    <a:pt x="8351" y="1456"/>
                    <a:pt x="8148" y="1479"/>
                    <a:pt x="7956" y="1501"/>
                  </a:cubicBezTo>
                  <a:cubicBezTo>
                    <a:pt x="7719" y="1377"/>
                    <a:pt x="7471" y="1242"/>
                    <a:pt x="7223" y="1118"/>
                  </a:cubicBezTo>
                  <a:cubicBezTo>
                    <a:pt x="6963" y="994"/>
                    <a:pt x="6726" y="870"/>
                    <a:pt x="6467" y="745"/>
                  </a:cubicBezTo>
                  <a:cubicBezTo>
                    <a:pt x="6218" y="633"/>
                    <a:pt x="5959" y="520"/>
                    <a:pt x="5688" y="418"/>
                  </a:cubicBezTo>
                  <a:cubicBezTo>
                    <a:pt x="5564" y="362"/>
                    <a:pt x="5417" y="328"/>
                    <a:pt x="5282" y="283"/>
                  </a:cubicBezTo>
                  <a:cubicBezTo>
                    <a:pt x="5146" y="238"/>
                    <a:pt x="5011" y="215"/>
                    <a:pt x="4876" y="192"/>
                  </a:cubicBezTo>
                  <a:lnTo>
                    <a:pt x="4876" y="192"/>
                  </a:lnTo>
                  <a:cubicBezTo>
                    <a:pt x="5000" y="260"/>
                    <a:pt x="5135" y="294"/>
                    <a:pt x="5248" y="362"/>
                  </a:cubicBezTo>
                  <a:cubicBezTo>
                    <a:pt x="5372" y="441"/>
                    <a:pt x="5508" y="486"/>
                    <a:pt x="5620" y="565"/>
                  </a:cubicBezTo>
                  <a:cubicBezTo>
                    <a:pt x="5857" y="700"/>
                    <a:pt x="6106" y="847"/>
                    <a:pt x="6343" y="982"/>
                  </a:cubicBezTo>
                  <a:cubicBezTo>
                    <a:pt x="6681" y="1174"/>
                    <a:pt x="7008" y="1366"/>
                    <a:pt x="7347" y="1558"/>
                  </a:cubicBezTo>
                  <a:lnTo>
                    <a:pt x="6241" y="1671"/>
                  </a:lnTo>
                  <a:lnTo>
                    <a:pt x="5406" y="1750"/>
                  </a:lnTo>
                  <a:lnTo>
                    <a:pt x="5158" y="1490"/>
                  </a:lnTo>
                  <a:cubicBezTo>
                    <a:pt x="5034" y="1377"/>
                    <a:pt x="4921" y="1287"/>
                    <a:pt x="4797" y="1185"/>
                  </a:cubicBezTo>
                  <a:cubicBezTo>
                    <a:pt x="4548" y="994"/>
                    <a:pt x="4300" y="824"/>
                    <a:pt x="4029" y="678"/>
                  </a:cubicBezTo>
                  <a:cubicBezTo>
                    <a:pt x="3758" y="542"/>
                    <a:pt x="3476" y="418"/>
                    <a:pt x="3194" y="305"/>
                  </a:cubicBezTo>
                  <a:cubicBezTo>
                    <a:pt x="2912" y="204"/>
                    <a:pt x="2630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15"/>
            <p:cNvSpPr/>
            <p:nvPr/>
          </p:nvSpPr>
          <p:spPr>
            <a:xfrm>
              <a:off x="6986449" y="4268445"/>
              <a:ext cx="193290" cy="208906"/>
            </a:xfrm>
            <a:custGeom>
              <a:rect b="b" l="l" r="r" t="t"/>
              <a:pathLst>
                <a:path extrusionOk="0" h="6087" w="5632">
                  <a:moveTo>
                    <a:pt x="1389" y="0"/>
                  </a:moveTo>
                  <a:cubicBezTo>
                    <a:pt x="1242" y="102"/>
                    <a:pt x="1106" y="215"/>
                    <a:pt x="994" y="350"/>
                  </a:cubicBezTo>
                  <a:lnTo>
                    <a:pt x="283" y="1038"/>
                  </a:lnTo>
                  <a:cubicBezTo>
                    <a:pt x="170" y="2189"/>
                    <a:pt x="1" y="3352"/>
                    <a:pt x="700" y="4367"/>
                  </a:cubicBezTo>
                  <a:cubicBezTo>
                    <a:pt x="1061" y="4875"/>
                    <a:pt x="1524" y="5315"/>
                    <a:pt x="2066" y="5631"/>
                  </a:cubicBezTo>
                  <a:cubicBezTo>
                    <a:pt x="2557" y="5938"/>
                    <a:pt x="3075" y="6087"/>
                    <a:pt x="3585" y="6087"/>
                  </a:cubicBezTo>
                  <a:cubicBezTo>
                    <a:pt x="4070" y="6087"/>
                    <a:pt x="4548" y="5952"/>
                    <a:pt x="4988" y="5688"/>
                  </a:cubicBezTo>
                  <a:cubicBezTo>
                    <a:pt x="5631" y="4807"/>
                    <a:pt x="5394" y="3284"/>
                    <a:pt x="4954" y="2381"/>
                  </a:cubicBezTo>
                  <a:cubicBezTo>
                    <a:pt x="4661" y="1828"/>
                    <a:pt x="4255" y="1332"/>
                    <a:pt x="3758" y="948"/>
                  </a:cubicBezTo>
                  <a:cubicBezTo>
                    <a:pt x="3081" y="395"/>
                    <a:pt x="2257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15"/>
            <p:cNvSpPr/>
            <p:nvPr/>
          </p:nvSpPr>
          <p:spPr>
            <a:xfrm>
              <a:off x="6998461" y="4266454"/>
              <a:ext cx="158799" cy="157357"/>
            </a:xfrm>
            <a:custGeom>
              <a:rect b="b" l="l" r="r" t="t"/>
              <a:pathLst>
                <a:path extrusionOk="0" h="4585" w="4627">
                  <a:moveTo>
                    <a:pt x="1399" y="0"/>
                  </a:moveTo>
                  <a:cubicBezTo>
                    <a:pt x="870" y="0"/>
                    <a:pt x="394" y="191"/>
                    <a:pt x="170" y="735"/>
                  </a:cubicBezTo>
                  <a:cubicBezTo>
                    <a:pt x="57" y="995"/>
                    <a:pt x="0" y="1288"/>
                    <a:pt x="12" y="1582"/>
                  </a:cubicBezTo>
                  <a:cubicBezTo>
                    <a:pt x="23" y="1830"/>
                    <a:pt x="158" y="2010"/>
                    <a:pt x="215" y="2247"/>
                  </a:cubicBezTo>
                  <a:cubicBezTo>
                    <a:pt x="350" y="2834"/>
                    <a:pt x="170" y="3455"/>
                    <a:pt x="486" y="4008"/>
                  </a:cubicBezTo>
                  <a:cubicBezTo>
                    <a:pt x="581" y="4185"/>
                    <a:pt x="899" y="4399"/>
                    <a:pt x="1118" y="4399"/>
                  </a:cubicBezTo>
                  <a:cubicBezTo>
                    <a:pt x="1262" y="4399"/>
                    <a:pt x="1363" y="4307"/>
                    <a:pt x="1332" y="4053"/>
                  </a:cubicBezTo>
                  <a:lnTo>
                    <a:pt x="1332" y="4053"/>
                  </a:lnTo>
                  <a:cubicBezTo>
                    <a:pt x="1434" y="4285"/>
                    <a:pt x="1680" y="4585"/>
                    <a:pt x="1940" y="4585"/>
                  </a:cubicBezTo>
                  <a:cubicBezTo>
                    <a:pt x="1997" y="4585"/>
                    <a:pt x="2054" y="4570"/>
                    <a:pt x="2111" y="4538"/>
                  </a:cubicBezTo>
                  <a:cubicBezTo>
                    <a:pt x="2393" y="4380"/>
                    <a:pt x="2460" y="3850"/>
                    <a:pt x="2302" y="3602"/>
                  </a:cubicBezTo>
                  <a:lnTo>
                    <a:pt x="2302" y="3602"/>
                  </a:lnTo>
                  <a:cubicBezTo>
                    <a:pt x="2421" y="3666"/>
                    <a:pt x="2548" y="3695"/>
                    <a:pt x="2665" y="3695"/>
                  </a:cubicBezTo>
                  <a:cubicBezTo>
                    <a:pt x="3060" y="3695"/>
                    <a:pt x="3357" y="3367"/>
                    <a:pt x="2957" y="2958"/>
                  </a:cubicBezTo>
                  <a:lnTo>
                    <a:pt x="2957" y="2958"/>
                  </a:lnTo>
                  <a:cubicBezTo>
                    <a:pt x="3094" y="3034"/>
                    <a:pt x="3310" y="3126"/>
                    <a:pt x="3502" y="3126"/>
                  </a:cubicBezTo>
                  <a:cubicBezTo>
                    <a:pt x="3625" y="3126"/>
                    <a:pt x="3739" y="3087"/>
                    <a:pt x="3814" y="2981"/>
                  </a:cubicBezTo>
                  <a:cubicBezTo>
                    <a:pt x="3984" y="2755"/>
                    <a:pt x="3747" y="2507"/>
                    <a:pt x="3623" y="2315"/>
                  </a:cubicBezTo>
                  <a:cubicBezTo>
                    <a:pt x="4627" y="1762"/>
                    <a:pt x="3792" y="871"/>
                    <a:pt x="3115" y="487"/>
                  </a:cubicBezTo>
                  <a:cubicBezTo>
                    <a:pt x="2618" y="205"/>
                    <a:pt x="2065" y="36"/>
                    <a:pt x="1490" y="2"/>
                  </a:cubicBezTo>
                  <a:cubicBezTo>
                    <a:pt x="1459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15"/>
            <p:cNvSpPr/>
            <p:nvPr/>
          </p:nvSpPr>
          <p:spPr>
            <a:xfrm>
              <a:off x="7034085" y="4262782"/>
              <a:ext cx="177023" cy="201252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80" y="120"/>
                    <a:pt x="68" y="120"/>
                    <a:pt x="46" y="131"/>
                  </a:cubicBezTo>
                  <a:cubicBezTo>
                    <a:pt x="34" y="143"/>
                    <a:pt x="12" y="154"/>
                    <a:pt x="1" y="165"/>
                  </a:cubicBezTo>
                  <a:cubicBezTo>
                    <a:pt x="869" y="233"/>
                    <a:pt x="1693" y="560"/>
                    <a:pt x="2370" y="1113"/>
                  </a:cubicBezTo>
                  <a:cubicBezTo>
                    <a:pt x="2867" y="1497"/>
                    <a:pt x="3273" y="1993"/>
                    <a:pt x="3566" y="2546"/>
                  </a:cubicBezTo>
                  <a:cubicBezTo>
                    <a:pt x="4006" y="3449"/>
                    <a:pt x="4243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7" y="4431"/>
                    <a:pt x="4582" y="2749"/>
                    <a:pt x="3905" y="1802"/>
                  </a:cubicBezTo>
                  <a:cubicBezTo>
                    <a:pt x="3386" y="1158"/>
                    <a:pt x="2720" y="651"/>
                    <a:pt x="1941" y="357"/>
                  </a:cubicBezTo>
                  <a:cubicBezTo>
                    <a:pt x="1625" y="199"/>
                    <a:pt x="1287" y="86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15"/>
            <p:cNvSpPr/>
            <p:nvPr/>
          </p:nvSpPr>
          <p:spPr>
            <a:xfrm>
              <a:off x="7034874" y="4273078"/>
              <a:ext cx="94140" cy="84084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26" y="35"/>
                    <a:pt x="293" y="57"/>
                    <a:pt x="350" y="68"/>
                  </a:cubicBezTo>
                  <a:cubicBezTo>
                    <a:pt x="418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490" y="870"/>
                    <a:pt x="1569" y="960"/>
                  </a:cubicBezTo>
                  <a:cubicBezTo>
                    <a:pt x="1648" y="1050"/>
                    <a:pt x="1738" y="1129"/>
                    <a:pt x="1806" y="1219"/>
                  </a:cubicBezTo>
                  <a:cubicBezTo>
                    <a:pt x="1885" y="1298"/>
                    <a:pt x="1964" y="1389"/>
                    <a:pt x="2031" y="1479"/>
                  </a:cubicBezTo>
                  <a:cubicBezTo>
                    <a:pt x="2167" y="1648"/>
                    <a:pt x="2291" y="1817"/>
                    <a:pt x="2404" y="1953"/>
                  </a:cubicBezTo>
                  <a:cubicBezTo>
                    <a:pt x="2449" y="2032"/>
                    <a:pt x="2505" y="2088"/>
                    <a:pt x="2539" y="2156"/>
                  </a:cubicBezTo>
                  <a:cubicBezTo>
                    <a:pt x="2584" y="2212"/>
                    <a:pt x="2618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63" y="2258"/>
                    <a:pt x="2584" y="2077"/>
                    <a:pt x="2483" y="1908"/>
                  </a:cubicBezTo>
                  <a:cubicBezTo>
                    <a:pt x="2437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76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02" y="768"/>
                    <a:pt x="1523" y="678"/>
                    <a:pt x="1433" y="599"/>
                  </a:cubicBezTo>
                  <a:cubicBezTo>
                    <a:pt x="1343" y="520"/>
                    <a:pt x="1241" y="452"/>
                    <a:pt x="1151" y="384"/>
                  </a:cubicBezTo>
                  <a:cubicBezTo>
                    <a:pt x="1050" y="317"/>
                    <a:pt x="948" y="272"/>
                    <a:pt x="869" y="215"/>
                  </a:cubicBezTo>
                  <a:cubicBezTo>
                    <a:pt x="779" y="170"/>
                    <a:pt x="688" y="125"/>
                    <a:pt x="598" y="91"/>
                  </a:cubicBezTo>
                  <a:cubicBezTo>
                    <a:pt x="519" y="57"/>
                    <a:pt x="440" y="35"/>
                    <a:pt x="350" y="23"/>
                  </a:cubicBezTo>
                  <a:cubicBezTo>
                    <a:pt x="293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15"/>
            <p:cNvSpPr/>
            <p:nvPr/>
          </p:nvSpPr>
          <p:spPr>
            <a:xfrm>
              <a:off x="7058109" y="4290135"/>
              <a:ext cx="41459" cy="56182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60" y="327"/>
                    <a:pt x="339" y="406"/>
                    <a:pt x="418" y="497"/>
                  </a:cubicBezTo>
                  <a:cubicBezTo>
                    <a:pt x="497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80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4" y="1264"/>
                    <a:pt x="1027" y="1309"/>
                    <a:pt x="1061" y="1354"/>
                  </a:cubicBezTo>
                  <a:cubicBezTo>
                    <a:pt x="1083" y="1388"/>
                    <a:pt x="1106" y="1422"/>
                    <a:pt x="1117" y="1467"/>
                  </a:cubicBezTo>
                  <a:cubicBezTo>
                    <a:pt x="1140" y="1501"/>
                    <a:pt x="1151" y="1535"/>
                    <a:pt x="1162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196" y="1546"/>
                  </a:cubicBezTo>
                  <a:cubicBezTo>
                    <a:pt x="1185" y="1512"/>
                    <a:pt x="1196" y="1478"/>
                    <a:pt x="1185" y="1445"/>
                  </a:cubicBezTo>
                  <a:cubicBezTo>
                    <a:pt x="1185" y="1388"/>
                    <a:pt x="1174" y="1343"/>
                    <a:pt x="1162" y="1298"/>
                  </a:cubicBezTo>
                  <a:cubicBezTo>
                    <a:pt x="1151" y="1253"/>
                    <a:pt x="1140" y="1185"/>
                    <a:pt x="1129" y="1129"/>
                  </a:cubicBezTo>
                  <a:cubicBezTo>
                    <a:pt x="1106" y="1072"/>
                    <a:pt x="1106" y="1005"/>
                    <a:pt x="1072" y="948"/>
                  </a:cubicBezTo>
                  <a:cubicBezTo>
                    <a:pt x="1038" y="892"/>
                    <a:pt x="1083" y="790"/>
                    <a:pt x="1038" y="734"/>
                  </a:cubicBezTo>
                  <a:cubicBezTo>
                    <a:pt x="1004" y="677"/>
                    <a:pt x="959" y="632"/>
                    <a:pt x="925" y="576"/>
                  </a:cubicBezTo>
                  <a:cubicBezTo>
                    <a:pt x="880" y="519"/>
                    <a:pt x="767" y="531"/>
                    <a:pt x="722" y="474"/>
                  </a:cubicBezTo>
                  <a:cubicBezTo>
                    <a:pt x="688" y="429"/>
                    <a:pt x="564" y="440"/>
                    <a:pt x="519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0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15"/>
            <p:cNvSpPr/>
            <p:nvPr/>
          </p:nvSpPr>
          <p:spPr>
            <a:xfrm>
              <a:off x="7054608" y="4292057"/>
              <a:ext cx="29858" cy="51171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46" y="68"/>
                  </a:lnTo>
                  <a:cubicBezTo>
                    <a:pt x="68" y="114"/>
                    <a:pt x="113" y="159"/>
                    <a:pt x="159" y="226"/>
                  </a:cubicBezTo>
                  <a:cubicBezTo>
                    <a:pt x="181" y="260"/>
                    <a:pt x="215" y="294"/>
                    <a:pt x="238" y="328"/>
                  </a:cubicBezTo>
                  <a:cubicBezTo>
                    <a:pt x="271" y="373"/>
                    <a:pt x="294" y="418"/>
                    <a:pt x="317" y="452"/>
                  </a:cubicBezTo>
                  <a:cubicBezTo>
                    <a:pt x="384" y="531"/>
                    <a:pt x="441" y="621"/>
                    <a:pt x="486" y="712"/>
                  </a:cubicBezTo>
                  <a:cubicBezTo>
                    <a:pt x="542" y="802"/>
                    <a:pt x="599" y="892"/>
                    <a:pt x="644" y="994"/>
                  </a:cubicBezTo>
                  <a:cubicBezTo>
                    <a:pt x="655" y="1028"/>
                    <a:pt x="689" y="1073"/>
                    <a:pt x="700" y="1118"/>
                  </a:cubicBezTo>
                  <a:cubicBezTo>
                    <a:pt x="723" y="1152"/>
                    <a:pt x="745" y="1197"/>
                    <a:pt x="757" y="1231"/>
                  </a:cubicBezTo>
                  <a:cubicBezTo>
                    <a:pt x="790" y="1310"/>
                    <a:pt x="813" y="1366"/>
                    <a:pt x="836" y="1411"/>
                  </a:cubicBezTo>
                  <a:cubicBezTo>
                    <a:pt x="858" y="1456"/>
                    <a:pt x="869" y="1490"/>
                    <a:pt x="869" y="1490"/>
                  </a:cubicBezTo>
                  <a:cubicBezTo>
                    <a:pt x="869" y="1456"/>
                    <a:pt x="869" y="1422"/>
                    <a:pt x="869" y="1400"/>
                  </a:cubicBezTo>
                  <a:cubicBezTo>
                    <a:pt x="869" y="1332"/>
                    <a:pt x="858" y="1264"/>
                    <a:pt x="847" y="1197"/>
                  </a:cubicBezTo>
                  <a:cubicBezTo>
                    <a:pt x="836" y="1152"/>
                    <a:pt x="836" y="1107"/>
                    <a:pt x="824" y="1061"/>
                  </a:cubicBezTo>
                  <a:cubicBezTo>
                    <a:pt x="802" y="1016"/>
                    <a:pt x="790" y="971"/>
                    <a:pt x="768" y="926"/>
                  </a:cubicBezTo>
                  <a:cubicBezTo>
                    <a:pt x="757" y="870"/>
                    <a:pt x="734" y="824"/>
                    <a:pt x="712" y="768"/>
                  </a:cubicBezTo>
                  <a:cubicBezTo>
                    <a:pt x="678" y="723"/>
                    <a:pt x="666" y="678"/>
                    <a:pt x="633" y="633"/>
                  </a:cubicBezTo>
                  <a:cubicBezTo>
                    <a:pt x="599" y="587"/>
                    <a:pt x="565" y="542"/>
                    <a:pt x="531" y="486"/>
                  </a:cubicBezTo>
                  <a:cubicBezTo>
                    <a:pt x="508" y="441"/>
                    <a:pt x="475" y="407"/>
                    <a:pt x="429" y="362"/>
                  </a:cubicBezTo>
                  <a:cubicBezTo>
                    <a:pt x="373" y="294"/>
                    <a:pt x="305" y="226"/>
                    <a:pt x="226" y="159"/>
                  </a:cubicBezTo>
                  <a:cubicBezTo>
                    <a:pt x="181" y="114"/>
                    <a:pt x="125" y="80"/>
                    <a:pt x="68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15"/>
            <p:cNvSpPr/>
            <p:nvPr/>
          </p:nvSpPr>
          <p:spPr>
            <a:xfrm>
              <a:off x="6826895" y="4259007"/>
              <a:ext cx="225826" cy="191712"/>
            </a:xfrm>
            <a:custGeom>
              <a:rect b="b" l="l" r="r" t="t"/>
              <a:pathLst>
                <a:path extrusionOk="0" h="5586" w="6580">
                  <a:moveTo>
                    <a:pt x="5856" y="1"/>
                  </a:moveTo>
                  <a:cubicBezTo>
                    <a:pt x="5482" y="1"/>
                    <a:pt x="5111" y="31"/>
                    <a:pt x="4751" y="95"/>
                  </a:cubicBezTo>
                  <a:cubicBezTo>
                    <a:pt x="3059" y="377"/>
                    <a:pt x="1129" y="1054"/>
                    <a:pt x="395" y="2747"/>
                  </a:cubicBezTo>
                  <a:cubicBezTo>
                    <a:pt x="0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0" y="5568"/>
                    <a:pt x="1411" y="5579"/>
                  </a:cubicBezTo>
                  <a:cubicBezTo>
                    <a:pt x="1478" y="5583"/>
                    <a:pt x="1545" y="5585"/>
                    <a:pt x="1611" y="5585"/>
                  </a:cubicBezTo>
                  <a:cubicBezTo>
                    <a:pt x="2604" y="5585"/>
                    <a:pt x="3506" y="5122"/>
                    <a:pt x="4288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42" y="50"/>
                    <a:pt x="6331" y="38"/>
                    <a:pt x="6320" y="16"/>
                  </a:cubicBezTo>
                  <a:cubicBezTo>
                    <a:pt x="6165" y="6"/>
                    <a:pt x="6010" y="1"/>
                    <a:pt x="585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15"/>
            <p:cNvSpPr/>
            <p:nvPr/>
          </p:nvSpPr>
          <p:spPr>
            <a:xfrm>
              <a:off x="6917122" y="4254511"/>
              <a:ext cx="134431" cy="135564"/>
            </a:xfrm>
            <a:custGeom>
              <a:rect b="b" l="l" r="r" t="t"/>
              <a:pathLst>
                <a:path extrusionOk="0" h="3950" w="3917">
                  <a:moveTo>
                    <a:pt x="3205" y="0"/>
                  </a:moveTo>
                  <a:cubicBezTo>
                    <a:pt x="2574" y="147"/>
                    <a:pt x="1919" y="169"/>
                    <a:pt x="1298" y="271"/>
                  </a:cubicBezTo>
                  <a:cubicBezTo>
                    <a:pt x="949" y="361"/>
                    <a:pt x="407" y="418"/>
                    <a:pt x="226" y="767"/>
                  </a:cubicBezTo>
                  <a:cubicBezTo>
                    <a:pt x="1" y="1185"/>
                    <a:pt x="317" y="1760"/>
                    <a:pt x="768" y="1828"/>
                  </a:cubicBezTo>
                  <a:cubicBezTo>
                    <a:pt x="565" y="1918"/>
                    <a:pt x="226" y="2144"/>
                    <a:pt x="272" y="2392"/>
                  </a:cubicBezTo>
                  <a:cubicBezTo>
                    <a:pt x="328" y="2731"/>
                    <a:pt x="757" y="2765"/>
                    <a:pt x="982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5" y="3583"/>
                    <a:pt x="1033" y="3583"/>
                  </a:cubicBezTo>
                  <a:cubicBezTo>
                    <a:pt x="1129" y="3583"/>
                    <a:pt x="1227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7" y="3943"/>
                    <a:pt x="1650" y="3950"/>
                    <a:pt x="1706" y="3950"/>
                  </a:cubicBezTo>
                  <a:cubicBezTo>
                    <a:pt x="2174" y="3950"/>
                    <a:pt x="2798" y="3442"/>
                    <a:pt x="3070" y="3160"/>
                  </a:cubicBezTo>
                  <a:cubicBezTo>
                    <a:pt x="3736" y="2471"/>
                    <a:pt x="3724" y="1185"/>
                    <a:pt x="3916" y="350"/>
                  </a:cubicBezTo>
                  <a:lnTo>
                    <a:pt x="3205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15"/>
            <p:cNvSpPr/>
            <p:nvPr/>
          </p:nvSpPr>
          <p:spPr>
            <a:xfrm>
              <a:off x="6856719" y="4261478"/>
              <a:ext cx="205268" cy="206812"/>
            </a:xfrm>
            <a:custGeom>
              <a:rect b="b" l="l" r="r" t="t"/>
              <a:pathLst>
                <a:path extrusionOk="0" h="6026" w="5981">
                  <a:moveTo>
                    <a:pt x="5484" y="0"/>
                  </a:moveTo>
                  <a:lnTo>
                    <a:pt x="5484" y="0"/>
                  </a:lnTo>
                  <a:cubicBezTo>
                    <a:pt x="5710" y="971"/>
                    <a:pt x="5180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0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1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1" y="6025"/>
                    <a:pt x="1588" y="6025"/>
                  </a:cubicBezTo>
                  <a:cubicBezTo>
                    <a:pt x="1700" y="6025"/>
                    <a:pt x="1811" y="6015"/>
                    <a:pt x="1919" y="5992"/>
                  </a:cubicBezTo>
                  <a:cubicBezTo>
                    <a:pt x="2912" y="5823"/>
                    <a:pt x="3442" y="5552"/>
                    <a:pt x="4255" y="4943"/>
                  </a:cubicBezTo>
                  <a:cubicBezTo>
                    <a:pt x="4807" y="4536"/>
                    <a:pt x="5417" y="3543"/>
                    <a:pt x="5620" y="2855"/>
                  </a:cubicBezTo>
                  <a:cubicBezTo>
                    <a:pt x="5834" y="2110"/>
                    <a:pt x="5981" y="598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15"/>
            <p:cNvSpPr/>
            <p:nvPr/>
          </p:nvSpPr>
          <p:spPr>
            <a:xfrm>
              <a:off x="7007350" y="4245210"/>
              <a:ext cx="35693" cy="101107"/>
            </a:xfrm>
            <a:custGeom>
              <a:rect b="b" l="l" r="r" t="t"/>
              <a:pathLst>
                <a:path extrusionOk="0" h="2946" w="1040">
                  <a:moveTo>
                    <a:pt x="1028" y="0"/>
                  </a:moveTo>
                  <a:cubicBezTo>
                    <a:pt x="1028" y="0"/>
                    <a:pt x="1028" y="57"/>
                    <a:pt x="1005" y="136"/>
                  </a:cubicBezTo>
                  <a:cubicBezTo>
                    <a:pt x="994" y="226"/>
                    <a:pt x="960" y="350"/>
                    <a:pt x="938" y="497"/>
                  </a:cubicBezTo>
                  <a:cubicBezTo>
                    <a:pt x="915" y="643"/>
                    <a:pt x="870" y="813"/>
                    <a:pt x="825" y="993"/>
                  </a:cubicBezTo>
                  <a:cubicBezTo>
                    <a:pt x="802" y="1084"/>
                    <a:pt x="780" y="1163"/>
                    <a:pt x="757" y="1264"/>
                  </a:cubicBezTo>
                  <a:cubicBezTo>
                    <a:pt x="734" y="1354"/>
                    <a:pt x="712" y="1445"/>
                    <a:pt x="678" y="1546"/>
                  </a:cubicBezTo>
                  <a:cubicBezTo>
                    <a:pt x="644" y="1636"/>
                    <a:pt x="622" y="1738"/>
                    <a:pt x="588" y="1828"/>
                  </a:cubicBezTo>
                  <a:cubicBezTo>
                    <a:pt x="554" y="1919"/>
                    <a:pt x="520" y="2009"/>
                    <a:pt x="486" y="2088"/>
                  </a:cubicBezTo>
                  <a:cubicBezTo>
                    <a:pt x="464" y="2178"/>
                    <a:pt x="430" y="2268"/>
                    <a:pt x="385" y="2336"/>
                  </a:cubicBezTo>
                  <a:cubicBezTo>
                    <a:pt x="351" y="2404"/>
                    <a:pt x="317" y="2483"/>
                    <a:pt x="283" y="2551"/>
                  </a:cubicBezTo>
                  <a:cubicBezTo>
                    <a:pt x="249" y="2607"/>
                    <a:pt x="215" y="2663"/>
                    <a:pt x="181" y="2720"/>
                  </a:cubicBezTo>
                  <a:cubicBezTo>
                    <a:pt x="148" y="2765"/>
                    <a:pt x="114" y="2799"/>
                    <a:pt x="80" y="2844"/>
                  </a:cubicBezTo>
                  <a:lnTo>
                    <a:pt x="1" y="2945"/>
                  </a:lnTo>
                  <a:cubicBezTo>
                    <a:pt x="1" y="2945"/>
                    <a:pt x="46" y="2923"/>
                    <a:pt x="91" y="2855"/>
                  </a:cubicBezTo>
                  <a:cubicBezTo>
                    <a:pt x="125" y="2821"/>
                    <a:pt x="170" y="2787"/>
                    <a:pt x="204" y="2742"/>
                  </a:cubicBezTo>
                  <a:cubicBezTo>
                    <a:pt x="249" y="2697"/>
                    <a:pt x="306" y="2641"/>
                    <a:pt x="339" y="2584"/>
                  </a:cubicBezTo>
                  <a:cubicBezTo>
                    <a:pt x="396" y="2517"/>
                    <a:pt x="441" y="2449"/>
                    <a:pt x="486" y="2381"/>
                  </a:cubicBezTo>
                  <a:cubicBezTo>
                    <a:pt x="531" y="2302"/>
                    <a:pt x="576" y="2223"/>
                    <a:pt x="610" y="2133"/>
                  </a:cubicBezTo>
                  <a:cubicBezTo>
                    <a:pt x="655" y="2054"/>
                    <a:pt x="689" y="1952"/>
                    <a:pt x="734" y="1873"/>
                  </a:cubicBezTo>
                  <a:cubicBezTo>
                    <a:pt x="768" y="1783"/>
                    <a:pt x="791" y="1682"/>
                    <a:pt x="825" y="1591"/>
                  </a:cubicBezTo>
                  <a:cubicBezTo>
                    <a:pt x="881" y="1400"/>
                    <a:pt x="926" y="1208"/>
                    <a:pt x="971" y="1016"/>
                  </a:cubicBezTo>
                  <a:cubicBezTo>
                    <a:pt x="994" y="847"/>
                    <a:pt x="1017" y="677"/>
                    <a:pt x="1028" y="497"/>
                  </a:cubicBezTo>
                  <a:cubicBezTo>
                    <a:pt x="1039" y="339"/>
                    <a:pt x="1039" y="170"/>
                    <a:pt x="10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15"/>
            <p:cNvSpPr/>
            <p:nvPr/>
          </p:nvSpPr>
          <p:spPr>
            <a:xfrm>
              <a:off x="7000383" y="4255644"/>
              <a:ext cx="39537" cy="71317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15" y="497"/>
                  </a:cubicBezTo>
                  <a:cubicBezTo>
                    <a:pt x="892" y="565"/>
                    <a:pt x="858" y="622"/>
                    <a:pt x="825" y="678"/>
                  </a:cubicBezTo>
                  <a:cubicBezTo>
                    <a:pt x="757" y="802"/>
                    <a:pt x="689" y="938"/>
                    <a:pt x="621" y="1062"/>
                  </a:cubicBezTo>
                  <a:cubicBezTo>
                    <a:pt x="542" y="1186"/>
                    <a:pt x="463" y="1310"/>
                    <a:pt x="396" y="1434"/>
                  </a:cubicBezTo>
                  <a:cubicBezTo>
                    <a:pt x="317" y="1547"/>
                    <a:pt x="249" y="1660"/>
                    <a:pt x="193" y="1761"/>
                  </a:cubicBezTo>
                  <a:cubicBezTo>
                    <a:pt x="136" y="1852"/>
                    <a:pt x="80" y="1931"/>
                    <a:pt x="46" y="1987"/>
                  </a:cubicBezTo>
                  <a:cubicBezTo>
                    <a:pt x="12" y="2043"/>
                    <a:pt x="1" y="2077"/>
                    <a:pt x="1" y="2077"/>
                  </a:cubicBezTo>
                  <a:cubicBezTo>
                    <a:pt x="1" y="2077"/>
                    <a:pt x="23" y="2055"/>
                    <a:pt x="69" y="2010"/>
                  </a:cubicBezTo>
                  <a:cubicBezTo>
                    <a:pt x="125" y="1964"/>
                    <a:pt x="193" y="1897"/>
                    <a:pt x="260" y="1818"/>
                  </a:cubicBezTo>
                  <a:cubicBezTo>
                    <a:pt x="351" y="1716"/>
                    <a:pt x="441" y="1615"/>
                    <a:pt x="509" y="1513"/>
                  </a:cubicBezTo>
                  <a:cubicBezTo>
                    <a:pt x="599" y="1400"/>
                    <a:pt x="678" y="1276"/>
                    <a:pt x="757" y="1141"/>
                  </a:cubicBezTo>
                  <a:cubicBezTo>
                    <a:pt x="791" y="1084"/>
                    <a:pt x="825" y="994"/>
                    <a:pt x="870" y="938"/>
                  </a:cubicBezTo>
                  <a:cubicBezTo>
                    <a:pt x="904" y="881"/>
                    <a:pt x="937" y="802"/>
                    <a:pt x="960" y="746"/>
                  </a:cubicBezTo>
                  <a:cubicBezTo>
                    <a:pt x="983" y="678"/>
                    <a:pt x="1016" y="610"/>
                    <a:pt x="1028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15"/>
            <p:cNvSpPr/>
            <p:nvPr/>
          </p:nvSpPr>
          <p:spPr>
            <a:xfrm>
              <a:off x="6997671" y="4249844"/>
              <a:ext cx="44959" cy="55804"/>
            </a:xfrm>
            <a:custGeom>
              <a:rect b="b" l="l" r="r" t="t"/>
              <a:pathLst>
                <a:path extrusionOk="0" h="1626" w="1310">
                  <a:moveTo>
                    <a:pt x="1310" y="1"/>
                  </a:moveTo>
                  <a:cubicBezTo>
                    <a:pt x="1310" y="1"/>
                    <a:pt x="1219" y="91"/>
                    <a:pt x="1095" y="238"/>
                  </a:cubicBezTo>
                  <a:lnTo>
                    <a:pt x="994" y="362"/>
                  </a:lnTo>
                  <a:cubicBezTo>
                    <a:pt x="971" y="418"/>
                    <a:pt x="926" y="452"/>
                    <a:pt x="881" y="508"/>
                  </a:cubicBezTo>
                  <a:cubicBezTo>
                    <a:pt x="802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07" y="1095"/>
                  </a:cubicBezTo>
                  <a:cubicBezTo>
                    <a:pt x="373" y="1152"/>
                    <a:pt x="339" y="1197"/>
                    <a:pt x="305" y="1242"/>
                  </a:cubicBezTo>
                  <a:cubicBezTo>
                    <a:pt x="260" y="1287"/>
                    <a:pt x="227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60" y="1423"/>
                  </a:cubicBezTo>
                  <a:cubicBezTo>
                    <a:pt x="305" y="1389"/>
                    <a:pt x="339" y="1355"/>
                    <a:pt x="384" y="1321"/>
                  </a:cubicBezTo>
                  <a:cubicBezTo>
                    <a:pt x="430" y="1287"/>
                    <a:pt x="475" y="1242"/>
                    <a:pt x="520" y="1197"/>
                  </a:cubicBezTo>
                  <a:cubicBezTo>
                    <a:pt x="599" y="1107"/>
                    <a:pt x="689" y="1005"/>
                    <a:pt x="779" y="903"/>
                  </a:cubicBezTo>
                  <a:cubicBezTo>
                    <a:pt x="858" y="802"/>
                    <a:pt x="937" y="689"/>
                    <a:pt x="1005" y="587"/>
                  </a:cubicBezTo>
                  <a:cubicBezTo>
                    <a:pt x="1062" y="497"/>
                    <a:pt x="1118" y="396"/>
                    <a:pt x="1174" y="294"/>
                  </a:cubicBezTo>
                  <a:cubicBezTo>
                    <a:pt x="1231" y="193"/>
                    <a:pt x="1276" y="102"/>
                    <a:pt x="131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15"/>
            <p:cNvSpPr/>
            <p:nvPr/>
          </p:nvSpPr>
          <p:spPr>
            <a:xfrm>
              <a:off x="6841618" y="4118364"/>
              <a:ext cx="205680" cy="157563"/>
            </a:xfrm>
            <a:custGeom>
              <a:rect b="b" l="l" r="r" t="t"/>
              <a:pathLst>
                <a:path extrusionOk="0" h="4591" w="5993">
                  <a:moveTo>
                    <a:pt x="1488" y="1"/>
                  </a:moveTo>
                  <a:cubicBezTo>
                    <a:pt x="1392" y="1"/>
                    <a:pt x="1294" y="6"/>
                    <a:pt x="1196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0" y="1169"/>
                  </a:cubicBezTo>
                  <a:cubicBezTo>
                    <a:pt x="45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1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23" y="3832"/>
                    <a:pt x="5823" y="3832"/>
                  </a:cubicBezTo>
                  <a:cubicBezTo>
                    <a:pt x="5631" y="3380"/>
                    <a:pt x="5383" y="2940"/>
                    <a:pt x="5112" y="2523"/>
                  </a:cubicBezTo>
                  <a:cubicBezTo>
                    <a:pt x="4338" y="1366"/>
                    <a:pt x="3005" y="1"/>
                    <a:pt x="1488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15"/>
            <p:cNvSpPr/>
            <p:nvPr/>
          </p:nvSpPr>
          <p:spPr>
            <a:xfrm>
              <a:off x="6920623" y="4171319"/>
              <a:ext cx="135564" cy="111403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2" y="216"/>
                    <a:pt x="1366" y="540"/>
                  </a:cubicBezTo>
                  <a:cubicBezTo>
                    <a:pt x="1329" y="533"/>
                    <a:pt x="1283" y="530"/>
                    <a:pt x="1233" y="530"/>
                  </a:cubicBezTo>
                  <a:cubicBezTo>
                    <a:pt x="933" y="530"/>
                    <a:pt x="476" y="654"/>
                    <a:pt x="756" y="1002"/>
                  </a:cubicBezTo>
                  <a:cubicBezTo>
                    <a:pt x="192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0" y="3011"/>
                  </a:cubicBezTo>
                  <a:cubicBezTo>
                    <a:pt x="1199" y="3181"/>
                    <a:pt x="1534" y="3246"/>
                    <a:pt x="1875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0" y="2786"/>
                    <a:pt x="3362" y="1577"/>
                    <a:pt x="3295" y="1454"/>
                  </a:cubicBezTo>
                  <a:cubicBezTo>
                    <a:pt x="2934" y="833"/>
                    <a:pt x="2708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15"/>
            <p:cNvSpPr/>
            <p:nvPr/>
          </p:nvSpPr>
          <p:spPr>
            <a:xfrm>
              <a:off x="6817217" y="4138304"/>
              <a:ext cx="230459" cy="157083"/>
            </a:xfrm>
            <a:custGeom>
              <a:rect b="b" l="l" r="r" t="t"/>
              <a:pathLst>
                <a:path extrusionOk="0" h="4577" w="6715">
                  <a:moveTo>
                    <a:pt x="813" y="1"/>
                  </a:moveTo>
                  <a:lnTo>
                    <a:pt x="813" y="1"/>
                  </a:lnTo>
                  <a:cubicBezTo>
                    <a:pt x="565" y="272"/>
                    <a:pt x="384" y="588"/>
                    <a:pt x="316" y="949"/>
                  </a:cubicBezTo>
                  <a:cubicBezTo>
                    <a:pt x="0" y="2438"/>
                    <a:pt x="1400" y="4063"/>
                    <a:pt x="2788" y="4379"/>
                  </a:cubicBezTo>
                  <a:cubicBezTo>
                    <a:pt x="3267" y="4500"/>
                    <a:pt x="3767" y="4576"/>
                    <a:pt x="4261" y="4576"/>
                  </a:cubicBezTo>
                  <a:cubicBezTo>
                    <a:pt x="5153" y="4576"/>
                    <a:pt x="6025" y="4328"/>
                    <a:pt x="6714" y="3646"/>
                  </a:cubicBezTo>
                  <a:cubicBezTo>
                    <a:pt x="6703" y="3634"/>
                    <a:pt x="6703" y="3623"/>
                    <a:pt x="6703" y="3612"/>
                  </a:cubicBezTo>
                  <a:cubicBezTo>
                    <a:pt x="6286" y="3804"/>
                    <a:pt x="5846" y="3928"/>
                    <a:pt x="5394" y="3973"/>
                  </a:cubicBezTo>
                  <a:cubicBezTo>
                    <a:pt x="5202" y="3990"/>
                    <a:pt x="5008" y="3998"/>
                    <a:pt x="4812" y="3998"/>
                  </a:cubicBezTo>
                  <a:cubicBezTo>
                    <a:pt x="4616" y="3998"/>
                    <a:pt x="4418" y="3990"/>
                    <a:pt x="4221" y="3973"/>
                  </a:cubicBezTo>
                  <a:cubicBezTo>
                    <a:pt x="3273" y="3871"/>
                    <a:pt x="2336" y="3499"/>
                    <a:pt x="1693" y="2765"/>
                  </a:cubicBezTo>
                  <a:cubicBezTo>
                    <a:pt x="1129" y="2134"/>
                    <a:pt x="768" y="1434"/>
                    <a:pt x="711" y="576"/>
                  </a:cubicBezTo>
                  <a:cubicBezTo>
                    <a:pt x="711" y="385"/>
                    <a:pt x="734" y="181"/>
                    <a:pt x="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15"/>
            <p:cNvSpPr/>
            <p:nvPr/>
          </p:nvSpPr>
          <p:spPr>
            <a:xfrm>
              <a:off x="6934934" y="4256055"/>
              <a:ext cx="114286" cy="15890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63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53" y="440"/>
                    <a:pt x="2743" y="418"/>
                    <a:pt x="2833" y="406"/>
                  </a:cubicBezTo>
                  <a:cubicBezTo>
                    <a:pt x="2901" y="384"/>
                    <a:pt x="2969" y="361"/>
                    <a:pt x="3048" y="339"/>
                  </a:cubicBezTo>
                  <a:cubicBezTo>
                    <a:pt x="3093" y="327"/>
                    <a:pt x="3149" y="305"/>
                    <a:pt x="3205" y="282"/>
                  </a:cubicBezTo>
                  <a:cubicBezTo>
                    <a:pt x="3284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83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78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2" y="282"/>
                    <a:pt x="1671" y="271"/>
                  </a:cubicBezTo>
                  <a:cubicBezTo>
                    <a:pt x="1456" y="248"/>
                    <a:pt x="1253" y="215"/>
                    <a:pt x="1050" y="181"/>
                  </a:cubicBezTo>
                  <a:lnTo>
                    <a:pt x="520" y="91"/>
                  </a:lnTo>
                  <a:lnTo>
                    <a:pt x="147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15"/>
            <p:cNvSpPr/>
            <p:nvPr/>
          </p:nvSpPr>
          <p:spPr>
            <a:xfrm>
              <a:off x="6935346" y="4234365"/>
              <a:ext cx="107696" cy="29858"/>
            </a:xfrm>
            <a:custGeom>
              <a:rect b="b" l="l" r="r" t="t"/>
              <a:pathLst>
                <a:path extrusionOk="0" h="870" w="3138">
                  <a:moveTo>
                    <a:pt x="0" y="0"/>
                  </a:moveTo>
                  <a:cubicBezTo>
                    <a:pt x="0" y="0"/>
                    <a:pt x="169" y="124"/>
                    <a:pt x="440" y="260"/>
                  </a:cubicBezTo>
                  <a:cubicBezTo>
                    <a:pt x="587" y="328"/>
                    <a:pt x="756" y="418"/>
                    <a:pt x="925" y="486"/>
                  </a:cubicBezTo>
                  <a:cubicBezTo>
                    <a:pt x="1095" y="553"/>
                    <a:pt x="1286" y="632"/>
                    <a:pt x="1490" y="700"/>
                  </a:cubicBezTo>
                  <a:cubicBezTo>
                    <a:pt x="1591" y="723"/>
                    <a:pt x="1693" y="756"/>
                    <a:pt x="1794" y="779"/>
                  </a:cubicBezTo>
                  <a:cubicBezTo>
                    <a:pt x="1885" y="802"/>
                    <a:pt x="1986" y="824"/>
                    <a:pt x="2088" y="835"/>
                  </a:cubicBezTo>
                  <a:cubicBezTo>
                    <a:pt x="2189" y="858"/>
                    <a:pt x="2279" y="858"/>
                    <a:pt x="2370" y="869"/>
                  </a:cubicBezTo>
                  <a:lnTo>
                    <a:pt x="2618" y="869"/>
                  </a:lnTo>
                  <a:cubicBezTo>
                    <a:pt x="2697" y="869"/>
                    <a:pt x="2765" y="858"/>
                    <a:pt x="2844" y="847"/>
                  </a:cubicBezTo>
                  <a:cubicBezTo>
                    <a:pt x="2889" y="835"/>
                    <a:pt x="2945" y="824"/>
                    <a:pt x="3002" y="813"/>
                  </a:cubicBezTo>
                  <a:cubicBezTo>
                    <a:pt x="3092" y="790"/>
                    <a:pt x="3137" y="768"/>
                    <a:pt x="3137" y="768"/>
                  </a:cubicBezTo>
                  <a:lnTo>
                    <a:pt x="3137" y="768"/>
                  </a:lnTo>
                  <a:cubicBezTo>
                    <a:pt x="3137" y="768"/>
                    <a:pt x="3081" y="768"/>
                    <a:pt x="2990" y="790"/>
                  </a:cubicBezTo>
                  <a:lnTo>
                    <a:pt x="2832" y="790"/>
                  </a:lnTo>
                  <a:cubicBezTo>
                    <a:pt x="2765" y="790"/>
                    <a:pt x="2697" y="779"/>
                    <a:pt x="2618" y="779"/>
                  </a:cubicBezTo>
                  <a:cubicBezTo>
                    <a:pt x="2550" y="779"/>
                    <a:pt x="2471" y="756"/>
                    <a:pt x="2381" y="745"/>
                  </a:cubicBezTo>
                  <a:cubicBezTo>
                    <a:pt x="2302" y="734"/>
                    <a:pt x="2212" y="711"/>
                    <a:pt x="2110" y="700"/>
                  </a:cubicBezTo>
                  <a:cubicBezTo>
                    <a:pt x="2020" y="677"/>
                    <a:pt x="1930" y="655"/>
                    <a:pt x="1828" y="621"/>
                  </a:cubicBezTo>
                  <a:cubicBezTo>
                    <a:pt x="1738" y="598"/>
                    <a:pt x="1636" y="576"/>
                    <a:pt x="1546" y="542"/>
                  </a:cubicBezTo>
                  <a:cubicBezTo>
                    <a:pt x="1354" y="486"/>
                    <a:pt x="1162" y="418"/>
                    <a:pt x="982" y="350"/>
                  </a:cubicBezTo>
                  <a:cubicBezTo>
                    <a:pt x="801" y="282"/>
                    <a:pt x="621" y="226"/>
                    <a:pt x="485" y="170"/>
                  </a:cubicBezTo>
                  <a:cubicBezTo>
                    <a:pt x="339" y="124"/>
                    <a:pt x="214" y="79"/>
                    <a:pt x="124" y="45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15"/>
            <p:cNvSpPr/>
            <p:nvPr/>
          </p:nvSpPr>
          <p:spPr>
            <a:xfrm>
              <a:off x="6976393" y="4232031"/>
              <a:ext cx="63526" cy="27936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34" y="57"/>
                    <a:pt x="57" y="80"/>
                  </a:cubicBezTo>
                  <a:cubicBezTo>
                    <a:pt x="113" y="136"/>
                    <a:pt x="169" y="192"/>
                    <a:pt x="226" y="249"/>
                  </a:cubicBezTo>
                  <a:cubicBezTo>
                    <a:pt x="271" y="271"/>
                    <a:pt x="294" y="328"/>
                    <a:pt x="339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3" y="753"/>
                    <a:pt x="1525" y="754"/>
                    <a:pt x="1535" y="757"/>
                  </a:cubicBezTo>
                  <a:cubicBezTo>
                    <a:pt x="1636" y="779"/>
                    <a:pt x="1738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388" y="587"/>
                    <a:pt x="1162" y="497"/>
                    <a:pt x="925" y="407"/>
                  </a:cubicBezTo>
                  <a:cubicBezTo>
                    <a:pt x="813" y="362"/>
                    <a:pt x="689" y="317"/>
                    <a:pt x="587" y="260"/>
                  </a:cubicBezTo>
                  <a:cubicBezTo>
                    <a:pt x="531" y="238"/>
                    <a:pt x="485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79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15"/>
            <p:cNvSpPr/>
            <p:nvPr/>
          </p:nvSpPr>
          <p:spPr>
            <a:xfrm>
              <a:off x="6989160" y="4218098"/>
              <a:ext cx="36825" cy="33325"/>
            </a:xfrm>
            <a:custGeom>
              <a:rect b="b" l="l" r="r" t="t"/>
              <a:pathLst>
                <a:path extrusionOk="0" h="971" w="1073">
                  <a:moveTo>
                    <a:pt x="1" y="0"/>
                  </a:moveTo>
                  <a:lnTo>
                    <a:pt x="1" y="0"/>
                  </a:lnTo>
                  <a:cubicBezTo>
                    <a:pt x="34" y="68"/>
                    <a:pt x="80" y="136"/>
                    <a:pt x="125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17" y="452"/>
                    <a:pt x="384" y="519"/>
                    <a:pt x="452" y="587"/>
                  </a:cubicBezTo>
                  <a:cubicBezTo>
                    <a:pt x="576" y="700"/>
                    <a:pt x="711" y="790"/>
                    <a:pt x="869" y="881"/>
                  </a:cubicBezTo>
                  <a:cubicBezTo>
                    <a:pt x="937" y="914"/>
                    <a:pt x="1005" y="948"/>
                    <a:pt x="1073" y="971"/>
                  </a:cubicBezTo>
                  <a:cubicBezTo>
                    <a:pt x="1027" y="914"/>
                    <a:pt x="982" y="858"/>
                    <a:pt x="926" y="802"/>
                  </a:cubicBezTo>
                  <a:cubicBezTo>
                    <a:pt x="881" y="756"/>
                    <a:pt x="824" y="700"/>
                    <a:pt x="757" y="644"/>
                  </a:cubicBezTo>
                  <a:cubicBezTo>
                    <a:pt x="700" y="587"/>
                    <a:pt x="632" y="531"/>
                    <a:pt x="565" y="463"/>
                  </a:cubicBezTo>
                  <a:cubicBezTo>
                    <a:pt x="508" y="407"/>
                    <a:pt x="441" y="350"/>
                    <a:pt x="373" y="294"/>
                  </a:cubicBezTo>
                  <a:cubicBezTo>
                    <a:pt x="339" y="271"/>
                    <a:pt x="305" y="237"/>
                    <a:pt x="271" y="215"/>
                  </a:cubicBezTo>
                  <a:cubicBezTo>
                    <a:pt x="249" y="192"/>
                    <a:pt x="215" y="170"/>
                    <a:pt x="192" y="147"/>
                  </a:cubicBezTo>
                  <a:cubicBezTo>
                    <a:pt x="136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15"/>
            <p:cNvSpPr/>
            <p:nvPr/>
          </p:nvSpPr>
          <p:spPr>
            <a:xfrm>
              <a:off x="6984115" y="4025631"/>
              <a:ext cx="151077" cy="242848"/>
            </a:xfrm>
            <a:custGeom>
              <a:rect b="b" l="l" r="r" t="t"/>
              <a:pathLst>
                <a:path extrusionOk="0" h="7076" w="4402">
                  <a:moveTo>
                    <a:pt x="1592" y="0"/>
                  </a:moveTo>
                  <a:cubicBezTo>
                    <a:pt x="1084" y="452"/>
                    <a:pt x="678" y="1004"/>
                    <a:pt x="418" y="1636"/>
                  </a:cubicBezTo>
                  <a:cubicBezTo>
                    <a:pt x="1" y="2708"/>
                    <a:pt x="114" y="3927"/>
                    <a:pt x="700" y="4920"/>
                  </a:cubicBezTo>
                  <a:cubicBezTo>
                    <a:pt x="870" y="5202"/>
                    <a:pt x="1727" y="6342"/>
                    <a:pt x="1863" y="7075"/>
                  </a:cubicBezTo>
                  <a:lnTo>
                    <a:pt x="2901" y="5879"/>
                  </a:lnTo>
                  <a:cubicBezTo>
                    <a:pt x="3939" y="4570"/>
                    <a:pt x="4402" y="3306"/>
                    <a:pt x="3894" y="1625"/>
                  </a:cubicBezTo>
                  <a:cubicBezTo>
                    <a:pt x="3555" y="531"/>
                    <a:pt x="2709" y="11"/>
                    <a:pt x="159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15"/>
            <p:cNvSpPr/>
            <p:nvPr/>
          </p:nvSpPr>
          <p:spPr>
            <a:xfrm>
              <a:off x="7003060" y="4127355"/>
              <a:ext cx="104642" cy="141124"/>
            </a:xfrm>
            <a:custGeom>
              <a:rect b="b" l="l" r="r" t="t"/>
              <a:pathLst>
                <a:path extrusionOk="0" h="4112" w="3049">
                  <a:moveTo>
                    <a:pt x="1949" y="0"/>
                  </a:moveTo>
                  <a:cubicBezTo>
                    <a:pt x="1795" y="0"/>
                    <a:pt x="1605" y="108"/>
                    <a:pt x="1424" y="331"/>
                  </a:cubicBezTo>
                  <a:cubicBezTo>
                    <a:pt x="1311" y="174"/>
                    <a:pt x="1181" y="109"/>
                    <a:pt x="1052" y="109"/>
                  </a:cubicBezTo>
                  <a:cubicBezTo>
                    <a:pt x="634" y="109"/>
                    <a:pt x="229" y="781"/>
                    <a:pt x="487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1" y="1109"/>
                    <a:pt x="5" y="1713"/>
                    <a:pt x="81" y="1922"/>
                  </a:cubicBezTo>
                  <a:cubicBezTo>
                    <a:pt x="374" y="2735"/>
                    <a:pt x="1390" y="3197"/>
                    <a:pt x="1311" y="4111"/>
                  </a:cubicBezTo>
                  <a:lnTo>
                    <a:pt x="1582" y="3683"/>
                  </a:lnTo>
                  <a:cubicBezTo>
                    <a:pt x="2067" y="3107"/>
                    <a:pt x="2597" y="2836"/>
                    <a:pt x="2879" y="2159"/>
                  </a:cubicBezTo>
                  <a:cubicBezTo>
                    <a:pt x="3049" y="1821"/>
                    <a:pt x="3015" y="1200"/>
                    <a:pt x="2981" y="816"/>
                  </a:cubicBezTo>
                  <a:cubicBezTo>
                    <a:pt x="2969" y="536"/>
                    <a:pt x="2856" y="426"/>
                    <a:pt x="2704" y="426"/>
                  </a:cubicBezTo>
                  <a:cubicBezTo>
                    <a:pt x="2569" y="426"/>
                    <a:pt x="2402" y="514"/>
                    <a:pt x="2247" y="647"/>
                  </a:cubicBezTo>
                  <a:cubicBezTo>
                    <a:pt x="2314" y="222"/>
                    <a:pt x="2169" y="0"/>
                    <a:pt x="194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15"/>
            <p:cNvSpPr/>
            <p:nvPr/>
          </p:nvSpPr>
          <p:spPr>
            <a:xfrm>
              <a:off x="6960880" y="4025631"/>
              <a:ext cx="86795" cy="244393"/>
            </a:xfrm>
            <a:custGeom>
              <a:rect b="b" l="l" r="r" t="t"/>
              <a:pathLst>
                <a:path extrusionOk="0" h="7121" w="2529">
                  <a:moveTo>
                    <a:pt x="2213" y="0"/>
                  </a:moveTo>
                  <a:cubicBezTo>
                    <a:pt x="892" y="0"/>
                    <a:pt x="1" y="1828"/>
                    <a:pt x="80" y="2957"/>
                  </a:cubicBezTo>
                  <a:cubicBezTo>
                    <a:pt x="136" y="3826"/>
                    <a:pt x="599" y="4469"/>
                    <a:pt x="1073" y="5157"/>
                  </a:cubicBezTo>
                  <a:cubicBezTo>
                    <a:pt x="1344" y="5563"/>
                    <a:pt x="1637" y="5958"/>
                    <a:pt x="1953" y="6331"/>
                  </a:cubicBezTo>
                  <a:cubicBezTo>
                    <a:pt x="2167" y="6568"/>
                    <a:pt x="2348" y="6827"/>
                    <a:pt x="2495" y="7120"/>
                  </a:cubicBezTo>
                  <a:lnTo>
                    <a:pt x="2528" y="7075"/>
                  </a:lnTo>
                  <a:cubicBezTo>
                    <a:pt x="2404" y="6342"/>
                    <a:pt x="1547" y="5202"/>
                    <a:pt x="1377" y="4920"/>
                  </a:cubicBezTo>
                  <a:cubicBezTo>
                    <a:pt x="791" y="3927"/>
                    <a:pt x="689" y="2720"/>
                    <a:pt x="1095" y="1636"/>
                  </a:cubicBezTo>
                  <a:cubicBezTo>
                    <a:pt x="1355" y="1004"/>
                    <a:pt x="1761" y="452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15"/>
            <p:cNvSpPr/>
            <p:nvPr/>
          </p:nvSpPr>
          <p:spPr>
            <a:xfrm>
              <a:off x="7020529" y="4119393"/>
              <a:ext cx="24985" cy="139511"/>
            </a:xfrm>
            <a:custGeom>
              <a:rect b="b" l="l" r="r" t="t"/>
              <a:pathLst>
                <a:path extrusionOk="0" h="4065" w="728">
                  <a:moveTo>
                    <a:pt x="390" y="0"/>
                  </a:moveTo>
                  <a:cubicBezTo>
                    <a:pt x="373" y="0"/>
                    <a:pt x="358" y="3"/>
                    <a:pt x="350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47" y="157"/>
                    <a:pt x="125" y="225"/>
                    <a:pt x="102" y="292"/>
                  </a:cubicBezTo>
                  <a:cubicBezTo>
                    <a:pt x="68" y="383"/>
                    <a:pt x="46" y="484"/>
                    <a:pt x="34" y="574"/>
                  </a:cubicBezTo>
                  <a:cubicBezTo>
                    <a:pt x="1" y="811"/>
                    <a:pt x="1" y="1048"/>
                    <a:pt x="23" y="1285"/>
                  </a:cubicBezTo>
                  <a:cubicBezTo>
                    <a:pt x="34" y="1409"/>
                    <a:pt x="46" y="1545"/>
                    <a:pt x="68" y="1680"/>
                  </a:cubicBezTo>
                  <a:cubicBezTo>
                    <a:pt x="80" y="1816"/>
                    <a:pt x="113" y="1951"/>
                    <a:pt x="147" y="2075"/>
                  </a:cubicBezTo>
                  <a:cubicBezTo>
                    <a:pt x="226" y="2346"/>
                    <a:pt x="317" y="2594"/>
                    <a:pt x="407" y="2843"/>
                  </a:cubicBezTo>
                  <a:cubicBezTo>
                    <a:pt x="452" y="2955"/>
                    <a:pt x="486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5" y="4009"/>
                    <a:pt x="664" y="4009"/>
                    <a:pt x="663" y="4009"/>
                  </a:cubicBezTo>
                  <a:cubicBezTo>
                    <a:pt x="658" y="4009"/>
                    <a:pt x="651" y="4010"/>
                    <a:pt x="645" y="4011"/>
                  </a:cubicBezTo>
                  <a:lnTo>
                    <a:pt x="645" y="4011"/>
                  </a:lnTo>
                  <a:cubicBezTo>
                    <a:pt x="631" y="4003"/>
                    <a:pt x="621" y="3997"/>
                    <a:pt x="621" y="3994"/>
                  </a:cubicBezTo>
                  <a:cubicBezTo>
                    <a:pt x="587" y="3982"/>
                    <a:pt x="554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5"/>
                    <a:pt x="621" y="4016"/>
                  </a:cubicBezTo>
                  <a:cubicBezTo>
                    <a:pt x="621" y="4016"/>
                    <a:pt x="633" y="4013"/>
                    <a:pt x="645" y="4011"/>
                  </a:cubicBezTo>
                  <a:lnTo>
                    <a:pt x="645" y="4011"/>
                  </a:lnTo>
                  <a:cubicBezTo>
                    <a:pt x="652" y="4014"/>
                    <a:pt x="659" y="4018"/>
                    <a:pt x="666" y="4021"/>
                  </a:cubicBezTo>
                  <a:lnTo>
                    <a:pt x="666" y="4021"/>
                  </a:lnTo>
                  <a:lnTo>
                    <a:pt x="666" y="4027"/>
                  </a:lnTo>
                  <a:cubicBezTo>
                    <a:pt x="668" y="4026"/>
                    <a:pt x="669" y="4024"/>
                    <a:pt x="670" y="4023"/>
                  </a:cubicBezTo>
                  <a:lnTo>
                    <a:pt x="670" y="4023"/>
                  </a:lnTo>
                  <a:cubicBezTo>
                    <a:pt x="677" y="4026"/>
                    <a:pt x="683" y="4029"/>
                    <a:pt x="689" y="4032"/>
                  </a:cubicBezTo>
                  <a:lnTo>
                    <a:pt x="689" y="4032"/>
                  </a:lnTo>
                  <a:cubicBezTo>
                    <a:pt x="689" y="4008"/>
                    <a:pt x="689" y="3989"/>
                    <a:pt x="689" y="3971"/>
                  </a:cubicBezTo>
                  <a:cubicBezTo>
                    <a:pt x="711" y="3903"/>
                    <a:pt x="711" y="3824"/>
                    <a:pt x="711" y="3757"/>
                  </a:cubicBezTo>
                  <a:cubicBezTo>
                    <a:pt x="711" y="3655"/>
                    <a:pt x="711" y="3565"/>
                    <a:pt x="700" y="3474"/>
                  </a:cubicBezTo>
                  <a:cubicBezTo>
                    <a:pt x="666" y="3237"/>
                    <a:pt x="610" y="3012"/>
                    <a:pt x="542" y="2786"/>
                  </a:cubicBezTo>
                  <a:cubicBezTo>
                    <a:pt x="475" y="2538"/>
                    <a:pt x="384" y="2290"/>
                    <a:pt x="305" y="2030"/>
                  </a:cubicBezTo>
                  <a:cubicBezTo>
                    <a:pt x="271" y="1906"/>
                    <a:pt x="238" y="1782"/>
                    <a:pt x="226" y="1646"/>
                  </a:cubicBezTo>
                  <a:cubicBezTo>
                    <a:pt x="204" y="1522"/>
                    <a:pt x="181" y="1398"/>
                    <a:pt x="170" y="1274"/>
                  </a:cubicBezTo>
                  <a:cubicBezTo>
                    <a:pt x="147" y="1048"/>
                    <a:pt x="136" y="823"/>
                    <a:pt x="147" y="597"/>
                  </a:cubicBezTo>
                  <a:cubicBezTo>
                    <a:pt x="159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  <a:moveTo>
                    <a:pt x="689" y="4032"/>
                  </a:moveTo>
                  <a:cubicBezTo>
                    <a:pt x="689" y="4038"/>
                    <a:pt x="689" y="4044"/>
                    <a:pt x="689" y="4050"/>
                  </a:cubicBezTo>
                  <a:cubicBezTo>
                    <a:pt x="689" y="4054"/>
                    <a:pt x="693" y="4055"/>
                    <a:pt x="698" y="4055"/>
                  </a:cubicBezTo>
                  <a:cubicBezTo>
                    <a:pt x="708" y="4055"/>
                    <a:pt x="723" y="4050"/>
                    <a:pt x="723" y="4050"/>
                  </a:cubicBezTo>
                  <a:cubicBezTo>
                    <a:pt x="728" y="4050"/>
                    <a:pt x="710" y="4042"/>
                    <a:pt x="689" y="4032"/>
                  </a:cubicBezTo>
                  <a:close/>
                  <a:moveTo>
                    <a:pt x="666" y="4027"/>
                  </a:moveTo>
                  <a:lnTo>
                    <a:pt x="666" y="4050"/>
                  </a:lnTo>
                  <a:cubicBezTo>
                    <a:pt x="666" y="4061"/>
                    <a:pt x="666" y="4064"/>
                    <a:pt x="668" y="4064"/>
                  </a:cubicBezTo>
                  <a:cubicBezTo>
                    <a:pt x="669" y="4064"/>
                    <a:pt x="672" y="4061"/>
                    <a:pt x="678" y="4061"/>
                  </a:cubicBezTo>
                  <a:cubicBezTo>
                    <a:pt x="689" y="4050"/>
                    <a:pt x="666" y="4027"/>
                    <a:pt x="666" y="4027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15"/>
            <p:cNvSpPr/>
            <p:nvPr/>
          </p:nvSpPr>
          <p:spPr>
            <a:xfrm>
              <a:off x="7045719" y="4171251"/>
              <a:ext cx="9301" cy="80172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cubicBezTo>
                    <a:pt x="267" y="7"/>
                    <a:pt x="264" y="16"/>
                    <a:pt x="260" y="25"/>
                  </a:cubicBezTo>
                  <a:lnTo>
                    <a:pt x="260" y="25"/>
                  </a:lnTo>
                  <a:cubicBezTo>
                    <a:pt x="267" y="8"/>
                    <a:pt x="271" y="0"/>
                    <a:pt x="271" y="0"/>
                  </a:cubicBezTo>
                  <a:close/>
                  <a:moveTo>
                    <a:pt x="260" y="25"/>
                  </a:moveTo>
                  <a:cubicBezTo>
                    <a:pt x="255" y="39"/>
                    <a:pt x="247" y="60"/>
                    <a:pt x="237" y="90"/>
                  </a:cubicBezTo>
                  <a:cubicBezTo>
                    <a:pt x="214" y="124"/>
                    <a:pt x="192" y="158"/>
                    <a:pt x="169" y="192"/>
                  </a:cubicBezTo>
                  <a:cubicBezTo>
                    <a:pt x="147" y="237"/>
                    <a:pt x="124" y="282"/>
                    <a:pt x="102" y="327"/>
                  </a:cubicBezTo>
                  <a:cubicBezTo>
                    <a:pt x="68" y="451"/>
                    <a:pt x="45" y="576"/>
                    <a:pt x="34" y="711"/>
                  </a:cubicBezTo>
                  <a:cubicBezTo>
                    <a:pt x="23" y="779"/>
                    <a:pt x="11" y="846"/>
                    <a:pt x="11" y="925"/>
                  </a:cubicBezTo>
                  <a:lnTo>
                    <a:pt x="11" y="1151"/>
                  </a:lnTo>
                  <a:cubicBezTo>
                    <a:pt x="11" y="1298"/>
                    <a:pt x="0" y="1444"/>
                    <a:pt x="11" y="1580"/>
                  </a:cubicBezTo>
                  <a:cubicBezTo>
                    <a:pt x="11" y="1726"/>
                    <a:pt x="23" y="1851"/>
                    <a:pt x="23" y="1963"/>
                  </a:cubicBezTo>
                  <a:lnTo>
                    <a:pt x="23" y="2234"/>
                  </a:lnTo>
                  <a:lnTo>
                    <a:pt x="23" y="2336"/>
                  </a:lnTo>
                  <a:cubicBezTo>
                    <a:pt x="23" y="2336"/>
                    <a:pt x="34" y="2302"/>
                    <a:pt x="68" y="2234"/>
                  </a:cubicBezTo>
                  <a:cubicBezTo>
                    <a:pt x="90" y="2144"/>
                    <a:pt x="102" y="2054"/>
                    <a:pt x="124" y="1963"/>
                  </a:cubicBezTo>
                  <a:cubicBezTo>
                    <a:pt x="135" y="1851"/>
                    <a:pt x="147" y="1715"/>
                    <a:pt x="158" y="1580"/>
                  </a:cubicBezTo>
                  <a:cubicBezTo>
                    <a:pt x="169" y="1444"/>
                    <a:pt x="158" y="1286"/>
                    <a:pt x="169" y="1140"/>
                  </a:cubicBezTo>
                  <a:cubicBezTo>
                    <a:pt x="169" y="1004"/>
                    <a:pt x="169" y="858"/>
                    <a:pt x="181" y="722"/>
                  </a:cubicBezTo>
                  <a:cubicBezTo>
                    <a:pt x="169" y="654"/>
                    <a:pt x="181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14" y="248"/>
                    <a:pt x="226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8" y="67"/>
                    <a:pt x="253" y="45"/>
                    <a:pt x="260" y="25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15"/>
            <p:cNvSpPr/>
            <p:nvPr/>
          </p:nvSpPr>
          <p:spPr>
            <a:xfrm>
              <a:off x="7049186" y="4170839"/>
              <a:ext cx="19803" cy="77872"/>
            </a:xfrm>
            <a:custGeom>
              <a:rect b="b" l="l" r="r" t="t"/>
              <a:pathLst>
                <a:path extrusionOk="0" h="2269" w="577">
                  <a:moveTo>
                    <a:pt x="576" y="1"/>
                  </a:moveTo>
                  <a:cubicBezTo>
                    <a:pt x="576" y="1"/>
                    <a:pt x="508" y="125"/>
                    <a:pt x="418" y="328"/>
                  </a:cubicBezTo>
                  <a:cubicBezTo>
                    <a:pt x="317" y="576"/>
                    <a:pt x="226" y="836"/>
                    <a:pt x="159" y="1095"/>
                  </a:cubicBezTo>
                  <a:cubicBezTo>
                    <a:pt x="125" y="1242"/>
                    <a:pt x="102" y="1377"/>
                    <a:pt x="68" y="1524"/>
                  </a:cubicBezTo>
                  <a:cubicBezTo>
                    <a:pt x="46" y="1648"/>
                    <a:pt x="34" y="1772"/>
                    <a:pt x="23" y="1896"/>
                  </a:cubicBezTo>
                  <a:cubicBezTo>
                    <a:pt x="1" y="2111"/>
                    <a:pt x="1" y="2269"/>
                    <a:pt x="1" y="2269"/>
                  </a:cubicBezTo>
                  <a:cubicBezTo>
                    <a:pt x="1" y="2269"/>
                    <a:pt x="57" y="2122"/>
                    <a:pt x="113" y="1919"/>
                  </a:cubicBezTo>
                  <a:cubicBezTo>
                    <a:pt x="125" y="1874"/>
                    <a:pt x="147" y="1817"/>
                    <a:pt x="159" y="1750"/>
                  </a:cubicBezTo>
                  <a:cubicBezTo>
                    <a:pt x="170" y="1693"/>
                    <a:pt x="192" y="1626"/>
                    <a:pt x="215" y="1558"/>
                  </a:cubicBezTo>
                  <a:cubicBezTo>
                    <a:pt x="249" y="1434"/>
                    <a:pt x="283" y="1298"/>
                    <a:pt x="317" y="1152"/>
                  </a:cubicBezTo>
                  <a:cubicBezTo>
                    <a:pt x="362" y="994"/>
                    <a:pt x="396" y="858"/>
                    <a:pt x="418" y="723"/>
                  </a:cubicBezTo>
                  <a:cubicBezTo>
                    <a:pt x="452" y="588"/>
                    <a:pt x="486" y="463"/>
                    <a:pt x="508" y="362"/>
                  </a:cubicBezTo>
                  <a:cubicBezTo>
                    <a:pt x="554" y="136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15"/>
            <p:cNvSpPr/>
            <p:nvPr/>
          </p:nvSpPr>
          <p:spPr>
            <a:xfrm>
              <a:off x="7043386" y="4181409"/>
              <a:ext cx="237803" cy="136868"/>
            </a:xfrm>
            <a:custGeom>
              <a:rect b="b" l="l" r="r" t="t"/>
              <a:pathLst>
                <a:path extrusionOk="0" h="3988" w="6929">
                  <a:moveTo>
                    <a:pt x="4383" y="1"/>
                  </a:moveTo>
                  <a:cubicBezTo>
                    <a:pt x="4312" y="1"/>
                    <a:pt x="4239" y="3"/>
                    <a:pt x="4164" y="9"/>
                  </a:cubicBezTo>
                  <a:cubicBezTo>
                    <a:pt x="3239" y="88"/>
                    <a:pt x="2754" y="189"/>
                    <a:pt x="1998" y="674"/>
                  </a:cubicBezTo>
                  <a:cubicBezTo>
                    <a:pt x="1546" y="968"/>
                    <a:pt x="486" y="1611"/>
                    <a:pt x="79" y="2243"/>
                  </a:cubicBezTo>
                  <a:cubicBezTo>
                    <a:pt x="45" y="2322"/>
                    <a:pt x="23" y="2412"/>
                    <a:pt x="0" y="2491"/>
                  </a:cubicBezTo>
                  <a:cubicBezTo>
                    <a:pt x="1039" y="2548"/>
                    <a:pt x="1275" y="2717"/>
                    <a:pt x="2156" y="3112"/>
                  </a:cubicBezTo>
                  <a:cubicBezTo>
                    <a:pt x="2449" y="3247"/>
                    <a:pt x="2979" y="3699"/>
                    <a:pt x="3261" y="3800"/>
                  </a:cubicBezTo>
                  <a:cubicBezTo>
                    <a:pt x="3544" y="3913"/>
                    <a:pt x="3713" y="3924"/>
                    <a:pt x="4006" y="3969"/>
                  </a:cubicBezTo>
                  <a:cubicBezTo>
                    <a:pt x="4088" y="3982"/>
                    <a:pt x="4169" y="3988"/>
                    <a:pt x="4251" y="3988"/>
                  </a:cubicBezTo>
                  <a:cubicBezTo>
                    <a:pt x="5212" y="3988"/>
                    <a:pt x="6122" y="3163"/>
                    <a:pt x="6590" y="2435"/>
                  </a:cubicBezTo>
                  <a:cubicBezTo>
                    <a:pt x="6726" y="2243"/>
                    <a:pt x="6839" y="2040"/>
                    <a:pt x="6929" y="1814"/>
                  </a:cubicBezTo>
                  <a:cubicBezTo>
                    <a:pt x="6363" y="832"/>
                    <a:pt x="5645" y="1"/>
                    <a:pt x="438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15"/>
            <p:cNvSpPr/>
            <p:nvPr/>
          </p:nvSpPr>
          <p:spPr>
            <a:xfrm>
              <a:off x="7029829" y="4276956"/>
              <a:ext cx="3912" cy="3123"/>
            </a:xfrm>
            <a:custGeom>
              <a:rect b="b" l="l" r="r" t="t"/>
              <a:pathLst>
                <a:path extrusionOk="0" h="91" w="114">
                  <a:moveTo>
                    <a:pt x="113" y="1"/>
                  </a:moveTo>
                  <a:lnTo>
                    <a:pt x="0" y="68"/>
                  </a:lnTo>
                  <a:lnTo>
                    <a:pt x="113" y="91"/>
                  </a:lnTo>
                  <a:cubicBezTo>
                    <a:pt x="113" y="57"/>
                    <a:pt x="113" y="23"/>
                    <a:pt x="11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15"/>
            <p:cNvSpPr/>
            <p:nvPr/>
          </p:nvSpPr>
          <p:spPr>
            <a:xfrm>
              <a:off x="7043763" y="4192220"/>
              <a:ext cx="148743" cy="107147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7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86" y="1296"/>
                    <a:pt x="68" y="1928"/>
                  </a:cubicBezTo>
                  <a:cubicBezTo>
                    <a:pt x="34" y="2007"/>
                    <a:pt x="12" y="2097"/>
                    <a:pt x="1" y="2176"/>
                  </a:cubicBezTo>
                  <a:cubicBezTo>
                    <a:pt x="1028" y="2233"/>
                    <a:pt x="1264" y="2402"/>
                    <a:pt x="2145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1" y="3122"/>
                  </a:cubicBezTo>
                  <a:cubicBezTo>
                    <a:pt x="2934" y="3122"/>
                    <a:pt x="3028" y="3105"/>
                    <a:pt x="3115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1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5" y="2467"/>
                    <a:pt x="4069" y="2430"/>
                    <a:pt x="4165" y="2278"/>
                  </a:cubicBezTo>
                  <a:cubicBezTo>
                    <a:pt x="4334" y="1984"/>
                    <a:pt x="3882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1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15"/>
            <p:cNvSpPr/>
            <p:nvPr/>
          </p:nvSpPr>
          <p:spPr>
            <a:xfrm>
              <a:off x="7046097" y="4147467"/>
              <a:ext cx="250193" cy="110922"/>
            </a:xfrm>
            <a:custGeom>
              <a:rect b="b" l="l" r="r" t="t"/>
              <a:pathLst>
                <a:path extrusionOk="0" h="3232" w="7290">
                  <a:moveTo>
                    <a:pt x="4149" y="1"/>
                  </a:moveTo>
                  <a:cubicBezTo>
                    <a:pt x="3229" y="1"/>
                    <a:pt x="2442" y="445"/>
                    <a:pt x="1490" y="1269"/>
                  </a:cubicBezTo>
                  <a:cubicBezTo>
                    <a:pt x="1377" y="1359"/>
                    <a:pt x="373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60" y="1077"/>
                    <a:pt x="4085" y="998"/>
                  </a:cubicBezTo>
                  <a:cubicBezTo>
                    <a:pt x="4160" y="992"/>
                    <a:pt x="4233" y="990"/>
                    <a:pt x="4304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290" y="1675"/>
                    <a:pt x="6737" y="693"/>
                    <a:pt x="5372" y="230"/>
                  </a:cubicBezTo>
                  <a:cubicBezTo>
                    <a:pt x="4928" y="76"/>
                    <a:pt x="4527" y="1"/>
                    <a:pt x="4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15"/>
            <p:cNvSpPr/>
            <p:nvPr/>
          </p:nvSpPr>
          <p:spPr>
            <a:xfrm>
              <a:off x="7058864" y="4217789"/>
              <a:ext cx="110407" cy="38679"/>
            </a:xfrm>
            <a:custGeom>
              <a:rect b="b" l="l" r="r" t="t"/>
              <a:pathLst>
                <a:path extrusionOk="0" h="1127" w="3217">
                  <a:moveTo>
                    <a:pt x="2782" y="1"/>
                  </a:moveTo>
                  <a:cubicBezTo>
                    <a:pt x="2746" y="1"/>
                    <a:pt x="2709" y="4"/>
                    <a:pt x="2675" y="9"/>
                  </a:cubicBezTo>
                  <a:lnTo>
                    <a:pt x="2404" y="32"/>
                  </a:lnTo>
                  <a:cubicBezTo>
                    <a:pt x="2303" y="32"/>
                    <a:pt x="2212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95" y="404"/>
                    <a:pt x="994" y="461"/>
                    <a:pt x="903" y="506"/>
                  </a:cubicBezTo>
                  <a:cubicBezTo>
                    <a:pt x="813" y="551"/>
                    <a:pt x="734" y="596"/>
                    <a:pt x="655" y="641"/>
                  </a:cubicBezTo>
                  <a:cubicBezTo>
                    <a:pt x="576" y="686"/>
                    <a:pt x="497" y="743"/>
                    <a:pt x="430" y="788"/>
                  </a:cubicBezTo>
                  <a:cubicBezTo>
                    <a:pt x="362" y="822"/>
                    <a:pt x="305" y="867"/>
                    <a:pt x="249" y="912"/>
                  </a:cubicBezTo>
                  <a:lnTo>
                    <a:pt x="114" y="1025"/>
                  </a:lnTo>
                  <a:cubicBezTo>
                    <a:pt x="35" y="1081"/>
                    <a:pt x="1" y="1127"/>
                    <a:pt x="1" y="1127"/>
                  </a:cubicBezTo>
                  <a:lnTo>
                    <a:pt x="136" y="1059"/>
                  </a:lnTo>
                  <a:cubicBezTo>
                    <a:pt x="215" y="1014"/>
                    <a:pt x="339" y="935"/>
                    <a:pt x="475" y="867"/>
                  </a:cubicBezTo>
                  <a:cubicBezTo>
                    <a:pt x="554" y="833"/>
                    <a:pt x="621" y="788"/>
                    <a:pt x="712" y="754"/>
                  </a:cubicBezTo>
                  <a:cubicBezTo>
                    <a:pt x="791" y="709"/>
                    <a:pt x="881" y="675"/>
                    <a:pt x="971" y="630"/>
                  </a:cubicBezTo>
                  <a:cubicBezTo>
                    <a:pt x="1061" y="585"/>
                    <a:pt x="1152" y="540"/>
                    <a:pt x="1253" y="506"/>
                  </a:cubicBezTo>
                  <a:cubicBezTo>
                    <a:pt x="1344" y="472"/>
                    <a:pt x="1445" y="427"/>
                    <a:pt x="1547" y="393"/>
                  </a:cubicBezTo>
                  <a:lnTo>
                    <a:pt x="1840" y="292"/>
                  </a:lnTo>
                  <a:cubicBezTo>
                    <a:pt x="1942" y="258"/>
                    <a:pt x="2043" y="235"/>
                    <a:pt x="2145" y="213"/>
                  </a:cubicBezTo>
                  <a:cubicBezTo>
                    <a:pt x="2246" y="190"/>
                    <a:pt x="2337" y="156"/>
                    <a:pt x="2427" y="145"/>
                  </a:cubicBezTo>
                  <a:lnTo>
                    <a:pt x="2675" y="100"/>
                  </a:lnTo>
                  <a:cubicBezTo>
                    <a:pt x="2833" y="66"/>
                    <a:pt x="2968" y="66"/>
                    <a:pt x="3059" y="43"/>
                  </a:cubicBezTo>
                  <a:lnTo>
                    <a:pt x="3217" y="32"/>
                  </a:lnTo>
                  <a:cubicBezTo>
                    <a:pt x="3217" y="32"/>
                    <a:pt x="3160" y="21"/>
                    <a:pt x="3059" y="21"/>
                  </a:cubicBezTo>
                  <a:cubicBezTo>
                    <a:pt x="3014" y="9"/>
                    <a:pt x="2957" y="9"/>
                    <a:pt x="2889" y="9"/>
                  </a:cubicBezTo>
                  <a:cubicBezTo>
                    <a:pt x="2856" y="4"/>
                    <a:pt x="2819" y="1"/>
                    <a:pt x="278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15"/>
            <p:cNvSpPr/>
            <p:nvPr/>
          </p:nvSpPr>
          <p:spPr>
            <a:xfrm>
              <a:off x="7047264" y="4238998"/>
              <a:ext cx="149498" cy="23269"/>
            </a:xfrm>
            <a:custGeom>
              <a:rect b="b" l="l" r="r" t="t"/>
              <a:pathLst>
                <a:path extrusionOk="0" h="678" w="4356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15" y="91"/>
                  </a:cubicBezTo>
                  <a:cubicBezTo>
                    <a:pt x="1580" y="114"/>
                    <a:pt x="1456" y="159"/>
                    <a:pt x="1320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35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15" y="565"/>
                    <a:pt x="169" y="599"/>
                  </a:cubicBezTo>
                  <a:cubicBezTo>
                    <a:pt x="57" y="644"/>
                    <a:pt x="0" y="678"/>
                    <a:pt x="0" y="678"/>
                  </a:cubicBezTo>
                  <a:cubicBezTo>
                    <a:pt x="0" y="678"/>
                    <a:pt x="68" y="667"/>
                    <a:pt x="181" y="633"/>
                  </a:cubicBezTo>
                  <a:cubicBezTo>
                    <a:pt x="294" y="588"/>
                    <a:pt x="463" y="542"/>
                    <a:pt x="666" y="486"/>
                  </a:cubicBezTo>
                  <a:cubicBezTo>
                    <a:pt x="858" y="430"/>
                    <a:pt x="1095" y="384"/>
                    <a:pt x="1354" y="328"/>
                  </a:cubicBezTo>
                  <a:cubicBezTo>
                    <a:pt x="1478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5" y="204"/>
                  </a:cubicBezTo>
                  <a:cubicBezTo>
                    <a:pt x="2291" y="193"/>
                    <a:pt x="2426" y="170"/>
                    <a:pt x="2562" y="159"/>
                  </a:cubicBezTo>
                  <a:cubicBezTo>
                    <a:pt x="2697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69" y="181"/>
                    <a:pt x="3871" y="193"/>
                    <a:pt x="3950" y="204"/>
                  </a:cubicBezTo>
                  <a:cubicBezTo>
                    <a:pt x="4040" y="215"/>
                    <a:pt x="4108" y="226"/>
                    <a:pt x="4164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0" y="91"/>
                    <a:pt x="3679" y="80"/>
                  </a:cubicBezTo>
                  <a:cubicBezTo>
                    <a:pt x="3577" y="46"/>
                    <a:pt x="3464" y="35"/>
                    <a:pt x="3340" y="23"/>
                  </a:cubicBezTo>
                  <a:cubicBezTo>
                    <a:pt x="3227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15"/>
            <p:cNvSpPr/>
            <p:nvPr/>
          </p:nvSpPr>
          <p:spPr>
            <a:xfrm>
              <a:off x="7047641" y="4254511"/>
              <a:ext cx="106529" cy="8923"/>
            </a:xfrm>
            <a:custGeom>
              <a:rect b="b" l="l" r="r" t="t"/>
              <a:pathLst>
                <a:path extrusionOk="0" h="260" w="3104">
                  <a:moveTo>
                    <a:pt x="1546" y="0"/>
                  </a:moveTo>
                  <a:lnTo>
                    <a:pt x="1253" y="23"/>
                  </a:lnTo>
                  <a:cubicBezTo>
                    <a:pt x="1163" y="23"/>
                    <a:pt x="1061" y="34"/>
                    <a:pt x="971" y="45"/>
                  </a:cubicBezTo>
                  <a:cubicBezTo>
                    <a:pt x="790" y="68"/>
                    <a:pt x="621" y="102"/>
                    <a:pt x="474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79" y="237"/>
                    <a:pt x="34" y="248"/>
                    <a:pt x="0" y="260"/>
                  </a:cubicBezTo>
                  <a:lnTo>
                    <a:pt x="125" y="248"/>
                  </a:lnTo>
                  <a:lnTo>
                    <a:pt x="283" y="237"/>
                  </a:lnTo>
                  <a:cubicBezTo>
                    <a:pt x="339" y="226"/>
                    <a:pt x="407" y="226"/>
                    <a:pt x="474" y="215"/>
                  </a:cubicBezTo>
                  <a:cubicBezTo>
                    <a:pt x="553" y="215"/>
                    <a:pt x="632" y="203"/>
                    <a:pt x="711" y="203"/>
                  </a:cubicBezTo>
                  <a:cubicBezTo>
                    <a:pt x="802" y="192"/>
                    <a:pt x="892" y="192"/>
                    <a:pt x="982" y="192"/>
                  </a:cubicBezTo>
                  <a:cubicBezTo>
                    <a:pt x="1163" y="169"/>
                    <a:pt x="1355" y="169"/>
                    <a:pt x="1546" y="158"/>
                  </a:cubicBezTo>
                  <a:lnTo>
                    <a:pt x="1829" y="158"/>
                  </a:lnTo>
                  <a:cubicBezTo>
                    <a:pt x="1879" y="152"/>
                    <a:pt x="1927" y="150"/>
                    <a:pt x="1974" y="150"/>
                  </a:cubicBezTo>
                  <a:cubicBezTo>
                    <a:pt x="2020" y="150"/>
                    <a:pt x="2065" y="152"/>
                    <a:pt x="2111" y="158"/>
                  </a:cubicBezTo>
                  <a:lnTo>
                    <a:pt x="2381" y="158"/>
                  </a:lnTo>
                  <a:lnTo>
                    <a:pt x="2607" y="169"/>
                  </a:lnTo>
                  <a:cubicBezTo>
                    <a:pt x="2647" y="175"/>
                    <a:pt x="2683" y="175"/>
                    <a:pt x="2717" y="175"/>
                  </a:cubicBezTo>
                  <a:cubicBezTo>
                    <a:pt x="2751" y="175"/>
                    <a:pt x="2782" y="175"/>
                    <a:pt x="2810" y="181"/>
                  </a:cubicBezTo>
                  <a:lnTo>
                    <a:pt x="2968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7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02" y="23"/>
                    <a:pt x="2212" y="23"/>
                    <a:pt x="2122" y="11"/>
                  </a:cubicBezTo>
                  <a:cubicBezTo>
                    <a:pt x="2032" y="0"/>
                    <a:pt x="1941" y="0"/>
                    <a:pt x="184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15"/>
            <p:cNvSpPr/>
            <p:nvPr/>
          </p:nvSpPr>
          <p:spPr>
            <a:xfrm>
              <a:off x="7047641" y="4262096"/>
              <a:ext cx="85628" cy="14140"/>
            </a:xfrm>
            <a:custGeom>
              <a:rect b="b" l="l" r="r" t="t"/>
              <a:pathLst>
                <a:path extrusionOk="0" h="412" w="2495">
                  <a:moveTo>
                    <a:pt x="311" y="0"/>
                  </a:moveTo>
                  <a:cubicBezTo>
                    <a:pt x="245" y="0"/>
                    <a:pt x="176" y="11"/>
                    <a:pt x="102" y="27"/>
                  </a:cubicBezTo>
                  <a:lnTo>
                    <a:pt x="0" y="39"/>
                  </a:lnTo>
                  <a:lnTo>
                    <a:pt x="102" y="50"/>
                  </a:lnTo>
                  <a:lnTo>
                    <a:pt x="226" y="61"/>
                  </a:lnTo>
                  <a:cubicBezTo>
                    <a:pt x="283" y="72"/>
                    <a:pt x="328" y="84"/>
                    <a:pt x="395" y="95"/>
                  </a:cubicBezTo>
                  <a:cubicBezTo>
                    <a:pt x="497" y="106"/>
                    <a:pt x="644" y="129"/>
                    <a:pt x="779" y="151"/>
                  </a:cubicBezTo>
                  <a:lnTo>
                    <a:pt x="1242" y="230"/>
                  </a:lnTo>
                  <a:lnTo>
                    <a:pt x="1704" y="298"/>
                  </a:lnTo>
                  <a:cubicBezTo>
                    <a:pt x="1851" y="321"/>
                    <a:pt x="1987" y="343"/>
                    <a:pt x="2099" y="366"/>
                  </a:cubicBezTo>
                  <a:cubicBezTo>
                    <a:pt x="2212" y="377"/>
                    <a:pt x="2314" y="388"/>
                    <a:pt x="2381" y="400"/>
                  </a:cubicBezTo>
                  <a:cubicBezTo>
                    <a:pt x="2415" y="411"/>
                    <a:pt x="2460" y="411"/>
                    <a:pt x="2494" y="411"/>
                  </a:cubicBezTo>
                  <a:lnTo>
                    <a:pt x="2393" y="366"/>
                  </a:lnTo>
                  <a:cubicBezTo>
                    <a:pt x="2302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23" y="5"/>
                    <a:pt x="655" y="5"/>
                    <a:pt x="587" y="5"/>
                  </a:cubicBezTo>
                  <a:lnTo>
                    <a:pt x="384" y="5"/>
                  </a:lnTo>
                  <a:cubicBezTo>
                    <a:pt x="360" y="2"/>
                    <a:pt x="336" y="0"/>
                    <a:pt x="3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15"/>
            <p:cNvSpPr/>
            <p:nvPr/>
          </p:nvSpPr>
          <p:spPr>
            <a:xfrm>
              <a:off x="2141666" y="5012777"/>
              <a:ext cx="24024" cy="64693"/>
            </a:xfrm>
            <a:custGeom>
              <a:rect b="b" l="l" r="r" t="t"/>
              <a:pathLst>
                <a:path extrusionOk="0" h="1885" w="70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15"/>
            <p:cNvSpPr/>
            <p:nvPr/>
          </p:nvSpPr>
          <p:spPr>
            <a:xfrm>
              <a:off x="2189302" y="5087526"/>
              <a:ext cx="24024" cy="64693"/>
            </a:xfrm>
            <a:custGeom>
              <a:rect b="b" l="l" r="r" t="t"/>
              <a:pathLst>
                <a:path extrusionOk="0" h="1885" w="70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15"/>
            <p:cNvSpPr/>
            <p:nvPr/>
          </p:nvSpPr>
          <p:spPr>
            <a:xfrm>
              <a:off x="2208281" y="4988376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47" y="1"/>
                    <a:pt x="0" y="429"/>
                    <a:pt x="0" y="948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15"/>
            <p:cNvSpPr/>
            <p:nvPr/>
          </p:nvSpPr>
          <p:spPr>
            <a:xfrm>
              <a:off x="2251250" y="5054201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7"/>
                    <a:pt x="159" y="1885"/>
                    <a:pt x="350" y="1885"/>
                  </a:cubicBezTo>
                  <a:cubicBezTo>
                    <a:pt x="542" y="1885"/>
                    <a:pt x="700" y="1457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15"/>
            <p:cNvSpPr/>
            <p:nvPr/>
          </p:nvSpPr>
          <p:spPr>
            <a:xfrm>
              <a:off x="2272562" y="4955840"/>
              <a:ext cx="23646" cy="65105"/>
            </a:xfrm>
            <a:custGeom>
              <a:rect b="b" l="l" r="r" t="t"/>
              <a:pathLst>
                <a:path extrusionOk="0" h="1897" w="689">
                  <a:moveTo>
                    <a:pt x="339" y="1"/>
                  </a:moveTo>
                  <a:cubicBezTo>
                    <a:pt x="147" y="1"/>
                    <a:pt x="0" y="430"/>
                    <a:pt x="0" y="949"/>
                  </a:cubicBezTo>
                  <a:cubicBezTo>
                    <a:pt x="0" y="1468"/>
                    <a:pt x="147" y="1896"/>
                    <a:pt x="339" y="1896"/>
                  </a:cubicBezTo>
                  <a:cubicBezTo>
                    <a:pt x="542" y="1896"/>
                    <a:pt x="689" y="1468"/>
                    <a:pt x="689" y="949"/>
                  </a:cubicBezTo>
                  <a:cubicBezTo>
                    <a:pt x="689" y="430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15"/>
            <p:cNvSpPr/>
            <p:nvPr/>
          </p:nvSpPr>
          <p:spPr>
            <a:xfrm>
              <a:off x="2039015" y="4987621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29"/>
                    <a:pt x="1" y="948"/>
                  </a:cubicBezTo>
                  <a:cubicBezTo>
                    <a:pt x="1" y="1467"/>
                    <a:pt x="159" y="1884"/>
                    <a:pt x="351" y="1884"/>
                  </a:cubicBezTo>
                  <a:cubicBezTo>
                    <a:pt x="554" y="1884"/>
                    <a:pt x="700" y="1467"/>
                    <a:pt x="700" y="948"/>
                  </a:cubicBezTo>
                  <a:cubicBezTo>
                    <a:pt x="700" y="429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15"/>
            <p:cNvSpPr/>
            <p:nvPr/>
          </p:nvSpPr>
          <p:spPr>
            <a:xfrm>
              <a:off x="2086651" y="5062335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54" y="1885"/>
                    <a:pt x="700" y="1468"/>
                    <a:pt x="700" y="949"/>
                  </a:cubicBezTo>
                  <a:cubicBezTo>
                    <a:pt x="700" y="430"/>
                    <a:pt x="554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15"/>
            <p:cNvSpPr/>
            <p:nvPr/>
          </p:nvSpPr>
          <p:spPr>
            <a:xfrm>
              <a:off x="2098663" y="4955840"/>
              <a:ext cx="24058" cy="65105"/>
            </a:xfrm>
            <a:custGeom>
              <a:rect b="b" l="l" r="r" t="t"/>
              <a:pathLst>
                <a:path extrusionOk="0" h="1897" w="701">
                  <a:moveTo>
                    <a:pt x="350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96"/>
                    <a:pt x="350" y="1896"/>
                  </a:cubicBezTo>
                  <a:cubicBezTo>
                    <a:pt x="542" y="1896"/>
                    <a:pt x="700" y="1468"/>
                    <a:pt x="700" y="949"/>
                  </a:cubicBezTo>
                  <a:cubicBezTo>
                    <a:pt x="700" y="430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15"/>
            <p:cNvSpPr/>
            <p:nvPr/>
          </p:nvSpPr>
          <p:spPr>
            <a:xfrm>
              <a:off x="5804880" y="3940792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8" y="1"/>
                    <a:pt x="0" y="418"/>
                    <a:pt x="0" y="949"/>
                  </a:cubicBezTo>
                  <a:cubicBezTo>
                    <a:pt x="0" y="1468"/>
                    <a:pt x="158" y="1885"/>
                    <a:pt x="350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53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15"/>
            <p:cNvSpPr/>
            <p:nvPr/>
          </p:nvSpPr>
          <p:spPr>
            <a:xfrm>
              <a:off x="5757244" y="3866077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0" y="0"/>
                  </a:moveTo>
                  <a:cubicBezTo>
                    <a:pt x="158" y="0"/>
                    <a:pt x="1" y="418"/>
                    <a:pt x="1" y="948"/>
                  </a:cubicBezTo>
                  <a:cubicBezTo>
                    <a:pt x="1" y="1467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48"/>
                  </a:cubicBezTo>
                  <a:cubicBezTo>
                    <a:pt x="700" y="429"/>
                    <a:pt x="553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15"/>
            <p:cNvSpPr/>
            <p:nvPr/>
          </p:nvSpPr>
          <p:spPr>
            <a:xfrm>
              <a:off x="5738642" y="3965193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0" y="1468"/>
                    <a:pt x="700" y="949"/>
                  </a:cubicBezTo>
                  <a:cubicBezTo>
                    <a:pt x="700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15"/>
            <p:cNvSpPr/>
            <p:nvPr/>
          </p:nvSpPr>
          <p:spPr>
            <a:xfrm>
              <a:off x="5695296" y="3899745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15"/>
            <p:cNvSpPr/>
            <p:nvPr/>
          </p:nvSpPr>
          <p:spPr>
            <a:xfrm>
              <a:off x="5674361" y="3997729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15"/>
            <p:cNvSpPr/>
            <p:nvPr/>
          </p:nvSpPr>
          <p:spPr>
            <a:xfrm>
              <a:off x="5707274" y="3809518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15"/>
            <p:cNvSpPr/>
            <p:nvPr/>
          </p:nvSpPr>
          <p:spPr>
            <a:xfrm>
              <a:off x="5907497" y="3965983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47" y="0"/>
                    <a:pt x="1" y="418"/>
                    <a:pt x="1" y="937"/>
                  </a:cubicBezTo>
                  <a:cubicBezTo>
                    <a:pt x="1" y="1467"/>
                    <a:pt x="147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15"/>
            <p:cNvSpPr/>
            <p:nvPr/>
          </p:nvSpPr>
          <p:spPr>
            <a:xfrm>
              <a:off x="5859860" y="3891234"/>
              <a:ext cx="23681" cy="64728"/>
            </a:xfrm>
            <a:custGeom>
              <a:rect b="b" l="l" r="r" t="t"/>
              <a:pathLst>
                <a:path extrusionOk="0" h="1886" w="690">
                  <a:moveTo>
                    <a:pt x="351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689" y="1456"/>
                    <a:pt x="689" y="937"/>
                  </a:cubicBezTo>
                  <a:cubicBezTo>
                    <a:pt x="689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15"/>
            <p:cNvSpPr/>
            <p:nvPr/>
          </p:nvSpPr>
          <p:spPr>
            <a:xfrm>
              <a:off x="5847883" y="3997729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15"/>
            <p:cNvSpPr/>
            <p:nvPr/>
          </p:nvSpPr>
          <p:spPr>
            <a:xfrm>
              <a:off x="1670727" y="2575680"/>
              <a:ext cx="22102" cy="18842"/>
            </a:xfrm>
            <a:custGeom>
              <a:rect b="b" l="l" r="r" t="t"/>
              <a:pathLst>
                <a:path extrusionOk="0" h="549" w="644">
                  <a:moveTo>
                    <a:pt x="373" y="0"/>
                  </a:moveTo>
                  <a:cubicBezTo>
                    <a:pt x="125" y="0"/>
                    <a:pt x="1" y="294"/>
                    <a:pt x="181" y="463"/>
                  </a:cubicBezTo>
                  <a:cubicBezTo>
                    <a:pt x="237" y="522"/>
                    <a:pt x="306" y="549"/>
                    <a:pt x="373" y="549"/>
                  </a:cubicBezTo>
                  <a:cubicBezTo>
                    <a:pt x="511" y="549"/>
                    <a:pt x="644" y="438"/>
                    <a:pt x="644" y="271"/>
                  </a:cubicBezTo>
                  <a:cubicBezTo>
                    <a:pt x="644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15"/>
            <p:cNvSpPr/>
            <p:nvPr/>
          </p:nvSpPr>
          <p:spPr>
            <a:xfrm>
              <a:off x="950831" y="4456416"/>
              <a:ext cx="225002" cy="101724"/>
            </a:xfrm>
            <a:custGeom>
              <a:rect b="b" l="l" r="r" t="t"/>
              <a:pathLst>
                <a:path extrusionOk="0" h="2964" w="6556">
                  <a:moveTo>
                    <a:pt x="247" y="1384"/>
                  </a:moveTo>
                  <a:cubicBezTo>
                    <a:pt x="247" y="1385"/>
                    <a:pt x="246" y="1386"/>
                    <a:pt x="246" y="1387"/>
                  </a:cubicBezTo>
                  <a:lnTo>
                    <a:pt x="246" y="1387"/>
                  </a:lnTo>
                  <a:cubicBezTo>
                    <a:pt x="246" y="1386"/>
                    <a:pt x="247" y="1385"/>
                    <a:pt x="247" y="1384"/>
                  </a:cubicBezTo>
                  <a:close/>
                  <a:moveTo>
                    <a:pt x="4143" y="0"/>
                  </a:moveTo>
                  <a:cubicBezTo>
                    <a:pt x="3633" y="0"/>
                    <a:pt x="2999" y="150"/>
                    <a:pt x="2640" y="222"/>
                  </a:cubicBezTo>
                  <a:cubicBezTo>
                    <a:pt x="2200" y="346"/>
                    <a:pt x="1692" y="718"/>
                    <a:pt x="1319" y="899"/>
                  </a:cubicBezTo>
                  <a:cubicBezTo>
                    <a:pt x="1319" y="899"/>
                    <a:pt x="317" y="1390"/>
                    <a:pt x="249" y="1390"/>
                  </a:cubicBezTo>
                  <a:cubicBezTo>
                    <a:pt x="246" y="1390"/>
                    <a:pt x="245" y="1389"/>
                    <a:pt x="246" y="1387"/>
                  </a:cubicBezTo>
                  <a:lnTo>
                    <a:pt x="246" y="1387"/>
                  </a:lnTo>
                  <a:cubicBezTo>
                    <a:pt x="1" y="1759"/>
                    <a:pt x="304" y="2322"/>
                    <a:pt x="360" y="2693"/>
                  </a:cubicBezTo>
                  <a:lnTo>
                    <a:pt x="1861" y="2964"/>
                  </a:lnTo>
                  <a:cubicBezTo>
                    <a:pt x="2549" y="2783"/>
                    <a:pt x="6555" y="1644"/>
                    <a:pt x="4818" y="188"/>
                  </a:cubicBezTo>
                  <a:cubicBezTo>
                    <a:pt x="4682" y="49"/>
                    <a:pt x="4433" y="0"/>
                    <a:pt x="414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15"/>
            <p:cNvSpPr/>
            <p:nvPr/>
          </p:nvSpPr>
          <p:spPr>
            <a:xfrm>
              <a:off x="889604" y="4476870"/>
              <a:ext cx="983302" cy="710973"/>
            </a:xfrm>
            <a:custGeom>
              <a:rect b="b" l="l" r="r" t="t"/>
              <a:pathLst>
                <a:path extrusionOk="0" h="20716" w="28651">
                  <a:moveTo>
                    <a:pt x="7812" y="0"/>
                  </a:moveTo>
                  <a:cubicBezTo>
                    <a:pt x="7316" y="0"/>
                    <a:pt x="6821" y="55"/>
                    <a:pt x="6331" y="156"/>
                  </a:cubicBezTo>
                  <a:cubicBezTo>
                    <a:pt x="5552" y="314"/>
                    <a:pt x="4852" y="653"/>
                    <a:pt x="4130" y="946"/>
                  </a:cubicBezTo>
                  <a:lnTo>
                    <a:pt x="1952" y="1770"/>
                  </a:lnTo>
                  <a:cubicBezTo>
                    <a:pt x="1242" y="2052"/>
                    <a:pt x="508" y="2390"/>
                    <a:pt x="0" y="3000"/>
                  </a:cubicBezTo>
                  <a:cubicBezTo>
                    <a:pt x="519" y="2402"/>
                    <a:pt x="1253" y="2074"/>
                    <a:pt x="1964" y="1792"/>
                  </a:cubicBezTo>
                  <a:lnTo>
                    <a:pt x="4153" y="1003"/>
                  </a:lnTo>
                  <a:cubicBezTo>
                    <a:pt x="4875" y="720"/>
                    <a:pt x="5586" y="393"/>
                    <a:pt x="6342" y="246"/>
                  </a:cubicBezTo>
                  <a:cubicBezTo>
                    <a:pt x="6801" y="157"/>
                    <a:pt x="7269" y="114"/>
                    <a:pt x="7738" y="114"/>
                  </a:cubicBezTo>
                  <a:cubicBezTo>
                    <a:pt x="8040" y="114"/>
                    <a:pt x="8343" y="132"/>
                    <a:pt x="8644" y="167"/>
                  </a:cubicBezTo>
                  <a:cubicBezTo>
                    <a:pt x="9400" y="280"/>
                    <a:pt x="10134" y="551"/>
                    <a:pt x="10777" y="957"/>
                  </a:cubicBezTo>
                  <a:cubicBezTo>
                    <a:pt x="11442" y="1375"/>
                    <a:pt x="11939" y="1950"/>
                    <a:pt x="12402" y="2571"/>
                  </a:cubicBezTo>
                  <a:cubicBezTo>
                    <a:pt x="13271" y="3835"/>
                    <a:pt x="13823" y="5302"/>
                    <a:pt x="14568" y="6678"/>
                  </a:cubicBezTo>
                  <a:cubicBezTo>
                    <a:pt x="14737" y="7017"/>
                    <a:pt x="14941" y="7355"/>
                    <a:pt x="15132" y="7705"/>
                  </a:cubicBezTo>
                  <a:cubicBezTo>
                    <a:pt x="15336" y="8033"/>
                    <a:pt x="15539" y="8371"/>
                    <a:pt x="15764" y="8687"/>
                  </a:cubicBezTo>
                  <a:cubicBezTo>
                    <a:pt x="16227" y="9330"/>
                    <a:pt x="16791" y="9883"/>
                    <a:pt x="17322" y="10447"/>
                  </a:cubicBezTo>
                  <a:cubicBezTo>
                    <a:pt x="18394" y="11576"/>
                    <a:pt x="19545" y="12636"/>
                    <a:pt x="20696" y="13675"/>
                  </a:cubicBezTo>
                  <a:lnTo>
                    <a:pt x="24171" y="16778"/>
                  </a:lnTo>
                  <a:cubicBezTo>
                    <a:pt x="24747" y="17297"/>
                    <a:pt x="25311" y="17827"/>
                    <a:pt x="25875" y="18346"/>
                  </a:cubicBezTo>
                  <a:cubicBezTo>
                    <a:pt x="26450" y="18877"/>
                    <a:pt x="26981" y="19441"/>
                    <a:pt x="27534" y="19982"/>
                  </a:cubicBezTo>
                  <a:cubicBezTo>
                    <a:pt x="27759" y="20219"/>
                    <a:pt x="27985" y="20468"/>
                    <a:pt x="28211" y="20716"/>
                  </a:cubicBezTo>
                  <a:lnTo>
                    <a:pt x="28651" y="20716"/>
                  </a:lnTo>
                  <a:cubicBezTo>
                    <a:pt x="28358" y="20389"/>
                    <a:pt x="28064" y="20073"/>
                    <a:pt x="27759" y="19757"/>
                  </a:cubicBezTo>
                  <a:cubicBezTo>
                    <a:pt x="27195" y="19215"/>
                    <a:pt x="26665" y="18651"/>
                    <a:pt x="26089" y="18121"/>
                  </a:cubicBezTo>
                  <a:cubicBezTo>
                    <a:pt x="25525" y="17590"/>
                    <a:pt x="24950" y="17060"/>
                    <a:pt x="24363" y="16552"/>
                  </a:cubicBezTo>
                  <a:lnTo>
                    <a:pt x="20876" y="13471"/>
                  </a:lnTo>
                  <a:cubicBezTo>
                    <a:pt x="19725" y="12433"/>
                    <a:pt x="18585" y="11384"/>
                    <a:pt x="17513" y="10267"/>
                  </a:cubicBezTo>
                  <a:cubicBezTo>
                    <a:pt x="16972" y="9703"/>
                    <a:pt x="16419" y="9161"/>
                    <a:pt x="15967" y="8552"/>
                  </a:cubicBezTo>
                  <a:cubicBezTo>
                    <a:pt x="15753" y="8236"/>
                    <a:pt x="15550" y="7908"/>
                    <a:pt x="15347" y="7581"/>
                  </a:cubicBezTo>
                  <a:cubicBezTo>
                    <a:pt x="15132" y="7254"/>
                    <a:pt x="14963" y="6915"/>
                    <a:pt x="14783" y="6566"/>
                  </a:cubicBezTo>
                  <a:cubicBezTo>
                    <a:pt x="14027" y="5223"/>
                    <a:pt x="13451" y="3767"/>
                    <a:pt x="12560" y="2469"/>
                  </a:cubicBezTo>
                  <a:cubicBezTo>
                    <a:pt x="12086" y="1849"/>
                    <a:pt x="11533" y="1239"/>
                    <a:pt x="10867" y="845"/>
                  </a:cubicBezTo>
                  <a:cubicBezTo>
                    <a:pt x="10190" y="427"/>
                    <a:pt x="9445" y="156"/>
                    <a:pt x="8655" y="55"/>
                  </a:cubicBezTo>
                  <a:cubicBezTo>
                    <a:pt x="8374" y="18"/>
                    <a:pt x="8093" y="0"/>
                    <a:pt x="7812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15"/>
            <p:cNvSpPr/>
            <p:nvPr/>
          </p:nvSpPr>
          <p:spPr>
            <a:xfrm>
              <a:off x="799376" y="4579796"/>
              <a:ext cx="90639" cy="607670"/>
            </a:xfrm>
            <a:custGeom>
              <a:rect b="b" l="l" r="r" t="t"/>
              <a:pathLst>
                <a:path extrusionOk="0" h="17706" w="2641">
                  <a:moveTo>
                    <a:pt x="2641" y="1"/>
                  </a:move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43" y="17706"/>
                  </a:lnTo>
                  <a:cubicBezTo>
                    <a:pt x="666" y="17593"/>
                    <a:pt x="688" y="17480"/>
                    <a:pt x="711" y="17367"/>
                  </a:cubicBezTo>
                  <a:cubicBezTo>
                    <a:pt x="959" y="15923"/>
                    <a:pt x="1151" y="14467"/>
                    <a:pt x="1309" y="13011"/>
                  </a:cubicBezTo>
                  <a:cubicBezTo>
                    <a:pt x="1456" y="11556"/>
                    <a:pt x="1569" y="10089"/>
                    <a:pt x="1648" y="8622"/>
                  </a:cubicBezTo>
                  <a:cubicBezTo>
                    <a:pt x="1727" y="7155"/>
                    <a:pt x="1783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41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15"/>
            <p:cNvSpPr/>
            <p:nvPr/>
          </p:nvSpPr>
          <p:spPr>
            <a:xfrm>
              <a:off x="817566" y="4478449"/>
              <a:ext cx="1048373" cy="709017"/>
            </a:xfrm>
            <a:custGeom>
              <a:rect b="b" l="l" r="r" t="t"/>
              <a:pathLst>
                <a:path extrusionOk="0" h="20659" w="30547">
                  <a:moveTo>
                    <a:pt x="9853" y="1"/>
                  </a:moveTo>
                  <a:cubicBezTo>
                    <a:pt x="8897" y="1"/>
                    <a:pt x="7936" y="208"/>
                    <a:pt x="7076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0" y="20659"/>
                  </a:cubicBezTo>
                  <a:lnTo>
                    <a:pt x="30547" y="20659"/>
                  </a:lnTo>
                  <a:cubicBezTo>
                    <a:pt x="26868" y="16653"/>
                    <a:pt x="22072" y="13245"/>
                    <a:pt x="18484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5" y="765"/>
                  </a:cubicBezTo>
                  <a:cubicBezTo>
                    <a:pt x="11898" y="239"/>
                    <a:pt x="10878" y="1"/>
                    <a:pt x="9853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15"/>
            <p:cNvSpPr/>
            <p:nvPr/>
          </p:nvSpPr>
          <p:spPr>
            <a:xfrm>
              <a:off x="851268" y="4548050"/>
              <a:ext cx="257949" cy="639793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807" y="102"/>
                    <a:pt x="4548" y="192"/>
                    <a:pt x="4311" y="283"/>
                  </a:cubicBezTo>
                  <a:cubicBezTo>
                    <a:pt x="1907" y="1151"/>
                    <a:pt x="1264" y="1377"/>
                    <a:pt x="1241" y="4277"/>
                  </a:cubicBezTo>
                  <a:cubicBezTo>
                    <a:pt x="1208" y="6918"/>
                    <a:pt x="1027" y="13169"/>
                    <a:pt x="0" y="18642"/>
                  </a:cubicBezTo>
                  <a:lnTo>
                    <a:pt x="4649" y="18631"/>
                  </a:lnTo>
                  <a:cubicBezTo>
                    <a:pt x="4683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67" y="14568"/>
                  </a:cubicBezTo>
                  <a:cubicBezTo>
                    <a:pt x="5010" y="13485"/>
                    <a:pt x="4706" y="12921"/>
                    <a:pt x="5134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5" y="8136"/>
                    <a:pt x="6793" y="7708"/>
                    <a:pt x="6974" y="7324"/>
                  </a:cubicBezTo>
                  <a:cubicBezTo>
                    <a:pt x="7515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15"/>
            <p:cNvSpPr/>
            <p:nvPr/>
          </p:nvSpPr>
          <p:spPr>
            <a:xfrm>
              <a:off x="1111517" y="4511534"/>
              <a:ext cx="709120" cy="675932"/>
            </a:xfrm>
            <a:custGeom>
              <a:rect b="b" l="l" r="r" t="t"/>
              <a:pathLst>
                <a:path extrusionOk="0" h="19695" w="20662">
                  <a:moveTo>
                    <a:pt x="1316" y="0"/>
                  </a:moveTo>
                  <a:cubicBezTo>
                    <a:pt x="884" y="0"/>
                    <a:pt x="442" y="50"/>
                    <a:pt x="0" y="150"/>
                  </a:cubicBezTo>
                  <a:cubicBezTo>
                    <a:pt x="136" y="286"/>
                    <a:pt x="248" y="455"/>
                    <a:pt x="339" y="624"/>
                  </a:cubicBezTo>
                  <a:cubicBezTo>
                    <a:pt x="1185" y="2351"/>
                    <a:pt x="971" y="4461"/>
                    <a:pt x="2031" y="6041"/>
                  </a:cubicBezTo>
                  <a:cubicBezTo>
                    <a:pt x="3069" y="7587"/>
                    <a:pt x="4615" y="8738"/>
                    <a:pt x="5439" y="10430"/>
                  </a:cubicBezTo>
                  <a:cubicBezTo>
                    <a:pt x="6229" y="12055"/>
                    <a:pt x="7651" y="13364"/>
                    <a:pt x="8734" y="14797"/>
                  </a:cubicBezTo>
                  <a:cubicBezTo>
                    <a:pt x="9919" y="16332"/>
                    <a:pt x="11025" y="17912"/>
                    <a:pt x="12210" y="19435"/>
                  </a:cubicBezTo>
                  <a:cubicBezTo>
                    <a:pt x="12277" y="19525"/>
                    <a:pt x="12356" y="19616"/>
                    <a:pt x="12413" y="19695"/>
                  </a:cubicBezTo>
                  <a:lnTo>
                    <a:pt x="20662" y="19695"/>
                  </a:lnTo>
                  <a:cubicBezTo>
                    <a:pt x="19048" y="18013"/>
                    <a:pt x="17231" y="16411"/>
                    <a:pt x="15460" y="14854"/>
                  </a:cubicBezTo>
                  <a:cubicBezTo>
                    <a:pt x="13304" y="12958"/>
                    <a:pt x="11081" y="11006"/>
                    <a:pt x="9197" y="8896"/>
                  </a:cubicBezTo>
                  <a:cubicBezTo>
                    <a:pt x="8294" y="7880"/>
                    <a:pt x="7617" y="6582"/>
                    <a:pt x="7019" y="5420"/>
                  </a:cubicBezTo>
                  <a:cubicBezTo>
                    <a:pt x="6850" y="5082"/>
                    <a:pt x="6680" y="4732"/>
                    <a:pt x="6511" y="4382"/>
                  </a:cubicBezTo>
                  <a:cubicBezTo>
                    <a:pt x="5766" y="2859"/>
                    <a:pt x="5078" y="1426"/>
                    <a:pt x="3735" y="624"/>
                  </a:cubicBezTo>
                  <a:cubicBezTo>
                    <a:pt x="3031" y="208"/>
                    <a:pt x="2195" y="0"/>
                    <a:pt x="1316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15"/>
            <p:cNvSpPr/>
            <p:nvPr/>
          </p:nvSpPr>
          <p:spPr>
            <a:xfrm>
              <a:off x="1327801" y="5107741"/>
              <a:ext cx="41012" cy="29412"/>
            </a:xfrm>
            <a:custGeom>
              <a:rect b="b" l="l" r="r" t="t"/>
              <a:pathLst>
                <a:path extrusionOk="0" h="857" w="1195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7" y="706"/>
                    <a:pt x="330" y="856"/>
                    <a:pt x="617" y="856"/>
                  </a:cubicBezTo>
                  <a:cubicBezTo>
                    <a:pt x="920" y="856"/>
                    <a:pt x="1194" y="689"/>
                    <a:pt x="1055" y="370"/>
                  </a:cubicBezTo>
                  <a:cubicBezTo>
                    <a:pt x="1044" y="348"/>
                    <a:pt x="1033" y="325"/>
                    <a:pt x="1022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15"/>
            <p:cNvSpPr/>
            <p:nvPr/>
          </p:nvSpPr>
          <p:spPr>
            <a:xfrm>
              <a:off x="1242036" y="5165982"/>
              <a:ext cx="40292" cy="29412"/>
            </a:xfrm>
            <a:custGeom>
              <a:rect b="b" l="l" r="r" t="t"/>
              <a:pathLst>
                <a:path extrusionOk="0" h="857" w="1174">
                  <a:moveTo>
                    <a:pt x="555" y="1"/>
                  </a:moveTo>
                  <a:cubicBezTo>
                    <a:pt x="263" y="1"/>
                    <a:pt x="0" y="159"/>
                    <a:pt x="124" y="468"/>
                  </a:cubicBezTo>
                  <a:cubicBezTo>
                    <a:pt x="135" y="490"/>
                    <a:pt x="147" y="513"/>
                    <a:pt x="158" y="535"/>
                  </a:cubicBezTo>
                  <a:cubicBezTo>
                    <a:pt x="259" y="726"/>
                    <a:pt x="530" y="857"/>
                    <a:pt x="765" y="857"/>
                  </a:cubicBezTo>
                  <a:cubicBezTo>
                    <a:pt x="975" y="857"/>
                    <a:pt x="1157" y="752"/>
                    <a:pt x="1162" y="490"/>
                  </a:cubicBezTo>
                  <a:cubicBezTo>
                    <a:pt x="1174" y="162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15"/>
            <p:cNvSpPr/>
            <p:nvPr/>
          </p:nvSpPr>
          <p:spPr>
            <a:xfrm>
              <a:off x="1416278" y="5074038"/>
              <a:ext cx="43552" cy="28726"/>
            </a:xfrm>
            <a:custGeom>
              <a:rect b="b" l="l" r="r" t="t"/>
              <a:pathLst>
                <a:path extrusionOk="0" h="837" w="1269">
                  <a:moveTo>
                    <a:pt x="676" y="1"/>
                  </a:moveTo>
                  <a:cubicBezTo>
                    <a:pt x="336" y="1"/>
                    <a:pt x="0" y="207"/>
                    <a:pt x="193" y="540"/>
                  </a:cubicBezTo>
                  <a:cubicBezTo>
                    <a:pt x="204" y="563"/>
                    <a:pt x="226" y="574"/>
                    <a:pt x="238" y="596"/>
                  </a:cubicBezTo>
                  <a:cubicBezTo>
                    <a:pt x="349" y="749"/>
                    <a:pt x="575" y="837"/>
                    <a:pt x="783" y="837"/>
                  </a:cubicBezTo>
                  <a:cubicBezTo>
                    <a:pt x="1038" y="837"/>
                    <a:pt x="1268" y="704"/>
                    <a:pt x="1231" y="393"/>
                  </a:cubicBezTo>
                  <a:cubicBezTo>
                    <a:pt x="1197" y="120"/>
                    <a:pt x="935" y="1"/>
                    <a:pt x="67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15"/>
            <p:cNvSpPr/>
            <p:nvPr/>
          </p:nvSpPr>
          <p:spPr>
            <a:xfrm>
              <a:off x="1096725" y="513341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72" y="1"/>
                  </a:moveTo>
                  <a:cubicBezTo>
                    <a:pt x="619" y="1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88"/>
                    <a:pt x="939" y="965"/>
                    <a:pt x="961" y="943"/>
                  </a:cubicBezTo>
                  <a:cubicBezTo>
                    <a:pt x="1180" y="655"/>
                    <a:pt x="1058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15"/>
            <p:cNvSpPr/>
            <p:nvPr/>
          </p:nvSpPr>
          <p:spPr>
            <a:xfrm>
              <a:off x="1043701" y="5136947"/>
              <a:ext cx="50931" cy="29069"/>
            </a:xfrm>
            <a:custGeom>
              <a:rect b="b" l="l" r="r" t="t"/>
              <a:pathLst>
                <a:path extrusionOk="0" h="847" w="1484">
                  <a:moveTo>
                    <a:pt x="719" y="1"/>
                  </a:moveTo>
                  <a:cubicBezTo>
                    <a:pt x="373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2" y="847"/>
                  </a:cubicBezTo>
                  <a:cubicBezTo>
                    <a:pt x="1012" y="847"/>
                    <a:pt x="1483" y="457"/>
                    <a:pt x="1119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15"/>
            <p:cNvSpPr/>
            <p:nvPr/>
          </p:nvSpPr>
          <p:spPr>
            <a:xfrm>
              <a:off x="1142508" y="5052417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8" y="0"/>
                  </a:moveTo>
                  <a:cubicBezTo>
                    <a:pt x="312" y="0"/>
                    <a:pt x="1" y="1001"/>
                    <a:pt x="582" y="1001"/>
                  </a:cubicBezTo>
                  <a:cubicBezTo>
                    <a:pt x="591" y="1001"/>
                    <a:pt x="600" y="1001"/>
                    <a:pt x="609" y="1001"/>
                  </a:cubicBezTo>
                  <a:cubicBezTo>
                    <a:pt x="632" y="1001"/>
                    <a:pt x="654" y="1001"/>
                    <a:pt x="677" y="989"/>
                  </a:cubicBezTo>
                  <a:cubicBezTo>
                    <a:pt x="1094" y="933"/>
                    <a:pt x="1501" y="222"/>
                    <a:pt x="970" y="30"/>
                  </a:cubicBezTo>
                  <a:cubicBezTo>
                    <a:pt x="918" y="10"/>
                    <a:pt x="867" y="0"/>
                    <a:pt x="8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15"/>
            <p:cNvSpPr/>
            <p:nvPr/>
          </p:nvSpPr>
          <p:spPr>
            <a:xfrm>
              <a:off x="1264790" y="5099435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1"/>
                  </a:moveTo>
                  <a:cubicBezTo>
                    <a:pt x="294" y="1"/>
                    <a:pt x="0" y="1009"/>
                    <a:pt x="577" y="1009"/>
                  </a:cubicBezTo>
                  <a:cubicBezTo>
                    <a:pt x="588" y="1009"/>
                    <a:pt x="600" y="1008"/>
                    <a:pt x="612" y="1007"/>
                  </a:cubicBezTo>
                  <a:cubicBezTo>
                    <a:pt x="635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1" y="26"/>
                  </a:cubicBezTo>
                  <a:cubicBezTo>
                    <a:pt x="902" y="9"/>
                    <a:pt x="855" y="1"/>
                    <a:pt x="80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15"/>
            <p:cNvSpPr/>
            <p:nvPr/>
          </p:nvSpPr>
          <p:spPr>
            <a:xfrm>
              <a:off x="1173464" y="5131147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476" y="0"/>
                  </a:moveTo>
                  <a:cubicBezTo>
                    <a:pt x="333" y="0"/>
                    <a:pt x="203" y="75"/>
                    <a:pt x="136" y="264"/>
                  </a:cubicBezTo>
                  <a:cubicBezTo>
                    <a:pt x="0" y="649"/>
                    <a:pt x="447" y="954"/>
                    <a:pt x="783" y="954"/>
                  </a:cubicBezTo>
                  <a:cubicBezTo>
                    <a:pt x="977" y="954"/>
                    <a:pt x="1134" y="851"/>
                    <a:pt x="1118" y="602"/>
                  </a:cubicBezTo>
                  <a:cubicBezTo>
                    <a:pt x="1118" y="580"/>
                    <a:pt x="1118" y="557"/>
                    <a:pt x="1106" y="535"/>
                  </a:cubicBezTo>
                  <a:cubicBezTo>
                    <a:pt x="1062" y="263"/>
                    <a:pt x="745" y="0"/>
                    <a:pt x="47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15"/>
            <p:cNvSpPr/>
            <p:nvPr/>
          </p:nvSpPr>
          <p:spPr>
            <a:xfrm>
              <a:off x="1165399" y="4972348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3" y="1"/>
                  </a:moveTo>
                  <a:cubicBezTo>
                    <a:pt x="342" y="1"/>
                    <a:pt x="214" y="73"/>
                    <a:pt x="145" y="253"/>
                  </a:cubicBezTo>
                  <a:cubicBezTo>
                    <a:pt x="0" y="637"/>
                    <a:pt x="455" y="956"/>
                    <a:pt x="794" y="956"/>
                  </a:cubicBezTo>
                  <a:cubicBezTo>
                    <a:pt x="983" y="956"/>
                    <a:pt x="1135" y="857"/>
                    <a:pt x="1127" y="614"/>
                  </a:cubicBezTo>
                  <a:cubicBezTo>
                    <a:pt x="1127" y="592"/>
                    <a:pt x="1116" y="569"/>
                    <a:pt x="1116" y="547"/>
                  </a:cubicBezTo>
                  <a:cubicBezTo>
                    <a:pt x="1079" y="271"/>
                    <a:pt x="757" y="1"/>
                    <a:pt x="4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15"/>
            <p:cNvSpPr/>
            <p:nvPr/>
          </p:nvSpPr>
          <p:spPr>
            <a:xfrm>
              <a:off x="1222473" y="5071739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3"/>
                    <a:pt x="318" y="850"/>
                    <a:pt x="603" y="850"/>
                  </a:cubicBezTo>
                  <a:cubicBezTo>
                    <a:pt x="909" y="850"/>
                    <a:pt x="1190" y="680"/>
                    <a:pt x="1044" y="359"/>
                  </a:cubicBezTo>
                  <a:cubicBezTo>
                    <a:pt x="1033" y="347"/>
                    <a:pt x="1033" y="325"/>
                    <a:pt x="1010" y="302"/>
                  </a:cubicBezTo>
                  <a:cubicBezTo>
                    <a:pt x="901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15"/>
            <p:cNvSpPr/>
            <p:nvPr/>
          </p:nvSpPr>
          <p:spPr>
            <a:xfrm>
              <a:off x="1175970" y="4994862"/>
              <a:ext cx="40326" cy="29652"/>
            </a:xfrm>
            <a:custGeom>
              <a:rect b="b" l="l" r="r" t="t"/>
              <a:pathLst>
                <a:path extrusionOk="0" h="864" w="1175">
                  <a:moveTo>
                    <a:pt x="557" y="1"/>
                  </a:moveTo>
                  <a:cubicBezTo>
                    <a:pt x="263" y="1"/>
                    <a:pt x="1" y="161"/>
                    <a:pt x="131" y="477"/>
                  </a:cubicBezTo>
                  <a:cubicBezTo>
                    <a:pt x="142" y="489"/>
                    <a:pt x="153" y="511"/>
                    <a:pt x="165" y="534"/>
                  </a:cubicBezTo>
                  <a:cubicBezTo>
                    <a:pt x="266" y="730"/>
                    <a:pt x="536" y="863"/>
                    <a:pt x="770" y="863"/>
                  </a:cubicBezTo>
                  <a:cubicBezTo>
                    <a:pt x="981" y="863"/>
                    <a:pt x="1164" y="756"/>
                    <a:pt x="1169" y="489"/>
                  </a:cubicBezTo>
                  <a:cubicBezTo>
                    <a:pt x="1175" y="161"/>
                    <a:pt x="850" y="1"/>
                    <a:pt x="55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15"/>
            <p:cNvSpPr/>
            <p:nvPr/>
          </p:nvSpPr>
          <p:spPr>
            <a:xfrm>
              <a:off x="1316167" y="4991945"/>
              <a:ext cx="41047" cy="29241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5"/>
                    <a:pt x="322" y="852"/>
                    <a:pt x="609" y="852"/>
                  </a:cubicBezTo>
                  <a:cubicBezTo>
                    <a:pt x="915" y="852"/>
                    <a:pt x="1196" y="685"/>
                    <a:pt x="1056" y="371"/>
                  </a:cubicBezTo>
                  <a:cubicBezTo>
                    <a:pt x="1045" y="348"/>
                    <a:pt x="1033" y="325"/>
                    <a:pt x="1022" y="303"/>
                  </a:cubicBezTo>
                  <a:cubicBezTo>
                    <a:pt x="914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15"/>
            <p:cNvSpPr/>
            <p:nvPr/>
          </p:nvSpPr>
          <p:spPr>
            <a:xfrm>
              <a:off x="1197488" y="4913730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723" y="0"/>
                  </a:moveTo>
                  <a:cubicBezTo>
                    <a:pt x="679" y="0"/>
                    <a:pt x="630" y="10"/>
                    <a:pt x="576" y="32"/>
                  </a:cubicBezTo>
                  <a:cubicBezTo>
                    <a:pt x="553" y="43"/>
                    <a:pt x="531" y="54"/>
                    <a:pt x="508" y="65"/>
                  </a:cubicBezTo>
                  <a:cubicBezTo>
                    <a:pt x="147" y="269"/>
                    <a:pt x="0" y="1070"/>
                    <a:pt x="564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191" y="0"/>
                    <a:pt x="72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15"/>
            <p:cNvSpPr/>
            <p:nvPr/>
          </p:nvSpPr>
          <p:spPr>
            <a:xfrm>
              <a:off x="1378423" y="5111379"/>
              <a:ext cx="38953" cy="32913"/>
            </a:xfrm>
            <a:custGeom>
              <a:rect b="b" l="l" r="r" t="t"/>
              <a:pathLst>
                <a:path extrusionOk="0" h="959" w="1135">
                  <a:moveTo>
                    <a:pt x="480" y="1"/>
                  </a:moveTo>
                  <a:cubicBezTo>
                    <a:pt x="340" y="1"/>
                    <a:pt x="214" y="73"/>
                    <a:pt x="145" y="253"/>
                  </a:cubicBezTo>
                  <a:cubicBezTo>
                    <a:pt x="0" y="643"/>
                    <a:pt x="451" y="959"/>
                    <a:pt x="789" y="959"/>
                  </a:cubicBezTo>
                  <a:cubicBezTo>
                    <a:pt x="980" y="959"/>
                    <a:pt x="1135" y="858"/>
                    <a:pt x="1126" y="614"/>
                  </a:cubicBezTo>
                  <a:cubicBezTo>
                    <a:pt x="1126" y="592"/>
                    <a:pt x="1115" y="569"/>
                    <a:pt x="1115" y="547"/>
                  </a:cubicBezTo>
                  <a:cubicBezTo>
                    <a:pt x="1070" y="271"/>
                    <a:pt x="751" y="1"/>
                    <a:pt x="48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15"/>
            <p:cNvSpPr/>
            <p:nvPr/>
          </p:nvSpPr>
          <p:spPr>
            <a:xfrm>
              <a:off x="1356184" y="5091370"/>
              <a:ext cx="41150" cy="37134"/>
            </a:xfrm>
            <a:custGeom>
              <a:rect b="b" l="l" r="r" t="t"/>
              <a:pathLst>
                <a:path extrusionOk="0" h="1082" w="1199">
                  <a:moveTo>
                    <a:pt x="618" y="1"/>
                  </a:moveTo>
                  <a:cubicBezTo>
                    <a:pt x="46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35" y="1039"/>
                    <a:pt x="657" y="1028"/>
                    <a:pt x="680" y="1017"/>
                  </a:cubicBezTo>
                  <a:cubicBezTo>
                    <a:pt x="1052" y="814"/>
                    <a:pt x="1199" y="24"/>
                    <a:pt x="635" y="1"/>
                  </a:cubicBezTo>
                  <a:cubicBezTo>
                    <a:pt x="629" y="1"/>
                    <a:pt x="624" y="1"/>
                    <a:pt x="6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15"/>
            <p:cNvSpPr/>
            <p:nvPr/>
          </p:nvSpPr>
          <p:spPr>
            <a:xfrm>
              <a:off x="1178304" y="50748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4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15"/>
            <p:cNvSpPr/>
            <p:nvPr/>
          </p:nvSpPr>
          <p:spPr>
            <a:xfrm>
              <a:off x="1374854" y="5149645"/>
              <a:ext cx="47979" cy="35590"/>
            </a:xfrm>
            <a:custGeom>
              <a:rect b="b" l="l" r="r" t="t"/>
              <a:pathLst>
                <a:path extrusionOk="0" h="1037" w="1398">
                  <a:moveTo>
                    <a:pt x="869" y="0"/>
                  </a:moveTo>
                  <a:cubicBezTo>
                    <a:pt x="845" y="0"/>
                    <a:pt x="818" y="2"/>
                    <a:pt x="790" y="7"/>
                  </a:cubicBezTo>
                  <a:lnTo>
                    <a:pt x="723" y="30"/>
                  </a:lnTo>
                  <a:cubicBezTo>
                    <a:pt x="316" y="142"/>
                    <a:pt x="0" y="887"/>
                    <a:pt x="553" y="1023"/>
                  </a:cubicBezTo>
                  <a:cubicBezTo>
                    <a:pt x="589" y="1032"/>
                    <a:pt x="624" y="1036"/>
                    <a:pt x="658" y="1036"/>
                  </a:cubicBezTo>
                  <a:cubicBezTo>
                    <a:pt x="1179" y="1036"/>
                    <a:pt x="1398" y="0"/>
                    <a:pt x="86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15"/>
            <p:cNvSpPr/>
            <p:nvPr/>
          </p:nvSpPr>
          <p:spPr>
            <a:xfrm>
              <a:off x="1217600" y="4998397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646" y="1"/>
                  </a:moveTo>
                  <a:cubicBezTo>
                    <a:pt x="83" y="1"/>
                    <a:pt x="0" y="1066"/>
                    <a:pt x="481" y="1066"/>
                  </a:cubicBezTo>
                  <a:cubicBezTo>
                    <a:pt x="524" y="1066"/>
                    <a:pt x="571" y="1058"/>
                    <a:pt x="622" y="1040"/>
                  </a:cubicBezTo>
                  <a:cubicBezTo>
                    <a:pt x="644" y="1029"/>
                    <a:pt x="655" y="1018"/>
                    <a:pt x="678" y="1018"/>
                  </a:cubicBezTo>
                  <a:cubicBezTo>
                    <a:pt x="1062" y="826"/>
                    <a:pt x="1242" y="36"/>
                    <a:pt x="678" y="2"/>
                  </a:cubicBezTo>
                  <a:cubicBezTo>
                    <a:pt x="667" y="1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15"/>
            <p:cNvSpPr/>
            <p:nvPr/>
          </p:nvSpPr>
          <p:spPr>
            <a:xfrm>
              <a:off x="1133585" y="4955154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726" y="1"/>
                  </a:moveTo>
                  <a:cubicBezTo>
                    <a:pt x="681" y="1"/>
                    <a:pt x="631" y="10"/>
                    <a:pt x="576" y="32"/>
                  </a:cubicBezTo>
                  <a:cubicBezTo>
                    <a:pt x="553" y="43"/>
                    <a:pt x="542" y="55"/>
                    <a:pt x="519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15"/>
            <p:cNvSpPr/>
            <p:nvPr/>
          </p:nvSpPr>
          <p:spPr>
            <a:xfrm>
              <a:off x="1141375" y="5163270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57" y="535"/>
                    <a:pt x="180" y="547"/>
                  </a:cubicBezTo>
                  <a:cubicBezTo>
                    <a:pt x="289" y="732"/>
                    <a:pt x="553" y="854"/>
                    <a:pt x="783" y="854"/>
                  </a:cubicBezTo>
                  <a:cubicBezTo>
                    <a:pt x="1001" y="854"/>
                    <a:pt x="1189" y="743"/>
                    <a:pt x="1184" y="468"/>
                  </a:cubicBezTo>
                  <a:cubicBezTo>
                    <a:pt x="1178" y="151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15"/>
            <p:cNvSpPr/>
            <p:nvPr/>
          </p:nvSpPr>
          <p:spPr>
            <a:xfrm>
              <a:off x="1206274" y="4934047"/>
              <a:ext cx="51205" cy="28966"/>
            </a:xfrm>
            <a:custGeom>
              <a:rect b="b" l="l" r="r" t="t"/>
              <a:pathLst>
                <a:path extrusionOk="0" h="844" w="1492">
                  <a:moveTo>
                    <a:pt x="742" y="1"/>
                  </a:moveTo>
                  <a:cubicBezTo>
                    <a:pt x="386" y="1"/>
                    <a:pt x="1" y="240"/>
                    <a:pt x="196" y="613"/>
                  </a:cubicBezTo>
                  <a:cubicBezTo>
                    <a:pt x="283" y="778"/>
                    <a:pt x="438" y="844"/>
                    <a:pt x="604" y="844"/>
                  </a:cubicBezTo>
                  <a:cubicBezTo>
                    <a:pt x="1017" y="844"/>
                    <a:pt x="1491" y="434"/>
                    <a:pt x="1121" y="128"/>
                  </a:cubicBezTo>
                  <a:cubicBezTo>
                    <a:pt x="1098" y="117"/>
                    <a:pt x="1076" y="94"/>
                    <a:pt x="1064" y="83"/>
                  </a:cubicBezTo>
                  <a:cubicBezTo>
                    <a:pt x="975" y="27"/>
                    <a:pt x="860" y="1"/>
                    <a:pt x="74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15"/>
            <p:cNvSpPr/>
            <p:nvPr/>
          </p:nvSpPr>
          <p:spPr>
            <a:xfrm>
              <a:off x="1157986" y="4829955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1"/>
                    <a:pt x="869" y="1"/>
                  </a:cubicBezTo>
                  <a:lnTo>
                    <a:pt x="801" y="13"/>
                  </a:lnTo>
                  <a:cubicBezTo>
                    <a:pt x="384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15"/>
            <p:cNvSpPr/>
            <p:nvPr/>
          </p:nvSpPr>
          <p:spPr>
            <a:xfrm>
              <a:off x="1209397" y="4847767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656" y="1"/>
                  </a:moveTo>
                  <a:cubicBezTo>
                    <a:pt x="88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35" y="1028"/>
                    <a:pt x="658" y="1028"/>
                    <a:pt x="680" y="1017"/>
                  </a:cubicBezTo>
                  <a:cubicBezTo>
                    <a:pt x="1064" y="825"/>
                    <a:pt x="1244" y="35"/>
                    <a:pt x="680" y="1"/>
                  </a:cubicBezTo>
                  <a:cubicBezTo>
                    <a:pt x="672" y="1"/>
                    <a:pt x="664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15"/>
            <p:cNvSpPr/>
            <p:nvPr/>
          </p:nvSpPr>
          <p:spPr>
            <a:xfrm>
              <a:off x="1312632" y="5144703"/>
              <a:ext cx="39605" cy="38164"/>
            </a:xfrm>
            <a:custGeom>
              <a:rect b="b" l="l" r="r" t="t"/>
              <a:pathLst>
                <a:path extrusionOk="0" h="1112" w="1154">
                  <a:moveTo>
                    <a:pt x="665" y="1"/>
                  </a:moveTo>
                  <a:cubicBezTo>
                    <a:pt x="619" y="1"/>
                    <a:pt x="570" y="9"/>
                    <a:pt x="516" y="27"/>
                  </a:cubicBezTo>
                  <a:cubicBezTo>
                    <a:pt x="1" y="199"/>
                    <a:pt x="243" y="1111"/>
                    <a:pt x="630" y="1111"/>
                  </a:cubicBezTo>
                  <a:cubicBezTo>
                    <a:pt x="701" y="1111"/>
                    <a:pt x="777" y="1080"/>
                    <a:pt x="854" y="1009"/>
                  </a:cubicBezTo>
                  <a:cubicBezTo>
                    <a:pt x="877" y="997"/>
                    <a:pt x="888" y="975"/>
                    <a:pt x="899" y="964"/>
                  </a:cubicBezTo>
                  <a:cubicBezTo>
                    <a:pt x="1153" y="679"/>
                    <a:pt x="1078" y="1"/>
                    <a:pt x="66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15"/>
            <p:cNvSpPr/>
            <p:nvPr/>
          </p:nvSpPr>
          <p:spPr>
            <a:xfrm>
              <a:off x="1313593" y="5058594"/>
              <a:ext cx="40772" cy="38061"/>
            </a:xfrm>
            <a:custGeom>
              <a:rect b="b" l="l" r="r" t="t"/>
              <a:pathLst>
                <a:path extrusionOk="0" h="1109" w="1188">
                  <a:moveTo>
                    <a:pt x="511" y="1"/>
                  </a:moveTo>
                  <a:cubicBezTo>
                    <a:pt x="433" y="1"/>
                    <a:pt x="352" y="37"/>
                    <a:pt x="273" y="121"/>
                  </a:cubicBezTo>
                  <a:cubicBezTo>
                    <a:pt x="251" y="132"/>
                    <a:pt x="239" y="155"/>
                    <a:pt x="228" y="166"/>
                  </a:cubicBezTo>
                  <a:cubicBezTo>
                    <a:pt x="0" y="464"/>
                    <a:pt x="129" y="1109"/>
                    <a:pt x="515" y="1109"/>
                  </a:cubicBezTo>
                  <a:cubicBezTo>
                    <a:pt x="569" y="1109"/>
                    <a:pt x="628" y="1096"/>
                    <a:pt x="691" y="1069"/>
                  </a:cubicBezTo>
                  <a:cubicBezTo>
                    <a:pt x="1187" y="854"/>
                    <a:pt x="891" y="1"/>
                    <a:pt x="5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15"/>
            <p:cNvSpPr/>
            <p:nvPr/>
          </p:nvSpPr>
          <p:spPr>
            <a:xfrm>
              <a:off x="1415112" y="5153661"/>
              <a:ext cx="40429" cy="38164"/>
            </a:xfrm>
            <a:custGeom>
              <a:rect b="b" l="l" r="r" t="t"/>
              <a:pathLst>
                <a:path extrusionOk="0" h="1112" w="1178">
                  <a:moveTo>
                    <a:pt x="661" y="1"/>
                  </a:moveTo>
                  <a:cubicBezTo>
                    <a:pt x="604" y="1"/>
                    <a:pt x="542" y="15"/>
                    <a:pt x="475" y="48"/>
                  </a:cubicBezTo>
                  <a:cubicBezTo>
                    <a:pt x="0" y="281"/>
                    <a:pt x="316" y="1111"/>
                    <a:pt x="688" y="1111"/>
                  </a:cubicBezTo>
                  <a:cubicBezTo>
                    <a:pt x="767" y="1111"/>
                    <a:pt x="849" y="1074"/>
                    <a:pt x="926" y="985"/>
                  </a:cubicBezTo>
                  <a:cubicBezTo>
                    <a:pt x="949" y="973"/>
                    <a:pt x="960" y="951"/>
                    <a:pt x="971" y="928"/>
                  </a:cubicBezTo>
                  <a:cubicBezTo>
                    <a:pt x="1177" y="634"/>
                    <a:pt x="1034" y="1"/>
                    <a:pt x="6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15"/>
            <p:cNvSpPr/>
            <p:nvPr/>
          </p:nvSpPr>
          <p:spPr>
            <a:xfrm>
              <a:off x="1128574" y="4730907"/>
              <a:ext cx="51411" cy="28932"/>
            </a:xfrm>
            <a:custGeom>
              <a:rect b="b" l="l" r="r" t="t"/>
              <a:pathLst>
                <a:path extrusionOk="0" h="843" w="1498">
                  <a:moveTo>
                    <a:pt x="734" y="0"/>
                  </a:moveTo>
                  <a:cubicBezTo>
                    <a:pt x="382" y="0"/>
                    <a:pt x="1" y="241"/>
                    <a:pt x="203" y="619"/>
                  </a:cubicBezTo>
                  <a:cubicBezTo>
                    <a:pt x="289" y="779"/>
                    <a:pt x="442" y="843"/>
                    <a:pt x="604" y="843"/>
                  </a:cubicBezTo>
                  <a:cubicBezTo>
                    <a:pt x="1018" y="843"/>
                    <a:pt x="1497" y="430"/>
                    <a:pt x="1117" y="123"/>
                  </a:cubicBezTo>
                  <a:lnTo>
                    <a:pt x="1060" y="89"/>
                  </a:lnTo>
                  <a:cubicBezTo>
                    <a:pt x="971" y="28"/>
                    <a:pt x="854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15"/>
            <p:cNvSpPr/>
            <p:nvPr/>
          </p:nvSpPr>
          <p:spPr>
            <a:xfrm>
              <a:off x="1159187" y="4897153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cubicBezTo>
                    <a:pt x="507" y="52"/>
                    <a:pt x="496" y="63"/>
                    <a:pt x="473" y="75"/>
                  </a:cubicBezTo>
                  <a:cubicBezTo>
                    <a:pt x="114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15"/>
            <p:cNvSpPr/>
            <p:nvPr/>
          </p:nvSpPr>
          <p:spPr>
            <a:xfrm>
              <a:off x="1117351" y="510585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583" y="0"/>
                  </a:moveTo>
                  <a:cubicBezTo>
                    <a:pt x="278" y="0"/>
                    <a:pt x="1" y="168"/>
                    <a:pt x="146" y="482"/>
                  </a:cubicBezTo>
                  <a:cubicBezTo>
                    <a:pt x="157" y="504"/>
                    <a:pt x="169" y="527"/>
                    <a:pt x="180" y="538"/>
                  </a:cubicBezTo>
                  <a:cubicBezTo>
                    <a:pt x="289" y="728"/>
                    <a:pt x="550" y="850"/>
                    <a:pt x="779" y="850"/>
                  </a:cubicBezTo>
                  <a:cubicBezTo>
                    <a:pt x="999" y="850"/>
                    <a:pt x="1190" y="736"/>
                    <a:pt x="1184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15"/>
            <p:cNvSpPr/>
            <p:nvPr/>
          </p:nvSpPr>
          <p:spPr>
            <a:xfrm>
              <a:off x="1226729" y="5137359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409" y="0"/>
                  </a:moveTo>
                  <a:cubicBezTo>
                    <a:pt x="195" y="0"/>
                    <a:pt x="11" y="108"/>
                    <a:pt x="6" y="376"/>
                  </a:cubicBezTo>
                  <a:cubicBezTo>
                    <a:pt x="0" y="698"/>
                    <a:pt x="325" y="856"/>
                    <a:pt x="619" y="856"/>
                  </a:cubicBezTo>
                  <a:cubicBezTo>
                    <a:pt x="914" y="856"/>
                    <a:pt x="1179" y="698"/>
                    <a:pt x="1055" y="388"/>
                  </a:cubicBezTo>
                  <a:cubicBezTo>
                    <a:pt x="1044" y="365"/>
                    <a:pt x="1033" y="342"/>
                    <a:pt x="1021" y="320"/>
                  </a:cubicBezTo>
                  <a:cubicBezTo>
                    <a:pt x="915" y="131"/>
                    <a:pt x="644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15"/>
            <p:cNvSpPr/>
            <p:nvPr/>
          </p:nvSpPr>
          <p:spPr>
            <a:xfrm>
              <a:off x="1135953" y="5023107"/>
              <a:ext cx="43586" cy="28726"/>
            </a:xfrm>
            <a:custGeom>
              <a:rect b="b" l="l" r="r" t="t"/>
              <a:pathLst>
                <a:path extrusionOk="0" h="837" w="1270">
                  <a:moveTo>
                    <a:pt x="488" y="1"/>
                  </a:moveTo>
                  <a:cubicBezTo>
                    <a:pt x="231" y="1"/>
                    <a:pt x="1" y="133"/>
                    <a:pt x="44" y="444"/>
                  </a:cubicBezTo>
                  <a:cubicBezTo>
                    <a:pt x="78" y="717"/>
                    <a:pt x="340" y="837"/>
                    <a:pt x="598" y="837"/>
                  </a:cubicBezTo>
                  <a:cubicBezTo>
                    <a:pt x="937" y="837"/>
                    <a:pt x="1270" y="631"/>
                    <a:pt x="1071" y="298"/>
                  </a:cubicBezTo>
                  <a:cubicBezTo>
                    <a:pt x="1060" y="286"/>
                    <a:pt x="1048" y="264"/>
                    <a:pt x="1037" y="241"/>
                  </a:cubicBezTo>
                  <a:cubicBezTo>
                    <a:pt x="926" y="89"/>
                    <a:pt x="698" y="1"/>
                    <a:pt x="488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15"/>
            <p:cNvSpPr/>
            <p:nvPr/>
          </p:nvSpPr>
          <p:spPr>
            <a:xfrm>
              <a:off x="1109801" y="4984875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7"/>
                  </a:cubicBezTo>
                  <a:cubicBezTo>
                    <a:pt x="1054" y="813"/>
                    <a:pt x="1201" y="12"/>
                    <a:pt x="637" y="1"/>
                  </a:cubicBezTo>
                  <a:cubicBezTo>
                    <a:pt x="634" y="1"/>
                    <a:pt x="631" y="1"/>
                    <a:pt x="62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15"/>
            <p:cNvSpPr/>
            <p:nvPr/>
          </p:nvSpPr>
          <p:spPr>
            <a:xfrm>
              <a:off x="1243923" y="4950692"/>
              <a:ext cx="38713" cy="32844"/>
            </a:xfrm>
            <a:custGeom>
              <a:rect b="b" l="l" r="r" t="t"/>
              <a:pathLst>
                <a:path extrusionOk="0" h="957" w="1128">
                  <a:moveTo>
                    <a:pt x="338" y="1"/>
                  </a:moveTo>
                  <a:cubicBezTo>
                    <a:pt x="150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7" y="686"/>
                    <a:pt x="377" y="956"/>
                    <a:pt x="648" y="956"/>
                  </a:cubicBezTo>
                  <a:cubicBezTo>
                    <a:pt x="787" y="956"/>
                    <a:pt x="914" y="884"/>
                    <a:pt x="983" y="704"/>
                  </a:cubicBezTo>
                  <a:cubicBezTo>
                    <a:pt x="1128" y="320"/>
                    <a:pt x="673" y="1"/>
                    <a:pt x="33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15"/>
            <p:cNvSpPr/>
            <p:nvPr/>
          </p:nvSpPr>
          <p:spPr>
            <a:xfrm>
              <a:off x="1288093" y="5013258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4" y="43"/>
                    <a:pt x="542" y="54"/>
                    <a:pt x="520" y="65"/>
                  </a:cubicBezTo>
                  <a:cubicBezTo>
                    <a:pt x="147" y="269"/>
                    <a:pt x="1" y="1058"/>
                    <a:pt x="565" y="1081"/>
                  </a:cubicBezTo>
                  <a:cubicBezTo>
                    <a:pt x="568" y="1081"/>
                    <a:pt x="570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15"/>
            <p:cNvSpPr/>
            <p:nvPr/>
          </p:nvSpPr>
          <p:spPr>
            <a:xfrm>
              <a:off x="1261221" y="5014390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1" y="0"/>
                  </a:moveTo>
                  <a:cubicBezTo>
                    <a:pt x="260" y="0"/>
                    <a:pt x="0" y="158"/>
                    <a:pt x="129" y="473"/>
                  </a:cubicBezTo>
                  <a:cubicBezTo>
                    <a:pt x="141" y="484"/>
                    <a:pt x="152" y="506"/>
                    <a:pt x="163" y="529"/>
                  </a:cubicBezTo>
                  <a:cubicBezTo>
                    <a:pt x="264" y="725"/>
                    <a:pt x="534" y="859"/>
                    <a:pt x="769" y="859"/>
                  </a:cubicBezTo>
                  <a:cubicBezTo>
                    <a:pt x="980" y="859"/>
                    <a:pt x="1162" y="751"/>
                    <a:pt x="1167" y="484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15"/>
            <p:cNvSpPr/>
            <p:nvPr/>
          </p:nvSpPr>
          <p:spPr>
            <a:xfrm>
              <a:off x="1273782" y="5054201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1" y="1"/>
                  </a:moveTo>
                  <a:cubicBezTo>
                    <a:pt x="685" y="1"/>
                    <a:pt x="633" y="11"/>
                    <a:pt x="576" y="35"/>
                  </a:cubicBezTo>
                  <a:cubicBezTo>
                    <a:pt x="553" y="46"/>
                    <a:pt x="531" y="46"/>
                    <a:pt x="508" y="69"/>
                  </a:cubicBezTo>
                  <a:cubicBezTo>
                    <a:pt x="147" y="260"/>
                    <a:pt x="0" y="1062"/>
                    <a:pt x="564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50" y="1073"/>
                    <a:pt x="1200" y="1"/>
                    <a:pt x="73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15"/>
            <p:cNvSpPr/>
            <p:nvPr/>
          </p:nvSpPr>
          <p:spPr>
            <a:xfrm>
              <a:off x="1053619" y="508234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41" y="490"/>
                    <a:pt x="152" y="512"/>
                    <a:pt x="164" y="535"/>
                  </a:cubicBezTo>
                  <a:cubicBezTo>
                    <a:pt x="265" y="726"/>
                    <a:pt x="538" y="861"/>
                    <a:pt x="774" y="861"/>
                  </a:cubicBezTo>
                  <a:cubicBezTo>
                    <a:pt x="983" y="861"/>
                    <a:pt x="1163" y="755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15"/>
            <p:cNvSpPr/>
            <p:nvPr/>
          </p:nvSpPr>
          <p:spPr>
            <a:xfrm>
              <a:off x="1120303" y="4923648"/>
              <a:ext cx="42728" cy="36619"/>
            </a:xfrm>
            <a:custGeom>
              <a:rect b="b" l="l" r="r" t="t"/>
              <a:pathLst>
                <a:path extrusionOk="0" h="1067" w="1245">
                  <a:moveTo>
                    <a:pt x="637" y="1"/>
                  </a:moveTo>
                  <a:cubicBezTo>
                    <a:pt x="74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6" y="1029"/>
                    <a:pt x="658" y="1018"/>
                    <a:pt x="681" y="1006"/>
                  </a:cubicBezTo>
                  <a:cubicBezTo>
                    <a:pt x="1053" y="826"/>
                    <a:pt x="1245" y="36"/>
                    <a:pt x="669" y="2"/>
                  </a:cubicBezTo>
                  <a:cubicBezTo>
                    <a:pt x="659" y="1"/>
                    <a:pt x="648" y="1"/>
                    <a:pt x="63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15"/>
            <p:cNvSpPr/>
            <p:nvPr/>
          </p:nvSpPr>
          <p:spPr>
            <a:xfrm>
              <a:off x="1090204" y="5061855"/>
              <a:ext cx="51446" cy="28726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89" y="0"/>
                    <a:pt x="0" y="240"/>
                    <a:pt x="204" y="613"/>
                  </a:cubicBezTo>
                  <a:cubicBezTo>
                    <a:pt x="290" y="772"/>
                    <a:pt x="442" y="836"/>
                    <a:pt x="605" y="836"/>
                  </a:cubicBezTo>
                  <a:cubicBezTo>
                    <a:pt x="1019" y="836"/>
                    <a:pt x="1498" y="424"/>
                    <a:pt x="1118" y="116"/>
                  </a:cubicBezTo>
                  <a:cubicBezTo>
                    <a:pt x="1106" y="105"/>
                    <a:pt x="1084" y="94"/>
                    <a:pt x="1061" y="83"/>
                  </a:cubicBezTo>
                  <a:cubicBezTo>
                    <a:pt x="974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15"/>
            <p:cNvSpPr/>
            <p:nvPr/>
          </p:nvSpPr>
          <p:spPr>
            <a:xfrm>
              <a:off x="1274159" y="515568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3" y="34"/>
                    <a:pt x="531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7" y="1072"/>
                    <a:pt x="570" y="1072"/>
                    <a:pt x="573" y="1072"/>
                  </a:cubicBezTo>
                  <a:cubicBezTo>
                    <a:pt x="1150" y="1072"/>
                    <a:pt x="1200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15"/>
            <p:cNvSpPr/>
            <p:nvPr/>
          </p:nvSpPr>
          <p:spPr>
            <a:xfrm>
              <a:off x="1051388" y="5005295"/>
              <a:ext cx="41253" cy="37821"/>
            </a:xfrm>
            <a:custGeom>
              <a:rect b="b" l="l" r="r" t="t"/>
              <a:pathLst>
                <a:path extrusionOk="0" h="1102" w="1202">
                  <a:moveTo>
                    <a:pt x="448" y="0"/>
                  </a:moveTo>
                  <a:cubicBezTo>
                    <a:pt x="352" y="0"/>
                    <a:pt x="259" y="51"/>
                    <a:pt x="184" y="173"/>
                  </a:cubicBezTo>
                  <a:cubicBezTo>
                    <a:pt x="172" y="185"/>
                    <a:pt x="161" y="207"/>
                    <a:pt x="150" y="230"/>
                  </a:cubicBezTo>
                  <a:cubicBezTo>
                    <a:pt x="1" y="546"/>
                    <a:pt x="213" y="1102"/>
                    <a:pt x="552" y="1102"/>
                  </a:cubicBezTo>
                  <a:cubicBezTo>
                    <a:pt x="624" y="1102"/>
                    <a:pt x="701" y="1077"/>
                    <a:pt x="782" y="1020"/>
                  </a:cubicBezTo>
                  <a:cubicBezTo>
                    <a:pt x="1201" y="725"/>
                    <a:pt x="809" y="0"/>
                    <a:pt x="4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15"/>
            <p:cNvSpPr/>
            <p:nvPr/>
          </p:nvSpPr>
          <p:spPr>
            <a:xfrm>
              <a:off x="1221924" y="5036183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15"/>
            <p:cNvSpPr/>
            <p:nvPr/>
          </p:nvSpPr>
          <p:spPr>
            <a:xfrm>
              <a:off x="1279204" y="4988067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726" y="1"/>
                  </a:moveTo>
                  <a:cubicBezTo>
                    <a:pt x="680" y="1"/>
                    <a:pt x="630" y="11"/>
                    <a:pt x="576" y="32"/>
                  </a:cubicBezTo>
                  <a:cubicBezTo>
                    <a:pt x="553" y="43"/>
                    <a:pt x="531" y="55"/>
                    <a:pt x="519" y="66"/>
                  </a:cubicBezTo>
                  <a:cubicBezTo>
                    <a:pt x="147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52" y="1082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15"/>
            <p:cNvSpPr/>
            <p:nvPr/>
          </p:nvSpPr>
          <p:spPr>
            <a:xfrm>
              <a:off x="1210942" y="4977462"/>
              <a:ext cx="50862" cy="35006"/>
            </a:xfrm>
            <a:custGeom>
              <a:rect b="b" l="l" r="r" t="t"/>
              <a:pathLst>
                <a:path extrusionOk="0" h="1020" w="1482">
                  <a:moveTo>
                    <a:pt x="811" y="0"/>
                  </a:moveTo>
                  <a:cubicBezTo>
                    <a:pt x="294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86" y="928"/>
                    <a:pt x="1481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15"/>
            <p:cNvSpPr/>
            <p:nvPr/>
          </p:nvSpPr>
          <p:spPr>
            <a:xfrm>
              <a:off x="1145425" y="4788153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1"/>
                    <a:pt x="476" y="1081"/>
                  </a:cubicBezTo>
                  <a:cubicBezTo>
                    <a:pt x="521" y="1081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15"/>
            <p:cNvSpPr/>
            <p:nvPr/>
          </p:nvSpPr>
          <p:spPr>
            <a:xfrm>
              <a:off x="1118106" y="4849894"/>
              <a:ext cx="43518" cy="28692"/>
            </a:xfrm>
            <a:custGeom>
              <a:rect b="b" l="l" r="r" t="t"/>
              <a:pathLst>
                <a:path extrusionOk="0" h="836" w="1268">
                  <a:moveTo>
                    <a:pt x="670" y="1"/>
                  </a:moveTo>
                  <a:cubicBezTo>
                    <a:pt x="332" y="1"/>
                    <a:pt x="1" y="206"/>
                    <a:pt x="192" y="537"/>
                  </a:cubicBezTo>
                  <a:cubicBezTo>
                    <a:pt x="214" y="560"/>
                    <a:pt x="226" y="571"/>
                    <a:pt x="237" y="594"/>
                  </a:cubicBezTo>
                  <a:cubicBezTo>
                    <a:pt x="349" y="747"/>
                    <a:pt x="576" y="835"/>
                    <a:pt x="786" y="835"/>
                  </a:cubicBezTo>
                  <a:cubicBezTo>
                    <a:pt x="1040" y="835"/>
                    <a:pt x="1267" y="705"/>
                    <a:pt x="1230" y="402"/>
                  </a:cubicBezTo>
                  <a:cubicBezTo>
                    <a:pt x="1196" y="122"/>
                    <a:pt x="931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15"/>
            <p:cNvSpPr/>
            <p:nvPr/>
          </p:nvSpPr>
          <p:spPr>
            <a:xfrm>
              <a:off x="1456193" y="5117385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555" y="1"/>
                  </a:moveTo>
                  <a:cubicBezTo>
                    <a:pt x="263" y="1"/>
                    <a:pt x="1" y="159"/>
                    <a:pt x="124" y="473"/>
                  </a:cubicBezTo>
                  <a:cubicBezTo>
                    <a:pt x="135" y="496"/>
                    <a:pt x="147" y="507"/>
                    <a:pt x="158" y="530"/>
                  </a:cubicBezTo>
                  <a:cubicBezTo>
                    <a:pt x="265" y="726"/>
                    <a:pt x="535" y="859"/>
                    <a:pt x="768" y="859"/>
                  </a:cubicBezTo>
                  <a:cubicBezTo>
                    <a:pt x="977" y="859"/>
                    <a:pt x="1157" y="751"/>
                    <a:pt x="1162" y="484"/>
                  </a:cubicBezTo>
                  <a:cubicBezTo>
                    <a:pt x="1174" y="161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15"/>
            <p:cNvSpPr/>
            <p:nvPr/>
          </p:nvSpPr>
          <p:spPr>
            <a:xfrm>
              <a:off x="1159496" y="4872820"/>
              <a:ext cx="38953" cy="32673"/>
            </a:xfrm>
            <a:custGeom>
              <a:rect b="b" l="l" r="r" t="t"/>
              <a:pathLst>
                <a:path extrusionOk="0" h="952" w="1135">
                  <a:moveTo>
                    <a:pt x="474" y="0"/>
                  </a:moveTo>
                  <a:cubicBezTo>
                    <a:pt x="329" y="0"/>
                    <a:pt x="200" y="75"/>
                    <a:pt x="137" y="264"/>
                  </a:cubicBezTo>
                  <a:cubicBezTo>
                    <a:pt x="1" y="644"/>
                    <a:pt x="452" y="951"/>
                    <a:pt x="787" y="951"/>
                  </a:cubicBezTo>
                  <a:cubicBezTo>
                    <a:pt x="980" y="951"/>
                    <a:pt x="1135" y="850"/>
                    <a:pt x="1119" y="603"/>
                  </a:cubicBezTo>
                  <a:cubicBezTo>
                    <a:pt x="1119" y="580"/>
                    <a:pt x="1119" y="547"/>
                    <a:pt x="1107" y="524"/>
                  </a:cubicBezTo>
                  <a:cubicBezTo>
                    <a:pt x="1063" y="260"/>
                    <a:pt x="742" y="0"/>
                    <a:pt x="4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15"/>
            <p:cNvSpPr/>
            <p:nvPr/>
          </p:nvSpPr>
          <p:spPr>
            <a:xfrm>
              <a:off x="1363151" y="5027844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4" y="0"/>
                    <a:pt x="0" y="1066"/>
                    <a:pt x="474" y="1066"/>
                  </a:cubicBezTo>
                  <a:cubicBezTo>
                    <a:pt x="516" y="1066"/>
                    <a:pt x="562" y="1058"/>
                    <a:pt x="612" y="1040"/>
                  </a:cubicBezTo>
                  <a:cubicBezTo>
                    <a:pt x="635" y="1028"/>
                    <a:pt x="657" y="1017"/>
                    <a:pt x="680" y="1017"/>
                  </a:cubicBezTo>
                  <a:cubicBezTo>
                    <a:pt x="1064" y="825"/>
                    <a:pt x="1244" y="35"/>
                    <a:pt x="680" y="2"/>
                  </a:cubicBezTo>
                  <a:cubicBezTo>
                    <a:pt x="669" y="1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15"/>
            <p:cNvSpPr/>
            <p:nvPr/>
          </p:nvSpPr>
          <p:spPr>
            <a:xfrm>
              <a:off x="1175764" y="5036870"/>
              <a:ext cx="41562" cy="37821"/>
            </a:xfrm>
            <a:custGeom>
              <a:rect b="b" l="l" r="r" t="t"/>
              <a:pathLst>
                <a:path extrusionOk="0" h="1102" w="1211">
                  <a:moveTo>
                    <a:pt x="451" y="1"/>
                  </a:moveTo>
                  <a:cubicBezTo>
                    <a:pt x="358" y="1"/>
                    <a:pt x="267" y="50"/>
                    <a:pt x="193" y="167"/>
                  </a:cubicBezTo>
                  <a:cubicBezTo>
                    <a:pt x="182" y="190"/>
                    <a:pt x="171" y="201"/>
                    <a:pt x="159" y="224"/>
                  </a:cubicBezTo>
                  <a:cubicBezTo>
                    <a:pt x="0" y="542"/>
                    <a:pt x="214" y="1102"/>
                    <a:pt x="556" y="1102"/>
                  </a:cubicBezTo>
                  <a:cubicBezTo>
                    <a:pt x="626" y="1102"/>
                    <a:pt x="701" y="1079"/>
                    <a:pt x="780" y="1025"/>
                  </a:cubicBezTo>
                  <a:cubicBezTo>
                    <a:pt x="1211" y="738"/>
                    <a:pt x="813" y="1"/>
                    <a:pt x="4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15"/>
            <p:cNvSpPr/>
            <p:nvPr/>
          </p:nvSpPr>
          <p:spPr>
            <a:xfrm>
              <a:off x="1271242" y="4954605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18" y="0"/>
                  </a:moveTo>
                  <a:cubicBezTo>
                    <a:pt x="241" y="0"/>
                    <a:pt x="1" y="148"/>
                    <a:pt x="108" y="454"/>
                  </a:cubicBezTo>
                  <a:cubicBezTo>
                    <a:pt x="119" y="477"/>
                    <a:pt x="131" y="499"/>
                    <a:pt x="142" y="522"/>
                  </a:cubicBezTo>
                  <a:cubicBezTo>
                    <a:pt x="241" y="727"/>
                    <a:pt x="525" y="877"/>
                    <a:pt x="765" y="877"/>
                  </a:cubicBezTo>
                  <a:cubicBezTo>
                    <a:pt x="962" y="877"/>
                    <a:pt x="1131" y="776"/>
                    <a:pt x="1146" y="522"/>
                  </a:cubicBezTo>
                  <a:cubicBezTo>
                    <a:pt x="1170" y="179"/>
                    <a:pt x="822" y="0"/>
                    <a:pt x="5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15"/>
            <p:cNvSpPr/>
            <p:nvPr/>
          </p:nvSpPr>
          <p:spPr>
            <a:xfrm>
              <a:off x="1249209" y="4877282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6"/>
                    <a:pt x="402" y="1098"/>
                    <a:pt x="765" y="1098"/>
                  </a:cubicBezTo>
                  <a:cubicBezTo>
                    <a:pt x="857" y="1098"/>
                    <a:pt x="948" y="1050"/>
                    <a:pt x="1021" y="936"/>
                  </a:cubicBezTo>
                  <a:cubicBezTo>
                    <a:pt x="1032" y="913"/>
                    <a:pt x="1043" y="890"/>
                    <a:pt x="1055" y="879"/>
                  </a:cubicBezTo>
                  <a:cubicBezTo>
                    <a:pt x="1205" y="561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15"/>
            <p:cNvSpPr/>
            <p:nvPr/>
          </p:nvSpPr>
          <p:spPr>
            <a:xfrm>
              <a:off x="1081933" y="4914794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75" y="1081"/>
                  </a:cubicBezTo>
                  <a:cubicBezTo>
                    <a:pt x="520" y="1081"/>
                    <a:pt x="570" y="1072"/>
                    <a:pt x="625" y="1050"/>
                  </a:cubicBezTo>
                  <a:cubicBezTo>
                    <a:pt x="648" y="1039"/>
                    <a:pt x="659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15"/>
            <p:cNvSpPr/>
            <p:nvPr/>
          </p:nvSpPr>
          <p:spPr>
            <a:xfrm>
              <a:off x="3214784" y="4016708"/>
              <a:ext cx="114286" cy="114663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59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30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15"/>
            <p:cNvSpPr/>
            <p:nvPr/>
          </p:nvSpPr>
          <p:spPr>
            <a:xfrm>
              <a:off x="2678808" y="3848265"/>
              <a:ext cx="566211" cy="188623"/>
            </a:xfrm>
            <a:custGeom>
              <a:rect b="b" l="l" r="r" t="t"/>
              <a:pathLst>
                <a:path extrusionOk="0" h="5496" w="16498">
                  <a:moveTo>
                    <a:pt x="5101" y="1"/>
                  </a:moveTo>
                  <a:cubicBezTo>
                    <a:pt x="4898" y="1"/>
                    <a:pt x="4694" y="4"/>
                    <a:pt x="4491" y="11"/>
                  </a:cubicBezTo>
                  <a:cubicBezTo>
                    <a:pt x="2833" y="79"/>
                    <a:pt x="598" y="677"/>
                    <a:pt x="0" y="2505"/>
                  </a:cubicBezTo>
                  <a:cubicBezTo>
                    <a:pt x="567" y="1938"/>
                    <a:pt x="1345" y="1624"/>
                    <a:pt x="2151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5" y="1693"/>
                    <a:pt x="5033" y="2415"/>
                    <a:pt x="6376" y="2708"/>
                  </a:cubicBezTo>
                  <a:cubicBezTo>
                    <a:pt x="7696" y="3013"/>
                    <a:pt x="8960" y="3555"/>
                    <a:pt x="10280" y="3859"/>
                  </a:cubicBezTo>
                  <a:cubicBezTo>
                    <a:pt x="11476" y="4119"/>
                    <a:pt x="12797" y="4412"/>
                    <a:pt x="13981" y="4875"/>
                  </a:cubicBezTo>
                  <a:cubicBezTo>
                    <a:pt x="14704" y="5134"/>
                    <a:pt x="15584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64" y="5428"/>
                    <a:pt x="16464" y="5394"/>
                  </a:cubicBezTo>
                  <a:cubicBezTo>
                    <a:pt x="15527" y="2776"/>
                    <a:pt x="12921" y="1230"/>
                    <a:pt x="10371" y="643"/>
                  </a:cubicBezTo>
                  <a:cubicBezTo>
                    <a:pt x="8649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15"/>
            <p:cNvSpPr/>
            <p:nvPr/>
          </p:nvSpPr>
          <p:spPr>
            <a:xfrm>
              <a:off x="2731455" y="3881933"/>
              <a:ext cx="510476" cy="149532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2" y="102"/>
                  </a:cubicBezTo>
                  <a:cubicBezTo>
                    <a:pt x="1163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5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70" y="351"/>
                    <a:pt x="4921" y="418"/>
                  </a:cubicBezTo>
                  <a:cubicBezTo>
                    <a:pt x="5372" y="520"/>
                    <a:pt x="5835" y="599"/>
                    <a:pt x="6298" y="734"/>
                  </a:cubicBezTo>
                  <a:cubicBezTo>
                    <a:pt x="6772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79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4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4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74" y="3792"/>
                    <a:pt x="13948" y="3646"/>
                    <a:pt x="13711" y="3476"/>
                  </a:cubicBezTo>
                  <a:cubicBezTo>
                    <a:pt x="13429" y="3273"/>
                    <a:pt x="13147" y="3104"/>
                    <a:pt x="12842" y="2946"/>
                  </a:cubicBezTo>
                  <a:lnTo>
                    <a:pt x="11770" y="2393"/>
                  </a:lnTo>
                  <a:cubicBezTo>
                    <a:pt x="11375" y="2201"/>
                    <a:pt x="10958" y="2021"/>
                    <a:pt x="10540" y="1874"/>
                  </a:cubicBezTo>
                  <a:cubicBezTo>
                    <a:pt x="9683" y="1535"/>
                    <a:pt x="8746" y="1197"/>
                    <a:pt x="7798" y="892"/>
                  </a:cubicBezTo>
                  <a:cubicBezTo>
                    <a:pt x="7336" y="734"/>
                    <a:pt x="6862" y="610"/>
                    <a:pt x="6377" y="486"/>
                  </a:cubicBezTo>
                  <a:cubicBezTo>
                    <a:pt x="5903" y="362"/>
                    <a:pt x="5429" y="283"/>
                    <a:pt x="4966" y="181"/>
                  </a:cubicBezTo>
                  <a:cubicBezTo>
                    <a:pt x="4503" y="114"/>
                    <a:pt x="4063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15"/>
            <p:cNvSpPr/>
            <p:nvPr/>
          </p:nvSpPr>
          <p:spPr>
            <a:xfrm>
              <a:off x="2896843" y="3856777"/>
              <a:ext cx="48837" cy="43792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37"/>
                  </a:cubicBezTo>
                  <a:cubicBezTo>
                    <a:pt x="361" y="361"/>
                    <a:pt x="553" y="497"/>
                    <a:pt x="734" y="643"/>
                  </a:cubicBezTo>
                  <a:cubicBezTo>
                    <a:pt x="824" y="722"/>
                    <a:pt x="903" y="790"/>
                    <a:pt x="982" y="880"/>
                  </a:cubicBezTo>
                  <a:cubicBezTo>
                    <a:pt x="1061" y="948"/>
                    <a:pt x="1129" y="1005"/>
                    <a:pt x="1185" y="1061"/>
                  </a:cubicBezTo>
                  <a:cubicBezTo>
                    <a:pt x="1219" y="1084"/>
                    <a:pt x="1242" y="1117"/>
                    <a:pt x="1264" y="1151"/>
                  </a:cubicBezTo>
                  <a:cubicBezTo>
                    <a:pt x="1287" y="1174"/>
                    <a:pt x="1309" y="1196"/>
                    <a:pt x="1321" y="1219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53"/>
                    <a:pt x="1422" y="1219"/>
                    <a:pt x="1422" y="1196"/>
                  </a:cubicBezTo>
                  <a:cubicBezTo>
                    <a:pt x="1422" y="1106"/>
                    <a:pt x="1411" y="1027"/>
                    <a:pt x="1377" y="948"/>
                  </a:cubicBezTo>
                  <a:cubicBezTo>
                    <a:pt x="1332" y="847"/>
                    <a:pt x="1264" y="745"/>
                    <a:pt x="1174" y="666"/>
                  </a:cubicBezTo>
                  <a:cubicBezTo>
                    <a:pt x="1084" y="587"/>
                    <a:pt x="982" y="519"/>
                    <a:pt x="869" y="463"/>
                  </a:cubicBezTo>
                  <a:cubicBezTo>
                    <a:pt x="655" y="339"/>
                    <a:pt x="440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15"/>
            <p:cNvSpPr/>
            <p:nvPr/>
          </p:nvSpPr>
          <p:spPr>
            <a:xfrm>
              <a:off x="2834106" y="3896279"/>
              <a:ext cx="83295" cy="12801"/>
            </a:xfrm>
            <a:custGeom>
              <a:rect b="b" l="l" r="r" t="t"/>
              <a:pathLst>
                <a:path extrusionOk="0" h="373" w="2427">
                  <a:moveTo>
                    <a:pt x="2314" y="0"/>
                  </a:moveTo>
                  <a:cubicBezTo>
                    <a:pt x="2235" y="0"/>
                    <a:pt x="2144" y="0"/>
                    <a:pt x="2031" y="23"/>
                  </a:cubicBezTo>
                  <a:cubicBezTo>
                    <a:pt x="1919" y="34"/>
                    <a:pt x="1783" y="34"/>
                    <a:pt x="1648" y="68"/>
                  </a:cubicBezTo>
                  <a:cubicBezTo>
                    <a:pt x="1512" y="102"/>
                    <a:pt x="1366" y="124"/>
                    <a:pt x="1208" y="147"/>
                  </a:cubicBezTo>
                  <a:cubicBezTo>
                    <a:pt x="1033" y="169"/>
                    <a:pt x="858" y="181"/>
                    <a:pt x="680" y="181"/>
                  </a:cubicBezTo>
                  <a:cubicBezTo>
                    <a:pt x="582" y="181"/>
                    <a:pt x="484" y="178"/>
                    <a:pt x="384" y="170"/>
                  </a:cubicBezTo>
                  <a:cubicBezTo>
                    <a:pt x="294" y="170"/>
                    <a:pt x="192" y="158"/>
                    <a:pt x="102" y="136"/>
                  </a:cubicBezTo>
                  <a:cubicBezTo>
                    <a:pt x="45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92" y="215"/>
                    <a:pt x="282" y="249"/>
                    <a:pt x="373" y="271"/>
                  </a:cubicBezTo>
                  <a:cubicBezTo>
                    <a:pt x="655" y="339"/>
                    <a:pt x="937" y="373"/>
                    <a:pt x="1230" y="373"/>
                  </a:cubicBezTo>
                  <a:cubicBezTo>
                    <a:pt x="1388" y="373"/>
                    <a:pt x="1546" y="373"/>
                    <a:pt x="1693" y="350"/>
                  </a:cubicBezTo>
                  <a:cubicBezTo>
                    <a:pt x="1828" y="328"/>
                    <a:pt x="1964" y="294"/>
                    <a:pt x="2088" y="237"/>
                  </a:cubicBezTo>
                  <a:cubicBezTo>
                    <a:pt x="2212" y="181"/>
                    <a:pt x="2325" y="113"/>
                    <a:pt x="2426" y="23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15"/>
            <p:cNvSpPr/>
            <p:nvPr/>
          </p:nvSpPr>
          <p:spPr>
            <a:xfrm>
              <a:off x="2804282" y="3864121"/>
              <a:ext cx="23646" cy="21347"/>
            </a:xfrm>
            <a:custGeom>
              <a:rect b="b" l="l" r="r" t="t"/>
              <a:pathLst>
                <a:path extrusionOk="0" h="622" w="689">
                  <a:moveTo>
                    <a:pt x="0" y="1"/>
                  </a:moveTo>
                  <a:lnTo>
                    <a:pt x="0" y="1"/>
                  </a:lnTo>
                  <a:cubicBezTo>
                    <a:pt x="113" y="80"/>
                    <a:pt x="215" y="181"/>
                    <a:pt x="305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18" y="508"/>
                    <a:pt x="418" y="565"/>
                    <a:pt x="418" y="576"/>
                  </a:cubicBezTo>
                  <a:lnTo>
                    <a:pt x="418" y="621"/>
                  </a:lnTo>
                  <a:lnTo>
                    <a:pt x="689" y="565"/>
                  </a:lnTo>
                  <a:lnTo>
                    <a:pt x="666" y="531"/>
                  </a:lnTo>
                  <a:cubicBezTo>
                    <a:pt x="666" y="497"/>
                    <a:pt x="644" y="463"/>
                    <a:pt x="632" y="429"/>
                  </a:cubicBezTo>
                  <a:cubicBezTo>
                    <a:pt x="576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15"/>
            <p:cNvSpPr/>
            <p:nvPr/>
          </p:nvSpPr>
          <p:spPr>
            <a:xfrm>
              <a:off x="2954158" y="3919136"/>
              <a:ext cx="63149" cy="27181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30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32" y="666"/>
                    <a:pt x="316" y="756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208" y="609"/>
                    <a:pt x="1321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82" y="350"/>
                    <a:pt x="1738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15"/>
            <p:cNvSpPr/>
            <p:nvPr/>
          </p:nvSpPr>
          <p:spPr>
            <a:xfrm>
              <a:off x="3000627" y="3922980"/>
              <a:ext cx="25980" cy="26392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63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25" y="667"/>
                  </a:cubicBezTo>
                  <a:lnTo>
                    <a:pt x="1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41" y="520"/>
                  </a:cubicBezTo>
                  <a:cubicBezTo>
                    <a:pt x="531" y="441"/>
                    <a:pt x="610" y="339"/>
                    <a:pt x="678" y="238"/>
                  </a:cubicBezTo>
                  <a:lnTo>
                    <a:pt x="757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15"/>
            <p:cNvSpPr/>
            <p:nvPr/>
          </p:nvSpPr>
          <p:spPr>
            <a:xfrm>
              <a:off x="3035084" y="3898990"/>
              <a:ext cx="13591" cy="32570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69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15"/>
            <p:cNvSpPr/>
            <p:nvPr/>
          </p:nvSpPr>
          <p:spPr>
            <a:xfrm>
              <a:off x="3035496" y="3880011"/>
              <a:ext cx="30613" cy="59271"/>
            </a:xfrm>
            <a:custGeom>
              <a:rect b="b" l="l" r="r" t="t"/>
              <a:pathLst>
                <a:path extrusionOk="0" h="1727" w="892">
                  <a:moveTo>
                    <a:pt x="0" y="0"/>
                  </a:moveTo>
                  <a:cubicBezTo>
                    <a:pt x="0" y="0"/>
                    <a:pt x="90" y="91"/>
                    <a:pt x="203" y="237"/>
                  </a:cubicBezTo>
                  <a:cubicBezTo>
                    <a:pt x="271" y="316"/>
                    <a:pt x="327" y="395"/>
                    <a:pt x="384" y="486"/>
                  </a:cubicBezTo>
                  <a:cubicBezTo>
                    <a:pt x="451" y="587"/>
                    <a:pt x="508" y="689"/>
                    <a:pt x="553" y="790"/>
                  </a:cubicBezTo>
                  <a:cubicBezTo>
                    <a:pt x="598" y="903"/>
                    <a:pt x="621" y="1005"/>
                    <a:pt x="643" y="1117"/>
                  </a:cubicBezTo>
                  <a:cubicBezTo>
                    <a:pt x="655" y="1219"/>
                    <a:pt x="666" y="1309"/>
                    <a:pt x="655" y="1400"/>
                  </a:cubicBezTo>
                  <a:cubicBezTo>
                    <a:pt x="655" y="1479"/>
                    <a:pt x="643" y="1546"/>
                    <a:pt x="621" y="1614"/>
                  </a:cubicBezTo>
                  <a:cubicBezTo>
                    <a:pt x="609" y="1670"/>
                    <a:pt x="609" y="1704"/>
                    <a:pt x="609" y="1704"/>
                  </a:cubicBezTo>
                  <a:lnTo>
                    <a:pt x="892" y="1727"/>
                  </a:lnTo>
                  <a:cubicBezTo>
                    <a:pt x="892" y="1704"/>
                    <a:pt x="892" y="1670"/>
                    <a:pt x="892" y="1648"/>
                  </a:cubicBezTo>
                  <a:cubicBezTo>
                    <a:pt x="892" y="1569"/>
                    <a:pt x="892" y="1490"/>
                    <a:pt x="892" y="1422"/>
                  </a:cubicBezTo>
                  <a:cubicBezTo>
                    <a:pt x="880" y="1298"/>
                    <a:pt x="858" y="1185"/>
                    <a:pt x="824" y="1072"/>
                  </a:cubicBezTo>
                  <a:cubicBezTo>
                    <a:pt x="790" y="959"/>
                    <a:pt x="745" y="835"/>
                    <a:pt x="677" y="734"/>
                  </a:cubicBezTo>
                  <a:cubicBezTo>
                    <a:pt x="553" y="542"/>
                    <a:pt x="406" y="361"/>
                    <a:pt x="237" y="203"/>
                  </a:cubicBezTo>
                  <a:cubicBezTo>
                    <a:pt x="102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15"/>
            <p:cNvSpPr/>
            <p:nvPr/>
          </p:nvSpPr>
          <p:spPr>
            <a:xfrm>
              <a:off x="2978182" y="3893156"/>
              <a:ext cx="19768" cy="22891"/>
            </a:xfrm>
            <a:custGeom>
              <a:rect b="b" l="l" r="r" t="t"/>
              <a:pathLst>
                <a:path extrusionOk="0" h="667" w="576">
                  <a:moveTo>
                    <a:pt x="0" y="1"/>
                  </a:moveTo>
                  <a:cubicBezTo>
                    <a:pt x="90" y="103"/>
                    <a:pt x="169" y="204"/>
                    <a:pt x="237" y="317"/>
                  </a:cubicBezTo>
                  <a:cubicBezTo>
                    <a:pt x="260" y="351"/>
                    <a:pt x="271" y="396"/>
                    <a:pt x="282" y="430"/>
                  </a:cubicBezTo>
                  <a:cubicBezTo>
                    <a:pt x="293" y="464"/>
                    <a:pt x="305" y="509"/>
                    <a:pt x="293" y="543"/>
                  </a:cubicBezTo>
                  <a:lnTo>
                    <a:pt x="293" y="667"/>
                  </a:lnTo>
                  <a:lnTo>
                    <a:pt x="576" y="622"/>
                  </a:lnTo>
                  <a:cubicBezTo>
                    <a:pt x="576" y="622"/>
                    <a:pt x="553" y="565"/>
                    <a:pt x="530" y="497"/>
                  </a:cubicBezTo>
                  <a:cubicBezTo>
                    <a:pt x="519" y="452"/>
                    <a:pt x="497" y="407"/>
                    <a:pt x="463" y="373"/>
                  </a:cubicBezTo>
                  <a:cubicBezTo>
                    <a:pt x="429" y="328"/>
                    <a:pt x="384" y="272"/>
                    <a:pt x="350" y="227"/>
                  </a:cubicBezTo>
                  <a:cubicBezTo>
                    <a:pt x="237" y="136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15"/>
            <p:cNvSpPr/>
            <p:nvPr/>
          </p:nvSpPr>
          <p:spPr>
            <a:xfrm>
              <a:off x="3094732" y="3927647"/>
              <a:ext cx="15135" cy="31300"/>
            </a:xfrm>
            <a:custGeom>
              <a:rect b="b" l="l" r="r" t="t"/>
              <a:pathLst>
                <a:path extrusionOk="0" h="912" w="441">
                  <a:moveTo>
                    <a:pt x="181" y="711"/>
                  </a:moveTo>
                  <a:cubicBezTo>
                    <a:pt x="175" y="745"/>
                    <a:pt x="175" y="754"/>
                    <a:pt x="177" y="754"/>
                  </a:cubicBezTo>
                  <a:cubicBezTo>
                    <a:pt x="178" y="754"/>
                    <a:pt x="181" y="745"/>
                    <a:pt x="181" y="745"/>
                  </a:cubicBezTo>
                  <a:cubicBezTo>
                    <a:pt x="181" y="731"/>
                    <a:pt x="181" y="722"/>
                    <a:pt x="181" y="711"/>
                  </a:cubicBezTo>
                  <a:close/>
                  <a:moveTo>
                    <a:pt x="1" y="0"/>
                  </a:moveTo>
                  <a:lnTo>
                    <a:pt x="91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81" y="689"/>
                  </a:cubicBezTo>
                  <a:cubicBezTo>
                    <a:pt x="181" y="697"/>
                    <a:pt x="181" y="704"/>
                    <a:pt x="181" y="711"/>
                  </a:cubicBezTo>
                  <a:cubicBezTo>
                    <a:pt x="204" y="677"/>
                    <a:pt x="238" y="643"/>
                    <a:pt x="283" y="643"/>
                  </a:cubicBezTo>
                  <a:cubicBezTo>
                    <a:pt x="303" y="643"/>
                    <a:pt x="333" y="653"/>
                    <a:pt x="355" y="663"/>
                  </a:cubicBezTo>
                  <a:lnTo>
                    <a:pt x="355" y="663"/>
                  </a:lnTo>
                  <a:lnTo>
                    <a:pt x="238" y="869"/>
                  </a:lnTo>
                  <a:cubicBezTo>
                    <a:pt x="238" y="880"/>
                    <a:pt x="238" y="880"/>
                    <a:pt x="238" y="880"/>
                  </a:cubicBezTo>
                  <a:cubicBezTo>
                    <a:pt x="238" y="892"/>
                    <a:pt x="226" y="892"/>
                    <a:pt x="249" y="903"/>
                  </a:cubicBezTo>
                  <a:cubicBezTo>
                    <a:pt x="260" y="909"/>
                    <a:pt x="274" y="911"/>
                    <a:pt x="288" y="911"/>
                  </a:cubicBezTo>
                  <a:cubicBezTo>
                    <a:pt x="302" y="911"/>
                    <a:pt x="317" y="909"/>
                    <a:pt x="328" y="903"/>
                  </a:cubicBezTo>
                  <a:cubicBezTo>
                    <a:pt x="373" y="892"/>
                    <a:pt x="407" y="858"/>
                    <a:pt x="429" y="824"/>
                  </a:cubicBezTo>
                  <a:cubicBezTo>
                    <a:pt x="441" y="745"/>
                    <a:pt x="429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6" y="564"/>
                    <a:pt x="350" y="452"/>
                    <a:pt x="305" y="350"/>
                  </a:cubicBezTo>
                  <a:cubicBezTo>
                    <a:pt x="260" y="249"/>
                    <a:pt x="192" y="158"/>
                    <a:pt x="125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15"/>
            <p:cNvSpPr/>
            <p:nvPr/>
          </p:nvSpPr>
          <p:spPr>
            <a:xfrm>
              <a:off x="3095899" y="3959393"/>
              <a:ext cx="31780" cy="10879"/>
            </a:xfrm>
            <a:custGeom>
              <a:rect b="b" l="l" r="r" t="t"/>
              <a:pathLst>
                <a:path extrusionOk="0" h="317" w="926">
                  <a:moveTo>
                    <a:pt x="813" y="1"/>
                  </a:moveTo>
                  <a:lnTo>
                    <a:pt x="689" y="80"/>
                  </a:lnTo>
                  <a:cubicBezTo>
                    <a:pt x="610" y="125"/>
                    <a:pt x="531" y="159"/>
                    <a:pt x="441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52" y="317"/>
                  </a:cubicBezTo>
                  <a:cubicBezTo>
                    <a:pt x="565" y="317"/>
                    <a:pt x="677" y="317"/>
                    <a:pt x="790" y="283"/>
                  </a:cubicBezTo>
                  <a:lnTo>
                    <a:pt x="926" y="24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15"/>
            <p:cNvSpPr/>
            <p:nvPr/>
          </p:nvSpPr>
          <p:spPr>
            <a:xfrm>
              <a:off x="3147791" y="3958227"/>
              <a:ext cx="9713" cy="18258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1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15"/>
            <p:cNvSpPr/>
            <p:nvPr/>
          </p:nvSpPr>
          <p:spPr>
            <a:xfrm>
              <a:off x="3203939" y="4103469"/>
              <a:ext cx="192913" cy="134843"/>
            </a:xfrm>
            <a:custGeom>
              <a:rect b="b" l="l" r="r" t="t"/>
              <a:pathLst>
                <a:path extrusionOk="0" h="3929" w="5621">
                  <a:moveTo>
                    <a:pt x="3596" y="86"/>
                  </a:moveTo>
                  <a:cubicBezTo>
                    <a:pt x="3434" y="86"/>
                    <a:pt x="3276" y="128"/>
                    <a:pt x="3115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8" y="1239"/>
                  </a:cubicBezTo>
                  <a:cubicBezTo>
                    <a:pt x="2007" y="1239"/>
                    <a:pt x="1937" y="1235"/>
                    <a:pt x="1867" y="1235"/>
                  </a:cubicBezTo>
                  <a:cubicBezTo>
                    <a:pt x="1746" y="1235"/>
                    <a:pt x="1626" y="1246"/>
                    <a:pt x="1513" y="1309"/>
                  </a:cubicBezTo>
                  <a:cubicBezTo>
                    <a:pt x="1163" y="1467"/>
                    <a:pt x="1095" y="1840"/>
                    <a:pt x="757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33" y="3893"/>
                  </a:lnTo>
                  <a:cubicBezTo>
                    <a:pt x="638" y="3918"/>
                    <a:pt x="643" y="3929"/>
                    <a:pt x="649" y="3929"/>
                  </a:cubicBezTo>
                  <a:cubicBezTo>
                    <a:pt x="684" y="3929"/>
                    <a:pt x="738" y="3563"/>
                    <a:pt x="824" y="3476"/>
                  </a:cubicBezTo>
                  <a:cubicBezTo>
                    <a:pt x="1039" y="3273"/>
                    <a:pt x="1411" y="3374"/>
                    <a:pt x="1671" y="3216"/>
                  </a:cubicBezTo>
                  <a:cubicBezTo>
                    <a:pt x="1975" y="3013"/>
                    <a:pt x="2472" y="2900"/>
                    <a:pt x="2675" y="2573"/>
                  </a:cubicBezTo>
                  <a:cubicBezTo>
                    <a:pt x="2743" y="2472"/>
                    <a:pt x="2731" y="2246"/>
                    <a:pt x="2833" y="2167"/>
                  </a:cubicBezTo>
                  <a:cubicBezTo>
                    <a:pt x="2879" y="2128"/>
                    <a:pt x="2939" y="2116"/>
                    <a:pt x="3008" y="2116"/>
                  </a:cubicBezTo>
                  <a:cubicBezTo>
                    <a:pt x="3113" y="2116"/>
                    <a:pt x="3236" y="2143"/>
                    <a:pt x="3352" y="2143"/>
                  </a:cubicBezTo>
                  <a:cubicBezTo>
                    <a:pt x="3424" y="2143"/>
                    <a:pt x="3494" y="2133"/>
                    <a:pt x="3555" y="2099"/>
                  </a:cubicBezTo>
                  <a:cubicBezTo>
                    <a:pt x="3928" y="1896"/>
                    <a:pt x="3837" y="1501"/>
                    <a:pt x="4052" y="1275"/>
                  </a:cubicBezTo>
                  <a:cubicBezTo>
                    <a:pt x="4242" y="1060"/>
                    <a:pt x="4553" y="1039"/>
                    <a:pt x="4872" y="1039"/>
                  </a:cubicBezTo>
                  <a:cubicBezTo>
                    <a:pt x="4949" y="1039"/>
                    <a:pt x="5026" y="1041"/>
                    <a:pt x="5102" y="1041"/>
                  </a:cubicBezTo>
                  <a:cubicBezTo>
                    <a:pt x="5290" y="1041"/>
                    <a:pt x="5470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3" y="86"/>
                    <a:pt x="3596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15"/>
            <p:cNvSpPr/>
            <p:nvPr/>
          </p:nvSpPr>
          <p:spPr>
            <a:xfrm>
              <a:off x="2338766" y="3999857"/>
              <a:ext cx="962436" cy="845302"/>
            </a:xfrm>
            <a:custGeom>
              <a:rect b="b" l="l" r="r" t="t"/>
              <a:pathLst>
                <a:path extrusionOk="0" h="24630" w="28043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2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4" y="24143"/>
                  </a:cubicBezTo>
                  <a:cubicBezTo>
                    <a:pt x="17661" y="23432"/>
                    <a:pt x="20177" y="22699"/>
                    <a:pt x="22885" y="20871"/>
                  </a:cubicBezTo>
                  <a:cubicBezTo>
                    <a:pt x="25266" y="19156"/>
                    <a:pt x="27602" y="16402"/>
                    <a:pt x="27783" y="13186"/>
                  </a:cubicBezTo>
                  <a:cubicBezTo>
                    <a:pt x="28042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15"/>
            <p:cNvSpPr/>
            <p:nvPr/>
          </p:nvSpPr>
          <p:spPr>
            <a:xfrm>
              <a:off x="3199305" y="4132126"/>
              <a:ext cx="106907" cy="127053"/>
            </a:xfrm>
            <a:custGeom>
              <a:rect b="b" l="l" r="r" t="t"/>
              <a:pathLst>
                <a:path extrusionOk="0" h="3702" w="3115">
                  <a:moveTo>
                    <a:pt x="0" y="0"/>
                  </a:moveTo>
                  <a:lnTo>
                    <a:pt x="474" y="959"/>
                  </a:lnTo>
                  <a:cubicBezTo>
                    <a:pt x="644" y="1275"/>
                    <a:pt x="835" y="1580"/>
                    <a:pt x="1050" y="1873"/>
                  </a:cubicBezTo>
                  <a:cubicBezTo>
                    <a:pt x="1264" y="2144"/>
                    <a:pt x="1433" y="2449"/>
                    <a:pt x="1558" y="2765"/>
                  </a:cubicBezTo>
                  <a:cubicBezTo>
                    <a:pt x="1558" y="2686"/>
                    <a:pt x="1569" y="2596"/>
                    <a:pt x="1558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6"/>
                    <a:pt x="1462" y="2117"/>
                    <a:pt x="1442" y="2058"/>
                  </a:cubicBezTo>
                  <a:lnTo>
                    <a:pt x="1442" y="2058"/>
                  </a:lnTo>
                  <a:cubicBezTo>
                    <a:pt x="1538" y="2184"/>
                    <a:pt x="1640" y="2305"/>
                    <a:pt x="1761" y="2426"/>
                  </a:cubicBezTo>
                  <a:cubicBezTo>
                    <a:pt x="1907" y="2596"/>
                    <a:pt x="2065" y="2765"/>
                    <a:pt x="2235" y="2900"/>
                  </a:cubicBezTo>
                  <a:lnTo>
                    <a:pt x="3115" y="3702"/>
                  </a:lnTo>
                  <a:lnTo>
                    <a:pt x="2652" y="2630"/>
                  </a:lnTo>
                  <a:cubicBezTo>
                    <a:pt x="2551" y="2426"/>
                    <a:pt x="2472" y="2212"/>
                    <a:pt x="2370" y="2009"/>
                  </a:cubicBezTo>
                  <a:cubicBezTo>
                    <a:pt x="2246" y="1828"/>
                    <a:pt x="2122" y="1648"/>
                    <a:pt x="1998" y="1467"/>
                  </a:cubicBezTo>
                  <a:cubicBezTo>
                    <a:pt x="1727" y="1140"/>
                    <a:pt x="1422" y="835"/>
                    <a:pt x="1117" y="542"/>
                  </a:cubicBezTo>
                  <a:lnTo>
                    <a:pt x="1117" y="542"/>
                  </a:lnTo>
                  <a:cubicBezTo>
                    <a:pt x="1228" y="777"/>
                    <a:pt x="1347" y="1012"/>
                    <a:pt x="1470" y="1240"/>
                  </a:cubicBezTo>
                  <a:lnTo>
                    <a:pt x="1470" y="1240"/>
                  </a:lnTo>
                  <a:lnTo>
                    <a:pt x="1354" y="1106"/>
                  </a:lnTo>
                  <a:lnTo>
                    <a:pt x="835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15"/>
            <p:cNvSpPr/>
            <p:nvPr/>
          </p:nvSpPr>
          <p:spPr>
            <a:xfrm>
              <a:off x="3251952" y="4141015"/>
              <a:ext cx="40326" cy="6510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lnTo>
                    <a:pt x="1" y="1"/>
                  </a:lnTo>
                  <a:cubicBezTo>
                    <a:pt x="12" y="125"/>
                    <a:pt x="46" y="249"/>
                    <a:pt x="103" y="373"/>
                  </a:cubicBezTo>
                  <a:cubicBezTo>
                    <a:pt x="148" y="486"/>
                    <a:pt x="193" y="599"/>
                    <a:pt x="260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54" y="1197"/>
                  </a:lnTo>
                  <a:cubicBezTo>
                    <a:pt x="588" y="1265"/>
                    <a:pt x="622" y="1287"/>
                    <a:pt x="655" y="1355"/>
                  </a:cubicBezTo>
                  <a:cubicBezTo>
                    <a:pt x="712" y="1457"/>
                    <a:pt x="780" y="1558"/>
                    <a:pt x="859" y="1660"/>
                  </a:cubicBezTo>
                  <a:cubicBezTo>
                    <a:pt x="938" y="1761"/>
                    <a:pt x="1050" y="1840"/>
                    <a:pt x="1175" y="1897"/>
                  </a:cubicBezTo>
                  <a:cubicBezTo>
                    <a:pt x="1175" y="1885"/>
                    <a:pt x="1152" y="1739"/>
                    <a:pt x="1152" y="1524"/>
                  </a:cubicBezTo>
                  <a:cubicBezTo>
                    <a:pt x="1152" y="1400"/>
                    <a:pt x="1129" y="1276"/>
                    <a:pt x="1107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26" y="746"/>
                  </a:lnTo>
                  <a:cubicBezTo>
                    <a:pt x="768" y="509"/>
                    <a:pt x="576" y="317"/>
                    <a:pt x="351" y="170"/>
                  </a:cubicBezTo>
                  <a:cubicBezTo>
                    <a:pt x="238" y="91"/>
                    <a:pt x="125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15"/>
            <p:cNvSpPr/>
            <p:nvPr/>
          </p:nvSpPr>
          <p:spPr>
            <a:xfrm>
              <a:off x="3276354" y="4132126"/>
              <a:ext cx="32192" cy="60815"/>
            </a:xfrm>
            <a:custGeom>
              <a:rect b="b" l="l" r="r" t="t"/>
              <a:pathLst>
                <a:path extrusionOk="0" h="1772" w="938">
                  <a:moveTo>
                    <a:pt x="12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64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37" y="1546"/>
                    <a:pt x="926" y="1433"/>
                  </a:cubicBezTo>
                  <a:cubicBezTo>
                    <a:pt x="904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6" y="192"/>
                  </a:cubicBezTo>
                  <a:cubicBezTo>
                    <a:pt x="215" y="113"/>
                    <a:pt x="125" y="45"/>
                    <a:pt x="12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15"/>
            <p:cNvSpPr/>
            <p:nvPr/>
          </p:nvSpPr>
          <p:spPr>
            <a:xfrm>
              <a:off x="3284899" y="4087201"/>
              <a:ext cx="67027" cy="134020"/>
            </a:xfrm>
            <a:custGeom>
              <a:rect b="b" l="l" r="r" t="t"/>
              <a:pathLst>
                <a:path extrusionOk="0" h="3905" w="1953">
                  <a:moveTo>
                    <a:pt x="0" y="0"/>
                  </a:moveTo>
                  <a:lnTo>
                    <a:pt x="226" y="655"/>
                  </a:lnTo>
                  <a:cubicBezTo>
                    <a:pt x="267" y="771"/>
                    <a:pt x="312" y="883"/>
                    <a:pt x="364" y="994"/>
                  </a:cubicBezTo>
                  <a:lnTo>
                    <a:pt x="364" y="994"/>
                  </a:lnTo>
                  <a:lnTo>
                    <a:pt x="350" y="982"/>
                  </a:lnTo>
                  <a:lnTo>
                    <a:pt x="158" y="779"/>
                  </a:lnTo>
                  <a:lnTo>
                    <a:pt x="158" y="779"/>
                  </a:lnTo>
                  <a:cubicBezTo>
                    <a:pt x="192" y="869"/>
                    <a:pt x="203" y="948"/>
                    <a:pt x="248" y="1027"/>
                  </a:cubicBezTo>
                  <a:cubicBezTo>
                    <a:pt x="294" y="1117"/>
                    <a:pt x="350" y="1196"/>
                    <a:pt x="406" y="1275"/>
                  </a:cubicBezTo>
                  <a:cubicBezTo>
                    <a:pt x="519" y="1433"/>
                    <a:pt x="621" y="1569"/>
                    <a:pt x="711" y="1716"/>
                  </a:cubicBezTo>
                  <a:cubicBezTo>
                    <a:pt x="790" y="1874"/>
                    <a:pt x="880" y="2032"/>
                    <a:pt x="959" y="2189"/>
                  </a:cubicBezTo>
                  <a:cubicBezTo>
                    <a:pt x="1050" y="2359"/>
                    <a:pt x="1140" y="2517"/>
                    <a:pt x="1230" y="2675"/>
                  </a:cubicBezTo>
                  <a:lnTo>
                    <a:pt x="1952" y="3905"/>
                  </a:lnTo>
                  <a:lnTo>
                    <a:pt x="1693" y="2494"/>
                  </a:lnTo>
                  <a:lnTo>
                    <a:pt x="1625" y="2178"/>
                  </a:lnTo>
                  <a:cubicBezTo>
                    <a:pt x="1591" y="2088"/>
                    <a:pt x="1557" y="1998"/>
                    <a:pt x="1523" y="1896"/>
                  </a:cubicBezTo>
                  <a:cubicBezTo>
                    <a:pt x="1433" y="1727"/>
                    <a:pt x="1343" y="1546"/>
                    <a:pt x="1241" y="1388"/>
                  </a:cubicBezTo>
                  <a:lnTo>
                    <a:pt x="1225" y="1364"/>
                  </a:lnTo>
                  <a:lnTo>
                    <a:pt x="1225" y="1364"/>
                  </a:lnTo>
                  <a:cubicBezTo>
                    <a:pt x="1352" y="1446"/>
                    <a:pt x="1472" y="1537"/>
                    <a:pt x="1591" y="1637"/>
                  </a:cubicBezTo>
                  <a:cubicBezTo>
                    <a:pt x="1659" y="1682"/>
                    <a:pt x="1727" y="1738"/>
                    <a:pt x="1783" y="1795"/>
                  </a:cubicBezTo>
                  <a:cubicBezTo>
                    <a:pt x="1828" y="1862"/>
                    <a:pt x="1907" y="1919"/>
                    <a:pt x="1896" y="2009"/>
                  </a:cubicBezTo>
                  <a:cubicBezTo>
                    <a:pt x="1952" y="1930"/>
                    <a:pt x="1896" y="1817"/>
                    <a:pt x="1862" y="1738"/>
                  </a:cubicBezTo>
                  <a:cubicBezTo>
                    <a:pt x="1828" y="1659"/>
                    <a:pt x="1783" y="1580"/>
                    <a:pt x="1727" y="1501"/>
                  </a:cubicBezTo>
                  <a:cubicBezTo>
                    <a:pt x="1625" y="1354"/>
                    <a:pt x="1512" y="1219"/>
                    <a:pt x="1388" y="1084"/>
                  </a:cubicBezTo>
                  <a:cubicBezTo>
                    <a:pt x="1275" y="948"/>
                    <a:pt x="1151" y="824"/>
                    <a:pt x="1016" y="700"/>
                  </a:cubicBezTo>
                  <a:cubicBezTo>
                    <a:pt x="880" y="576"/>
                    <a:pt x="734" y="452"/>
                    <a:pt x="576" y="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15"/>
            <p:cNvSpPr/>
            <p:nvPr/>
          </p:nvSpPr>
          <p:spPr>
            <a:xfrm>
              <a:off x="3338713" y="4102679"/>
              <a:ext cx="26770" cy="48460"/>
            </a:xfrm>
            <a:custGeom>
              <a:rect b="b" l="l" r="r" t="t"/>
              <a:pathLst>
                <a:path extrusionOk="0" h="1412" w="78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39" y="1107"/>
                    <a:pt x="463" y="1219"/>
                  </a:cubicBezTo>
                  <a:cubicBezTo>
                    <a:pt x="576" y="1321"/>
                    <a:pt x="666" y="1411"/>
                    <a:pt x="666" y="1411"/>
                  </a:cubicBezTo>
                  <a:cubicBezTo>
                    <a:pt x="723" y="1321"/>
                    <a:pt x="757" y="1231"/>
                    <a:pt x="768" y="1129"/>
                  </a:cubicBezTo>
                  <a:cubicBezTo>
                    <a:pt x="779" y="926"/>
                    <a:pt x="734" y="734"/>
                    <a:pt x="644" y="565"/>
                  </a:cubicBezTo>
                  <a:cubicBezTo>
                    <a:pt x="554" y="407"/>
                    <a:pt x="429" y="272"/>
                    <a:pt x="294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15"/>
            <p:cNvSpPr/>
            <p:nvPr/>
          </p:nvSpPr>
          <p:spPr>
            <a:xfrm>
              <a:off x="3365037" y="4106935"/>
              <a:ext cx="23681" cy="39159"/>
            </a:xfrm>
            <a:custGeom>
              <a:rect b="b" l="l" r="r" t="t"/>
              <a:pathLst>
                <a:path extrusionOk="0" h="1141" w="690">
                  <a:moveTo>
                    <a:pt x="35" y="1"/>
                  </a:moveTo>
                  <a:cubicBezTo>
                    <a:pt x="12" y="80"/>
                    <a:pt x="1" y="159"/>
                    <a:pt x="1" y="249"/>
                  </a:cubicBezTo>
                  <a:cubicBezTo>
                    <a:pt x="1" y="396"/>
                    <a:pt x="35" y="531"/>
                    <a:pt x="103" y="667"/>
                  </a:cubicBezTo>
                  <a:cubicBezTo>
                    <a:pt x="159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43" y="1141"/>
                  </a:cubicBezTo>
                  <a:cubicBezTo>
                    <a:pt x="588" y="1073"/>
                    <a:pt x="633" y="994"/>
                    <a:pt x="644" y="904"/>
                  </a:cubicBezTo>
                  <a:cubicBezTo>
                    <a:pt x="689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15"/>
            <p:cNvSpPr/>
            <p:nvPr/>
          </p:nvSpPr>
          <p:spPr>
            <a:xfrm>
              <a:off x="2497564" y="4204919"/>
              <a:ext cx="15890" cy="24813"/>
            </a:xfrm>
            <a:custGeom>
              <a:rect b="b" l="l" r="r" t="t"/>
              <a:pathLst>
                <a:path extrusionOk="0" h="723" w="463">
                  <a:moveTo>
                    <a:pt x="226" y="1"/>
                  </a:moveTo>
                  <a:cubicBezTo>
                    <a:pt x="102" y="1"/>
                    <a:pt x="0" y="159"/>
                    <a:pt x="0" y="362"/>
                  </a:cubicBezTo>
                  <a:cubicBezTo>
                    <a:pt x="0" y="554"/>
                    <a:pt x="102" y="723"/>
                    <a:pt x="226" y="723"/>
                  </a:cubicBezTo>
                  <a:cubicBezTo>
                    <a:pt x="361" y="723"/>
                    <a:pt x="463" y="554"/>
                    <a:pt x="463" y="362"/>
                  </a:cubicBezTo>
                  <a:cubicBezTo>
                    <a:pt x="463" y="159"/>
                    <a:pt x="361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15"/>
            <p:cNvSpPr/>
            <p:nvPr/>
          </p:nvSpPr>
          <p:spPr>
            <a:xfrm>
              <a:off x="2510331" y="4187862"/>
              <a:ext cx="23338" cy="19425"/>
            </a:xfrm>
            <a:custGeom>
              <a:rect b="b" l="l" r="r" t="t"/>
              <a:pathLst>
                <a:path extrusionOk="0" h="566" w="680">
                  <a:moveTo>
                    <a:pt x="393" y="0"/>
                  </a:moveTo>
                  <a:cubicBezTo>
                    <a:pt x="387" y="0"/>
                    <a:pt x="380" y="1"/>
                    <a:pt x="373" y="1"/>
                  </a:cubicBezTo>
                  <a:cubicBezTo>
                    <a:pt x="114" y="1"/>
                    <a:pt x="1" y="328"/>
                    <a:pt x="193" y="498"/>
                  </a:cubicBezTo>
                  <a:cubicBezTo>
                    <a:pt x="246" y="545"/>
                    <a:pt x="309" y="566"/>
                    <a:pt x="370" y="566"/>
                  </a:cubicBezTo>
                  <a:cubicBezTo>
                    <a:pt x="528" y="566"/>
                    <a:pt x="680" y="428"/>
                    <a:pt x="655" y="249"/>
                  </a:cubicBezTo>
                  <a:cubicBezTo>
                    <a:pt x="644" y="110"/>
                    <a:pt x="5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15"/>
            <p:cNvSpPr/>
            <p:nvPr/>
          </p:nvSpPr>
          <p:spPr>
            <a:xfrm>
              <a:off x="2544789" y="4158449"/>
              <a:ext cx="31437" cy="29481"/>
            </a:xfrm>
            <a:custGeom>
              <a:rect b="b" l="l" r="r" t="t"/>
              <a:pathLst>
                <a:path extrusionOk="0" h="859" w="916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12" y="858"/>
                    <a:pt x="915" y="666"/>
                    <a:pt x="915" y="429"/>
                  </a:cubicBezTo>
                  <a:cubicBezTo>
                    <a:pt x="915" y="192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15"/>
            <p:cNvSpPr/>
            <p:nvPr/>
          </p:nvSpPr>
          <p:spPr>
            <a:xfrm>
              <a:off x="2544789" y="4204919"/>
              <a:ext cx="31437" cy="24813"/>
            </a:xfrm>
            <a:custGeom>
              <a:rect b="b" l="l" r="r" t="t"/>
              <a:pathLst>
                <a:path extrusionOk="0" h="723" w="916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12" y="723"/>
                    <a:pt x="915" y="554"/>
                    <a:pt x="915" y="362"/>
                  </a:cubicBezTo>
                  <a:cubicBezTo>
                    <a:pt x="915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15"/>
            <p:cNvSpPr/>
            <p:nvPr/>
          </p:nvSpPr>
          <p:spPr>
            <a:xfrm>
              <a:off x="2594381" y="4173173"/>
              <a:ext cx="9713" cy="14758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26" y="429"/>
                    <a:pt x="282" y="328"/>
                    <a:pt x="282" y="215"/>
                  </a:cubicBezTo>
                  <a:cubicBezTo>
                    <a:pt x="282" y="91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15"/>
            <p:cNvSpPr/>
            <p:nvPr/>
          </p:nvSpPr>
          <p:spPr>
            <a:xfrm>
              <a:off x="2620327" y="4127081"/>
              <a:ext cx="21725" cy="31403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15"/>
            <p:cNvSpPr/>
            <p:nvPr/>
          </p:nvSpPr>
          <p:spPr>
            <a:xfrm>
              <a:off x="2653617" y="4106558"/>
              <a:ext cx="36825" cy="43037"/>
            </a:xfrm>
            <a:custGeom>
              <a:rect b="b" l="l" r="r" t="t"/>
              <a:pathLst>
                <a:path extrusionOk="0" h="1254" w="1073">
                  <a:moveTo>
                    <a:pt x="542" y="1"/>
                  </a:moveTo>
                  <a:cubicBezTo>
                    <a:pt x="249" y="1"/>
                    <a:pt x="1" y="283"/>
                    <a:pt x="1" y="621"/>
                  </a:cubicBezTo>
                  <a:cubicBezTo>
                    <a:pt x="1" y="971"/>
                    <a:pt x="238" y="1253"/>
                    <a:pt x="542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15"/>
            <p:cNvSpPr/>
            <p:nvPr/>
          </p:nvSpPr>
          <p:spPr>
            <a:xfrm>
              <a:off x="2645484" y="4180517"/>
              <a:ext cx="26770" cy="22720"/>
            </a:xfrm>
            <a:custGeom>
              <a:rect b="b" l="l" r="r" t="t"/>
              <a:pathLst>
                <a:path extrusionOk="0" h="662" w="780">
                  <a:moveTo>
                    <a:pt x="441" y="1"/>
                  </a:moveTo>
                  <a:cubicBezTo>
                    <a:pt x="159" y="1"/>
                    <a:pt x="1" y="351"/>
                    <a:pt x="204" y="554"/>
                  </a:cubicBezTo>
                  <a:cubicBezTo>
                    <a:pt x="271" y="628"/>
                    <a:pt x="357" y="662"/>
                    <a:pt x="443" y="662"/>
                  </a:cubicBezTo>
                  <a:cubicBezTo>
                    <a:pt x="606" y="662"/>
                    <a:pt x="765" y="542"/>
                    <a:pt x="779" y="351"/>
                  </a:cubicBezTo>
                  <a:cubicBezTo>
                    <a:pt x="779" y="159"/>
                    <a:pt x="633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15"/>
            <p:cNvSpPr/>
            <p:nvPr/>
          </p:nvSpPr>
          <p:spPr>
            <a:xfrm>
              <a:off x="2578903" y="4118947"/>
              <a:ext cx="25568" cy="21793"/>
            </a:xfrm>
            <a:custGeom>
              <a:rect b="b" l="l" r="r" t="t"/>
              <a:pathLst>
                <a:path extrusionOk="0" h="635" w="745">
                  <a:moveTo>
                    <a:pt x="418" y="1"/>
                  </a:moveTo>
                  <a:cubicBezTo>
                    <a:pt x="147" y="1"/>
                    <a:pt x="0" y="328"/>
                    <a:pt x="192" y="531"/>
                  </a:cubicBezTo>
                  <a:cubicBezTo>
                    <a:pt x="255" y="603"/>
                    <a:pt x="339" y="635"/>
                    <a:pt x="421" y="635"/>
                  </a:cubicBezTo>
                  <a:cubicBezTo>
                    <a:pt x="572" y="635"/>
                    <a:pt x="719" y="526"/>
                    <a:pt x="733" y="350"/>
                  </a:cubicBezTo>
                  <a:cubicBezTo>
                    <a:pt x="745" y="170"/>
                    <a:pt x="598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15"/>
            <p:cNvSpPr/>
            <p:nvPr/>
          </p:nvSpPr>
          <p:spPr>
            <a:xfrm>
              <a:off x="2472373" y="4267656"/>
              <a:ext cx="16302" cy="11257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14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15"/>
            <p:cNvSpPr/>
            <p:nvPr/>
          </p:nvSpPr>
          <p:spPr>
            <a:xfrm>
              <a:off x="2502198" y="4253310"/>
              <a:ext cx="22068" cy="18121"/>
            </a:xfrm>
            <a:custGeom>
              <a:rect b="b" l="l" r="r" t="t"/>
              <a:pathLst>
                <a:path extrusionOk="0" h="528" w="643">
                  <a:moveTo>
                    <a:pt x="373" y="0"/>
                  </a:moveTo>
                  <a:cubicBezTo>
                    <a:pt x="366" y="0"/>
                    <a:pt x="358" y="1"/>
                    <a:pt x="351" y="1"/>
                  </a:cubicBezTo>
                  <a:cubicBezTo>
                    <a:pt x="102" y="1"/>
                    <a:pt x="1" y="306"/>
                    <a:pt x="181" y="464"/>
                  </a:cubicBezTo>
                  <a:cubicBezTo>
                    <a:pt x="235" y="508"/>
                    <a:pt x="295" y="527"/>
                    <a:pt x="353" y="527"/>
                  </a:cubicBezTo>
                  <a:cubicBezTo>
                    <a:pt x="504" y="527"/>
                    <a:pt x="643" y="395"/>
                    <a:pt x="610" y="216"/>
                  </a:cubicBezTo>
                  <a:cubicBezTo>
                    <a:pt x="599" y="88"/>
                    <a:pt x="498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15"/>
            <p:cNvSpPr/>
            <p:nvPr/>
          </p:nvSpPr>
          <p:spPr>
            <a:xfrm>
              <a:off x="2488641" y="4309492"/>
              <a:ext cx="16680" cy="12424"/>
            </a:xfrm>
            <a:custGeom>
              <a:rect b="b" l="l" r="r" t="t"/>
              <a:pathLst>
                <a:path extrusionOk="0" h="362" w="486">
                  <a:moveTo>
                    <a:pt x="249" y="0"/>
                  </a:moveTo>
                  <a:cubicBezTo>
                    <a:pt x="114" y="0"/>
                    <a:pt x="1" y="79"/>
                    <a:pt x="1" y="181"/>
                  </a:cubicBezTo>
                  <a:cubicBezTo>
                    <a:pt x="1" y="283"/>
                    <a:pt x="114" y="362"/>
                    <a:pt x="249" y="362"/>
                  </a:cubicBezTo>
                  <a:cubicBezTo>
                    <a:pt x="384" y="362"/>
                    <a:pt x="486" y="283"/>
                    <a:pt x="486" y="181"/>
                  </a:cubicBezTo>
                  <a:cubicBezTo>
                    <a:pt x="486" y="79"/>
                    <a:pt x="384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15"/>
            <p:cNvSpPr/>
            <p:nvPr/>
          </p:nvSpPr>
          <p:spPr>
            <a:xfrm>
              <a:off x="2461151" y="4348994"/>
              <a:ext cx="11257" cy="9678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68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15"/>
            <p:cNvSpPr/>
            <p:nvPr/>
          </p:nvSpPr>
          <p:spPr>
            <a:xfrm>
              <a:off x="2542112" y="4278913"/>
              <a:ext cx="22480" cy="19356"/>
            </a:xfrm>
            <a:custGeom>
              <a:rect b="b" l="l" r="r" t="t"/>
              <a:pathLst>
                <a:path extrusionOk="0" h="564" w="655">
                  <a:moveTo>
                    <a:pt x="372" y="0"/>
                  </a:moveTo>
                  <a:cubicBezTo>
                    <a:pt x="124" y="0"/>
                    <a:pt x="0" y="305"/>
                    <a:pt x="169" y="485"/>
                  </a:cubicBezTo>
                  <a:cubicBezTo>
                    <a:pt x="227" y="539"/>
                    <a:pt x="296" y="563"/>
                    <a:pt x="365" y="563"/>
                  </a:cubicBezTo>
                  <a:cubicBezTo>
                    <a:pt x="513" y="563"/>
                    <a:pt x="654" y="452"/>
                    <a:pt x="654" y="282"/>
                  </a:cubicBezTo>
                  <a:cubicBezTo>
                    <a:pt x="654" y="124"/>
                    <a:pt x="530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15"/>
            <p:cNvSpPr/>
            <p:nvPr/>
          </p:nvSpPr>
          <p:spPr>
            <a:xfrm>
              <a:off x="2439083" y="4303692"/>
              <a:ext cx="8546" cy="5834"/>
            </a:xfrm>
            <a:custGeom>
              <a:rect b="b" l="l" r="r" t="t"/>
              <a:pathLst>
                <a:path extrusionOk="0" h="170" w="249">
                  <a:moveTo>
                    <a:pt x="125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5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15"/>
            <p:cNvSpPr/>
            <p:nvPr/>
          </p:nvSpPr>
          <p:spPr>
            <a:xfrm>
              <a:off x="2615282" y="4238621"/>
              <a:ext cx="34114" cy="29172"/>
            </a:xfrm>
            <a:custGeom>
              <a:rect b="b" l="l" r="r" t="t"/>
              <a:pathLst>
                <a:path extrusionOk="0" h="850" w="994">
                  <a:moveTo>
                    <a:pt x="576" y="0"/>
                  </a:moveTo>
                  <a:cubicBezTo>
                    <a:pt x="193" y="0"/>
                    <a:pt x="1" y="452"/>
                    <a:pt x="272" y="723"/>
                  </a:cubicBezTo>
                  <a:cubicBezTo>
                    <a:pt x="359" y="810"/>
                    <a:pt x="466" y="849"/>
                    <a:pt x="569" y="849"/>
                  </a:cubicBezTo>
                  <a:cubicBezTo>
                    <a:pt x="787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15"/>
            <p:cNvSpPr/>
            <p:nvPr/>
          </p:nvSpPr>
          <p:spPr>
            <a:xfrm>
              <a:off x="2586625" y="4229320"/>
              <a:ext cx="17846" cy="15547"/>
            </a:xfrm>
            <a:custGeom>
              <a:rect b="b" l="l" r="r" t="t"/>
              <a:pathLst>
                <a:path extrusionOk="0" h="453" w="520">
                  <a:moveTo>
                    <a:pt x="294" y="1"/>
                  </a:moveTo>
                  <a:cubicBezTo>
                    <a:pt x="102" y="1"/>
                    <a:pt x="1" y="226"/>
                    <a:pt x="114" y="373"/>
                  </a:cubicBezTo>
                  <a:cubicBezTo>
                    <a:pt x="160" y="428"/>
                    <a:pt x="223" y="453"/>
                    <a:pt x="284" y="453"/>
                  </a:cubicBezTo>
                  <a:cubicBezTo>
                    <a:pt x="387" y="453"/>
                    <a:pt x="487" y="384"/>
                    <a:pt x="508" y="271"/>
                  </a:cubicBezTo>
                  <a:cubicBezTo>
                    <a:pt x="520" y="136"/>
                    <a:pt x="418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15"/>
            <p:cNvSpPr/>
            <p:nvPr/>
          </p:nvSpPr>
          <p:spPr>
            <a:xfrm>
              <a:off x="2701254" y="4216931"/>
              <a:ext cx="12424" cy="7001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8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15"/>
            <p:cNvSpPr/>
            <p:nvPr/>
          </p:nvSpPr>
          <p:spPr>
            <a:xfrm>
              <a:off x="2731455" y="4164249"/>
              <a:ext cx="14003" cy="23681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15"/>
            <p:cNvSpPr/>
            <p:nvPr/>
          </p:nvSpPr>
          <p:spPr>
            <a:xfrm>
              <a:off x="2731455" y="4065133"/>
              <a:ext cx="14003" cy="21313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15"/>
            <p:cNvSpPr/>
            <p:nvPr/>
          </p:nvSpPr>
          <p:spPr>
            <a:xfrm>
              <a:off x="2486273" y="4459367"/>
              <a:ext cx="669309" cy="622222"/>
            </a:xfrm>
            <a:custGeom>
              <a:rect b="b" l="l" r="r" t="t"/>
              <a:pathLst>
                <a:path extrusionOk="0" h="18130" w="19502">
                  <a:moveTo>
                    <a:pt x="14886" y="0"/>
                  </a:moveTo>
                  <a:lnTo>
                    <a:pt x="14886" y="0"/>
                  </a:lnTo>
                  <a:cubicBezTo>
                    <a:pt x="13453" y="1591"/>
                    <a:pt x="1401" y="14941"/>
                    <a:pt x="2" y="16419"/>
                  </a:cubicBezTo>
                  <a:cubicBezTo>
                    <a:pt x="90" y="16397"/>
                    <a:pt x="144" y="16385"/>
                    <a:pt x="160" y="16385"/>
                  </a:cubicBezTo>
                  <a:cubicBezTo>
                    <a:pt x="168" y="16385"/>
                    <a:pt x="165" y="16388"/>
                    <a:pt x="149" y="16396"/>
                  </a:cubicBezTo>
                  <a:cubicBezTo>
                    <a:pt x="1" y="16477"/>
                    <a:pt x="2903" y="18129"/>
                    <a:pt x="6582" y="18129"/>
                  </a:cubicBezTo>
                  <a:cubicBezTo>
                    <a:pt x="9068" y="18129"/>
                    <a:pt x="11907" y="17375"/>
                    <a:pt x="14401" y="14873"/>
                  </a:cubicBezTo>
                  <a:cubicBezTo>
                    <a:pt x="19501" y="9739"/>
                    <a:pt x="16195" y="2415"/>
                    <a:pt x="1488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15"/>
            <p:cNvSpPr/>
            <p:nvPr/>
          </p:nvSpPr>
          <p:spPr>
            <a:xfrm>
              <a:off x="2482841" y="4453945"/>
              <a:ext cx="784658" cy="756378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17" y="21237"/>
                    <a:pt x="1" y="16690"/>
                    <a:pt x="260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34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15"/>
            <p:cNvSpPr/>
            <p:nvPr/>
          </p:nvSpPr>
          <p:spPr>
            <a:xfrm>
              <a:off x="2766324" y="4613498"/>
              <a:ext cx="126298" cy="146409"/>
            </a:xfrm>
            <a:custGeom>
              <a:rect b="b" l="l" r="r" t="t"/>
              <a:pathLst>
                <a:path extrusionOk="0" h="4266" w="3680">
                  <a:moveTo>
                    <a:pt x="3679" y="1"/>
                  </a:moveTo>
                  <a:cubicBezTo>
                    <a:pt x="3431" y="170"/>
                    <a:pt x="3194" y="350"/>
                    <a:pt x="2968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6" y="1411"/>
                    <a:pt x="1817" y="1682"/>
                    <a:pt x="1603" y="1953"/>
                  </a:cubicBezTo>
                  <a:cubicBezTo>
                    <a:pt x="1389" y="2223"/>
                    <a:pt x="1174" y="2494"/>
                    <a:pt x="994" y="2765"/>
                  </a:cubicBezTo>
                  <a:cubicBezTo>
                    <a:pt x="802" y="3036"/>
                    <a:pt x="610" y="3284"/>
                    <a:pt x="463" y="3510"/>
                  </a:cubicBezTo>
                  <a:cubicBezTo>
                    <a:pt x="294" y="3747"/>
                    <a:pt x="136" y="4006"/>
                    <a:pt x="1" y="4266"/>
                  </a:cubicBezTo>
                  <a:cubicBezTo>
                    <a:pt x="249" y="4097"/>
                    <a:pt x="486" y="3916"/>
                    <a:pt x="711" y="3713"/>
                  </a:cubicBezTo>
                  <a:cubicBezTo>
                    <a:pt x="948" y="3521"/>
                    <a:pt x="1163" y="3318"/>
                    <a:pt x="1366" y="3092"/>
                  </a:cubicBezTo>
                  <a:cubicBezTo>
                    <a:pt x="1592" y="2844"/>
                    <a:pt x="1829" y="2573"/>
                    <a:pt x="2054" y="2302"/>
                  </a:cubicBezTo>
                  <a:cubicBezTo>
                    <a:pt x="2269" y="2020"/>
                    <a:pt x="2483" y="1750"/>
                    <a:pt x="2675" y="1479"/>
                  </a:cubicBezTo>
                  <a:cubicBezTo>
                    <a:pt x="2776" y="1355"/>
                    <a:pt x="2855" y="1208"/>
                    <a:pt x="2946" y="1095"/>
                  </a:cubicBezTo>
                  <a:cubicBezTo>
                    <a:pt x="3036" y="982"/>
                    <a:pt x="3126" y="858"/>
                    <a:pt x="3194" y="757"/>
                  </a:cubicBezTo>
                  <a:cubicBezTo>
                    <a:pt x="3375" y="520"/>
                    <a:pt x="3533" y="260"/>
                    <a:pt x="367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15"/>
            <p:cNvSpPr/>
            <p:nvPr/>
          </p:nvSpPr>
          <p:spPr>
            <a:xfrm>
              <a:off x="2892588" y="4592975"/>
              <a:ext cx="42248" cy="53848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61" y="745"/>
                    <a:pt x="294" y="835"/>
                    <a:pt x="248" y="937"/>
                  </a:cubicBezTo>
                  <a:cubicBezTo>
                    <a:pt x="203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5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15"/>
            <p:cNvSpPr/>
            <p:nvPr/>
          </p:nvSpPr>
          <p:spPr>
            <a:xfrm>
              <a:off x="3651643" y="3855575"/>
              <a:ext cx="1687377" cy="1471298"/>
            </a:xfrm>
            <a:custGeom>
              <a:rect b="b" l="l" r="r" t="t"/>
              <a:pathLst>
                <a:path extrusionOk="0" h="42870" w="49166">
                  <a:moveTo>
                    <a:pt x="37814" y="1"/>
                  </a:moveTo>
                  <a:cubicBezTo>
                    <a:pt x="37810" y="1"/>
                    <a:pt x="37806" y="1"/>
                    <a:pt x="37802" y="1"/>
                  </a:cubicBezTo>
                  <a:cubicBezTo>
                    <a:pt x="36922" y="4177"/>
                    <a:pt x="36065" y="7844"/>
                    <a:pt x="36279" y="12143"/>
                  </a:cubicBezTo>
                  <a:cubicBezTo>
                    <a:pt x="36437" y="15393"/>
                    <a:pt x="35974" y="19184"/>
                    <a:pt x="36854" y="22276"/>
                  </a:cubicBezTo>
                  <a:cubicBezTo>
                    <a:pt x="36448" y="22073"/>
                    <a:pt x="36031" y="21870"/>
                    <a:pt x="35613" y="21678"/>
                  </a:cubicBezTo>
                  <a:cubicBezTo>
                    <a:pt x="35196" y="21475"/>
                    <a:pt x="34767" y="21295"/>
                    <a:pt x="34338" y="21114"/>
                  </a:cubicBezTo>
                  <a:cubicBezTo>
                    <a:pt x="36347" y="14061"/>
                    <a:pt x="31100" y="5745"/>
                    <a:pt x="27624" y="171"/>
                  </a:cubicBezTo>
                  <a:lnTo>
                    <a:pt x="27624" y="171"/>
                  </a:lnTo>
                  <a:cubicBezTo>
                    <a:pt x="28121" y="3545"/>
                    <a:pt x="29373" y="6952"/>
                    <a:pt x="29994" y="10383"/>
                  </a:cubicBezTo>
                  <a:cubicBezTo>
                    <a:pt x="30614" y="13621"/>
                    <a:pt x="31438" y="17650"/>
                    <a:pt x="33244" y="20640"/>
                  </a:cubicBezTo>
                  <a:lnTo>
                    <a:pt x="31946" y="20087"/>
                  </a:lnTo>
                  <a:cubicBezTo>
                    <a:pt x="31686" y="19986"/>
                    <a:pt x="31438" y="19873"/>
                    <a:pt x="31179" y="19771"/>
                  </a:cubicBezTo>
                  <a:cubicBezTo>
                    <a:pt x="31179" y="17119"/>
                    <a:pt x="29125" y="13305"/>
                    <a:pt x="27805" y="11286"/>
                  </a:cubicBezTo>
                  <a:cubicBezTo>
                    <a:pt x="25762" y="7957"/>
                    <a:pt x="22885" y="4086"/>
                    <a:pt x="19748" y="1796"/>
                  </a:cubicBezTo>
                  <a:lnTo>
                    <a:pt x="19748" y="1796"/>
                  </a:lnTo>
                  <a:cubicBezTo>
                    <a:pt x="21598" y="5711"/>
                    <a:pt x="23449" y="9638"/>
                    <a:pt x="25875" y="13136"/>
                  </a:cubicBezTo>
                  <a:cubicBezTo>
                    <a:pt x="27477" y="15461"/>
                    <a:pt x="29215" y="17481"/>
                    <a:pt x="30885" y="19647"/>
                  </a:cubicBezTo>
                  <a:cubicBezTo>
                    <a:pt x="30626" y="19546"/>
                    <a:pt x="30355" y="19444"/>
                    <a:pt x="30073" y="19331"/>
                  </a:cubicBezTo>
                  <a:lnTo>
                    <a:pt x="28211" y="18677"/>
                  </a:lnTo>
                  <a:cubicBezTo>
                    <a:pt x="27771" y="18530"/>
                    <a:pt x="27319" y="18406"/>
                    <a:pt x="26868" y="18304"/>
                  </a:cubicBezTo>
                  <a:cubicBezTo>
                    <a:pt x="25390" y="16172"/>
                    <a:pt x="24306" y="13712"/>
                    <a:pt x="22264" y="11839"/>
                  </a:cubicBezTo>
                  <a:cubicBezTo>
                    <a:pt x="19781" y="9616"/>
                    <a:pt x="15674" y="7246"/>
                    <a:pt x="12458" y="6445"/>
                  </a:cubicBezTo>
                  <a:lnTo>
                    <a:pt x="12458" y="6445"/>
                  </a:lnTo>
                  <a:cubicBezTo>
                    <a:pt x="15821" y="11410"/>
                    <a:pt x="21655" y="15021"/>
                    <a:pt x="26642" y="18248"/>
                  </a:cubicBezTo>
                  <a:cubicBezTo>
                    <a:pt x="26529" y="18225"/>
                    <a:pt x="26417" y="18191"/>
                    <a:pt x="26292" y="18169"/>
                  </a:cubicBezTo>
                  <a:lnTo>
                    <a:pt x="25345" y="17932"/>
                  </a:lnTo>
                  <a:cubicBezTo>
                    <a:pt x="25040" y="17864"/>
                    <a:pt x="24724" y="17808"/>
                    <a:pt x="24419" y="17751"/>
                  </a:cubicBezTo>
                  <a:cubicBezTo>
                    <a:pt x="23212" y="17503"/>
                    <a:pt x="22038" y="17311"/>
                    <a:pt x="20932" y="17131"/>
                  </a:cubicBezTo>
                  <a:cubicBezTo>
                    <a:pt x="18953" y="12433"/>
                    <a:pt x="13274" y="9422"/>
                    <a:pt x="8259" y="9422"/>
                  </a:cubicBezTo>
                  <a:cubicBezTo>
                    <a:pt x="8070" y="9422"/>
                    <a:pt x="7883" y="9426"/>
                    <a:pt x="7696" y="9435"/>
                  </a:cubicBezTo>
                  <a:cubicBezTo>
                    <a:pt x="11950" y="11929"/>
                    <a:pt x="17152" y="13791"/>
                    <a:pt x="20718" y="17097"/>
                  </a:cubicBezTo>
                  <a:cubicBezTo>
                    <a:pt x="19646" y="16916"/>
                    <a:pt x="18630" y="16725"/>
                    <a:pt x="17694" y="16555"/>
                  </a:cubicBezTo>
                  <a:cubicBezTo>
                    <a:pt x="17051" y="16442"/>
                    <a:pt x="16441" y="16341"/>
                    <a:pt x="15877" y="16273"/>
                  </a:cubicBezTo>
                  <a:cubicBezTo>
                    <a:pt x="14309" y="15122"/>
                    <a:pt x="13609" y="13147"/>
                    <a:pt x="11330" y="12504"/>
                  </a:cubicBezTo>
                  <a:cubicBezTo>
                    <a:pt x="10765" y="12373"/>
                    <a:pt x="10222" y="12316"/>
                    <a:pt x="9695" y="12316"/>
                  </a:cubicBezTo>
                  <a:cubicBezTo>
                    <a:pt x="7768" y="12316"/>
                    <a:pt x="6042" y="13077"/>
                    <a:pt x="4164" y="13768"/>
                  </a:cubicBezTo>
                  <a:cubicBezTo>
                    <a:pt x="6658" y="14310"/>
                    <a:pt x="9355" y="13960"/>
                    <a:pt x="11883" y="14592"/>
                  </a:cubicBezTo>
                  <a:cubicBezTo>
                    <a:pt x="13124" y="14998"/>
                    <a:pt x="14286" y="15675"/>
                    <a:pt x="15460" y="16228"/>
                  </a:cubicBezTo>
                  <a:cubicBezTo>
                    <a:pt x="15290" y="16205"/>
                    <a:pt x="15132" y="16183"/>
                    <a:pt x="14974" y="16172"/>
                  </a:cubicBezTo>
                  <a:cubicBezTo>
                    <a:pt x="14568" y="16126"/>
                    <a:pt x="14185" y="16104"/>
                    <a:pt x="13835" y="16093"/>
                  </a:cubicBezTo>
                  <a:cubicBezTo>
                    <a:pt x="13627" y="16085"/>
                    <a:pt x="13431" y="16077"/>
                    <a:pt x="13246" y="16077"/>
                  </a:cubicBezTo>
                  <a:cubicBezTo>
                    <a:pt x="13170" y="16077"/>
                    <a:pt x="13095" y="16078"/>
                    <a:pt x="13022" y="16081"/>
                  </a:cubicBezTo>
                  <a:cubicBezTo>
                    <a:pt x="12201" y="15678"/>
                    <a:pt x="11119" y="15487"/>
                    <a:pt x="9924" y="15487"/>
                  </a:cubicBezTo>
                  <a:cubicBezTo>
                    <a:pt x="6309" y="15487"/>
                    <a:pt x="1654" y="17230"/>
                    <a:pt x="0" y="20087"/>
                  </a:cubicBezTo>
                  <a:lnTo>
                    <a:pt x="0" y="20087"/>
                  </a:lnTo>
                  <a:cubicBezTo>
                    <a:pt x="4310" y="17887"/>
                    <a:pt x="9116" y="17898"/>
                    <a:pt x="13449" y="16319"/>
                  </a:cubicBezTo>
                  <a:lnTo>
                    <a:pt x="13449" y="16319"/>
                  </a:lnTo>
                  <a:cubicBezTo>
                    <a:pt x="13570" y="16330"/>
                    <a:pt x="13691" y="16341"/>
                    <a:pt x="13812" y="16363"/>
                  </a:cubicBezTo>
                  <a:cubicBezTo>
                    <a:pt x="14151" y="16397"/>
                    <a:pt x="14534" y="16454"/>
                    <a:pt x="14929" y="16533"/>
                  </a:cubicBezTo>
                  <a:cubicBezTo>
                    <a:pt x="15324" y="16612"/>
                    <a:pt x="15742" y="16679"/>
                    <a:pt x="16182" y="16781"/>
                  </a:cubicBezTo>
                  <a:lnTo>
                    <a:pt x="16283" y="16804"/>
                  </a:lnTo>
                  <a:cubicBezTo>
                    <a:pt x="15685" y="16796"/>
                    <a:pt x="15100" y="16734"/>
                    <a:pt x="14517" y="16734"/>
                  </a:cubicBezTo>
                  <a:cubicBezTo>
                    <a:pt x="14188" y="16734"/>
                    <a:pt x="13860" y="16754"/>
                    <a:pt x="13530" y="16815"/>
                  </a:cubicBezTo>
                  <a:cubicBezTo>
                    <a:pt x="12041" y="17041"/>
                    <a:pt x="10675" y="17864"/>
                    <a:pt x="9355" y="18553"/>
                  </a:cubicBezTo>
                  <a:cubicBezTo>
                    <a:pt x="6534" y="19997"/>
                    <a:pt x="3216" y="22051"/>
                    <a:pt x="1941" y="25131"/>
                  </a:cubicBezTo>
                  <a:cubicBezTo>
                    <a:pt x="5056" y="23360"/>
                    <a:pt x="7719" y="20922"/>
                    <a:pt x="11149" y="19455"/>
                  </a:cubicBezTo>
                  <a:cubicBezTo>
                    <a:pt x="13056" y="18665"/>
                    <a:pt x="15121" y="18011"/>
                    <a:pt x="16859" y="17063"/>
                  </a:cubicBezTo>
                  <a:lnTo>
                    <a:pt x="16938" y="16950"/>
                  </a:lnTo>
                  <a:lnTo>
                    <a:pt x="17581" y="17097"/>
                  </a:lnTo>
                  <a:cubicBezTo>
                    <a:pt x="18473" y="17311"/>
                    <a:pt x="19432" y="17548"/>
                    <a:pt x="20459" y="17763"/>
                  </a:cubicBezTo>
                  <a:cubicBezTo>
                    <a:pt x="18337" y="18654"/>
                    <a:pt x="15516" y="19444"/>
                    <a:pt x="13293" y="20437"/>
                  </a:cubicBezTo>
                  <a:cubicBezTo>
                    <a:pt x="9276" y="22321"/>
                    <a:pt x="7211" y="24951"/>
                    <a:pt x="4458" y="28268"/>
                  </a:cubicBezTo>
                  <a:cubicBezTo>
                    <a:pt x="7403" y="26045"/>
                    <a:pt x="10348" y="23811"/>
                    <a:pt x="13643" y="21983"/>
                  </a:cubicBezTo>
                  <a:cubicBezTo>
                    <a:pt x="15934" y="20843"/>
                    <a:pt x="19037" y="19704"/>
                    <a:pt x="20966" y="17864"/>
                  </a:cubicBezTo>
                  <a:cubicBezTo>
                    <a:pt x="22016" y="18079"/>
                    <a:pt x="23110" y="18316"/>
                    <a:pt x="24239" y="18564"/>
                  </a:cubicBezTo>
                  <a:cubicBezTo>
                    <a:pt x="24543" y="18632"/>
                    <a:pt x="24848" y="18699"/>
                    <a:pt x="25153" y="18767"/>
                  </a:cubicBezTo>
                  <a:cubicBezTo>
                    <a:pt x="25457" y="18846"/>
                    <a:pt x="25751" y="18936"/>
                    <a:pt x="26056" y="19015"/>
                  </a:cubicBezTo>
                  <a:cubicBezTo>
                    <a:pt x="26360" y="19094"/>
                    <a:pt x="26654" y="19184"/>
                    <a:pt x="26947" y="19263"/>
                  </a:cubicBezTo>
                  <a:cubicBezTo>
                    <a:pt x="19511" y="21171"/>
                    <a:pt x="11025" y="23732"/>
                    <a:pt x="8249" y="31789"/>
                  </a:cubicBezTo>
                  <a:cubicBezTo>
                    <a:pt x="11138" y="28855"/>
                    <a:pt x="15144" y="26350"/>
                    <a:pt x="18709" y="24104"/>
                  </a:cubicBezTo>
                  <a:cubicBezTo>
                    <a:pt x="21169" y="22525"/>
                    <a:pt x="25175" y="21385"/>
                    <a:pt x="27297" y="19354"/>
                  </a:cubicBezTo>
                  <a:cubicBezTo>
                    <a:pt x="27500" y="19410"/>
                    <a:pt x="27703" y="19467"/>
                    <a:pt x="27895" y="19546"/>
                  </a:cubicBezTo>
                  <a:cubicBezTo>
                    <a:pt x="28515" y="19771"/>
                    <a:pt x="29136" y="19997"/>
                    <a:pt x="29757" y="20211"/>
                  </a:cubicBezTo>
                  <a:cubicBezTo>
                    <a:pt x="29960" y="20290"/>
                    <a:pt x="30163" y="20381"/>
                    <a:pt x="30377" y="20471"/>
                  </a:cubicBezTo>
                  <a:cubicBezTo>
                    <a:pt x="27206" y="21599"/>
                    <a:pt x="24182" y="22367"/>
                    <a:pt x="21452" y="24465"/>
                  </a:cubicBezTo>
                  <a:cubicBezTo>
                    <a:pt x="19838" y="25684"/>
                    <a:pt x="18473" y="27208"/>
                    <a:pt x="17446" y="28957"/>
                  </a:cubicBezTo>
                  <a:cubicBezTo>
                    <a:pt x="16464" y="30559"/>
                    <a:pt x="14467" y="34226"/>
                    <a:pt x="14737" y="36111"/>
                  </a:cubicBezTo>
                  <a:cubicBezTo>
                    <a:pt x="17276" y="32466"/>
                    <a:pt x="19860" y="28697"/>
                    <a:pt x="23325" y="25865"/>
                  </a:cubicBezTo>
                  <a:cubicBezTo>
                    <a:pt x="25627" y="23913"/>
                    <a:pt x="28482" y="22434"/>
                    <a:pt x="30671" y="20584"/>
                  </a:cubicBezTo>
                  <a:cubicBezTo>
                    <a:pt x="30975" y="20708"/>
                    <a:pt x="31280" y="20843"/>
                    <a:pt x="31585" y="20967"/>
                  </a:cubicBezTo>
                  <a:cubicBezTo>
                    <a:pt x="32386" y="21295"/>
                    <a:pt x="33176" y="21622"/>
                    <a:pt x="33954" y="21960"/>
                  </a:cubicBezTo>
                  <a:cubicBezTo>
                    <a:pt x="31472" y="23755"/>
                    <a:pt x="28651" y="25064"/>
                    <a:pt x="26371" y="27366"/>
                  </a:cubicBezTo>
                  <a:cubicBezTo>
                    <a:pt x="23539" y="30175"/>
                    <a:pt x="20899" y="34689"/>
                    <a:pt x="21181" y="38875"/>
                  </a:cubicBezTo>
                  <a:cubicBezTo>
                    <a:pt x="23336" y="35061"/>
                    <a:pt x="26033" y="31563"/>
                    <a:pt x="28854" y="28133"/>
                  </a:cubicBezTo>
                  <a:cubicBezTo>
                    <a:pt x="29700" y="27072"/>
                    <a:pt x="30614" y="26068"/>
                    <a:pt x="31517" y="25041"/>
                  </a:cubicBezTo>
                  <a:cubicBezTo>
                    <a:pt x="31991" y="24499"/>
                    <a:pt x="32465" y="23958"/>
                    <a:pt x="32916" y="23393"/>
                  </a:cubicBezTo>
                  <a:cubicBezTo>
                    <a:pt x="33142" y="23111"/>
                    <a:pt x="33661" y="22096"/>
                    <a:pt x="34045" y="22062"/>
                  </a:cubicBezTo>
                  <a:cubicBezTo>
                    <a:pt x="34203" y="22062"/>
                    <a:pt x="34372" y="22107"/>
                    <a:pt x="34507" y="22186"/>
                  </a:cubicBezTo>
                  <a:lnTo>
                    <a:pt x="36572" y="23157"/>
                  </a:lnTo>
                  <a:cubicBezTo>
                    <a:pt x="36065" y="23879"/>
                    <a:pt x="28256" y="32962"/>
                    <a:pt x="30005" y="42870"/>
                  </a:cubicBezTo>
                  <a:cubicBezTo>
                    <a:pt x="31021" y="41132"/>
                    <a:pt x="37170" y="31225"/>
                    <a:pt x="36651" y="23190"/>
                  </a:cubicBezTo>
                  <a:lnTo>
                    <a:pt x="36651" y="23190"/>
                  </a:lnTo>
                  <a:cubicBezTo>
                    <a:pt x="37340" y="23506"/>
                    <a:pt x="38005" y="23845"/>
                    <a:pt x="38649" y="24195"/>
                  </a:cubicBezTo>
                  <a:cubicBezTo>
                    <a:pt x="38807" y="24274"/>
                    <a:pt x="38976" y="24364"/>
                    <a:pt x="39134" y="24454"/>
                  </a:cubicBezTo>
                  <a:cubicBezTo>
                    <a:pt x="37159" y="28866"/>
                    <a:pt x="36335" y="37126"/>
                    <a:pt x="39021" y="41132"/>
                  </a:cubicBezTo>
                  <a:cubicBezTo>
                    <a:pt x="40138" y="35964"/>
                    <a:pt x="41842" y="29667"/>
                    <a:pt x="39360" y="24578"/>
                  </a:cubicBezTo>
                  <a:lnTo>
                    <a:pt x="39360" y="24578"/>
                  </a:lnTo>
                  <a:cubicBezTo>
                    <a:pt x="39653" y="24748"/>
                    <a:pt x="39946" y="24917"/>
                    <a:pt x="40228" y="25086"/>
                  </a:cubicBezTo>
                  <a:cubicBezTo>
                    <a:pt x="40736" y="25379"/>
                    <a:pt x="41233" y="25673"/>
                    <a:pt x="41707" y="26011"/>
                  </a:cubicBezTo>
                  <a:lnTo>
                    <a:pt x="42406" y="26485"/>
                  </a:lnTo>
                  <a:cubicBezTo>
                    <a:pt x="42508" y="26564"/>
                    <a:pt x="42621" y="26643"/>
                    <a:pt x="42734" y="26711"/>
                  </a:cubicBezTo>
                  <a:lnTo>
                    <a:pt x="43072" y="26948"/>
                  </a:lnTo>
                  <a:lnTo>
                    <a:pt x="44347" y="27839"/>
                  </a:lnTo>
                  <a:cubicBezTo>
                    <a:pt x="45160" y="28426"/>
                    <a:pt x="45904" y="28945"/>
                    <a:pt x="46525" y="29453"/>
                  </a:cubicBezTo>
                  <a:cubicBezTo>
                    <a:pt x="46841" y="29701"/>
                    <a:pt x="47134" y="29938"/>
                    <a:pt x="47383" y="30187"/>
                  </a:cubicBezTo>
                  <a:cubicBezTo>
                    <a:pt x="47620" y="30390"/>
                    <a:pt x="47845" y="30615"/>
                    <a:pt x="48060" y="30852"/>
                  </a:cubicBezTo>
                  <a:cubicBezTo>
                    <a:pt x="48252" y="31078"/>
                    <a:pt x="48421" y="31270"/>
                    <a:pt x="48567" y="31428"/>
                  </a:cubicBezTo>
                  <a:cubicBezTo>
                    <a:pt x="48725" y="31597"/>
                    <a:pt x="48816" y="31778"/>
                    <a:pt x="48906" y="31902"/>
                  </a:cubicBezTo>
                  <a:lnTo>
                    <a:pt x="49166" y="32308"/>
                  </a:lnTo>
                  <a:lnTo>
                    <a:pt x="48962" y="31879"/>
                  </a:lnTo>
                  <a:cubicBezTo>
                    <a:pt x="48883" y="31744"/>
                    <a:pt x="48804" y="31563"/>
                    <a:pt x="48692" y="31371"/>
                  </a:cubicBezTo>
                  <a:cubicBezTo>
                    <a:pt x="48545" y="31191"/>
                    <a:pt x="48398" y="30976"/>
                    <a:pt x="48229" y="30739"/>
                  </a:cubicBezTo>
                  <a:cubicBezTo>
                    <a:pt x="48026" y="30480"/>
                    <a:pt x="47811" y="30232"/>
                    <a:pt x="47586" y="29995"/>
                  </a:cubicBezTo>
                  <a:cubicBezTo>
                    <a:pt x="47338" y="29713"/>
                    <a:pt x="47067" y="29442"/>
                    <a:pt x="46785" y="29182"/>
                  </a:cubicBezTo>
                  <a:cubicBezTo>
                    <a:pt x="46187" y="28607"/>
                    <a:pt x="45476" y="28020"/>
                    <a:pt x="44697" y="27399"/>
                  </a:cubicBezTo>
                  <a:lnTo>
                    <a:pt x="43467" y="26440"/>
                  </a:lnTo>
                  <a:cubicBezTo>
                    <a:pt x="43365" y="26350"/>
                    <a:pt x="43264" y="26271"/>
                    <a:pt x="43151" y="26192"/>
                  </a:cubicBezTo>
                  <a:cubicBezTo>
                    <a:pt x="43050" y="26102"/>
                    <a:pt x="42925" y="26011"/>
                    <a:pt x="42813" y="25932"/>
                  </a:cubicBezTo>
                  <a:lnTo>
                    <a:pt x="42135" y="25425"/>
                  </a:lnTo>
                  <a:cubicBezTo>
                    <a:pt x="41684" y="25075"/>
                    <a:pt x="41188" y="24748"/>
                    <a:pt x="40669" y="24420"/>
                  </a:cubicBezTo>
                  <a:cubicBezTo>
                    <a:pt x="40353" y="24195"/>
                    <a:pt x="40025" y="24003"/>
                    <a:pt x="39698" y="23811"/>
                  </a:cubicBezTo>
                  <a:cubicBezTo>
                    <a:pt x="43749" y="19929"/>
                    <a:pt x="46875" y="12662"/>
                    <a:pt x="46480" y="7167"/>
                  </a:cubicBezTo>
                  <a:lnTo>
                    <a:pt x="46480" y="7167"/>
                  </a:lnTo>
                  <a:cubicBezTo>
                    <a:pt x="44889" y="9943"/>
                    <a:pt x="42948" y="12640"/>
                    <a:pt x="41447" y="15686"/>
                  </a:cubicBezTo>
                  <a:cubicBezTo>
                    <a:pt x="40149" y="18316"/>
                    <a:pt x="39935" y="20843"/>
                    <a:pt x="39563" y="23732"/>
                  </a:cubicBezTo>
                  <a:lnTo>
                    <a:pt x="39077" y="23450"/>
                  </a:lnTo>
                  <a:cubicBezTo>
                    <a:pt x="38536" y="23123"/>
                    <a:pt x="37960" y="22841"/>
                    <a:pt x="37385" y="22536"/>
                  </a:cubicBezTo>
                  <a:cubicBezTo>
                    <a:pt x="37249" y="22468"/>
                    <a:pt x="37114" y="22389"/>
                    <a:pt x="36979" y="22333"/>
                  </a:cubicBezTo>
                  <a:cubicBezTo>
                    <a:pt x="38457" y="18237"/>
                    <a:pt x="40228" y="14705"/>
                    <a:pt x="39890" y="9999"/>
                  </a:cubicBezTo>
                  <a:cubicBezTo>
                    <a:pt x="39890" y="9157"/>
                    <a:pt x="38616" y="1"/>
                    <a:pt x="3781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15"/>
            <p:cNvSpPr/>
            <p:nvPr/>
          </p:nvSpPr>
          <p:spPr>
            <a:xfrm>
              <a:off x="5124829" y="4143349"/>
              <a:ext cx="493796" cy="779991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lnTo>
                    <a:pt x="10190" y="1"/>
                  </a:lnTo>
                  <a:cubicBezTo>
                    <a:pt x="4751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15"/>
            <p:cNvSpPr/>
            <p:nvPr/>
          </p:nvSpPr>
          <p:spPr>
            <a:xfrm>
              <a:off x="5245258" y="4162705"/>
              <a:ext cx="265328" cy="911299"/>
            </a:xfrm>
            <a:custGeom>
              <a:rect b="b" l="l" r="r" t="t"/>
              <a:pathLst>
                <a:path extrusionOk="0" h="26553" w="7731">
                  <a:moveTo>
                    <a:pt x="6264" y="1"/>
                  </a:moveTo>
                  <a:lnTo>
                    <a:pt x="6072" y="1163"/>
                  </a:ln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8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34" y="4876"/>
                    <a:pt x="4695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48" y="8746"/>
                    <a:pt x="4481" y="9028"/>
                    <a:pt x="4424" y="9310"/>
                  </a:cubicBezTo>
                  <a:lnTo>
                    <a:pt x="4277" y="9355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62" y="7832"/>
                    <a:pt x="3612" y="8746"/>
                    <a:pt x="4029" y="9649"/>
                  </a:cubicBezTo>
                  <a:cubicBezTo>
                    <a:pt x="4056" y="9712"/>
                    <a:pt x="4119" y="9746"/>
                    <a:pt x="4189" y="9746"/>
                  </a:cubicBezTo>
                  <a:cubicBezTo>
                    <a:pt x="4207" y="9746"/>
                    <a:pt x="4225" y="9744"/>
                    <a:pt x="4244" y="9739"/>
                  </a:cubicBezTo>
                  <a:cubicBezTo>
                    <a:pt x="4266" y="9739"/>
                    <a:pt x="4300" y="9716"/>
                    <a:pt x="4323" y="9716"/>
                  </a:cubicBezTo>
                  <a:cubicBezTo>
                    <a:pt x="4232" y="10100"/>
                    <a:pt x="4142" y="10484"/>
                    <a:pt x="4041" y="10879"/>
                  </a:cubicBezTo>
                  <a:lnTo>
                    <a:pt x="3691" y="12312"/>
                  </a:lnTo>
                  <a:cubicBezTo>
                    <a:pt x="3600" y="12131"/>
                    <a:pt x="3499" y="11962"/>
                    <a:pt x="3409" y="11781"/>
                  </a:cubicBezTo>
                  <a:cubicBezTo>
                    <a:pt x="3284" y="11522"/>
                    <a:pt x="3149" y="11274"/>
                    <a:pt x="3002" y="11025"/>
                  </a:cubicBezTo>
                  <a:cubicBezTo>
                    <a:pt x="2856" y="10766"/>
                    <a:pt x="2698" y="10518"/>
                    <a:pt x="2528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56" y="9841"/>
                    <a:pt x="2032" y="9762"/>
                    <a:pt x="1930" y="9671"/>
                  </a:cubicBezTo>
                  <a:lnTo>
                    <a:pt x="1930" y="9671"/>
                  </a:lnTo>
                  <a:lnTo>
                    <a:pt x="2179" y="10021"/>
                  </a:lnTo>
                  <a:cubicBezTo>
                    <a:pt x="2258" y="10134"/>
                    <a:pt x="2325" y="10258"/>
                    <a:pt x="2404" y="10382"/>
                  </a:cubicBezTo>
                  <a:cubicBezTo>
                    <a:pt x="2472" y="10495"/>
                    <a:pt x="2528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15" y="11928"/>
                  </a:cubicBezTo>
                  <a:cubicBezTo>
                    <a:pt x="3239" y="12199"/>
                    <a:pt x="3375" y="12458"/>
                    <a:pt x="3510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88" y="13147"/>
                    <a:pt x="3442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30" y="13440"/>
                    <a:pt x="2438" y="14298"/>
                    <a:pt x="2980" y="15144"/>
                  </a:cubicBezTo>
                  <a:cubicBezTo>
                    <a:pt x="2720" y="16182"/>
                    <a:pt x="2449" y="17209"/>
                    <a:pt x="2190" y="18191"/>
                  </a:cubicBezTo>
                  <a:cubicBezTo>
                    <a:pt x="2190" y="18202"/>
                    <a:pt x="2190" y="18213"/>
                    <a:pt x="2167" y="18236"/>
                  </a:cubicBezTo>
                  <a:cubicBezTo>
                    <a:pt x="2009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1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cubicBezTo>
                    <a:pt x="1953" y="18665"/>
                    <a:pt x="1987" y="18699"/>
                    <a:pt x="2043" y="18721"/>
                  </a:cubicBezTo>
                  <a:cubicBezTo>
                    <a:pt x="1682" y="20064"/>
                    <a:pt x="1344" y="21317"/>
                    <a:pt x="1061" y="22411"/>
                  </a:cubicBezTo>
                  <a:cubicBezTo>
                    <a:pt x="407" y="24894"/>
                    <a:pt x="1" y="26552"/>
                    <a:pt x="1" y="26552"/>
                  </a:cubicBezTo>
                  <a:cubicBezTo>
                    <a:pt x="1" y="26552"/>
                    <a:pt x="520" y="24916"/>
                    <a:pt x="1253" y="22468"/>
                  </a:cubicBezTo>
                  <a:cubicBezTo>
                    <a:pt x="1592" y="21339"/>
                    <a:pt x="1987" y="20041"/>
                    <a:pt x="2382" y="18642"/>
                  </a:cubicBezTo>
                  <a:cubicBezTo>
                    <a:pt x="2912" y="18428"/>
                    <a:pt x="3442" y="18213"/>
                    <a:pt x="3984" y="17988"/>
                  </a:cubicBezTo>
                  <a:cubicBezTo>
                    <a:pt x="4277" y="17852"/>
                    <a:pt x="4571" y="17706"/>
                    <a:pt x="4864" y="17570"/>
                  </a:cubicBezTo>
                  <a:cubicBezTo>
                    <a:pt x="5146" y="17401"/>
                    <a:pt x="5428" y="17232"/>
                    <a:pt x="5711" y="17051"/>
                  </a:cubicBezTo>
                  <a:lnTo>
                    <a:pt x="5711" y="17051"/>
                  </a:lnTo>
                  <a:cubicBezTo>
                    <a:pt x="5406" y="17153"/>
                    <a:pt x="5101" y="17288"/>
                    <a:pt x="4797" y="17401"/>
                  </a:cubicBezTo>
                  <a:cubicBezTo>
                    <a:pt x="4492" y="17514"/>
                    <a:pt x="4187" y="17604"/>
                    <a:pt x="3883" y="17717"/>
                  </a:cubicBezTo>
                  <a:cubicBezTo>
                    <a:pt x="3420" y="17864"/>
                    <a:pt x="2957" y="18033"/>
                    <a:pt x="2506" y="18213"/>
                  </a:cubicBezTo>
                  <a:cubicBezTo>
                    <a:pt x="2754" y="17333"/>
                    <a:pt x="3002" y="16408"/>
                    <a:pt x="3251" y="15471"/>
                  </a:cubicBezTo>
                  <a:cubicBezTo>
                    <a:pt x="3273" y="15483"/>
                    <a:pt x="3296" y="15488"/>
                    <a:pt x="3318" y="15488"/>
                  </a:cubicBezTo>
                  <a:cubicBezTo>
                    <a:pt x="3341" y="15488"/>
                    <a:pt x="3363" y="15483"/>
                    <a:pt x="3386" y="15471"/>
                  </a:cubicBezTo>
                  <a:lnTo>
                    <a:pt x="4232" y="15065"/>
                  </a:lnTo>
                  <a:cubicBezTo>
                    <a:pt x="4503" y="14907"/>
                    <a:pt x="4763" y="14749"/>
                    <a:pt x="5022" y="14591"/>
                  </a:cubicBezTo>
                  <a:cubicBezTo>
                    <a:pt x="5282" y="14422"/>
                    <a:pt x="5541" y="14264"/>
                    <a:pt x="5801" y="14095"/>
                  </a:cubicBezTo>
                  <a:cubicBezTo>
                    <a:pt x="6049" y="13925"/>
                    <a:pt x="6320" y="13790"/>
                    <a:pt x="6579" y="13621"/>
                  </a:cubicBezTo>
                  <a:lnTo>
                    <a:pt x="6579" y="13621"/>
                  </a:lnTo>
                  <a:cubicBezTo>
                    <a:pt x="6286" y="13711"/>
                    <a:pt x="6004" y="13824"/>
                    <a:pt x="5711" y="13937"/>
                  </a:cubicBezTo>
                  <a:cubicBezTo>
                    <a:pt x="5417" y="14038"/>
                    <a:pt x="5158" y="14196"/>
                    <a:pt x="4876" y="14332"/>
                  </a:cubicBezTo>
                  <a:cubicBezTo>
                    <a:pt x="4605" y="14478"/>
                    <a:pt x="4334" y="14614"/>
                    <a:pt x="4074" y="14760"/>
                  </a:cubicBezTo>
                  <a:cubicBezTo>
                    <a:pt x="3849" y="14873"/>
                    <a:pt x="3612" y="14975"/>
                    <a:pt x="3386" y="15088"/>
                  </a:cubicBezTo>
                  <a:lnTo>
                    <a:pt x="3375" y="15054"/>
                  </a:lnTo>
                  <a:cubicBezTo>
                    <a:pt x="3510" y="14512"/>
                    <a:pt x="3657" y="13971"/>
                    <a:pt x="3804" y="13418"/>
                  </a:cubicBezTo>
                  <a:cubicBezTo>
                    <a:pt x="3871" y="13169"/>
                    <a:pt x="3928" y="12910"/>
                    <a:pt x="3984" y="12662"/>
                  </a:cubicBezTo>
                  <a:lnTo>
                    <a:pt x="4695" y="12334"/>
                  </a:lnTo>
                  <a:cubicBezTo>
                    <a:pt x="4988" y="12165"/>
                    <a:pt x="5293" y="11985"/>
                    <a:pt x="5586" y="11815"/>
                  </a:cubicBezTo>
                  <a:cubicBezTo>
                    <a:pt x="6162" y="11432"/>
                    <a:pt x="6737" y="11071"/>
                    <a:pt x="7290" y="10664"/>
                  </a:cubicBezTo>
                  <a:lnTo>
                    <a:pt x="7290" y="10664"/>
                  </a:lnTo>
                  <a:cubicBezTo>
                    <a:pt x="6974" y="10800"/>
                    <a:pt x="6670" y="10946"/>
                    <a:pt x="6354" y="11093"/>
                  </a:cubicBezTo>
                  <a:lnTo>
                    <a:pt x="5440" y="11556"/>
                  </a:lnTo>
                  <a:cubicBezTo>
                    <a:pt x="5135" y="11714"/>
                    <a:pt x="4830" y="11872"/>
                    <a:pt x="4526" y="12030"/>
                  </a:cubicBezTo>
                  <a:lnTo>
                    <a:pt x="4097" y="12233"/>
                  </a:lnTo>
                  <a:cubicBezTo>
                    <a:pt x="4199" y="11804"/>
                    <a:pt x="4300" y="11364"/>
                    <a:pt x="4402" y="10946"/>
                  </a:cubicBezTo>
                  <a:cubicBezTo>
                    <a:pt x="4514" y="10484"/>
                    <a:pt x="4616" y="10032"/>
                    <a:pt x="4718" y="9581"/>
                  </a:cubicBezTo>
                  <a:cubicBezTo>
                    <a:pt x="4853" y="9536"/>
                    <a:pt x="4988" y="9502"/>
                    <a:pt x="5113" y="9446"/>
                  </a:cubicBezTo>
                  <a:cubicBezTo>
                    <a:pt x="5395" y="9321"/>
                    <a:pt x="5665" y="9209"/>
                    <a:pt x="5936" y="9073"/>
                  </a:cubicBezTo>
                  <a:cubicBezTo>
                    <a:pt x="6185" y="8927"/>
                    <a:pt x="6444" y="8780"/>
                    <a:pt x="6692" y="8611"/>
                  </a:cubicBezTo>
                  <a:cubicBezTo>
                    <a:pt x="6929" y="8419"/>
                    <a:pt x="7166" y="8238"/>
                    <a:pt x="7381" y="8046"/>
                  </a:cubicBezTo>
                  <a:lnTo>
                    <a:pt x="7381" y="8046"/>
                  </a:lnTo>
                  <a:cubicBezTo>
                    <a:pt x="7110" y="8182"/>
                    <a:pt x="6862" y="8317"/>
                    <a:pt x="6602" y="8453"/>
                  </a:cubicBezTo>
                  <a:cubicBezTo>
                    <a:pt x="6343" y="8588"/>
                    <a:pt x="6060" y="8690"/>
                    <a:pt x="5801" y="8814"/>
                  </a:cubicBezTo>
                  <a:cubicBezTo>
                    <a:pt x="5541" y="8938"/>
                    <a:pt x="5259" y="9017"/>
                    <a:pt x="4988" y="9118"/>
                  </a:cubicBezTo>
                  <a:lnTo>
                    <a:pt x="4808" y="9186"/>
                  </a:lnTo>
                  <a:cubicBezTo>
                    <a:pt x="4853" y="8972"/>
                    <a:pt x="4898" y="8746"/>
                    <a:pt x="4943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16" y="6670"/>
                    <a:pt x="5327" y="6681"/>
                    <a:pt x="5327" y="6692"/>
                  </a:cubicBezTo>
                  <a:lnTo>
                    <a:pt x="5349" y="6715"/>
                  </a:lnTo>
                  <a:cubicBezTo>
                    <a:pt x="5382" y="6753"/>
                    <a:pt x="5428" y="6774"/>
                    <a:pt x="5477" y="6774"/>
                  </a:cubicBezTo>
                  <a:cubicBezTo>
                    <a:pt x="5514" y="6774"/>
                    <a:pt x="5552" y="6762"/>
                    <a:pt x="5586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0" y="4909"/>
                  </a:cubicBezTo>
                  <a:lnTo>
                    <a:pt x="7730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51" y="5812"/>
                    <a:pt x="5846" y="6072"/>
                    <a:pt x="5530" y="6320"/>
                  </a:cubicBezTo>
                  <a:cubicBezTo>
                    <a:pt x="5485" y="6263"/>
                    <a:pt x="5451" y="6196"/>
                    <a:pt x="5417" y="6139"/>
                  </a:cubicBezTo>
                  <a:cubicBezTo>
                    <a:pt x="5530" y="5474"/>
                    <a:pt x="5643" y="4830"/>
                    <a:pt x="5744" y="4244"/>
                  </a:cubicBezTo>
                  <a:cubicBezTo>
                    <a:pt x="5846" y="3612"/>
                    <a:pt x="5959" y="3025"/>
                    <a:pt x="6004" y="2506"/>
                  </a:cubicBezTo>
                  <a:cubicBezTo>
                    <a:pt x="6049" y="1987"/>
                    <a:pt x="6106" y="1547"/>
                    <a:pt x="6139" y="1163"/>
                  </a:cubicBezTo>
                  <a:cubicBezTo>
                    <a:pt x="6218" y="430"/>
                    <a:pt x="6263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15"/>
            <p:cNvSpPr/>
            <p:nvPr/>
          </p:nvSpPr>
          <p:spPr>
            <a:xfrm>
              <a:off x="4911050" y="4222731"/>
              <a:ext cx="478318" cy="58443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83" y="768"/>
                  </a:lnTo>
                  <a:cubicBezTo>
                    <a:pt x="1321" y="4074"/>
                    <a:pt x="147" y="8069"/>
                    <a:pt x="1614" y="11093"/>
                  </a:cubicBezTo>
                  <a:cubicBezTo>
                    <a:pt x="3431" y="15223"/>
                    <a:pt x="8103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15"/>
            <p:cNvSpPr/>
            <p:nvPr/>
          </p:nvSpPr>
          <p:spPr>
            <a:xfrm>
              <a:off x="4978420" y="4352460"/>
              <a:ext cx="337366" cy="447739"/>
            </a:xfrm>
            <a:custGeom>
              <a:rect b="b" l="l" r="r" t="t"/>
              <a:pathLst>
                <a:path extrusionOk="0" h="13046" w="983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8" y="216"/>
                    <a:pt x="385" y="588"/>
                  </a:cubicBezTo>
                  <a:cubicBezTo>
                    <a:pt x="622" y="971"/>
                    <a:pt x="971" y="1502"/>
                    <a:pt x="1411" y="2134"/>
                  </a:cubicBezTo>
                  <a:cubicBezTo>
                    <a:pt x="1840" y="2766"/>
                    <a:pt x="2337" y="3510"/>
                    <a:pt x="2890" y="4289"/>
                  </a:cubicBezTo>
                  <a:lnTo>
                    <a:pt x="3589" y="5271"/>
                  </a:lnTo>
                  <a:cubicBezTo>
                    <a:pt x="3465" y="5237"/>
                    <a:pt x="3352" y="5203"/>
                    <a:pt x="3228" y="5169"/>
                  </a:cubicBezTo>
                  <a:lnTo>
                    <a:pt x="2766" y="5045"/>
                  </a:lnTo>
                  <a:cubicBezTo>
                    <a:pt x="2608" y="5000"/>
                    <a:pt x="2450" y="4966"/>
                    <a:pt x="2303" y="4910"/>
                  </a:cubicBezTo>
                  <a:lnTo>
                    <a:pt x="1840" y="4774"/>
                  </a:lnTo>
                  <a:cubicBezTo>
                    <a:pt x="1694" y="4718"/>
                    <a:pt x="1536" y="4673"/>
                    <a:pt x="1378" y="4628"/>
                  </a:cubicBezTo>
                  <a:cubicBezTo>
                    <a:pt x="1073" y="4515"/>
                    <a:pt x="780" y="4391"/>
                    <a:pt x="464" y="4289"/>
                  </a:cubicBezTo>
                  <a:lnTo>
                    <a:pt x="464" y="4289"/>
                  </a:lnTo>
                  <a:cubicBezTo>
                    <a:pt x="734" y="4470"/>
                    <a:pt x="1017" y="4639"/>
                    <a:pt x="1287" y="4808"/>
                  </a:cubicBezTo>
                  <a:cubicBezTo>
                    <a:pt x="1434" y="4887"/>
                    <a:pt x="1581" y="4966"/>
                    <a:pt x="1739" y="5022"/>
                  </a:cubicBezTo>
                  <a:cubicBezTo>
                    <a:pt x="1874" y="5101"/>
                    <a:pt x="2032" y="5169"/>
                    <a:pt x="2190" y="5237"/>
                  </a:cubicBezTo>
                  <a:cubicBezTo>
                    <a:pt x="2337" y="5305"/>
                    <a:pt x="2495" y="5350"/>
                    <a:pt x="2653" y="5417"/>
                  </a:cubicBezTo>
                  <a:lnTo>
                    <a:pt x="3115" y="5575"/>
                  </a:lnTo>
                  <a:cubicBezTo>
                    <a:pt x="3409" y="5677"/>
                    <a:pt x="3702" y="5756"/>
                    <a:pt x="3996" y="5846"/>
                  </a:cubicBezTo>
                  <a:lnTo>
                    <a:pt x="4639" y="6738"/>
                  </a:lnTo>
                  <a:cubicBezTo>
                    <a:pt x="4977" y="7166"/>
                    <a:pt x="5316" y="7595"/>
                    <a:pt x="5643" y="8013"/>
                  </a:cubicBezTo>
                  <a:lnTo>
                    <a:pt x="5564" y="8013"/>
                  </a:lnTo>
                  <a:cubicBezTo>
                    <a:pt x="5372" y="7979"/>
                    <a:pt x="5192" y="7934"/>
                    <a:pt x="5000" y="7900"/>
                  </a:cubicBezTo>
                  <a:cubicBezTo>
                    <a:pt x="4797" y="7866"/>
                    <a:pt x="4616" y="7798"/>
                    <a:pt x="4436" y="7742"/>
                  </a:cubicBezTo>
                  <a:cubicBezTo>
                    <a:pt x="4244" y="7686"/>
                    <a:pt x="4063" y="7595"/>
                    <a:pt x="3871" y="7528"/>
                  </a:cubicBezTo>
                  <a:lnTo>
                    <a:pt x="2754" y="7054"/>
                  </a:lnTo>
                  <a:cubicBezTo>
                    <a:pt x="2371" y="6896"/>
                    <a:pt x="1987" y="6771"/>
                    <a:pt x="1592" y="6670"/>
                  </a:cubicBezTo>
                  <a:lnTo>
                    <a:pt x="1592" y="6670"/>
                  </a:lnTo>
                  <a:cubicBezTo>
                    <a:pt x="1773" y="6760"/>
                    <a:pt x="1953" y="6862"/>
                    <a:pt x="2134" y="6952"/>
                  </a:cubicBezTo>
                  <a:cubicBezTo>
                    <a:pt x="2314" y="7054"/>
                    <a:pt x="2483" y="7166"/>
                    <a:pt x="2653" y="7257"/>
                  </a:cubicBezTo>
                  <a:cubicBezTo>
                    <a:pt x="3003" y="7460"/>
                    <a:pt x="3364" y="7663"/>
                    <a:pt x="3725" y="7855"/>
                  </a:cubicBezTo>
                  <a:cubicBezTo>
                    <a:pt x="3905" y="7945"/>
                    <a:pt x="4097" y="8035"/>
                    <a:pt x="4289" y="8114"/>
                  </a:cubicBezTo>
                  <a:cubicBezTo>
                    <a:pt x="4481" y="8205"/>
                    <a:pt x="4684" y="8261"/>
                    <a:pt x="4887" y="8329"/>
                  </a:cubicBezTo>
                  <a:cubicBezTo>
                    <a:pt x="5090" y="8363"/>
                    <a:pt x="5293" y="8419"/>
                    <a:pt x="5508" y="8453"/>
                  </a:cubicBezTo>
                  <a:cubicBezTo>
                    <a:pt x="5677" y="8464"/>
                    <a:pt x="5857" y="8475"/>
                    <a:pt x="6027" y="8487"/>
                  </a:cubicBezTo>
                  <a:cubicBezTo>
                    <a:pt x="6185" y="8690"/>
                    <a:pt x="6343" y="8893"/>
                    <a:pt x="6501" y="9096"/>
                  </a:cubicBezTo>
                  <a:cubicBezTo>
                    <a:pt x="7065" y="9796"/>
                    <a:pt x="7618" y="10450"/>
                    <a:pt x="8080" y="11026"/>
                  </a:cubicBezTo>
                  <a:cubicBezTo>
                    <a:pt x="7449" y="10800"/>
                    <a:pt x="6817" y="10597"/>
                    <a:pt x="6185" y="10405"/>
                  </a:cubicBezTo>
                  <a:cubicBezTo>
                    <a:pt x="5778" y="10258"/>
                    <a:pt x="5384" y="10123"/>
                    <a:pt x="4989" y="9976"/>
                  </a:cubicBezTo>
                  <a:cubicBezTo>
                    <a:pt x="4582" y="9841"/>
                    <a:pt x="4176" y="9717"/>
                    <a:pt x="3770" y="9615"/>
                  </a:cubicBezTo>
                  <a:lnTo>
                    <a:pt x="3770" y="9615"/>
                  </a:lnTo>
                  <a:cubicBezTo>
                    <a:pt x="4142" y="9818"/>
                    <a:pt x="4515" y="10010"/>
                    <a:pt x="4887" y="10202"/>
                  </a:cubicBezTo>
                  <a:cubicBezTo>
                    <a:pt x="5271" y="10394"/>
                    <a:pt x="5654" y="10563"/>
                    <a:pt x="6038" y="10744"/>
                  </a:cubicBezTo>
                  <a:cubicBezTo>
                    <a:pt x="6828" y="11048"/>
                    <a:pt x="7629" y="11342"/>
                    <a:pt x="8430" y="11601"/>
                  </a:cubicBezTo>
                  <a:lnTo>
                    <a:pt x="8475" y="11601"/>
                  </a:lnTo>
                  <a:cubicBezTo>
                    <a:pt x="8487" y="11605"/>
                    <a:pt x="8498" y="11606"/>
                    <a:pt x="8509" y="11606"/>
                  </a:cubicBezTo>
                  <a:cubicBezTo>
                    <a:pt x="8531" y="11606"/>
                    <a:pt x="8551" y="11601"/>
                    <a:pt x="8566" y="11601"/>
                  </a:cubicBezTo>
                  <a:cubicBezTo>
                    <a:pt x="8882" y="11962"/>
                    <a:pt x="9152" y="12278"/>
                    <a:pt x="9367" y="12515"/>
                  </a:cubicBezTo>
                  <a:cubicBezTo>
                    <a:pt x="9660" y="12854"/>
                    <a:pt x="9830" y="13045"/>
                    <a:pt x="9830" y="13045"/>
                  </a:cubicBezTo>
                  <a:lnTo>
                    <a:pt x="9435" y="12470"/>
                  </a:lnTo>
                  <a:cubicBezTo>
                    <a:pt x="9243" y="12199"/>
                    <a:pt x="9006" y="11838"/>
                    <a:pt x="8712" y="11432"/>
                  </a:cubicBezTo>
                  <a:cubicBezTo>
                    <a:pt x="8735" y="11263"/>
                    <a:pt x="8769" y="11093"/>
                    <a:pt x="8791" y="10924"/>
                  </a:cubicBezTo>
                  <a:cubicBezTo>
                    <a:pt x="8803" y="10755"/>
                    <a:pt x="8791" y="10574"/>
                    <a:pt x="8780" y="10405"/>
                  </a:cubicBezTo>
                  <a:cubicBezTo>
                    <a:pt x="8769" y="10236"/>
                    <a:pt x="8735" y="10066"/>
                    <a:pt x="8712" y="9897"/>
                  </a:cubicBezTo>
                  <a:lnTo>
                    <a:pt x="8588" y="9412"/>
                  </a:lnTo>
                  <a:cubicBezTo>
                    <a:pt x="8498" y="9096"/>
                    <a:pt x="8385" y="8780"/>
                    <a:pt x="8261" y="8475"/>
                  </a:cubicBezTo>
                  <a:cubicBezTo>
                    <a:pt x="8137" y="8171"/>
                    <a:pt x="8013" y="7866"/>
                    <a:pt x="7866" y="7573"/>
                  </a:cubicBezTo>
                  <a:lnTo>
                    <a:pt x="7866" y="7573"/>
                  </a:lnTo>
                  <a:cubicBezTo>
                    <a:pt x="7922" y="7889"/>
                    <a:pt x="8013" y="8205"/>
                    <a:pt x="8080" y="8532"/>
                  </a:cubicBezTo>
                  <a:cubicBezTo>
                    <a:pt x="8114" y="8690"/>
                    <a:pt x="8148" y="8848"/>
                    <a:pt x="8182" y="9006"/>
                  </a:cubicBezTo>
                  <a:lnTo>
                    <a:pt x="8272" y="9480"/>
                  </a:lnTo>
                  <a:lnTo>
                    <a:pt x="8340" y="9954"/>
                  </a:lnTo>
                  <a:lnTo>
                    <a:pt x="8374" y="10428"/>
                  </a:lnTo>
                  <a:cubicBezTo>
                    <a:pt x="8374" y="10574"/>
                    <a:pt x="8363" y="10732"/>
                    <a:pt x="8363" y="10879"/>
                  </a:cubicBezTo>
                  <a:cubicBezTo>
                    <a:pt x="8351" y="10901"/>
                    <a:pt x="8351" y="10924"/>
                    <a:pt x="8351" y="10935"/>
                  </a:cubicBezTo>
                  <a:cubicBezTo>
                    <a:pt x="7900" y="10326"/>
                    <a:pt x="7392" y="9593"/>
                    <a:pt x="6817" y="8836"/>
                  </a:cubicBezTo>
                  <a:cubicBezTo>
                    <a:pt x="6681" y="8645"/>
                    <a:pt x="6512" y="8442"/>
                    <a:pt x="6365" y="8238"/>
                  </a:cubicBezTo>
                  <a:cubicBezTo>
                    <a:pt x="6320" y="7889"/>
                    <a:pt x="6309" y="7539"/>
                    <a:pt x="6275" y="7166"/>
                  </a:cubicBezTo>
                  <a:cubicBezTo>
                    <a:pt x="6241" y="6794"/>
                    <a:pt x="6219" y="6444"/>
                    <a:pt x="6173" y="6083"/>
                  </a:cubicBezTo>
                  <a:cubicBezTo>
                    <a:pt x="6140" y="5711"/>
                    <a:pt x="6083" y="5350"/>
                    <a:pt x="6015" y="4989"/>
                  </a:cubicBezTo>
                  <a:cubicBezTo>
                    <a:pt x="5982" y="4808"/>
                    <a:pt x="5936" y="4639"/>
                    <a:pt x="5891" y="4458"/>
                  </a:cubicBezTo>
                  <a:cubicBezTo>
                    <a:pt x="5846" y="4278"/>
                    <a:pt x="5778" y="4108"/>
                    <a:pt x="5711" y="3939"/>
                  </a:cubicBezTo>
                  <a:lnTo>
                    <a:pt x="5711" y="3939"/>
                  </a:lnTo>
                  <a:cubicBezTo>
                    <a:pt x="5722" y="4120"/>
                    <a:pt x="5767" y="4289"/>
                    <a:pt x="5778" y="4481"/>
                  </a:cubicBezTo>
                  <a:cubicBezTo>
                    <a:pt x="5790" y="4661"/>
                    <a:pt x="5812" y="4831"/>
                    <a:pt x="5812" y="5022"/>
                  </a:cubicBezTo>
                  <a:cubicBezTo>
                    <a:pt x="5824" y="5384"/>
                    <a:pt x="5824" y="5745"/>
                    <a:pt x="5835" y="6106"/>
                  </a:cubicBezTo>
                  <a:cubicBezTo>
                    <a:pt x="5846" y="6602"/>
                    <a:pt x="5857" y="7099"/>
                    <a:pt x="5880" y="7607"/>
                  </a:cubicBezTo>
                  <a:cubicBezTo>
                    <a:pt x="5598" y="7223"/>
                    <a:pt x="5293" y="6839"/>
                    <a:pt x="5000" y="6456"/>
                  </a:cubicBezTo>
                  <a:cubicBezTo>
                    <a:pt x="4785" y="6162"/>
                    <a:pt x="4571" y="5869"/>
                    <a:pt x="4357" y="5575"/>
                  </a:cubicBezTo>
                  <a:lnTo>
                    <a:pt x="4470" y="5113"/>
                  </a:lnTo>
                  <a:cubicBezTo>
                    <a:pt x="4515" y="4921"/>
                    <a:pt x="4537" y="4718"/>
                    <a:pt x="4571" y="4515"/>
                  </a:cubicBezTo>
                  <a:cubicBezTo>
                    <a:pt x="4605" y="4120"/>
                    <a:pt x="4616" y="3725"/>
                    <a:pt x="4594" y="3319"/>
                  </a:cubicBezTo>
                  <a:cubicBezTo>
                    <a:pt x="4571" y="2924"/>
                    <a:pt x="4526" y="2540"/>
                    <a:pt x="4458" y="2145"/>
                  </a:cubicBezTo>
                  <a:cubicBezTo>
                    <a:pt x="4379" y="1761"/>
                    <a:pt x="4312" y="1378"/>
                    <a:pt x="4210" y="994"/>
                  </a:cubicBezTo>
                  <a:lnTo>
                    <a:pt x="4210" y="994"/>
                  </a:lnTo>
                  <a:cubicBezTo>
                    <a:pt x="4199" y="1784"/>
                    <a:pt x="4244" y="2563"/>
                    <a:pt x="4233" y="3330"/>
                  </a:cubicBezTo>
                  <a:cubicBezTo>
                    <a:pt x="4210" y="3522"/>
                    <a:pt x="4221" y="3713"/>
                    <a:pt x="4199" y="3894"/>
                  </a:cubicBezTo>
                  <a:cubicBezTo>
                    <a:pt x="4187" y="4086"/>
                    <a:pt x="4165" y="4278"/>
                    <a:pt x="4142" y="4458"/>
                  </a:cubicBezTo>
                  <a:cubicBezTo>
                    <a:pt x="4108" y="4650"/>
                    <a:pt x="4075" y="4842"/>
                    <a:pt x="4041" y="5022"/>
                  </a:cubicBezTo>
                  <a:cubicBezTo>
                    <a:pt x="4029" y="5056"/>
                    <a:pt x="4018" y="5090"/>
                    <a:pt x="4018" y="5113"/>
                  </a:cubicBezTo>
                  <a:cubicBezTo>
                    <a:pt x="3747" y="4752"/>
                    <a:pt x="3476" y="4391"/>
                    <a:pt x="3217" y="4052"/>
                  </a:cubicBezTo>
                  <a:cubicBezTo>
                    <a:pt x="2641" y="3285"/>
                    <a:pt x="2089" y="2585"/>
                    <a:pt x="1615" y="1987"/>
                  </a:cubicBezTo>
                  <a:cubicBezTo>
                    <a:pt x="1141" y="1378"/>
                    <a:pt x="734" y="881"/>
                    <a:pt x="452" y="5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15"/>
            <p:cNvSpPr/>
            <p:nvPr/>
          </p:nvSpPr>
          <p:spPr>
            <a:xfrm>
              <a:off x="5103928" y="4836578"/>
              <a:ext cx="228125" cy="287224"/>
            </a:xfrm>
            <a:custGeom>
              <a:rect b="b" l="l" r="r" t="t"/>
              <a:pathLst>
                <a:path extrusionOk="0" h="8369" w="6647">
                  <a:moveTo>
                    <a:pt x="3871" y="0"/>
                  </a:moveTo>
                  <a:cubicBezTo>
                    <a:pt x="2516" y="655"/>
                    <a:pt x="1128" y="1241"/>
                    <a:pt x="485" y="2720"/>
                  </a:cubicBezTo>
                  <a:cubicBezTo>
                    <a:pt x="158" y="3464"/>
                    <a:pt x="0" y="4277"/>
                    <a:pt x="0" y="5089"/>
                  </a:cubicBezTo>
                  <a:cubicBezTo>
                    <a:pt x="0" y="6545"/>
                    <a:pt x="722" y="7730"/>
                    <a:pt x="1918" y="8362"/>
                  </a:cubicBezTo>
                  <a:cubicBezTo>
                    <a:pt x="1977" y="8366"/>
                    <a:pt x="2035" y="8369"/>
                    <a:pt x="2093" y="8369"/>
                  </a:cubicBezTo>
                  <a:cubicBezTo>
                    <a:pt x="3463" y="8369"/>
                    <a:pt x="4881" y="7132"/>
                    <a:pt x="5552" y="6082"/>
                  </a:cubicBezTo>
                  <a:cubicBezTo>
                    <a:pt x="6567" y="4378"/>
                    <a:pt x="6646" y="2291"/>
                    <a:pt x="5778" y="519"/>
                  </a:cubicBezTo>
                  <a:cubicBezTo>
                    <a:pt x="5574" y="429"/>
                    <a:pt x="5349" y="361"/>
                    <a:pt x="5123" y="327"/>
                  </a:cubicBezTo>
                  <a:cubicBezTo>
                    <a:pt x="4694" y="215"/>
                    <a:pt x="4288" y="113"/>
                    <a:pt x="387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15"/>
            <p:cNvSpPr/>
            <p:nvPr/>
          </p:nvSpPr>
          <p:spPr>
            <a:xfrm>
              <a:off x="5133546" y="4836647"/>
              <a:ext cx="201767" cy="191677"/>
            </a:xfrm>
            <a:custGeom>
              <a:rect b="b" l="l" r="r" t="t"/>
              <a:pathLst>
                <a:path extrusionOk="0" h="5585" w="5879">
                  <a:moveTo>
                    <a:pt x="3840" y="0"/>
                  </a:moveTo>
                  <a:cubicBezTo>
                    <a:pt x="3757" y="0"/>
                    <a:pt x="3672" y="7"/>
                    <a:pt x="3583" y="21"/>
                  </a:cubicBezTo>
                  <a:cubicBezTo>
                    <a:pt x="3211" y="66"/>
                    <a:pt x="2850" y="213"/>
                    <a:pt x="2545" y="416"/>
                  </a:cubicBezTo>
                  <a:cubicBezTo>
                    <a:pt x="2263" y="608"/>
                    <a:pt x="2161" y="867"/>
                    <a:pt x="1924" y="1093"/>
                  </a:cubicBezTo>
                  <a:cubicBezTo>
                    <a:pt x="1371" y="1634"/>
                    <a:pt x="570" y="1860"/>
                    <a:pt x="175" y="2582"/>
                  </a:cubicBezTo>
                  <a:cubicBezTo>
                    <a:pt x="0" y="2895"/>
                    <a:pt x="13" y="3689"/>
                    <a:pt x="379" y="3689"/>
                  </a:cubicBezTo>
                  <a:cubicBezTo>
                    <a:pt x="462" y="3689"/>
                    <a:pt x="562" y="3648"/>
                    <a:pt x="683" y="3553"/>
                  </a:cubicBezTo>
                  <a:lnTo>
                    <a:pt x="683" y="3553"/>
                  </a:lnTo>
                  <a:cubicBezTo>
                    <a:pt x="469" y="3880"/>
                    <a:pt x="277" y="4512"/>
                    <a:pt x="694" y="4738"/>
                  </a:cubicBezTo>
                  <a:cubicBezTo>
                    <a:pt x="781" y="4789"/>
                    <a:pt x="884" y="4812"/>
                    <a:pt x="992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6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0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8" y="5052"/>
                    <a:pt x="4617" y="5110"/>
                    <a:pt x="4798" y="5110"/>
                  </a:cubicBezTo>
                  <a:cubicBezTo>
                    <a:pt x="5612" y="5110"/>
                    <a:pt x="5879" y="3934"/>
                    <a:pt x="5851" y="3113"/>
                  </a:cubicBezTo>
                  <a:cubicBezTo>
                    <a:pt x="5817" y="2368"/>
                    <a:pt x="5625" y="1646"/>
                    <a:pt x="5287" y="991"/>
                  </a:cubicBezTo>
                  <a:cubicBezTo>
                    <a:pt x="4966" y="420"/>
                    <a:pt x="4494" y="0"/>
                    <a:pt x="384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15"/>
            <p:cNvSpPr/>
            <p:nvPr/>
          </p:nvSpPr>
          <p:spPr>
            <a:xfrm>
              <a:off x="5169376" y="4854768"/>
              <a:ext cx="176611" cy="282831"/>
            </a:xfrm>
            <a:custGeom>
              <a:rect b="b" l="l" r="r" t="t"/>
              <a:pathLst>
                <a:path extrusionOk="0" h="8241" w="5146">
                  <a:moveTo>
                    <a:pt x="3871" y="1"/>
                  </a:moveTo>
                  <a:lnTo>
                    <a:pt x="3871" y="1"/>
                  </a:lnTo>
                  <a:cubicBezTo>
                    <a:pt x="4390" y="1005"/>
                    <a:pt x="4581" y="2145"/>
                    <a:pt x="4423" y="3262"/>
                  </a:cubicBezTo>
                  <a:cubicBezTo>
                    <a:pt x="4333" y="4074"/>
                    <a:pt x="4074" y="4853"/>
                    <a:pt x="3645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4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6" y="2269"/>
                  </a:cubicBezTo>
                  <a:cubicBezTo>
                    <a:pt x="4909" y="1829"/>
                    <a:pt x="4864" y="1332"/>
                    <a:pt x="4672" y="915"/>
                  </a:cubicBezTo>
                  <a:cubicBezTo>
                    <a:pt x="4514" y="587"/>
                    <a:pt x="4288" y="305"/>
                    <a:pt x="3995" y="68"/>
                  </a:cubicBezTo>
                  <a:cubicBezTo>
                    <a:pt x="3972" y="57"/>
                    <a:pt x="3961" y="46"/>
                    <a:pt x="3938" y="34"/>
                  </a:cubicBezTo>
                  <a:cubicBezTo>
                    <a:pt x="3916" y="23"/>
                    <a:pt x="3893" y="12"/>
                    <a:pt x="3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15"/>
            <p:cNvSpPr/>
            <p:nvPr/>
          </p:nvSpPr>
          <p:spPr>
            <a:xfrm>
              <a:off x="5268115" y="4858269"/>
              <a:ext cx="41870" cy="160755"/>
            </a:xfrm>
            <a:custGeom>
              <a:rect b="b" l="l" r="r" t="t"/>
              <a:pathLst>
                <a:path extrusionOk="0" h="4684" w="1220">
                  <a:moveTo>
                    <a:pt x="869" y="0"/>
                  </a:moveTo>
                  <a:cubicBezTo>
                    <a:pt x="869" y="0"/>
                    <a:pt x="892" y="79"/>
                    <a:pt x="948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7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7" y="1501"/>
                  </a:cubicBezTo>
                  <a:cubicBezTo>
                    <a:pt x="1016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60" y="1941"/>
                  </a:cubicBezTo>
                  <a:cubicBezTo>
                    <a:pt x="937" y="2088"/>
                    <a:pt x="903" y="2234"/>
                    <a:pt x="869" y="2381"/>
                  </a:cubicBezTo>
                  <a:cubicBezTo>
                    <a:pt x="824" y="2528"/>
                    <a:pt x="790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4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3" y="3825"/>
                    <a:pt x="599" y="3701"/>
                  </a:cubicBezTo>
                  <a:cubicBezTo>
                    <a:pt x="655" y="3577"/>
                    <a:pt x="723" y="3442"/>
                    <a:pt x="768" y="3306"/>
                  </a:cubicBezTo>
                  <a:cubicBezTo>
                    <a:pt x="824" y="3182"/>
                    <a:pt x="869" y="3024"/>
                    <a:pt x="926" y="2889"/>
                  </a:cubicBezTo>
                  <a:cubicBezTo>
                    <a:pt x="982" y="2742"/>
                    <a:pt x="1039" y="2595"/>
                    <a:pt x="1073" y="2437"/>
                  </a:cubicBezTo>
                  <a:cubicBezTo>
                    <a:pt x="1095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08" y="1523"/>
                  </a:cubicBezTo>
                  <a:cubicBezTo>
                    <a:pt x="1219" y="1388"/>
                    <a:pt x="1208" y="1241"/>
                    <a:pt x="1208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06" y="508"/>
                    <a:pt x="1073" y="406"/>
                  </a:cubicBezTo>
                  <a:cubicBezTo>
                    <a:pt x="1039" y="339"/>
                    <a:pt x="1016" y="260"/>
                    <a:pt x="971" y="192"/>
                  </a:cubicBezTo>
                  <a:cubicBezTo>
                    <a:pt x="903" y="68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15"/>
            <p:cNvSpPr/>
            <p:nvPr/>
          </p:nvSpPr>
          <p:spPr>
            <a:xfrm>
              <a:off x="5260359" y="4895815"/>
              <a:ext cx="34526" cy="84084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02" y="520"/>
                    <a:pt x="757" y="655"/>
                    <a:pt x="712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39" y="1851"/>
                    <a:pt x="306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59" y="2190"/>
                    <a:pt x="136" y="2235"/>
                  </a:cubicBezTo>
                  <a:cubicBezTo>
                    <a:pt x="102" y="2269"/>
                    <a:pt x="80" y="2314"/>
                    <a:pt x="57" y="2348"/>
                  </a:cubicBezTo>
                  <a:lnTo>
                    <a:pt x="1" y="2449"/>
                  </a:lnTo>
                  <a:cubicBezTo>
                    <a:pt x="1" y="2449"/>
                    <a:pt x="35" y="2415"/>
                    <a:pt x="102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49" y="2257"/>
                    <a:pt x="294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00" y="1761"/>
                    <a:pt x="847" y="1727"/>
                    <a:pt x="881" y="1648"/>
                  </a:cubicBezTo>
                  <a:cubicBezTo>
                    <a:pt x="915" y="1569"/>
                    <a:pt x="937" y="1490"/>
                    <a:pt x="971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71" y="1050"/>
                    <a:pt x="881" y="926"/>
                    <a:pt x="904" y="847"/>
                  </a:cubicBezTo>
                  <a:cubicBezTo>
                    <a:pt x="937" y="700"/>
                    <a:pt x="949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15"/>
            <p:cNvSpPr/>
            <p:nvPr/>
          </p:nvSpPr>
          <p:spPr>
            <a:xfrm>
              <a:off x="5253804" y="4893481"/>
              <a:ext cx="35658" cy="67439"/>
            </a:xfrm>
            <a:custGeom>
              <a:rect b="b" l="l" r="r" t="t"/>
              <a:pathLst>
                <a:path extrusionOk="0" h="1965" w="1039">
                  <a:moveTo>
                    <a:pt x="1038" y="1"/>
                  </a:moveTo>
                  <a:cubicBezTo>
                    <a:pt x="1038" y="1"/>
                    <a:pt x="1027" y="35"/>
                    <a:pt x="1004" y="91"/>
                  </a:cubicBezTo>
                  <a:cubicBezTo>
                    <a:pt x="970" y="148"/>
                    <a:pt x="948" y="227"/>
                    <a:pt x="903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84" y="1378"/>
                  </a:cubicBezTo>
                  <a:cubicBezTo>
                    <a:pt x="350" y="1423"/>
                    <a:pt x="327" y="1479"/>
                    <a:pt x="293" y="1524"/>
                  </a:cubicBezTo>
                  <a:cubicBezTo>
                    <a:pt x="260" y="1581"/>
                    <a:pt x="226" y="1626"/>
                    <a:pt x="192" y="1671"/>
                  </a:cubicBezTo>
                  <a:cubicBezTo>
                    <a:pt x="147" y="1761"/>
                    <a:pt x="90" y="1829"/>
                    <a:pt x="56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23" y="1942"/>
                    <a:pt x="56" y="1931"/>
                    <a:pt x="79" y="1908"/>
                  </a:cubicBezTo>
                  <a:cubicBezTo>
                    <a:pt x="147" y="1852"/>
                    <a:pt x="226" y="1806"/>
                    <a:pt x="282" y="1750"/>
                  </a:cubicBezTo>
                  <a:cubicBezTo>
                    <a:pt x="327" y="1705"/>
                    <a:pt x="372" y="1660"/>
                    <a:pt x="418" y="1615"/>
                  </a:cubicBezTo>
                  <a:cubicBezTo>
                    <a:pt x="463" y="1569"/>
                    <a:pt x="508" y="1524"/>
                    <a:pt x="542" y="1479"/>
                  </a:cubicBezTo>
                  <a:cubicBezTo>
                    <a:pt x="587" y="1423"/>
                    <a:pt x="632" y="1366"/>
                    <a:pt x="666" y="1299"/>
                  </a:cubicBezTo>
                  <a:cubicBezTo>
                    <a:pt x="700" y="1242"/>
                    <a:pt x="745" y="1186"/>
                    <a:pt x="779" y="1118"/>
                  </a:cubicBezTo>
                  <a:cubicBezTo>
                    <a:pt x="812" y="1050"/>
                    <a:pt x="835" y="983"/>
                    <a:pt x="869" y="915"/>
                  </a:cubicBezTo>
                  <a:cubicBezTo>
                    <a:pt x="891" y="859"/>
                    <a:pt x="914" y="791"/>
                    <a:pt x="937" y="723"/>
                  </a:cubicBezTo>
                  <a:cubicBezTo>
                    <a:pt x="982" y="599"/>
                    <a:pt x="1004" y="486"/>
                    <a:pt x="1016" y="362"/>
                  </a:cubicBezTo>
                  <a:cubicBezTo>
                    <a:pt x="1038" y="272"/>
                    <a:pt x="1038" y="182"/>
                    <a:pt x="1038" y="103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15"/>
            <p:cNvSpPr/>
            <p:nvPr/>
          </p:nvSpPr>
          <p:spPr>
            <a:xfrm>
              <a:off x="4983465" y="4696347"/>
              <a:ext cx="335032" cy="203003"/>
            </a:xfrm>
            <a:custGeom>
              <a:rect b="b" l="l" r="r" t="t"/>
              <a:pathLst>
                <a:path extrusionOk="0" h="5915" w="9762">
                  <a:moveTo>
                    <a:pt x="3350" y="0"/>
                  </a:moveTo>
                  <a:cubicBezTo>
                    <a:pt x="3143" y="0"/>
                    <a:pt x="2933" y="15"/>
                    <a:pt x="2720" y="46"/>
                  </a:cubicBezTo>
                  <a:cubicBezTo>
                    <a:pt x="1422" y="238"/>
                    <a:pt x="260" y="1028"/>
                    <a:pt x="35" y="2258"/>
                  </a:cubicBezTo>
                  <a:cubicBezTo>
                    <a:pt x="23" y="2315"/>
                    <a:pt x="12" y="2371"/>
                    <a:pt x="1" y="2427"/>
                  </a:cubicBezTo>
                  <a:cubicBezTo>
                    <a:pt x="80" y="2653"/>
                    <a:pt x="170" y="2879"/>
                    <a:pt x="271" y="3093"/>
                  </a:cubicBezTo>
                  <a:cubicBezTo>
                    <a:pt x="926" y="4312"/>
                    <a:pt x="2122" y="5057"/>
                    <a:pt x="3375" y="5564"/>
                  </a:cubicBezTo>
                  <a:cubicBezTo>
                    <a:pt x="4142" y="5869"/>
                    <a:pt x="5124" y="5914"/>
                    <a:pt x="5936" y="5914"/>
                  </a:cubicBezTo>
                  <a:cubicBezTo>
                    <a:pt x="7234" y="5892"/>
                    <a:pt x="8802" y="5722"/>
                    <a:pt x="9728" y="4820"/>
                  </a:cubicBezTo>
                  <a:cubicBezTo>
                    <a:pt x="9739" y="4797"/>
                    <a:pt x="9750" y="4763"/>
                    <a:pt x="9761" y="4741"/>
                  </a:cubicBezTo>
                  <a:cubicBezTo>
                    <a:pt x="9446" y="4131"/>
                    <a:pt x="9051" y="3567"/>
                    <a:pt x="8611" y="3048"/>
                  </a:cubicBezTo>
                  <a:cubicBezTo>
                    <a:pt x="7275" y="1538"/>
                    <a:pt x="5454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15"/>
            <p:cNvSpPr/>
            <p:nvPr/>
          </p:nvSpPr>
          <p:spPr>
            <a:xfrm>
              <a:off x="5122118" y="4742747"/>
              <a:ext cx="194045" cy="164667"/>
            </a:xfrm>
            <a:custGeom>
              <a:rect b="b" l="l" r="r" t="t"/>
              <a:pathLst>
                <a:path extrusionOk="0" h="4798" w="5654">
                  <a:moveTo>
                    <a:pt x="2746" y="1"/>
                  </a:moveTo>
                  <a:cubicBezTo>
                    <a:pt x="2726" y="1"/>
                    <a:pt x="2706" y="2"/>
                    <a:pt x="2686" y="3"/>
                  </a:cubicBezTo>
                  <a:cubicBezTo>
                    <a:pt x="2065" y="15"/>
                    <a:pt x="1648" y="771"/>
                    <a:pt x="1885" y="1324"/>
                  </a:cubicBezTo>
                  <a:cubicBezTo>
                    <a:pt x="1719" y="1197"/>
                    <a:pt x="1436" y="1048"/>
                    <a:pt x="1197" y="1048"/>
                  </a:cubicBezTo>
                  <a:cubicBezTo>
                    <a:pt x="1095" y="1048"/>
                    <a:pt x="1000" y="1076"/>
                    <a:pt x="926" y="1143"/>
                  </a:cubicBezTo>
                  <a:cubicBezTo>
                    <a:pt x="587" y="1414"/>
                    <a:pt x="835" y="1910"/>
                    <a:pt x="892" y="2226"/>
                  </a:cubicBezTo>
                  <a:cubicBezTo>
                    <a:pt x="689" y="2283"/>
                    <a:pt x="181" y="2317"/>
                    <a:pt x="113" y="2576"/>
                  </a:cubicBezTo>
                  <a:cubicBezTo>
                    <a:pt x="23" y="2824"/>
                    <a:pt x="260" y="2937"/>
                    <a:pt x="497" y="2971"/>
                  </a:cubicBezTo>
                  <a:cubicBezTo>
                    <a:pt x="136" y="3005"/>
                    <a:pt x="0" y="3276"/>
                    <a:pt x="91" y="3581"/>
                  </a:cubicBezTo>
                  <a:cubicBezTo>
                    <a:pt x="249" y="4212"/>
                    <a:pt x="1411" y="4630"/>
                    <a:pt x="1964" y="4743"/>
                  </a:cubicBezTo>
                  <a:cubicBezTo>
                    <a:pt x="2127" y="4780"/>
                    <a:pt x="2294" y="4797"/>
                    <a:pt x="2463" y="4797"/>
                  </a:cubicBezTo>
                  <a:cubicBezTo>
                    <a:pt x="3563" y="4797"/>
                    <a:pt x="4744" y="4085"/>
                    <a:pt x="5654" y="3772"/>
                  </a:cubicBezTo>
                  <a:lnTo>
                    <a:pt x="5552" y="2768"/>
                  </a:lnTo>
                  <a:cubicBezTo>
                    <a:pt x="4965" y="2170"/>
                    <a:pt x="4503" y="1459"/>
                    <a:pt x="3961" y="850"/>
                  </a:cubicBezTo>
                  <a:cubicBezTo>
                    <a:pt x="3647" y="524"/>
                    <a:pt x="3238" y="1"/>
                    <a:pt x="27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15"/>
            <p:cNvSpPr/>
            <p:nvPr/>
          </p:nvSpPr>
          <p:spPr>
            <a:xfrm>
              <a:off x="4979999" y="4779641"/>
              <a:ext cx="336954" cy="159828"/>
            </a:xfrm>
            <a:custGeom>
              <a:rect b="b" l="l" r="r" t="t"/>
              <a:pathLst>
                <a:path extrusionOk="0" h="4657" w="9818">
                  <a:moveTo>
                    <a:pt x="102" y="0"/>
                  </a:moveTo>
                  <a:lnTo>
                    <a:pt x="102" y="0"/>
                  </a:lnTo>
                  <a:cubicBezTo>
                    <a:pt x="0" y="869"/>
                    <a:pt x="181" y="1896"/>
                    <a:pt x="767" y="2528"/>
                  </a:cubicBezTo>
                  <a:cubicBezTo>
                    <a:pt x="1636" y="3487"/>
                    <a:pt x="2291" y="3905"/>
                    <a:pt x="3509" y="4390"/>
                  </a:cubicBezTo>
                  <a:cubicBezTo>
                    <a:pt x="3953" y="4572"/>
                    <a:pt x="4597" y="4656"/>
                    <a:pt x="5237" y="4656"/>
                  </a:cubicBezTo>
                  <a:cubicBezTo>
                    <a:pt x="5786" y="4656"/>
                    <a:pt x="6332" y="4595"/>
                    <a:pt x="6748" y="4480"/>
                  </a:cubicBezTo>
                  <a:cubicBezTo>
                    <a:pt x="7718" y="4221"/>
                    <a:pt x="9501" y="3352"/>
                    <a:pt x="9817" y="2393"/>
                  </a:cubicBezTo>
                  <a:lnTo>
                    <a:pt x="9817" y="2393"/>
                  </a:lnTo>
                  <a:cubicBezTo>
                    <a:pt x="8903" y="3295"/>
                    <a:pt x="7335" y="3465"/>
                    <a:pt x="6037" y="3487"/>
                  </a:cubicBezTo>
                  <a:cubicBezTo>
                    <a:pt x="5225" y="3487"/>
                    <a:pt x="4243" y="3442"/>
                    <a:pt x="3476" y="3137"/>
                  </a:cubicBezTo>
                  <a:cubicBezTo>
                    <a:pt x="2234" y="2630"/>
                    <a:pt x="1027" y="1885"/>
                    <a:pt x="372" y="666"/>
                  </a:cubicBezTo>
                  <a:cubicBezTo>
                    <a:pt x="271" y="452"/>
                    <a:pt x="181" y="226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15"/>
            <p:cNvSpPr/>
            <p:nvPr/>
          </p:nvSpPr>
          <p:spPr>
            <a:xfrm>
              <a:off x="5197622" y="4848556"/>
              <a:ext cx="135976" cy="35281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cubicBezTo>
                    <a:pt x="3905" y="12"/>
                    <a:pt x="3849" y="35"/>
                    <a:pt x="3792" y="57"/>
                  </a:cubicBezTo>
                  <a:cubicBezTo>
                    <a:pt x="3679" y="103"/>
                    <a:pt x="3533" y="159"/>
                    <a:pt x="3352" y="227"/>
                  </a:cubicBezTo>
                  <a:cubicBezTo>
                    <a:pt x="3172" y="294"/>
                    <a:pt x="2957" y="362"/>
                    <a:pt x="2732" y="441"/>
                  </a:cubicBezTo>
                  <a:cubicBezTo>
                    <a:pt x="2619" y="475"/>
                    <a:pt x="2495" y="509"/>
                    <a:pt x="2382" y="554"/>
                  </a:cubicBezTo>
                  <a:cubicBezTo>
                    <a:pt x="2258" y="588"/>
                    <a:pt x="2145" y="622"/>
                    <a:pt x="2009" y="655"/>
                  </a:cubicBezTo>
                  <a:cubicBezTo>
                    <a:pt x="1885" y="678"/>
                    <a:pt x="1772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63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4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57" y="881"/>
                    <a:pt x="170" y="926"/>
                  </a:cubicBezTo>
                  <a:cubicBezTo>
                    <a:pt x="238" y="949"/>
                    <a:pt x="294" y="960"/>
                    <a:pt x="362" y="971"/>
                  </a:cubicBezTo>
                  <a:cubicBezTo>
                    <a:pt x="452" y="994"/>
                    <a:pt x="542" y="1005"/>
                    <a:pt x="633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62" y="1017"/>
                    <a:pt x="1186" y="1017"/>
                    <a:pt x="1310" y="1005"/>
                  </a:cubicBezTo>
                  <a:cubicBezTo>
                    <a:pt x="1434" y="994"/>
                    <a:pt x="1558" y="971"/>
                    <a:pt x="1682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51" y="712"/>
                    <a:pt x="2799" y="622"/>
                  </a:cubicBezTo>
                  <a:cubicBezTo>
                    <a:pt x="3002" y="543"/>
                    <a:pt x="3206" y="441"/>
                    <a:pt x="3409" y="340"/>
                  </a:cubicBezTo>
                  <a:cubicBezTo>
                    <a:pt x="3600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15"/>
            <p:cNvSpPr/>
            <p:nvPr/>
          </p:nvSpPr>
          <p:spPr>
            <a:xfrm>
              <a:off x="5214301" y="4852057"/>
              <a:ext cx="106529" cy="12046"/>
            </a:xfrm>
            <a:custGeom>
              <a:rect b="b" l="l" r="r" t="t"/>
              <a:pathLst>
                <a:path extrusionOk="0" h="351" w="3104">
                  <a:moveTo>
                    <a:pt x="3103" y="1"/>
                  </a:moveTo>
                  <a:lnTo>
                    <a:pt x="3103" y="1"/>
                  </a:lnTo>
                  <a:cubicBezTo>
                    <a:pt x="3103" y="1"/>
                    <a:pt x="3058" y="12"/>
                    <a:pt x="2968" y="12"/>
                  </a:cubicBezTo>
                  <a:cubicBezTo>
                    <a:pt x="2878" y="23"/>
                    <a:pt x="2753" y="57"/>
                    <a:pt x="2618" y="68"/>
                  </a:cubicBezTo>
                  <a:cubicBezTo>
                    <a:pt x="2539" y="68"/>
                    <a:pt x="2471" y="80"/>
                    <a:pt x="2381" y="91"/>
                  </a:cubicBezTo>
                  <a:cubicBezTo>
                    <a:pt x="2302" y="102"/>
                    <a:pt x="2212" y="102"/>
                    <a:pt x="2121" y="102"/>
                  </a:cubicBezTo>
                  <a:cubicBezTo>
                    <a:pt x="1941" y="125"/>
                    <a:pt x="1749" y="136"/>
                    <a:pt x="1557" y="136"/>
                  </a:cubicBezTo>
                  <a:lnTo>
                    <a:pt x="0" y="136"/>
                  </a:lnTo>
                  <a:cubicBezTo>
                    <a:pt x="0" y="136"/>
                    <a:pt x="56" y="159"/>
                    <a:pt x="147" y="181"/>
                  </a:cubicBezTo>
                  <a:cubicBezTo>
                    <a:pt x="226" y="192"/>
                    <a:pt x="339" y="226"/>
                    <a:pt x="485" y="260"/>
                  </a:cubicBezTo>
                  <a:cubicBezTo>
                    <a:pt x="632" y="283"/>
                    <a:pt x="801" y="305"/>
                    <a:pt x="993" y="328"/>
                  </a:cubicBezTo>
                  <a:cubicBezTo>
                    <a:pt x="1174" y="350"/>
                    <a:pt x="1365" y="350"/>
                    <a:pt x="1569" y="350"/>
                  </a:cubicBezTo>
                  <a:cubicBezTo>
                    <a:pt x="1670" y="339"/>
                    <a:pt x="1760" y="339"/>
                    <a:pt x="1862" y="328"/>
                  </a:cubicBezTo>
                  <a:cubicBezTo>
                    <a:pt x="1952" y="328"/>
                    <a:pt x="2054" y="317"/>
                    <a:pt x="2144" y="294"/>
                  </a:cubicBezTo>
                  <a:cubicBezTo>
                    <a:pt x="2234" y="283"/>
                    <a:pt x="2325" y="271"/>
                    <a:pt x="2415" y="249"/>
                  </a:cubicBezTo>
                  <a:cubicBezTo>
                    <a:pt x="2494" y="226"/>
                    <a:pt x="2573" y="204"/>
                    <a:pt x="2641" y="181"/>
                  </a:cubicBezTo>
                  <a:cubicBezTo>
                    <a:pt x="2753" y="147"/>
                    <a:pt x="2866" y="113"/>
                    <a:pt x="2979" y="57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15"/>
            <p:cNvSpPr/>
            <p:nvPr/>
          </p:nvSpPr>
          <p:spPr>
            <a:xfrm>
              <a:off x="5236369" y="4839290"/>
              <a:ext cx="92184" cy="14346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cubicBezTo>
                    <a:pt x="124" y="68"/>
                    <a:pt x="260" y="113"/>
                    <a:pt x="395" y="158"/>
                  </a:cubicBezTo>
                  <a:lnTo>
                    <a:pt x="587" y="237"/>
                  </a:lnTo>
                  <a:cubicBezTo>
                    <a:pt x="655" y="248"/>
                    <a:pt x="734" y="271"/>
                    <a:pt x="813" y="282"/>
                  </a:cubicBezTo>
                  <a:cubicBezTo>
                    <a:pt x="971" y="316"/>
                    <a:pt x="1140" y="361"/>
                    <a:pt x="1309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189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01" y="192"/>
                    <a:pt x="1343" y="169"/>
                  </a:cubicBezTo>
                  <a:cubicBezTo>
                    <a:pt x="1174" y="147"/>
                    <a:pt x="1005" y="113"/>
                    <a:pt x="847" y="102"/>
                  </a:cubicBezTo>
                  <a:cubicBezTo>
                    <a:pt x="768" y="90"/>
                    <a:pt x="689" y="90"/>
                    <a:pt x="621" y="79"/>
                  </a:cubicBezTo>
                  <a:cubicBezTo>
                    <a:pt x="553" y="68"/>
                    <a:pt x="485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15"/>
            <p:cNvSpPr/>
            <p:nvPr/>
          </p:nvSpPr>
          <p:spPr>
            <a:xfrm>
              <a:off x="5220479" y="4556973"/>
              <a:ext cx="189790" cy="307885"/>
            </a:xfrm>
            <a:custGeom>
              <a:rect b="b" l="l" r="r" t="t"/>
              <a:pathLst>
                <a:path extrusionOk="0" h="8971" w="5530">
                  <a:moveTo>
                    <a:pt x="2822" y="0"/>
                  </a:moveTo>
                  <a:cubicBezTo>
                    <a:pt x="2573" y="45"/>
                    <a:pt x="2336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45" y="6477"/>
                  </a:cubicBezTo>
                  <a:cubicBezTo>
                    <a:pt x="982" y="6929"/>
                    <a:pt x="1242" y="7357"/>
                    <a:pt x="1547" y="7775"/>
                  </a:cubicBezTo>
                  <a:cubicBezTo>
                    <a:pt x="1908" y="8237"/>
                    <a:pt x="2336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15" y="7448"/>
                    <a:pt x="4097" y="6872"/>
                  </a:cubicBezTo>
                  <a:cubicBezTo>
                    <a:pt x="4898" y="5123"/>
                    <a:pt x="5530" y="2516"/>
                    <a:pt x="4210" y="835"/>
                  </a:cubicBezTo>
                  <a:cubicBezTo>
                    <a:pt x="3860" y="395"/>
                    <a:pt x="3375" y="102"/>
                    <a:pt x="282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15"/>
            <p:cNvSpPr/>
            <p:nvPr/>
          </p:nvSpPr>
          <p:spPr>
            <a:xfrm>
              <a:off x="5237810" y="4705853"/>
              <a:ext cx="152724" cy="171806"/>
            </a:xfrm>
            <a:custGeom>
              <a:rect b="b" l="l" r="r" t="t"/>
              <a:pathLst>
                <a:path extrusionOk="0" h="5006" w="4450">
                  <a:moveTo>
                    <a:pt x="1600" y="0"/>
                  </a:moveTo>
                  <a:cubicBezTo>
                    <a:pt x="1237" y="0"/>
                    <a:pt x="944" y="328"/>
                    <a:pt x="1064" y="875"/>
                  </a:cubicBezTo>
                  <a:cubicBezTo>
                    <a:pt x="949" y="688"/>
                    <a:pt x="828" y="612"/>
                    <a:pt x="711" y="612"/>
                  </a:cubicBezTo>
                  <a:cubicBezTo>
                    <a:pt x="335" y="612"/>
                    <a:pt x="0" y="1394"/>
                    <a:pt x="26" y="1755"/>
                  </a:cubicBezTo>
                  <a:cubicBezTo>
                    <a:pt x="105" y="3188"/>
                    <a:pt x="1402" y="4114"/>
                    <a:pt x="2361" y="5005"/>
                  </a:cubicBezTo>
                  <a:lnTo>
                    <a:pt x="2361" y="5005"/>
                  </a:lnTo>
                  <a:cubicBezTo>
                    <a:pt x="2264" y="4910"/>
                    <a:pt x="3299" y="3549"/>
                    <a:pt x="3389" y="3380"/>
                  </a:cubicBezTo>
                  <a:cubicBezTo>
                    <a:pt x="3829" y="2557"/>
                    <a:pt x="4449" y="1857"/>
                    <a:pt x="4054" y="864"/>
                  </a:cubicBezTo>
                  <a:cubicBezTo>
                    <a:pt x="3958" y="627"/>
                    <a:pt x="3649" y="342"/>
                    <a:pt x="3399" y="342"/>
                  </a:cubicBezTo>
                  <a:cubicBezTo>
                    <a:pt x="3268" y="342"/>
                    <a:pt x="3154" y="421"/>
                    <a:pt x="3095" y="627"/>
                  </a:cubicBezTo>
                  <a:cubicBezTo>
                    <a:pt x="3000" y="405"/>
                    <a:pt x="2688" y="6"/>
                    <a:pt x="2433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4" y="84"/>
                    <a:pt x="1783" y="0"/>
                    <a:pt x="1600" y="0"/>
                  </a:cubicBezTo>
                  <a:close/>
                  <a:moveTo>
                    <a:pt x="2361" y="5005"/>
                  </a:moveTo>
                  <a:lnTo>
                    <a:pt x="2361" y="5005"/>
                  </a:lnTo>
                  <a:cubicBezTo>
                    <a:pt x="2361" y="5005"/>
                    <a:pt x="2362" y="5005"/>
                    <a:pt x="2362" y="5005"/>
                  </a:cubicBezTo>
                  <a:cubicBezTo>
                    <a:pt x="2362" y="5005"/>
                    <a:pt x="2361" y="5005"/>
                    <a:pt x="2361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15"/>
            <p:cNvSpPr/>
            <p:nvPr/>
          </p:nvSpPr>
          <p:spPr>
            <a:xfrm>
              <a:off x="5177510" y="4555257"/>
              <a:ext cx="140197" cy="310768"/>
            </a:xfrm>
            <a:custGeom>
              <a:rect b="b" l="l" r="r" t="t"/>
              <a:pathLst>
                <a:path extrusionOk="0" h="9055" w="4085">
                  <a:moveTo>
                    <a:pt x="3578" y="1"/>
                  </a:moveTo>
                  <a:cubicBezTo>
                    <a:pt x="3282" y="1"/>
                    <a:pt x="2988" y="51"/>
                    <a:pt x="2708" y="152"/>
                  </a:cubicBezTo>
                  <a:cubicBezTo>
                    <a:pt x="846" y="806"/>
                    <a:pt x="0" y="3458"/>
                    <a:pt x="587" y="5196"/>
                  </a:cubicBezTo>
                  <a:cubicBezTo>
                    <a:pt x="1117" y="6922"/>
                    <a:pt x="2167" y="8592"/>
                    <a:pt x="4051" y="9055"/>
                  </a:cubicBezTo>
                  <a:cubicBezTo>
                    <a:pt x="4062" y="9044"/>
                    <a:pt x="4074" y="9032"/>
                    <a:pt x="4085" y="9021"/>
                  </a:cubicBezTo>
                  <a:cubicBezTo>
                    <a:pt x="3588" y="8694"/>
                    <a:pt x="3160" y="8287"/>
                    <a:pt x="2799" y="7825"/>
                  </a:cubicBezTo>
                  <a:cubicBezTo>
                    <a:pt x="2494" y="7407"/>
                    <a:pt x="2234" y="6979"/>
                    <a:pt x="1997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17" y="17"/>
                    <a:pt x="3747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15"/>
            <p:cNvSpPr/>
            <p:nvPr/>
          </p:nvSpPr>
          <p:spPr>
            <a:xfrm>
              <a:off x="5248759" y="4736261"/>
              <a:ext cx="69361" cy="131720"/>
            </a:xfrm>
            <a:custGeom>
              <a:rect b="b" l="l" r="r" t="t"/>
              <a:pathLst>
                <a:path extrusionOk="0" h="3838" w="202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5" y="272"/>
                    <a:pt x="147" y="678"/>
                  </a:cubicBezTo>
                  <a:cubicBezTo>
                    <a:pt x="203" y="881"/>
                    <a:pt x="260" y="1106"/>
                    <a:pt x="339" y="1355"/>
                  </a:cubicBezTo>
                  <a:cubicBezTo>
                    <a:pt x="429" y="1603"/>
                    <a:pt x="531" y="1862"/>
                    <a:pt x="632" y="2111"/>
                  </a:cubicBezTo>
                  <a:cubicBezTo>
                    <a:pt x="700" y="2246"/>
                    <a:pt x="756" y="2370"/>
                    <a:pt x="824" y="2494"/>
                  </a:cubicBezTo>
                  <a:cubicBezTo>
                    <a:pt x="892" y="2607"/>
                    <a:pt x="948" y="2720"/>
                    <a:pt x="1027" y="2844"/>
                  </a:cubicBezTo>
                  <a:cubicBezTo>
                    <a:pt x="1106" y="2957"/>
                    <a:pt x="1163" y="3059"/>
                    <a:pt x="1242" y="3149"/>
                  </a:cubicBezTo>
                  <a:cubicBezTo>
                    <a:pt x="1332" y="3239"/>
                    <a:pt x="1388" y="3329"/>
                    <a:pt x="1467" y="3408"/>
                  </a:cubicBezTo>
                  <a:cubicBezTo>
                    <a:pt x="1535" y="3476"/>
                    <a:pt x="1603" y="3544"/>
                    <a:pt x="1682" y="3600"/>
                  </a:cubicBezTo>
                  <a:cubicBezTo>
                    <a:pt x="1738" y="3645"/>
                    <a:pt x="1795" y="3691"/>
                    <a:pt x="1862" y="3736"/>
                  </a:cubicBezTo>
                  <a:cubicBezTo>
                    <a:pt x="1964" y="3792"/>
                    <a:pt x="2020" y="3837"/>
                    <a:pt x="2020" y="3837"/>
                  </a:cubicBezTo>
                  <a:cubicBezTo>
                    <a:pt x="2020" y="3837"/>
                    <a:pt x="1975" y="3781"/>
                    <a:pt x="1885" y="3702"/>
                  </a:cubicBezTo>
                  <a:cubicBezTo>
                    <a:pt x="1828" y="3657"/>
                    <a:pt x="1795" y="3600"/>
                    <a:pt x="1738" y="3544"/>
                  </a:cubicBezTo>
                  <a:cubicBezTo>
                    <a:pt x="1670" y="3476"/>
                    <a:pt x="1614" y="3397"/>
                    <a:pt x="1558" y="3329"/>
                  </a:cubicBezTo>
                  <a:cubicBezTo>
                    <a:pt x="1501" y="3250"/>
                    <a:pt x="1433" y="3149"/>
                    <a:pt x="1377" y="3059"/>
                  </a:cubicBezTo>
                  <a:cubicBezTo>
                    <a:pt x="1309" y="2957"/>
                    <a:pt x="1253" y="2844"/>
                    <a:pt x="1185" y="2743"/>
                  </a:cubicBezTo>
                  <a:cubicBezTo>
                    <a:pt x="1129" y="2630"/>
                    <a:pt x="1072" y="2517"/>
                    <a:pt x="1005" y="2393"/>
                  </a:cubicBezTo>
                  <a:cubicBezTo>
                    <a:pt x="948" y="2280"/>
                    <a:pt x="892" y="2156"/>
                    <a:pt x="835" y="2032"/>
                  </a:cubicBezTo>
                  <a:cubicBezTo>
                    <a:pt x="723" y="1783"/>
                    <a:pt x="621" y="1513"/>
                    <a:pt x="519" y="1287"/>
                  </a:cubicBezTo>
                  <a:cubicBezTo>
                    <a:pt x="429" y="1061"/>
                    <a:pt x="339" y="824"/>
                    <a:pt x="260" y="633"/>
                  </a:cubicBezTo>
                  <a:cubicBezTo>
                    <a:pt x="181" y="441"/>
                    <a:pt x="124" y="294"/>
                    <a:pt x="79" y="170"/>
                  </a:cubicBezTo>
                  <a:cubicBezTo>
                    <a:pt x="34" y="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15"/>
            <p:cNvSpPr/>
            <p:nvPr/>
          </p:nvSpPr>
          <p:spPr>
            <a:xfrm>
              <a:off x="5272371" y="4721949"/>
              <a:ext cx="44204" cy="137108"/>
            </a:xfrm>
            <a:custGeom>
              <a:rect b="b" l="l" r="r" t="t"/>
              <a:pathLst>
                <a:path extrusionOk="0" h="3995" w="1288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07" y="2641"/>
                    <a:pt x="463" y="2765"/>
                    <a:pt x="508" y="2889"/>
                  </a:cubicBezTo>
                  <a:cubicBezTo>
                    <a:pt x="554" y="3002"/>
                    <a:pt x="621" y="3115"/>
                    <a:pt x="666" y="3216"/>
                  </a:cubicBezTo>
                  <a:cubicBezTo>
                    <a:pt x="712" y="3318"/>
                    <a:pt x="779" y="3408"/>
                    <a:pt x="836" y="3498"/>
                  </a:cubicBezTo>
                  <a:cubicBezTo>
                    <a:pt x="892" y="3577"/>
                    <a:pt x="949" y="3656"/>
                    <a:pt x="1005" y="3724"/>
                  </a:cubicBezTo>
                  <a:cubicBezTo>
                    <a:pt x="1050" y="3780"/>
                    <a:pt x="1095" y="3825"/>
                    <a:pt x="1152" y="3871"/>
                  </a:cubicBezTo>
                  <a:cubicBezTo>
                    <a:pt x="1197" y="3916"/>
                    <a:pt x="1242" y="3961"/>
                    <a:pt x="1287" y="3995"/>
                  </a:cubicBezTo>
                  <a:cubicBezTo>
                    <a:pt x="1287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37" y="3442"/>
                  </a:cubicBezTo>
                  <a:cubicBezTo>
                    <a:pt x="892" y="3351"/>
                    <a:pt x="847" y="3250"/>
                    <a:pt x="813" y="3148"/>
                  </a:cubicBezTo>
                  <a:cubicBezTo>
                    <a:pt x="768" y="3047"/>
                    <a:pt x="723" y="2934"/>
                    <a:pt x="678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83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68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15"/>
            <p:cNvSpPr/>
            <p:nvPr/>
          </p:nvSpPr>
          <p:spPr>
            <a:xfrm>
              <a:off x="5289805" y="4766085"/>
              <a:ext cx="25603" cy="89095"/>
            </a:xfrm>
            <a:custGeom>
              <a:rect b="b" l="l" r="r" t="t"/>
              <a:pathLst>
                <a:path extrusionOk="0" h="2596" w="746">
                  <a:moveTo>
                    <a:pt x="395" y="0"/>
                  </a:moveTo>
                  <a:cubicBezTo>
                    <a:pt x="384" y="34"/>
                    <a:pt x="373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7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8" y="937"/>
                    <a:pt x="0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6" y="1829"/>
                  </a:cubicBezTo>
                  <a:cubicBezTo>
                    <a:pt x="350" y="1975"/>
                    <a:pt x="565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700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4" y="678"/>
                    <a:pt x="474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18" y="68"/>
                    <a:pt x="407" y="34"/>
                    <a:pt x="3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15"/>
            <p:cNvSpPr/>
            <p:nvPr/>
          </p:nvSpPr>
          <p:spPr>
            <a:xfrm>
              <a:off x="5313829" y="4770341"/>
              <a:ext cx="13179" cy="63561"/>
            </a:xfrm>
            <a:custGeom>
              <a:rect b="b" l="l" r="r" t="t"/>
              <a:pathLst>
                <a:path extrusionOk="0" h="1852" w="384">
                  <a:moveTo>
                    <a:pt x="384" y="1"/>
                  </a:moveTo>
                  <a:lnTo>
                    <a:pt x="384" y="1"/>
                  </a:lnTo>
                  <a:cubicBezTo>
                    <a:pt x="339" y="91"/>
                    <a:pt x="293" y="181"/>
                    <a:pt x="248" y="271"/>
                  </a:cubicBezTo>
                  <a:cubicBezTo>
                    <a:pt x="203" y="362"/>
                    <a:pt x="169" y="463"/>
                    <a:pt x="135" y="565"/>
                  </a:cubicBezTo>
                  <a:cubicBezTo>
                    <a:pt x="113" y="666"/>
                    <a:pt x="79" y="779"/>
                    <a:pt x="57" y="903"/>
                  </a:cubicBezTo>
                  <a:cubicBezTo>
                    <a:pt x="11" y="1118"/>
                    <a:pt x="0" y="1332"/>
                    <a:pt x="11" y="1558"/>
                  </a:cubicBezTo>
                  <a:cubicBezTo>
                    <a:pt x="11" y="1659"/>
                    <a:pt x="23" y="1761"/>
                    <a:pt x="45" y="1851"/>
                  </a:cubicBezTo>
                  <a:cubicBezTo>
                    <a:pt x="79" y="1761"/>
                    <a:pt x="113" y="1659"/>
                    <a:pt x="135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37" y="1061"/>
                    <a:pt x="271" y="937"/>
                  </a:cubicBezTo>
                  <a:cubicBezTo>
                    <a:pt x="293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72" y="350"/>
                    <a:pt x="372" y="305"/>
                  </a:cubicBezTo>
                  <a:cubicBezTo>
                    <a:pt x="384" y="204"/>
                    <a:pt x="384" y="102"/>
                    <a:pt x="38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15"/>
            <p:cNvSpPr/>
            <p:nvPr/>
          </p:nvSpPr>
          <p:spPr>
            <a:xfrm>
              <a:off x="5311495" y="4685913"/>
              <a:ext cx="288151" cy="198267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4" y="68"/>
                  </a:cubicBezTo>
                  <a:cubicBezTo>
                    <a:pt x="3577" y="305"/>
                    <a:pt x="2291" y="1332"/>
                    <a:pt x="1603" y="2607"/>
                  </a:cubicBezTo>
                  <a:cubicBezTo>
                    <a:pt x="1411" y="2991"/>
                    <a:pt x="723" y="4717"/>
                    <a:pt x="0" y="5361"/>
                  </a:cubicBezTo>
                  <a:lnTo>
                    <a:pt x="2043" y="5699"/>
                  </a:lnTo>
                  <a:cubicBezTo>
                    <a:pt x="2456" y="5749"/>
                    <a:pt x="2854" y="5777"/>
                    <a:pt x="3237" y="5777"/>
                  </a:cubicBezTo>
                  <a:cubicBezTo>
                    <a:pt x="4841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15"/>
            <p:cNvSpPr/>
            <p:nvPr/>
          </p:nvSpPr>
          <p:spPr>
            <a:xfrm>
              <a:off x="5311495" y="4755549"/>
              <a:ext cx="183612" cy="129798"/>
            </a:xfrm>
            <a:custGeom>
              <a:rect b="b" l="l" r="r" t="t"/>
              <a:pathLst>
                <a:path extrusionOk="0" h="3782" w="5350">
                  <a:moveTo>
                    <a:pt x="3515" y="0"/>
                  </a:moveTo>
                  <a:cubicBezTo>
                    <a:pt x="3175" y="0"/>
                    <a:pt x="2827" y="141"/>
                    <a:pt x="2686" y="432"/>
                  </a:cubicBezTo>
                  <a:cubicBezTo>
                    <a:pt x="2690" y="150"/>
                    <a:pt x="2567" y="51"/>
                    <a:pt x="2400" y="51"/>
                  </a:cubicBezTo>
                  <a:cubicBezTo>
                    <a:pt x="2125" y="51"/>
                    <a:pt x="1732" y="320"/>
                    <a:pt x="1591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73" y="3781"/>
                    <a:pt x="2814" y="3781"/>
                  </a:cubicBezTo>
                  <a:cubicBezTo>
                    <a:pt x="2946" y="3781"/>
                    <a:pt x="3084" y="3771"/>
                    <a:pt x="3228" y="3749"/>
                  </a:cubicBezTo>
                  <a:cubicBezTo>
                    <a:pt x="3713" y="3693"/>
                    <a:pt x="4379" y="3241"/>
                    <a:pt x="4774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38" y="1650"/>
                    <a:pt x="5157" y="1018"/>
                    <a:pt x="4255" y="906"/>
                  </a:cubicBezTo>
                  <a:cubicBezTo>
                    <a:pt x="4504" y="312"/>
                    <a:pt x="4020" y="0"/>
                    <a:pt x="351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15"/>
            <p:cNvSpPr/>
            <p:nvPr/>
          </p:nvSpPr>
          <p:spPr>
            <a:xfrm>
              <a:off x="5309162" y="4656570"/>
              <a:ext cx="264950" cy="212956"/>
            </a:xfrm>
            <a:custGeom>
              <a:rect b="b" l="l" r="r" t="t"/>
              <a:pathLst>
                <a:path extrusionOk="0" h="6205" w="7720">
                  <a:moveTo>
                    <a:pt x="5382" y="1"/>
                  </a:moveTo>
                  <a:cubicBezTo>
                    <a:pt x="4483" y="1"/>
                    <a:pt x="3555" y="277"/>
                    <a:pt x="2968" y="698"/>
                  </a:cubicBezTo>
                  <a:cubicBezTo>
                    <a:pt x="2032" y="1352"/>
                    <a:pt x="1637" y="2300"/>
                    <a:pt x="1197" y="3293"/>
                  </a:cubicBezTo>
                  <a:cubicBezTo>
                    <a:pt x="926" y="3869"/>
                    <a:pt x="689" y="4455"/>
                    <a:pt x="497" y="5065"/>
                  </a:cubicBezTo>
                  <a:cubicBezTo>
                    <a:pt x="328" y="5697"/>
                    <a:pt x="136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5" y="1149"/>
                    <a:pt x="5112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0" y="300"/>
                    <a:pt x="6316" y="1"/>
                    <a:pt x="5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15"/>
            <p:cNvSpPr/>
            <p:nvPr/>
          </p:nvSpPr>
          <p:spPr>
            <a:xfrm>
              <a:off x="5318840" y="4747484"/>
              <a:ext cx="149155" cy="112741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71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0" y="836"/>
                    <a:pt x="2235" y="949"/>
                  </a:cubicBezTo>
                  <a:cubicBezTo>
                    <a:pt x="2100" y="1062"/>
                    <a:pt x="1964" y="1186"/>
                    <a:pt x="1851" y="1310"/>
                  </a:cubicBezTo>
                  <a:cubicBezTo>
                    <a:pt x="1603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81" y="2472"/>
                  </a:cubicBezTo>
                  <a:cubicBezTo>
                    <a:pt x="791" y="2585"/>
                    <a:pt x="700" y="2686"/>
                    <a:pt x="599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2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2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1" y="3231"/>
                  </a:cubicBezTo>
                  <a:lnTo>
                    <a:pt x="71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5" y="3127"/>
                    <a:pt x="384" y="3081"/>
                  </a:cubicBezTo>
                  <a:cubicBezTo>
                    <a:pt x="486" y="3014"/>
                    <a:pt x="588" y="2946"/>
                    <a:pt x="678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2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30" y="892"/>
                    <a:pt x="2765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0" y="260"/>
                    <a:pt x="3713" y="227"/>
                    <a:pt x="3826" y="193"/>
                  </a:cubicBezTo>
                  <a:cubicBezTo>
                    <a:pt x="3858" y="181"/>
                    <a:pt x="3892" y="177"/>
                    <a:pt x="3925" y="177"/>
                  </a:cubicBezTo>
                  <a:cubicBezTo>
                    <a:pt x="3971" y="177"/>
                    <a:pt x="4017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1" y="3231"/>
                  </a:moveTo>
                  <a:cubicBezTo>
                    <a:pt x="62" y="3237"/>
                    <a:pt x="53" y="3243"/>
                    <a:pt x="46" y="3251"/>
                  </a:cubicBezTo>
                  <a:cubicBezTo>
                    <a:pt x="23" y="3262"/>
                    <a:pt x="57" y="3273"/>
                    <a:pt x="68" y="3285"/>
                  </a:cubicBezTo>
                  <a:cubicBezTo>
                    <a:pt x="77" y="3285"/>
                    <a:pt x="76" y="3261"/>
                    <a:pt x="71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15"/>
            <p:cNvSpPr/>
            <p:nvPr/>
          </p:nvSpPr>
          <p:spPr>
            <a:xfrm>
              <a:off x="5329685" y="4811010"/>
              <a:ext cx="94140" cy="45337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cubicBezTo>
                    <a:pt x="2722" y="0"/>
                    <a:pt x="2702" y="5"/>
                    <a:pt x="2683" y="12"/>
                  </a:cubicBezTo>
                  <a:lnTo>
                    <a:pt x="2683" y="12"/>
                  </a:lnTo>
                  <a:cubicBezTo>
                    <a:pt x="2723" y="5"/>
                    <a:pt x="2743" y="0"/>
                    <a:pt x="2743" y="0"/>
                  </a:cubicBezTo>
                  <a:close/>
                  <a:moveTo>
                    <a:pt x="2683" y="12"/>
                  </a:moveTo>
                  <a:cubicBezTo>
                    <a:pt x="2663" y="15"/>
                    <a:pt x="2638" y="19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84" y="215"/>
                  </a:cubicBezTo>
                  <a:cubicBezTo>
                    <a:pt x="1705" y="260"/>
                    <a:pt x="1614" y="294"/>
                    <a:pt x="1535" y="339"/>
                  </a:cubicBezTo>
                  <a:lnTo>
                    <a:pt x="1276" y="486"/>
                  </a:lnTo>
                  <a:cubicBezTo>
                    <a:pt x="1118" y="587"/>
                    <a:pt x="960" y="689"/>
                    <a:pt x="802" y="790"/>
                  </a:cubicBezTo>
                  <a:cubicBezTo>
                    <a:pt x="655" y="892"/>
                    <a:pt x="520" y="982"/>
                    <a:pt x="396" y="1061"/>
                  </a:cubicBezTo>
                  <a:cubicBezTo>
                    <a:pt x="283" y="1140"/>
                    <a:pt x="170" y="1197"/>
                    <a:pt x="102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5" y="1039"/>
                    <a:pt x="903" y="960"/>
                  </a:cubicBezTo>
                  <a:cubicBezTo>
                    <a:pt x="1061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8" y="68"/>
                    <a:pt x="2585" y="57"/>
                    <a:pt x="2619" y="46"/>
                  </a:cubicBezTo>
                  <a:cubicBezTo>
                    <a:pt x="2637" y="33"/>
                    <a:pt x="2659" y="21"/>
                    <a:pt x="2683" y="12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15"/>
            <p:cNvSpPr/>
            <p:nvPr/>
          </p:nvSpPr>
          <p:spPr>
            <a:xfrm>
              <a:off x="5334353" y="4826900"/>
              <a:ext cx="99940" cy="30991"/>
            </a:xfrm>
            <a:custGeom>
              <a:rect b="b" l="l" r="r" t="t"/>
              <a:pathLst>
                <a:path extrusionOk="0" h="903" w="2912">
                  <a:moveTo>
                    <a:pt x="2911" y="0"/>
                  </a:moveTo>
                  <a:cubicBezTo>
                    <a:pt x="2753" y="0"/>
                    <a:pt x="2596" y="23"/>
                    <a:pt x="2438" y="45"/>
                  </a:cubicBezTo>
                  <a:cubicBezTo>
                    <a:pt x="2088" y="102"/>
                    <a:pt x="1738" y="181"/>
                    <a:pt x="1411" y="282"/>
                  </a:cubicBezTo>
                  <a:cubicBezTo>
                    <a:pt x="1219" y="339"/>
                    <a:pt x="1038" y="406"/>
                    <a:pt x="880" y="474"/>
                  </a:cubicBezTo>
                  <a:cubicBezTo>
                    <a:pt x="722" y="530"/>
                    <a:pt x="576" y="598"/>
                    <a:pt x="429" y="666"/>
                  </a:cubicBezTo>
                  <a:cubicBezTo>
                    <a:pt x="169" y="790"/>
                    <a:pt x="0" y="903"/>
                    <a:pt x="0" y="903"/>
                  </a:cubicBezTo>
                  <a:cubicBezTo>
                    <a:pt x="0" y="903"/>
                    <a:pt x="192" y="869"/>
                    <a:pt x="474" y="790"/>
                  </a:cubicBezTo>
                  <a:cubicBezTo>
                    <a:pt x="542" y="767"/>
                    <a:pt x="621" y="745"/>
                    <a:pt x="688" y="722"/>
                  </a:cubicBezTo>
                  <a:cubicBezTo>
                    <a:pt x="767" y="688"/>
                    <a:pt x="858" y="666"/>
                    <a:pt x="937" y="643"/>
                  </a:cubicBezTo>
                  <a:cubicBezTo>
                    <a:pt x="1106" y="598"/>
                    <a:pt x="1275" y="542"/>
                    <a:pt x="1467" y="485"/>
                  </a:cubicBezTo>
                  <a:cubicBezTo>
                    <a:pt x="1648" y="429"/>
                    <a:pt x="1828" y="372"/>
                    <a:pt x="1997" y="316"/>
                  </a:cubicBezTo>
                  <a:lnTo>
                    <a:pt x="2460" y="158"/>
                  </a:lnTo>
                  <a:cubicBezTo>
                    <a:pt x="2731" y="68"/>
                    <a:pt x="2911" y="0"/>
                    <a:pt x="29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15"/>
            <p:cNvSpPr/>
            <p:nvPr/>
          </p:nvSpPr>
          <p:spPr>
            <a:xfrm>
              <a:off x="5310329" y="4860980"/>
              <a:ext cx="227370" cy="252424"/>
            </a:xfrm>
            <a:custGeom>
              <a:rect b="b" l="l" r="r" t="t"/>
              <a:pathLst>
                <a:path extrusionOk="0" h="7355" w="6625">
                  <a:moveTo>
                    <a:pt x="328" y="0"/>
                  </a:moveTo>
                  <a:cubicBezTo>
                    <a:pt x="226" y="23"/>
                    <a:pt x="113" y="57"/>
                    <a:pt x="1" y="90"/>
                  </a:cubicBezTo>
                  <a:cubicBezTo>
                    <a:pt x="644" y="1264"/>
                    <a:pt x="621" y="1648"/>
                    <a:pt x="779" y="2889"/>
                  </a:cubicBezTo>
                  <a:cubicBezTo>
                    <a:pt x="836" y="3306"/>
                    <a:pt x="689" y="4187"/>
                    <a:pt x="768" y="4581"/>
                  </a:cubicBezTo>
                  <a:cubicBezTo>
                    <a:pt x="813" y="4965"/>
                    <a:pt x="937" y="5157"/>
                    <a:pt x="1095" y="5529"/>
                  </a:cubicBezTo>
                  <a:cubicBezTo>
                    <a:pt x="1614" y="6782"/>
                    <a:pt x="3318" y="7312"/>
                    <a:pt x="4537" y="7346"/>
                  </a:cubicBezTo>
                  <a:cubicBezTo>
                    <a:pt x="4618" y="7352"/>
                    <a:pt x="4700" y="7355"/>
                    <a:pt x="4782" y="7355"/>
                  </a:cubicBezTo>
                  <a:cubicBezTo>
                    <a:pt x="5005" y="7355"/>
                    <a:pt x="5228" y="7334"/>
                    <a:pt x="5451" y="7301"/>
                  </a:cubicBezTo>
                  <a:cubicBezTo>
                    <a:pt x="6196" y="5924"/>
                    <a:pt x="6624" y="4480"/>
                    <a:pt x="5575" y="3002"/>
                  </a:cubicBezTo>
                  <a:cubicBezTo>
                    <a:pt x="4864" y="2043"/>
                    <a:pt x="4424" y="1569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15"/>
            <p:cNvSpPr/>
            <p:nvPr/>
          </p:nvSpPr>
          <p:spPr>
            <a:xfrm>
              <a:off x="5287094" y="4857479"/>
              <a:ext cx="5457" cy="4668"/>
            </a:xfrm>
            <a:custGeom>
              <a:rect b="b" l="l" r="r" t="t"/>
              <a:pathLst>
                <a:path extrusionOk="0" h="136" w="159">
                  <a:moveTo>
                    <a:pt x="0" y="1"/>
                  </a:moveTo>
                  <a:lnTo>
                    <a:pt x="57" y="136"/>
                  </a:lnTo>
                  <a:cubicBezTo>
                    <a:pt x="91" y="113"/>
                    <a:pt x="125" y="102"/>
                    <a:pt x="158" y="80"/>
                  </a:cubicBezTo>
                  <a:cubicBezTo>
                    <a:pt x="113" y="57"/>
                    <a:pt x="57" y="23"/>
                    <a:pt x="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15"/>
            <p:cNvSpPr/>
            <p:nvPr/>
          </p:nvSpPr>
          <p:spPr>
            <a:xfrm>
              <a:off x="5310329" y="4860980"/>
              <a:ext cx="166967" cy="163844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2" y="1275"/>
                    <a:pt x="610" y="1659"/>
                    <a:pt x="768" y="2900"/>
                  </a:cubicBezTo>
                  <a:cubicBezTo>
                    <a:pt x="790" y="3126"/>
                    <a:pt x="790" y="3363"/>
                    <a:pt x="768" y="3600"/>
                  </a:cubicBezTo>
                  <a:cubicBezTo>
                    <a:pt x="858" y="3848"/>
                    <a:pt x="971" y="4062"/>
                    <a:pt x="1129" y="4153"/>
                  </a:cubicBezTo>
                  <a:cubicBezTo>
                    <a:pt x="1206" y="4195"/>
                    <a:pt x="1272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5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27" y="2201"/>
                    <a:pt x="4424" y="1828"/>
                    <a:pt x="4164" y="1512"/>
                  </a:cubicBezTo>
                  <a:cubicBezTo>
                    <a:pt x="3905" y="1343"/>
                    <a:pt x="3645" y="1185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15"/>
            <p:cNvSpPr/>
            <p:nvPr/>
          </p:nvSpPr>
          <p:spPr>
            <a:xfrm>
              <a:off x="5321551" y="4857548"/>
              <a:ext cx="253316" cy="253625"/>
            </a:xfrm>
            <a:custGeom>
              <a:rect b="b" l="l" r="r" t="t"/>
              <a:pathLst>
                <a:path extrusionOk="0" h="7390" w="7381">
                  <a:moveTo>
                    <a:pt x="958" y="0"/>
                  </a:moveTo>
                  <a:cubicBezTo>
                    <a:pt x="645" y="0"/>
                    <a:pt x="321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86" y="1669"/>
                    <a:pt x="4526" y="2143"/>
                    <a:pt x="5237" y="3102"/>
                  </a:cubicBezTo>
                  <a:cubicBezTo>
                    <a:pt x="6297" y="4580"/>
                    <a:pt x="5869" y="6024"/>
                    <a:pt x="5113" y="7390"/>
                  </a:cubicBezTo>
                  <a:cubicBezTo>
                    <a:pt x="6670" y="7108"/>
                    <a:pt x="7381" y="5821"/>
                    <a:pt x="6963" y="4004"/>
                  </a:cubicBezTo>
                  <a:cubicBezTo>
                    <a:pt x="6523" y="1962"/>
                    <a:pt x="5372" y="1116"/>
                    <a:pt x="3183" y="416"/>
                  </a:cubicBezTo>
                  <a:cubicBezTo>
                    <a:pt x="3042" y="363"/>
                    <a:pt x="2074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15"/>
            <p:cNvSpPr/>
            <p:nvPr/>
          </p:nvSpPr>
          <p:spPr>
            <a:xfrm>
              <a:off x="5332396" y="4873369"/>
              <a:ext cx="116208" cy="96439"/>
            </a:xfrm>
            <a:custGeom>
              <a:rect b="b" l="l" r="r" t="t"/>
              <a:pathLst>
                <a:path extrusionOk="0" h="2810" w="3386">
                  <a:moveTo>
                    <a:pt x="1" y="0"/>
                  </a:moveTo>
                  <a:cubicBezTo>
                    <a:pt x="1" y="0"/>
                    <a:pt x="68" y="34"/>
                    <a:pt x="170" y="102"/>
                  </a:cubicBezTo>
                  <a:cubicBezTo>
                    <a:pt x="283" y="169"/>
                    <a:pt x="441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1005" y="598"/>
                    <a:pt x="1095" y="666"/>
                    <a:pt x="1208" y="745"/>
                  </a:cubicBezTo>
                  <a:cubicBezTo>
                    <a:pt x="1321" y="813"/>
                    <a:pt x="1423" y="892"/>
                    <a:pt x="1535" y="971"/>
                  </a:cubicBezTo>
                  <a:cubicBezTo>
                    <a:pt x="1648" y="1050"/>
                    <a:pt x="1761" y="1129"/>
                    <a:pt x="1863" y="1219"/>
                  </a:cubicBezTo>
                  <a:cubicBezTo>
                    <a:pt x="1964" y="1309"/>
                    <a:pt x="2077" y="1399"/>
                    <a:pt x="2179" y="1490"/>
                  </a:cubicBezTo>
                  <a:cubicBezTo>
                    <a:pt x="2269" y="1569"/>
                    <a:pt x="2370" y="1659"/>
                    <a:pt x="2461" y="1761"/>
                  </a:cubicBezTo>
                  <a:cubicBezTo>
                    <a:pt x="2551" y="1851"/>
                    <a:pt x="2641" y="1930"/>
                    <a:pt x="2720" y="2020"/>
                  </a:cubicBezTo>
                  <a:cubicBezTo>
                    <a:pt x="2799" y="2110"/>
                    <a:pt x="2878" y="2189"/>
                    <a:pt x="2946" y="2268"/>
                  </a:cubicBezTo>
                  <a:cubicBezTo>
                    <a:pt x="3093" y="2415"/>
                    <a:pt x="3183" y="2562"/>
                    <a:pt x="3262" y="2663"/>
                  </a:cubicBezTo>
                  <a:lnTo>
                    <a:pt x="3386" y="2810"/>
                  </a:lnTo>
                  <a:cubicBezTo>
                    <a:pt x="3386" y="2810"/>
                    <a:pt x="3363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7" y="2189"/>
                  </a:cubicBezTo>
                  <a:cubicBezTo>
                    <a:pt x="2980" y="2099"/>
                    <a:pt x="2912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48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58" y="339"/>
                    <a:pt x="757" y="294"/>
                    <a:pt x="666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15"/>
            <p:cNvSpPr/>
            <p:nvPr/>
          </p:nvSpPr>
          <p:spPr>
            <a:xfrm>
              <a:off x="5317673" y="4864824"/>
              <a:ext cx="116619" cy="156122"/>
            </a:xfrm>
            <a:custGeom>
              <a:rect b="b" l="l" r="r" t="t"/>
              <a:pathLst>
                <a:path extrusionOk="0" h="4549" w="339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69"/>
                    <a:pt x="193" y="170"/>
                  </a:cubicBezTo>
                  <a:cubicBezTo>
                    <a:pt x="317" y="272"/>
                    <a:pt x="486" y="430"/>
                    <a:pt x="678" y="610"/>
                  </a:cubicBezTo>
                  <a:cubicBezTo>
                    <a:pt x="870" y="791"/>
                    <a:pt x="1095" y="1017"/>
                    <a:pt x="1321" y="1265"/>
                  </a:cubicBezTo>
                  <a:cubicBezTo>
                    <a:pt x="1434" y="1389"/>
                    <a:pt x="1547" y="1524"/>
                    <a:pt x="1671" y="1660"/>
                  </a:cubicBezTo>
                  <a:cubicBezTo>
                    <a:pt x="1784" y="1784"/>
                    <a:pt x="1897" y="1931"/>
                    <a:pt x="2010" y="2066"/>
                  </a:cubicBezTo>
                  <a:cubicBezTo>
                    <a:pt x="2122" y="2213"/>
                    <a:pt x="2224" y="2348"/>
                    <a:pt x="2325" y="2495"/>
                  </a:cubicBezTo>
                  <a:cubicBezTo>
                    <a:pt x="2427" y="2630"/>
                    <a:pt x="2529" y="2777"/>
                    <a:pt x="2619" y="2912"/>
                  </a:cubicBezTo>
                  <a:cubicBezTo>
                    <a:pt x="2709" y="3059"/>
                    <a:pt x="2811" y="3183"/>
                    <a:pt x="2878" y="3318"/>
                  </a:cubicBezTo>
                  <a:cubicBezTo>
                    <a:pt x="2935" y="3465"/>
                    <a:pt x="3025" y="3589"/>
                    <a:pt x="3070" y="3713"/>
                  </a:cubicBezTo>
                  <a:cubicBezTo>
                    <a:pt x="3127" y="3815"/>
                    <a:pt x="3172" y="3928"/>
                    <a:pt x="3217" y="4041"/>
                  </a:cubicBezTo>
                  <a:cubicBezTo>
                    <a:pt x="3251" y="4142"/>
                    <a:pt x="3296" y="4232"/>
                    <a:pt x="3318" y="4311"/>
                  </a:cubicBezTo>
                  <a:cubicBezTo>
                    <a:pt x="3364" y="4458"/>
                    <a:pt x="3397" y="4548"/>
                    <a:pt x="3397" y="4548"/>
                  </a:cubicBezTo>
                  <a:cubicBezTo>
                    <a:pt x="3397" y="4548"/>
                    <a:pt x="3386" y="4458"/>
                    <a:pt x="3352" y="4300"/>
                  </a:cubicBezTo>
                  <a:cubicBezTo>
                    <a:pt x="3352" y="4221"/>
                    <a:pt x="3318" y="4131"/>
                    <a:pt x="3285" y="4018"/>
                  </a:cubicBezTo>
                  <a:cubicBezTo>
                    <a:pt x="3262" y="3894"/>
                    <a:pt x="3217" y="3781"/>
                    <a:pt x="3172" y="3657"/>
                  </a:cubicBezTo>
                  <a:cubicBezTo>
                    <a:pt x="3138" y="3533"/>
                    <a:pt x="3070" y="3397"/>
                    <a:pt x="3003" y="3251"/>
                  </a:cubicBezTo>
                  <a:cubicBezTo>
                    <a:pt x="2935" y="3115"/>
                    <a:pt x="2867" y="2957"/>
                    <a:pt x="2777" y="2811"/>
                  </a:cubicBezTo>
                  <a:cubicBezTo>
                    <a:pt x="2687" y="2664"/>
                    <a:pt x="2585" y="2517"/>
                    <a:pt x="2495" y="2371"/>
                  </a:cubicBezTo>
                  <a:cubicBezTo>
                    <a:pt x="2393" y="2213"/>
                    <a:pt x="2280" y="2055"/>
                    <a:pt x="2167" y="1919"/>
                  </a:cubicBezTo>
                  <a:cubicBezTo>
                    <a:pt x="2055" y="1795"/>
                    <a:pt x="1931" y="1637"/>
                    <a:pt x="1818" y="1513"/>
                  </a:cubicBezTo>
                  <a:cubicBezTo>
                    <a:pt x="1694" y="1378"/>
                    <a:pt x="1569" y="1253"/>
                    <a:pt x="1445" y="1129"/>
                  </a:cubicBezTo>
                  <a:cubicBezTo>
                    <a:pt x="1332" y="1005"/>
                    <a:pt x="1208" y="892"/>
                    <a:pt x="1084" y="791"/>
                  </a:cubicBezTo>
                  <a:cubicBezTo>
                    <a:pt x="971" y="689"/>
                    <a:pt x="859" y="588"/>
                    <a:pt x="746" y="509"/>
                  </a:cubicBezTo>
                  <a:cubicBezTo>
                    <a:pt x="655" y="430"/>
                    <a:pt x="554" y="351"/>
                    <a:pt x="452" y="283"/>
                  </a:cubicBezTo>
                  <a:cubicBezTo>
                    <a:pt x="351" y="227"/>
                    <a:pt x="283" y="170"/>
                    <a:pt x="204" y="125"/>
                  </a:cubicBezTo>
                  <a:cubicBezTo>
                    <a:pt x="69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15"/>
            <p:cNvSpPr/>
            <p:nvPr/>
          </p:nvSpPr>
          <p:spPr>
            <a:xfrm>
              <a:off x="5316541" y="4865991"/>
              <a:ext cx="74371" cy="116997"/>
            </a:xfrm>
            <a:custGeom>
              <a:rect b="b" l="l" r="r" t="t"/>
              <a:pathLst>
                <a:path extrusionOk="0" h="3409" w="2167">
                  <a:moveTo>
                    <a:pt x="0" y="1"/>
                  </a:moveTo>
                  <a:cubicBezTo>
                    <a:pt x="0" y="1"/>
                    <a:pt x="45" y="57"/>
                    <a:pt x="113" y="136"/>
                  </a:cubicBezTo>
                  <a:cubicBezTo>
                    <a:pt x="147" y="181"/>
                    <a:pt x="181" y="238"/>
                    <a:pt x="226" y="294"/>
                  </a:cubicBezTo>
                  <a:cubicBezTo>
                    <a:pt x="282" y="362"/>
                    <a:pt x="316" y="430"/>
                    <a:pt x="384" y="509"/>
                  </a:cubicBezTo>
                  <a:lnTo>
                    <a:pt x="553" y="757"/>
                  </a:lnTo>
                  <a:cubicBezTo>
                    <a:pt x="621" y="847"/>
                    <a:pt x="688" y="949"/>
                    <a:pt x="756" y="1039"/>
                  </a:cubicBezTo>
                  <a:cubicBezTo>
                    <a:pt x="892" y="1231"/>
                    <a:pt x="1038" y="1445"/>
                    <a:pt x="1174" y="1660"/>
                  </a:cubicBezTo>
                  <a:lnTo>
                    <a:pt x="1377" y="1976"/>
                  </a:lnTo>
                  <a:cubicBezTo>
                    <a:pt x="1444" y="2077"/>
                    <a:pt x="1512" y="2179"/>
                    <a:pt x="1580" y="2280"/>
                  </a:cubicBezTo>
                  <a:cubicBezTo>
                    <a:pt x="1636" y="2382"/>
                    <a:pt x="1704" y="2483"/>
                    <a:pt x="1749" y="2574"/>
                  </a:cubicBezTo>
                  <a:cubicBezTo>
                    <a:pt x="1806" y="2664"/>
                    <a:pt x="1851" y="2743"/>
                    <a:pt x="1896" y="2833"/>
                  </a:cubicBezTo>
                  <a:cubicBezTo>
                    <a:pt x="1941" y="2923"/>
                    <a:pt x="1986" y="3002"/>
                    <a:pt x="2020" y="3070"/>
                  </a:cubicBezTo>
                  <a:lnTo>
                    <a:pt x="2099" y="3251"/>
                  </a:lnTo>
                  <a:cubicBezTo>
                    <a:pt x="2144" y="3352"/>
                    <a:pt x="2167" y="3409"/>
                    <a:pt x="2167" y="3409"/>
                  </a:cubicBezTo>
                  <a:cubicBezTo>
                    <a:pt x="2167" y="3409"/>
                    <a:pt x="2155" y="3341"/>
                    <a:pt x="2133" y="3239"/>
                  </a:cubicBezTo>
                  <a:cubicBezTo>
                    <a:pt x="2122" y="3183"/>
                    <a:pt x="2110" y="3115"/>
                    <a:pt x="2088" y="3036"/>
                  </a:cubicBezTo>
                  <a:cubicBezTo>
                    <a:pt x="2065" y="2957"/>
                    <a:pt x="2043" y="2867"/>
                    <a:pt x="2009" y="2788"/>
                  </a:cubicBezTo>
                  <a:cubicBezTo>
                    <a:pt x="1975" y="2698"/>
                    <a:pt x="1941" y="2596"/>
                    <a:pt x="1896" y="2495"/>
                  </a:cubicBezTo>
                  <a:cubicBezTo>
                    <a:pt x="1839" y="2404"/>
                    <a:pt x="1794" y="2291"/>
                    <a:pt x="1738" y="2190"/>
                  </a:cubicBezTo>
                  <a:cubicBezTo>
                    <a:pt x="1681" y="2077"/>
                    <a:pt x="1614" y="1976"/>
                    <a:pt x="1557" y="1863"/>
                  </a:cubicBezTo>
                  <a:cubicBezTo>
                    <a:pt x="1490" y="1750"/>
                    <a:pt x="1433" y="1648"/>
                    <a:pt x="1354" y="1535"/>
                  </a:cubicBezTo>
                  <a:cubicBezTo>
                    <a:pt x="1275" y="1434"/>
                    <a:pt x="1207" y="1321"/>
                    <a:pt x="1128" y="1219"/>
                  </a:cubicBezTo>
                  <a:cubicBezTo>
                    <a:pt x="1061" y="1118"/>
                    <a:pt x="982" y="1028"/>
                    <a:pt x="903" y="926"/>
                  </a:cubicBezTo>
                  <a:cubicBezTo>
                    <a:pt x="767" y="757"/>
                    <a:pt x="621" y="588"/>
                    <a:pt x="474" y="430"/>
                  </a:cubicBezTo>
                  <a:cubicBezTo>
                    <a:pt x="361" y="317"/>
                    <a:pt x="248" y="215"/>
                    <a:pt x="135" y="114"/>
                  </a:cubicBezTo>
                  <a:cubicBezTo>
                    <a:pt x="57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15"/>
            <p:cNvSpPr/>
            <p:nvPr/>
          </p:nvSpPr>
          <p:spPr>
            <a:xfrm>
              <a:off x="5316541" y="4865991"/>
              <a:ext cx="44170" cy="10344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79" y="102"/>
                  </a:lnTo>
                  <a:cubicBezTo>
                    <a:pt x="90" y="147"/>
                    <a:pt x="124" y="193"/>
                    <a:pt x="147" y="249"/>
                  </a:cubicBezTo>
                  <a:cubicBezTo>
                    <a:pt x="169" y="305"/>
                    <a:pt x="192" y="373"/>
                    <a:pt x="226" y="441"/>
                  </a:cubicBezTo>
                  <a:cubicBezTo>
                    <a:pt x="282" y="588"/>
                    <a:pt x="350" y="746"/>
                    <a:pt x="429" y="926"/>
                  </a:cubicBezTo>
                  <a:cubicBezTo>
                    <a:pt x="497" y="1118"/>
                    <a:pt x="564" y="1298"/>
                    <a:pt x="643" y="1490"/>
                  </a:cubicBezTo>
                  <a:cubicBezTo>
                    <a:pt x="734" y="1693"/>
                    <a:pt x="813" y="1885"/>
                    <a:pt x="880" y="2055"/>
                  </a:cubicBezTo>
                  <a:cubicBezTo>
                    <a:pt x="948" y="2224"/>
                    <a:pt x="1038" y="2393"/>
                    <a:pt x="1095" y="2540"/>
                  </a:cubicBezTo>
                  <a:cubicBezTo>
                    <a:pt x="1140" y="2675"/>
                    <a:pt x="1196" y="2799"/>
                    <a:pt x="1230" y="2878"/>
                  </a:cubicBezTo>
                  <a:cubicBezTo>
                    <a:pt x="1253" y="2923"/>
                    <a:pt x="1264" y="2969"/>
                    <a:pt x="1286" y="3014"/>
                  </a:cubicBezTo>
                  <a:cubicBezTo>
                    <a:pt x="1286" y="3014"/>
                    <a:pt x="1286" y="2957"/>
                    <a:pt x="1275" y="2867"/>
                  </a:cubicBezTo>
                  <a:cubicBezTo>
                    <a:pt x="1253" y="2743"/>
                    <a:pt x="1230" y="2619"/>
                    <a:pt x="1196" y="2506"/>
                  </a:cubicBezTo>
                  <a:cubicBezTo>
                    <a:pt x="1162" y="2348"/>
                    <a:pt x="1117" y="2167"/>
                    <a:pt x="1061" y="1987"/>
                  </a:cubicBezTo>
                  <a:cubicBezTo>
                    <a:pt x="993" y="1806"/>
                    <a:pt x="925" y="1614"/>
                    <a:pt x="846" y="1423"/>
                  </a:cubicBezTo>
                  <a:cubicBezTo>
                    <a:pt x="767" y="1242"/>
                    <a:pt x="688" y="1050"/>
                    <a:pt x="587" y="870"/>
                  </a:cubicBezTo>
                  <a:cubicBezTo>
                    <a:pt x="542" y="791"/>
                    <a:pt x="508" y="700"/>
                    <a:pt x="463" y="621"/>
                  </a:cubicBezTo>
                  <a:cubicBezTo>
                    <a:pt x="418" y="554"/>
                    <a:pt x="361" y="475"/>
                    <a:pt x="316" y="407"/>
                  </a:cubicBezTo>
                  <a:cubicBezTo>
                    <a:pt x="260" y="294"/>
                    <a:pt x="181" y="193"/>
                    <a:pt x="102" y="102"/>
                  </a:cubicBezTo>
                  <a:cubicBezTo>
                    <a:pt x="45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15"/>
            <p:cNvSpPr/>
            <p:nvPr/>
          </p:nvSpPr>
          <p:spPr>
            <a:xfrm>
              <a:off x="1430247" y="3868789"/>
              <a:ext cx="435692" cy="438816"/>
            </a:xfrm>
            <a:custGeom>
              <a:rect b="b" l="l" r="r" t="t"/>
              <a:pathLst>
                <a:path extrusionOk="0" h="12786" w="12695">
                  <a:moveTo>
                    <a:pt x="0" y="0"/>
                  </a:moveTo>
                  <a:lnTo>
                    <a:pt x="0" y="0"/>
                  </a:lnTo>
                  <a:cubicBezTo>
                    <a:pt x="483" y="5187"/>
                    <a:pt x="5891" y="12786"/>
                    <a:pt x="12591" y="12786"/>
                  </a:cubicBezTo>
                  <a:cubicBezTo>
                    <a:pt x="12626" y="12786"/>
                    <a:pt x="12660" y="12785"/>
                    <a:pt x="12695" y="12785"/>
                  </a:cubicBezTo>
                  <a:cubicBezTo>
                    <a:pt x="12559" y="5462"/>
                    <a:pt x="7132" y="587"/>
                    <a:pt x="0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15"/>
            <p:cNvSpPr/>
            <p:nvPr/>
          </p:nvSpPr>
          <p:spPr>
            <a:xfrm>
              <a:off x="1436802" y="3885811"/>
              <a:ext cx="512020" cy="508519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74" y="1016"/>
                    <a:pt x="1479" y="1276"/>
                  </a:cubicBezTo>
                  <a:cubicBezTo>
                    <a:pt x="1784" y="1535"/>
                    <a:pt x="2111" y="1840"/>
                    <a:pt x="2472" y="2178"/>
                  </a:cubicBezTo>
                  <a:lnTo>
                    <a:pt x="3397" y="3036"/>
                  </a:lnTo>
                  <a:cubicBezTo>
                    <a:pt x="2867" y="3036"/>
                    <a:pt x="2337" y="3070"/>
                    <a:pt x="1818" y="3138"/>
                  </a:cubicBezTo>
                  <a:cubicBezTo>
                    <a:pt x="2438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10" y="4503"/>
                  </a:cubicBezTo>
                  <a:cubicBezTo>
                    <a:pt x="5056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50" y="5067"/>
                  </a:cubicBezTo>
                  <a:cubicBezTo>
                    <a:pt x="4711" y="4996"/>
                    <a:pt x="4073" y="4953"/>
                    <a:pt x="3426" y="4953"/>
                  </a:cubicBezTo>
                  <a:cubicBezTo>
                    <a:pt x="3353" y="4953"/>
                    <a:pt x="3279" y="4953"/>
                    <a:pt x="3206" y="4954"/>
                  </a:cubicBezTo>
                  <a:cubicBezTo>
                    <a:pt x="3939" y="5135"/>
                    <a:pt x="4684" y="5270"/>
                    <a:pt x="5440" y="5361"/>
                  </a:cubicBezTo>
                  <a:cubicBezTo>
                    <a:pt x="5508" y="5361"/>
                    <a:pt x="5575" y="5315"/>
                    <a:pt x="5587" y="5259"/>
                  </a:cubicBezTo>
                  <a:cubicBezTo>
                    <a:pt x="5587" y="5236"/>
                    <a:pt x="5598" y="5214"/>
                    <a:pt x="5609" y="5191"/>
                  </a:cubicBezTo>
                  <a:cubicBezTo>
                    <a:pt x="5824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4" y="6658"/>
                  </a:cubicBezTo>
                  <a:cubicBezTo>
                    <a:pt x="6896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699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7" y="6749"/>
                  </a:cubicBezTo>
                  <a:lnTo>
                    <a:pt x="5914" y="6794"/>
                  </a:lnTo>
                  <a:cubicBezTo>
                    <a:pt x="6128" y="6828"/>
                    <a:pt x="6343" y="6850"/>
                    <a:pt x="6568" y="6884"/>
                  </a:cubicBezTo>
                  <a:cubicBezTo>
                    <a:pt x="6794" y="6906"/>
                    <a:pt x="7008" y="6929"/>
                    <a:pt x="7234" y="6940"/>
                  </a:cubicBezTo>
                  <a:cubicBezTo>
                    <a:pt x="7268" y="6940"/>
                    <a:pt x="7290" y="6929"/>
                    <a:pt x="7313" y="6918"/>
                  </a:cubicBezTo>
                  <a:lnTo>
                    <a:pt x="7629" y="7234"/>
                  </a:lnTo>
                  <a:cubicBezTo>
                    <a:pt x="7877" y="7493"/>
                    <a:pt x="8126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79" y="8271"/>
                    <a:pt x="7918" y="8271"/>
                  </a:cubicBezTo>
                  <a:cubicBezTo>
                    <a:pt x="8152" y="8271"/>
                    <a:pt x="8386" y="8267"/>
                    <a:pt x="8622" y="8261"/>
                  </a:cubicBezTo>
                  <a:cubicBezTo>
                    <a:pt x="9198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8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9" y="14817"/>
                    <a:pt x="14919" y="14817"/>
                  </a:cubicBezTo>
                  <a:cubicBezTo>
                    <a:pt x="14919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cubicBezTo>
                    <a:pt x="10980" y="7753"/>
                    <a:pt x="10992" y="7493"/>
                    <a:pt x="10980" y="7245"/>
                  </a:cubicBez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2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3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5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5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lnTo>
                    <a:pt x="6444" y="5654"/>
                  </a:lnTo>
                  <a:cubicBezTo>
                    <a:pt x="6185" y="5394"/>
                    <a:pt x="5925" y="5146"/>
                    <a:pt x="5666" y="4898"/>
                  </a:cubicBezTo>
                  <a:cubicBezTo>
                    <a:pt x="5688" y="4796"/>
                    <a:pt x="5722" y="4684"/>
                    <a:pt x="5745" y="4582"/>
                  </a:cubicBezTo>
                  <a:cubicBezTo>
                    <a:pt x="5767" y="4356"/>
                    <a:pt x="5801" y="4131"/>
                    <a:pt x="5824" y="3894"/>
                  </a:cubicBezTo>
                  <a:cubicBezTo>
                    <a:pt x="5846" y="3668"/>
                    <a:pt x="5835" y="3442"/>
                    <a:pt x="5824" y="3205"/>
                  </a:cubicBezTo>
                  <a:cubicBezTo>
                    <a:pt x="5790" y="2980"/>
                    <a:pt x="5767" y="2754"/>
                    <a:pt x="5733" y="2528"/>
                  </a:cubicBezTo>
                  <a:cubicBezTo>
                    <a:pt x="5699" y="2754"/>
                    <a:pt x="5699" y="2980"/>
                    <a:pt x="5677" y="3205"/>
                  </a:cubicBezTo>
                  <a:cubicBezTo>
                    <a:pt x="5666" y="3431"/>
                    <a:pt x="5620" y="3645"/>
                    <a:pt x="5598" y="3871"/>
                  </a:cubicBezTo>
                  <a:cubicBezTo>
                    <a:pt x="5564" y="4097"/>
                    <a:pt x="5508" y="4311"/>
                    <a:pt x="5474" y="4526"/>
                  </a:cubicBezTo>
                  <a:cubicBezTo>
                    <a:pt x="5462" y="4582"/>
                    <a:pt x="5451" y="4627"/>
                    <a:pt x="5440" y="4672"/>
                  </a:cubicBezTo>
                  <a:cubicBezTo>
                    <a:pt x="5316" y="4559"/>
                    <a:pt x="5192" y="4435"/>
                    <a:pt x="5067" y="4322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83" y="1389"/>
                    <a:pt x="3815" y="1027"/>
                  </a:cubicBezTo>
                  <a:cubicBezTo>
                    <a:pt x="3781" y="1377"/>
                    <a:pt x="3759" y="1750"/>
                    <a:pt x="3759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23" y="2359"/>
                    <a:pt x="2574" y="2054"/>
                  </a:cubicBezTo>
                  <a:cubicBezTo>
                    <a:pt x="2201" y="1738"/>
                    <a:pt x="1874" y="1434"/>
                    <a:pt x="1547" y="1197"/>
                  </a:cubicBezTo>
                  <a:cubicBezTo>
                    <a:pt x="1220" y="948"/>
                    <a:pt x="949" y="734"/>
                    <a:pt x="723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15"/>
            <p:cNvSpPr/>
            <p:nvPr/>
          </p:nvSpPr>
          <p:spPr>
            <a:xfrm>
              <a:off x="1273370" y="4102679"/>
              <a:ext cx="550356" cy="284684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40" y="3499"/>
                    <a:pt x="385" y="4650"/>
                  </a:cubicBezTo>
                  <a:lnTo>
                    <a:pt x="1" y="4830"/>
                  </a:lnTo>
                  <a:lnTo>
                    <a:pt x="622" y="4954"/>
                  </a:lnTo>
                  <a:cubicBezTo>
                    <a:pt x="3206" y="5609"/>
                    <a:pt x="5361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6" y="8294"/>
                    <a:pt x="14136" y="5899"/>
                    <a:pt x="16036" y="3781"/>
                  </a:cubicBezTo>
                  <a:cubicBezTo>
                    <a:pt x="13852" y="2228"/>
                    <a:pt x="12158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15"/>
            <p:cNvSpPr/>
            <p:nvPr/>
          </p:nvSpPr>
          <p:spPr>
            <a:xfrm>
              <a:off x="1386077" y="4195240"/>
              <a:ext cx="429927" cy="137143"/>
            </a:xfrm>
            <a:custGeom>
              <a:rect b="b" l="l" r="r" t="t"/>
              <a:pathLst>
                <a:path extrusionOk="0" h="3996" w="12527">
                  <a:moveTo>
                    <a:pt x="2348" y="1"/>
                  </a:moveTo>
                  <a:lnTo>
                    <a:pt x="2348" y="1"/>
                  </a:lnTo>
                  <a:cubicBezTo>
                    <a:pt x="2856" y="317"/>
                    <a:pt x="3386" y="610"/>
                    <a:pt x="3882" y="926"/>
                  </a:cubicBezTo>
                  <a:cubicBezTo>
                    <a:pt x="4007" y="1016"/>
                    <a:pt x="4131" y="1084"/>
                    <a:pt x="4255" y="1174"/>
                  </a:cubicBezTo>
                  <a:cubicBezTo>
                    <a:pt x="4368" y="1253"/>
                    <a:pt x="4480" y="1343"/>
                    <a:pt x="4593" y="1445"/>
                  </a:cubicBezTo>
                  <a:cubicBezTo>
                    <a:pt x="4706" y="1535"/>
                    <a:pt x="4819" y="1626"/>
                    <a:pt x="4921" y="1727"/>
                  </a:cubicBezTo>
                  <a:lnTo>
                    <a:pt x="4977" y="1784"/>
                  </a:lnTo>
                  <a:cubicBezTo>
                    <a:pt x="4627" y="1817"/>
                    <a:pt x="4289" y="1851"/>
                    <a:pt x="3950" y="1874"/>
                  </a:cubicBezTo>
                  <a:cubicBezTo>
                    <a:pt x="3217" y="1953"/>
                    <a:pt x="2540" y="2032"/>
                    <a:pt x="1953" y="2099"/>
                  </a:cubicBezTo>
                  <a:cubicBezTo>
                    <a:pt x="1366" y="2167"/>
                    <a:pt x="881" y="2235"/>
                    <a:pt x="542" y="2280"/>
                  </a:cubicBezTo>
                  <a:lnTo>
                    <a:pt x="1" y="2359"/>
                  </a:ln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77" y="2325"/>
                    <a:pt x="1975" y="2291"/>
                  </a:cubicBezTo>
                  <a:cubicBezTo>
                    <a:pt x="2562" y="2257"/>
                    <a:pt x="3250" y="2235"/>
                    <a:pt x="3984" y="2190"/>
                  </a:cubicBezTo>
                  <a:lnTo>
                    <a:pt x="4909" y="2122"/>
                  </a:lnTo>
                  <a:lnTo>
                    <a:pt x="4695" y="2314"/>
                  </a:lnTo>
                  <a:lnTo>
                    <a:pt x="4424" y="2573"/>
                  </a:lnTo>
                  <a:cubicBezTo>
                    <a:pt x="4334" y="2652"/>
                    <a:pt x="4244" y="2743"/>
                    <a:pt x="4153" y="2822"/>
                  </a:cubicBezTo>
                  <a:lnTo>
                    <a:pt x="3871" y="3070"/>
                  </a:lnTo>
                  <a:cubicBezTo>
                    <a:pt x="3781" y="3149"/>
                    <a:pt x="3691" y="3228"/>
                    <a:pt x="3589" y="3307"/>
                  </a:cubicBezTo>
                  <a:cubicBezTo>
                    <a:pt x="3386" y="3465"/>
                    <a:pt x="3183" y="3612"/>
                    <a:pt x="2991" y="3770"/>
                  </a:cubicBezTo>
                  <a:cubicBezTo>
                    <a:pt x="3228" y="3668"/>
                    <a:pt x="3442" y="3555"/>
                    <a:pt x="3668" y="3442"/>
                  </a:cubicBezTo>
                  <a:cubicBezTo>
                    <a:pt x="3781" y="3386"/>
                    <a:pt x="3882" y="3296"/>
                    <a:pt x="3995" y="3239"/>
                  </a:cubicBezTo>
                  <a:cubicBezTo>
                    <a:pt x="4097" y="3183"/>
                    <a:pt x="4210" y="3104"/>
                    <a:pt x="4311" y="3025"/>
                  </a:cubicBezTo>
                  <a:cubicBezTo>
                    <a:pt x="4413" y="2957"/>
                    <a:pt x="4514" y="2867"/>
                    <a:pt x="4616" y="2788"/>
                  </a:cubicBezTo>
                  <a:lnTo>
                    <a:pt x="4909" y="2551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74"/>
                  </a:lnTo>
                  <a:lnTo>
                    <a:pt x="7527" y="1874"/>
                  </a:lnTo>
                  <a:cubicBezTo>
                    <a:pt x="7516" y="1896"/>
                    <a:pt x="7505" y="1908"/>
                    <a:pt x="7493" y="1930"/>
                  </a:cubicBezTo>
                  <a:cubicBezTo>
                    <a:pt x="7392" y="2043"/>
                    <a:pt x="7290" y="2145"/>
                    <a:pt x="7189" y="2257"/>
                  </a:cubicBezTo>
                  <a:cubicBezTo>
                    <a:pt x="7098" y="2370"/>
                    <a:pt x="6974" y="2461"/>
                    <a:pt x="6861" y="2562"/>
                  </a:cubicBezTo>
                  <a:cubicBezTo>
                    <a:pt x="6749" y="2664"/>
                    <a:pt x="6624" y="2743"/>
                    <a:pt x="6489" y="2844"/>
                  </a:cubicBezTo>
                  <a:lnTo>
                    <a:pt x="5733" y="3386"/>
                  </a:lnTo>
                  <a:cubicBezTo>
                    <a:pt x="5485" y="3578"/>
                    <a:pt x="5248" y="3781"/>
                    <a:pt x="5011" y="3995"/>
                  </a:cubicBezTo>
                  <a:cubicBezTo>
                    <a:pt x="5158" y="3916"/>
                    <a:pt x="5282" y="3837"/>
                    <a:pt x="5417" y="3758"/>
                  </a:cubicBezTo>
                  <a:cubicBezTo>
                    <a:pt x="5552" y="3679"/>
                    <a:pt x="5699" y="3623"/>
                    <a:pt x="5835" y="3533"/>
                  </a:cubicBezTo>
                  <a:cubicBezTo>
                    <a:pt x="6105" y="3397"/>
                    <a:pt x="6376" y="3239"/>
                    <a:pt x="6647" y="3081"/>
                  </a:cubicBezTo>
                  <a:cubicBezTo>
                    <a:pt x="6794" y="2991"/>
                    <a:pt x="6918" y="2901"/>
                    <a:pt x="7053" y="2810"/>
                  </a:cubicBezTo>
                  <a:cubicBezTo>
                    <a:pt x="7177" y="2720"/>
                    <a:pt x="7302" y="2607"/>
                    <a:pt x="7426" y="2506"/>
                  </a:cubicBezTo>
                  <a:cubicBezTo>
                    <a:pt x="7550" y="2393"/>
                    <a:pt x="7651" y="2269"/>
                    <a:pt x="7764" y="2145"/>
                  </a:cubicBezTo>
                  <a:cubicBezTo>
                    <a:pt x="7843" y="2032"/>
                    <a:pt x="7922" y="1930"/>
                    <a:pt x="7990" y="1817"/>
                  </a:cubicBezTo>
                  <a:lnTo>
                    <a:pt x="8588" y="1750"/>
                  </a:lnTo>
                  <a:cubicBezTo>
                    <a:pt x="9276" y="1659"/>
                    <a:pt x="9931" y="1569"/>
                    <a:pt x="10484" y="1490"/>
                  </a:cubicBezTo>
                  <a:lnTo>
                    <a:pt x="10484" y="1490"/>
                  </a:lnTo>
                  <a:cubicBezTo>
                    <a:pt x="10089" y="1817"/>
                    <a:pt x="9705" y="2145"/>
                    <a:pt x="9310" y="2483"/>
                  </a:cubicBezTo>
                  <a:cubicBezTo>
                    <a:pt x="9062" y="2686"/>
                    <a:pt x="8802" y="2889"/>
                    <a:pt x="8554" y="3104"/>
                  </a:cubicBezTo>
                  <a:cubicBezTo>
                    <a:pt x="8306" y="3318"/>
                    <a:pt x="8058" y="3533"/>
                    <a:pt x="7821" y="3758"/>
                  </a:cubicBezTo>
                  <a:cubicBezTo>
                    <a:pt x="8103" y="3600"/>
                    <a:pt x="8385" y="3420"/>
                    <a:pt x="8667" y="3262"/>
                  </a:cubicBezTo>
                  <a:cubicBezTo>
                    <a:pt x="8949" y="3092"/>
                    <a:pt x="9220" y="2901"/>
                    <a:pt x="9491" y="2720"/>
                  </a:cubicBezTo>
                  <a:cubicBezTo>
                    <a:pt x="10010" y="2325"/>
                    <a:pt x="10518" y="1919"/>
                    <a:pt x="11025" y="1490"/>
                  </a:cubicBezTo>
                  <a:lnTo>
                    <a:pt x="11037" y="1468"/>
                  </a:lnTo>
                  <a:cubicBezTo>
                    <a:pt x="11048" y="1445"/>
                    <a:pt x="11059" y="1422"/>
                    <a:pt x="11070" y="1400"/>
                  </a:cubicBezTo>
                  <a:cubicBezTo>
                    <a:pt x="11432" y="1343"/>
                    <a:pt x="11748" y="1287"/>
                    <a:pt x="11996" y="1264"/>
                  </a:cubicBezTo>
                  <a:lnTo>
                    <a:pt x="12526" y="1163"/>
                  </a:lnTo>
                  <a:lnTo>
                    <a:pt x="11984" y="1185"/>
                  </a:lnTo>
                  <a:cubicBezTo>
                    <a:pt x="11736" y="1208"/>
                    <a:pt x="11398" y="1219"/>
                    <a:pt x="11014" y="1242"/>
                  </a:cubicBezTo>
                  <a:cubicBezTo>
                    <a:pt x="10912" y="1163"/>
                    <a:pt x="10811" y="1061"/>
                    <a:pt x="10709" y="982"/>
                  </a:cubicBezTo>
                  <a:cubicBezTo>
                    <a:pt x="10608" y="903"/>
                    <a:pt x="10484" y="847"/>
                    <a:pt x="10371" y="779"/>
                  </a:cubicBezTo>
                  <a:cubicBezTo>
                    <a:pt x="10247" y="723"/>
                    <a:pt x="10134" y="678"/>
                    <a:pt x="10010" y="633"/>
                  </a:cubicBezTo>
                  <a:lnTo>
                    <a:pt x="9637" y="508"/>
                  </a:lnTo>
                  <a:cubicBezTo>
                    <a:pt x="9389" y="441"/>
                    <a:pt x="9141" y="384"/>
                    <a:pt x="8893" y="350"/>
                  </a:cubicBezTo>
                  <a:cubicBezTo>
                    <a:pt x="8644" y="305"/>
                    <a:pt x="8396" y="271"/>
                    <a:pt x="8137" y="238"/>
                  </a:cubicBezTo>
                  <a:lnTo>
                    <a:pt x="8137" y="238"/>
                  </a:lnTo>
                  <a:cubicBezTo>
                    <a:pt x="8374" y="328"/>
                    <a:pt x="8622" y="407"/>
                    <a:pt x="8859" y="486"/>
                  </a:cubicBezTo>
                  <a:cubicBezTo>
                    <a:pt x="8972" y="542"/>
                    <a:pt x="9096" y="576"/>
                    <a:pt x="9209" y="610"/>
                  </a:cubicBezTo>
                  <a:lnTo>
                    <a:pt x="9558" y="745"/>
                  </a:lnTo>
                  <a:lnTo>
                    <a:pt x="9897" y="881"/>
                  </a:lnTo>
                  <a:lnTo>
                    <a:pt x="10213" y="1050"/>
                  </a:lnTo>
                  <a:cubicBezTo>
                    <a:pt x="10326" y="1118"/>
                    <a:pt x="10416" y="1185"/>
                    <a:pt x="10518" y="1253"/>
                  </a:cubicBezTo>
                  <a:cubicBezTo>
                    <a:pt x="10529" y="1253"/>
                    <a:pt x="10540" y="1264"/>
                    <a:pt x="10540" y="1276"/>
                  </a:cubicBezTo>
                  <a:cubicBezTo>
                    <a:pt x="9965" y="1321"/>
                    <a:pt x="9276" y="1366"/>
                    <a:pt x="8554" y="1445"/>
                  </a:cubicBezTo>
                  <a:cubicBezTo>
                    <a:pt x="8362" y="1456"/>
                    <a:pt x="8170" y="1479"/>
                    <a:pt x="7967" y="1501"/>
                  </a:cubicBezTo>
                  <a:cubicBezTo>
                    <a:pt x="7730" y="1377"/>
                    <a:pt x="7482" y="1242"/>
                    <a:pt x="7234" y="1118"/>
                  </a:cubicBezTo>
                  <a:cubicBezTo>
                    <a:pt x="6974" y="994"/>
                    <a:pt x="6737" y="870"/>
                    <a:pt x="6478" y="745"/>
                  </a:cubicBezTo>
                  <a:cubicBezTo>
                    <a:pt x="6230" y="633"/>
                    <a:pt x="5970" y="520"/>
                    <a:pt x="5699" y="418"/>
                  </a:cubicBezTo>
                  <a:cubicBezTo>
                    <a:pt x="5575" y="362"/>
                    <a:pt x="5428" y="328"/>
                    <a:pt x="5293" y="283"/>
                  </a:cubicBezTo>
                  <a:cubicBezTo>
                    <a:pt x="5158" y="238"/>
                    <a:pt x="5022" y="215"/>
                    <a:pt x="4887" y="192"/>
                  </a:cubicBezTo>
                  <a:lnTo>
                    <a:pt x="4887" y="192"/>
                  </a:lnTo>
                  <a:cubicBezTo>
                    <a:pt x="5011" y="260"/>
                    <a:pt x="5146" y="294"/>
                    <a:pt x="5270" y="362"/>
                  </a:cubicBezTo>
                  <a:cubicBezTo>
                    <a:pt x="5394" y="441"/>
                    <a:pt x="5519" y="486"/>
                    <a:pt x="5631" y="565"/>
                  </a:cubicBezTo>
                  <a:cubicBezTo>
                    <a:pt x="5880" y="700"/>
                    <a:pt x="6117" y="847"/>
                    <a:pt x="6354" y="982"/>
                  </a:cubicBezTo>
                  <a:cubicBezTo>
                    <a:pt x="6692" y="1174"/>
                    <a:pt x="7019" y="1366"/>
                    <a:pt x="7358" y="1558"/>
                  </a:cubicBezTo>
                  <a:lnTo>
                    <a:pt x="6252" y="1671"/>
                  </a:lnTo>
                  <a:lnTo>
                    <a:pt x="5417" y="1750"/>
                  </a:lnTo>
                  <a:lnTo>
                    <a:pt x="5158" y="1479"/>
                  </a:lnTo>
                  <a:cubicBezTo>
                    <a:pt x="5045" y="1377"/>
                    <a:pt x="4921" y="1276"/>
                    <a:pt x="4808" y="1174"/>
                  </a:cubicBezTo>
                  <a:cubicBezTo>
                    <a:pt x="4559" y="994"/>
                    <a:pt x="4300" y="824"/>
                    <a:pt x="4029" y="678"/>
                  </a:cubicBezTo>
                  <a:cubicBezTo>
                    <a:pt x="3758" y="531"/>
                    <a:pt x="3487" y="407"/>
                    <a:pt x="3205" y="294"/>
                  </a:cubicBezTo>
                  <a:cubicBezTo>
                    <a:pt x="2923" y="192"/>
                    <a:pt x="2641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15"/>
            <p:cNvSpPr/>
            <p:nvPr/>
          </p:nvSpPr>
          <p:spPr>
            <a:xfrm>
              <a:off x="1779933" y="4268445"/>
              <a:ext cx="193290" cy="209009"/>
            </a:xfrm>
            <a:custGeom>
              <a:rect b="b" l="l" r="r" t="t"/>
              <a:pathLst>
                <a:path extrusionOk="0" h="6090" w="5632">
                  <a:moveTo>
                    <a:pt x="1389" y="0"/>
                  </a:moveTo>
                  <a:cubicBezTo>
                    <a:pt x="1242" y="102"/>
                    <a:pt x="1118" y="215"/>
                    <a:pt x="994" y="350"/>
                  </a:cubicBezTo>
                  <a:lnTo>
                    <a:pt x="283" y="1050"/>
                  </a:lnTo>
                  <a:cubicBezTo>
                    <a:pt x="170" y="2189"/>
                    <a:pt x="1" y="3352"/>
                    <a:pt x="712" y="4367"/>
                  </a:cubicBezTo>
                  <a:cubicBezTo>
                    <a:pt x="1073" y="4875"/>
                    <a:pt x="1535" y="5315"/>
                    <a:pt x="2066" y="5642"/>
                  </a:cubicBezTo>
                  <a:cubicBezTo>
                    <a:pt x="2557" y="5943"/>
                    <a:pt x="3079" y="6090"/>
                    <a:pt x="3590" y="6090"/>
                  </a:cubicBezTo>
                  <a:cubicBezTo>
                    <a:pt x="4076" y="6090"/>
                    <a:pt x="4554" y="5957"/>
                    <a:pt x="4988" y="5699"/>
                  </a:cubicBezTo>
                  <a:cubicBezTo>
                    <a:pt x="5632" y="4807"/>
                    <a:pt x="5395" y="3284"/>
                    <a:pt x="4954" y="2381"/>
                  </a:cubicBezTo>
                  <a:cubicBezTo>
                    <a:pt x="4672" y="1828"/>
                    <a:pt x="4266" y="1332"/>
                    <a:pt x="3770" y="948"/>
                  </a:cubicBezTo>
                  <a:cubicBezTo>
                    <a:pt x="3093" y="395"/>
                    <a:pt x="2258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15"/>
            <p:cNvSpPr/>
            <p:nvPr/>
          </p:nvSpPr>
          <p:spPr>
            <a:xfrm>
              <a:off x="1792323" y="4266454"/>
              <a:ext cx="158833" cy="157357"/>
            </a:xfrm>
            <a:custGeom>
              <a:rect b="b" l="l" r="r" t="t"/>
              <a:pathLst>
                <a:path extrusionOk="0" h="4585" w="4628">
                  <a:moveTo>
                    <a:pt x="1399" y="0"/>
                  </a:moveTo>
                  <a:cubicBezTo>
                    <a:pt x="871" y="0"/>
                    <a:pt x="394" y="191"/>
                    <a:pt x="170" y="735"/>
                  </a:cubicBezTo>
                  <a:cubicBezTo>
                    <a:pt x="46" y="995"/>
                    <a:pt x="1" y="1288"/>
                    <a:pt x="1" y="1582"/>
                  </a:cubicBezTo>
                  <a:cubicBezTo>
                    <a:pt x="23" y="1830"/>
                    <a:pt x="159" y="2010"/>
                    <a:pt x="204" y="2247"/>
                  </a:cubicBezTo>
                  <a:cubicBezTo>
                    <a:pt x="339" y="2834"/>
                    <a:pt x="159" y="3455"/>
                    <a:pt x="475" y="4008"/>
                  </a:cubicBezTo>
                  <a:cubicBezTo>
                    <a:pt x="577" y="4185"/>
                    <a:pt x="894" y="4399"/>
                    <a:pt x="1111" y="4399"/>
                  </a:cubicBezTo>
                  <a:cubicBezTo>
                    <a:pt x="1253" y="4399"/>
                    <a:pt x="1352" y="4307"/>
                    <a:pt x="1321" y="4053"/>
                  </a:cubicBezTo>
                  <a:lnTo>
                    <a:pt x="1321" y="4053"/>
                  </a:lnTo>
                  <a:cubicBezTo>
                    <a:pt x="1423" y="4285"/>
                    <a:pt x="1669" y="4585"/>
                    <a:pt x="1929" y="4585"/>
                  </a:cubicBezTo>
                  <a:cubicBezTo>
                    <a:pt x="1986" y="4585"/>
                    <a:pt x="2043" y="4570"/>
                    <a:pt x="2100" y="4538"/>
                  </a:cubicBezTo>
                  <a:cubicBezTo>
                    <a:pt x="2382" y="4380"/>
                    <a:pt x="2449" y="3850"/>
                    <a:pt x="2291" y="3602"/>
                  </a:cubicBezTo>
                  <a:lnTo>
                    <a:pt x="2291" y="3602"/>
                  </a:lnTo>
                  <a:cubicBezTo>
                    <a:pt x="2411" y="3666"/>
                    <a:pt x="2537" y="3695"/>
                    <a:pt x="2654" y="3695"/>
                  </a:cubicBezTo>
                  <a:cubicBezTo>
                    <a:pt x="3050" y="3695"/>
                    <a:pt x="3349" y="3367"/>
                    <a:pt x="2957" y="2958"/>
                  </a:cubicBezTo>
                  <a:lnTo>
                    <a:pt x="2957" y="2958"/>
                  </a:lnTo>
                  <a:cubicBezTo>
                    <a:pt x="3087" y="3034"/>
                    <a:pt x="3301" y="3126"/>
                    <a:pt x="3491" y="3126"/>
                  </a:cubicBezTo>
                  <a:cubicBezTo>
                    <a:pt x="3615" y="3126"/>
                    <a:pt x="3728" y="3087"/>
                    <a:pt x="3804" y="2981"/>
                  </a:cubicBezTo>
                  <a:cubicBezTo>
                    <a:pt x="3973" y="2755"/>
                    <a:pt x="3736" y="2507"/>
                    <a:pt x="3612" y="2315"/>
                  </a:cubicBezTo>
                  <a:cubicBezTo>
                    <a:pt x="4627" y="1762"/>
                    <a:pt x="3781" y="871"/>
                    <a:pt x="3104" y="487"/>
                  </a:cubicBezTo>
                  <a:cubicBezTo>
                    <a:pt x="2607" y="205"/>
                    <a:pt x="2055" y="36"/>
                    <a:pt x="1490" y="2"/>
                  </a:cubicBezTo>
                  <a:cubicBezTo>
                    <a:pt x="1460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15"/>
            <p:cNvSpPr/>
            <p:nvPr/>
          </p:nvSpPr>
          <p:spPr>
            <a:xfrm>
              <a:off x="1827569" y="4262782"/>
              <a:ext cx="177023" cy="201252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91" y="120"/>
                    <a:pt x="68" y="120"/>
                    <a:pt x="57" y="131"/>
                  </a:cubicBezTo>
                  <a:cubicBezTo>
                    <a:pt x="34" y="143"/>
                    <a:pt x="23" y="154"/>
                    <a:pt x="1" y="165"/>
                  </a:cubicBezTo>
                  <a:cubicBezTo>
                    <a:pt x="870" y="233"/>
                    <a:pt x="1705" y="560"/>
                    <a:pt x="2382" y="1113"/>
                  </a:cubicBezTo>
                  <a:cubicBezTo>
                    <a:pt x="2878" y="1497"/>
                    <a:pt x="3284" y="1993"/>
                    <a:pt x="3566" y="2546"/>
                  </a:cubicBezTo>
                  <a:cubicBezTo>
                    <a:pt x="4007" y="3449"/>
                    <a:pt x="4244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8" y="4431"/>
                    <a:pt x="4582" y="2749"/>
                    <a:pt x="3905" y="1802"/>
                  </a:cubicBezTo>
                  <a:cubicBezTo>
                    <a:pt x="3397" y="1158"/>
                    <a:pt x="2720" y="651"/>
                    <a:pt x="1953" y="357"/>
                  </a:cubicBezTo>
                  <a:cubicBezTo>
                    <a:pt x="1626" y="199"/>
                    <a:pt x="1287" y="75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15"/>
            <p:cNvSpPr/>
            <p:nvPr/>
          </p:nvSpPr>
          <p:spPr>
            <a:xfrm>
              <a:off x="1828359" y="4273078"/>
              <a:ext cx="94140" cy="84084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37" y="35"/>
                    <a:pt x="294" y="57"/>
                    <a:pt x="350" y="68"/>
                  </a:cubicBezTo>
                  <a:cubicBezTo>
                    <a:pt x="429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501" y="870"/>
                    <a:pt x="1580" y="960"/>
                  </a:cubicBezTo>
                  <a:cubicBezTo>
                    <a:pt x="1659" y="1050"/>
                    <a:pt x="1738" y="1129"/>
                    <a:pt x="1817" y="1219"/>
                  </a:cubicBezTo>
                  <a:cubicBezTo>
                    <a:pt x="1896" y="1298"/>
                    <a:pt x="1964" y="1389"/>
                    <a:pt x="2031" y="1479"/>
                  </a:cubicBezTo>
                  <a:cubicBezTo>
                    <a:pt x="2178" y="1648"/>
                    <a:pt x="2302" y="1817"/>
                    <a:pt x="2404" y="1953"/>
                  </a:cubicBezTo>
                  <a:cubicBezTo>
                    <a:pt x="2460" y="2032"/>
                    <a:pt x="2505" y="2088"/>
                    <a:pt x="2550" y="2156"/>
                  </a:cubicBezTo>
                  <a:cubicBezTo>
                    <a:pt x="2584" y="2212"/>
                    <a:pt x="2629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75" y="2258"/>
                    <a:pt x="2584" y="2077"/>
                    <a:pt x="2483" y="1908"/>
                  </a:cubicBezTo>
                  <a:cubicBezTo>
                    <a:pt x="2438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88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14" y="768"/>
                    <a:pt x="1524" y="678"/>
                    <a:pt x="1433" y="599"/>
                  </a:cubicBezTo>
                  <a:cubicBezTo>
                    <a:pt x="1343" y="520"/>
                    <a:pt x="1253" y="452"/>
                    <a:pt x="1151" y="384"/>
                  </a:cubicBezTo>
                  <a:cubicBezTo>
                    <a:pt x="1061" y="317"/>
                    <a:pt x="959" y="272"/>
                    <a:pt x="869" y="215"/>
                  </a:cubicBezTo>
                  <a:cubicBezTo>
                    <a:pt x="779" y="170"/>
                    <a:pt x="689" y="125"/>
                    <a:pt x="598" y="91"/>
                  </a:cubicBezTo>
                  <a:cubicBezTo>
                    <a:pt x="519" y="57"/>
                    <a:pt x="440" y="35"/>
                    <a:pt x="361" y="23"/>
                  </a:cubicBezTo>
                  <a:cubicBezTo>
                    <a:pt x="294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15"/>
            <p:cNvSpPr/>
            <p:nvPr/>
          </p:nvSpPr>
          <p:spPr>
            <a:xfrm>
              <a:off x="1851593" y="4290135"/>
              <a:ext cx="41459" cy="56182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71" y="327"/>
                    <a:pt x="339" y="406"/>
                    <a:pt x="418" y="497"/>
                  </a:cubicBezTo>
                  <a:cubicBezTo>
                    <a:pt x="508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92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5" y="1264"/>
                    <a:pt x="1027" y="1309"/>
                    <a:pt x="1061" y="1354"/>
                  </a:cubicBezTo>
                  <a:cubicBezTo>
                    <a:pt x="1084" y="1388"/>
                    <a:pt x="1106" y="1422"/>
                    <a:pt x="1129" y="1467"/>
                  </a:cubicBezTo>
                  <a:cubicBezTo>
                    <a:pt x="1140" y="1501"/>
                    <a:pt x="1151" y="1535"/>
                    <a:pt x="1163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208" y="1546"/>
                  </a:cubicBezTo>
                  <a:cubicBezTo>
                    <a:pt x="1196" y="1512"/>
                    <a:pt x="1196" y="1478"/>
                    <a:pt x="1196" y="1445"/>
                  </a:cubicBezTo>
                  <a:cubicBezTo>
                    <a:pt x="1185" y="1388"/>
                    <a:pt x="1174" y="1343"/>
                    <a:pt x="1163" y="1298"/>
                  </a:cubicBezTo>
                  <a:cubicBezTo>
                    <a:pt x="1151" y="1253"/>
                    <a:pt x="1151" y="1185"/>
                    <a:pt x="1129" y="1129"/>
                  </a:cubicBezTo>
                  <a:cubicBezTo>
                    <a:pt x="1106" y="1072"/>
                    <a:pt x="1117" y="1005"/>
                    <a:pt x="1084" y="948"/>
                  </a:cubicBezTo>
                  <a:cubicBezTo>
                    <a:pt x="1050" y="892"/>
                    <a:pt x="1084" y="790"/>
                    <a:pt x="1050" y="734"/>
                  </a:cubicBezTo>
                  <a:cubicBezTo>
                    <a:pt x="1005" y="677"/>
                    <a:pt x="971" y="632"/>
                    <a:pt x="926" y="576"/>
                  </a:cubicBezTo>
                  <a:cubicBezTo>
                    <a:pt x="892" y="519"/>
                    <a:pt x="768" y="531"/>
                    <a:pt x="722" y="474"/>
                  </a:cubicBezTo>
                  <a:cubicBezTo>
                    <a:pt x="689" y="429"/>
                    <a:pt x="564" y="440"/>
                    <a:pt x="531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1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15"/>
            <p:cNvSpPr/>
            <p:nvPr/>
          </p:nvSpPr>
          <p:spPr>
            <a:xfrm>
              <a:off x="1848470" y="4292057"/>
              <a:ext cx="29858" cy="51171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35" y="68"/>
                  </a:lnTo>
                  <a:cubicBezTo>
                    <a:pt x="69" y="114"/>
                    <a:pt x="114" y="159"/>
                    <a:pt x="159" y="226"/>
                  </a:cubicBezTo>
                  <a:cubicBezTo>
                    <a:pt x="182" y="260"/>
                    <a:pt x="204" y="294"/>
                    <a:pt x="238" y="328"/>
                  </a:cubicBezTo>
                  <a:cubicBezTo>
                    <a:pt x="261" y="373"/>
                    <a:pt x="283" y="418"/>
                    <a:pt x="317" y="452"/>
                  </a:cubicBezTo>
                  <a:cubicBezTo>
                    <a:pt x="373" y="531"/>
                    <a:pt x="441" y="621"/>
                    <a:pt x="486" y="712"/>
                  </a:cubicBezTo>
                  <a:cubicBezTo>
                    <a:pt x="531" y="802"/>
                    <a:pt x="588" y="892"/>
                    <a:pt x="633" y="994"/>
                  </a:cubicBezTo>
                  <a:cubicBezTo>
                    <a:pt x="655" y="1028"/>
                    <a:pt x="678" y="1073"/>
                    <a:pt x="701" y="1118"/>
                  </a:cubicBezTo>
                  <a:cubicBezTo>
                    <a:pt x="712" y="1152"/>
                    <a:pt x="734" y="1197"/>
                    <a:pt x="757" y="1231"/>
                  </a:cubicBezTo>
                  <a:cubicBezTo>
                    <a:pt x="791" y="1310"/>
                    <a:pt x="802" y="1366"/>
                    <a:pt x="836" y="1411"/>
                  </a:cubicBezTo>
                  <a:lnTo>
                    <a:pt x="870" y="1490"/>
                  </a:lnTo>
                  <a:cubicBezTo>
                    <a:pt x="870" y="1456"/>
                    <a:pt x="870" y="1422"/>
                    <a:pt x="870" y="1400"/>
                  </a:cubicBezTo>
                  <a:cubicBezTo>
                    <a:pt x="859" y="1332"/>
                    <a:pt x="859" y="1264"/>
                    <a:pt x="847" y="1197"/>
                  </a:cubicBezTo>
                  <a:cubicBezTo>
                    <a:pt x="836" y="1152"/>
                    <a:pt x="825" y="1107"/>
                    <a:pt x="813" y="1061"/>
                  </a:cubicBezTo>
                  <a:cubicBezTo>
                    <a:pt x="802" y="1016"/>
                    <a:pt x="791" y="971"/>
                    <a:pt x="768" y="926"/>
                  </a:cubicBezTo>
                  <a:cubicBezTo>
                    <a:pt x="746" y="870"/>
                    <a:pt x="723" y="824"/>
                    <a:pt x="701" y="768"/>
                  </a:cubicBezTo>
                  <a:cubicBezTo>
                    <a:pt x="678" y="723"/>
                    <a:pt x="655" y="678"/>
                    <a:pt x="622" y="633"/>
                  </a:cubicBezTo>
                  <a:cubicBezTo>
                    <a:pt x="588" y="587"/>
                    <a:pt x="565" y="542"/>
                    <a:pt x="531" y="486"/>
                  </a:cubicBezTo>
                  <a:cubicBezTo>
                    <a:pt x="497" y="441"/>
                    <a:pt x="464" y="407"/>
                    <a:pt x="430" y="362"/>
                  </a:cubicBezTo>
                  <a:cubicBezTo>
                    <a:pt x="362" y="294"/>
                    <a:pt x="294" y="226"/>
                    <a:pt x="227" y="159"/>
                  </a:cubicBezTo>
                  <a:cubicBezTo>
                    <a:pt x="170" y="114"/>
                    <a:pt x="114" y="80"/>
                    <a:pt x="57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15"/>
            <p:cNvSpPr/>
            <p:nvPr/>
          </p:nvSpPr>
          <p:spPr>
            <a:xfrm>
              <a:off x="1620379" y="4259007"/>
              <a:ext cx="225826" cy="191712"/>
            </a:xfrm>
            <a:custGeom>
              <a:rect b="b" l="l" r="r" t="t"/>
              <a:pathLst>
                <a:path extrusionOk="0" h="5586" w="6580">
                  <a:moveTo>
                    <a:pt x="5859" y="1"/>
                  </a:moveTo>
                  <a:cubicBezTo>
                    <a:pt x="5487" y="1"/>
                    <a:pt x="5119" y="31"/>
                    <a:pt x="4751" y="95"/>
                  </a:cubicBezTo>
                  <a:cubicBezTo>
                    <a:pt x="3070" y="377"/>
                    <a:pt x="1129" y="1054"/>
                    <a:pt x="407" y="2747"/>
                  </a:cubicBezTo>
                  <a:cubicBezTo>
                    <a:pt x="1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1" y="5568"/>
                    <a:pt x="1422" y="5579"/>
                  </a:cubicBezTo>
                  <a:cubicBezTo>
                    <a:pt x="1489" y="5583"/>
                    <a:pt x="1555" y="5585"/>
                    <a:pt x="1621" y="5585"/>
                  </a:cubicBezTo>
                  <a:cubicBezTo>
                    <a:pt x="2604" y="5585"/>
                    <a:pt x="3506" y="5122"/>
                    <a:pt x="4289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54" y="50"/>
                    <a:pt x="6331" y="38"/>
                    <a:pt x="6320" y="16"/>
                  </a:cubicBezTo>
                  <a:cubicBezTo>
                    <a:pt x="6165" y="6"/>
                    <a:pt x="6012" y="1"/>
                    <a:pt x="5859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15"/>
            <p:cNvSpPr/>
            <p:nvPr/>
          </p:nvSpPr>
          <p:spPr>
            <a:xfrm>
              <a:off x="1710607" y="4254511"/>
              <a:ext cx="134431" cy="135564"/>
            </a:xfrm>
            <a:custGeom>
              <a:rect b="b" l="l" r="r" t="t"/>
              <a:pathLst>
                <a:path extrusionOk="0" h="3950" w="3917">
                  <a:moveTo>
                    <a:pt x="3217" y="0"/>
                  </a:moveTo>
                  <a:cubicBezTo>
                    <a:pt x="2585" y="147"/>
                    <a:pt x="1930" y="169"/>
                    <a:pt x="1310" y="271"/>
                  </a:cubicBezTo>
                  <a:cubicBezTo>
                    <a:pt x="960" y="361"/>
                    <a:pt x="418" y="418"/>
                    <a:pt x="238" y="767"/>
                  </a:cubicBezTo>
                  <a:cubicBezTo>
                    <a:pt x="1" y="1185"/>
                    <a:pt x="328" y="1760"/>
                    <a:pt x="779" y="1828"/>
                  </a:cubicBezTo>
                  <a:cubicBezTo>
                    <a:pt x="576" y="1918"/>
                    <a:pt x="238" y="2144"/>
                    <a:pt x="283" y="2392"/>
                  </a:cubicBezTo>
                  <a:cubicBezTo>
                    <a:pt x="328" y="2731"/>
                    <a:pt x="757" y="2765"/>
                    <a:pt x="983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6" y="3583"/>
                    <a:pt x="1036" y="3583"/>
                  </a:cubicBezTo>
                  <a:cubicBezTo>
                    <a:pt x="1134" y="3583"/>
                    <a:pt x="1235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8" y="3943"/>
                    <a:pt x="1653" y="3950"/>
                    <a:pt x="1709" y="3950"/>
                  </a:cubicBezTo>
                  <a:cubicBezTo>
                    <a:pt x="2183" y="3950"/>
                    <a:pt x="2798" y="3442"/>
                    <a:pt x="3070" y="3160"/>
                  </a:cubicBezTo>
                  <a:cubicBezTo>
                    <a:pt x="3747" y="2471"/>
                    <a:pt x="3736" y="1185"/>
                    <a:pt x="3916" y="350"/>
                  </a:cubicBezTo>
                  <a:lnTo>
                    <a:pt x="3217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15"/>
            <p:cNvSpPr/>
            <p:nvPr/>
          </p:nvSpPr>
          <p:spPr>
            <a:xfrm>
              <a:off x="1650204" y="4261478"/>
              <a:ext cx="205680" cy="206812"/>
            </a:xfrm>
            <a:custGeom>
              <a:rect b="b" l="l" r="r" t="t"/>
              <a:pathLst>
                <a:path extrusionOk="0" h="6026" w="5993">
                  <a:moveTo>
                    <a:pt x="5485" y="0"/>
                  </a:moveTo>
                  <a:lnTo>
                    <a:pt x="5485" y="0"/>
                  </a:lnTo>
                  <a:cubicBezTo>
                    <a:pt x="5710" y="971"/>
                    <a:pt x="5191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1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2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9" y="6025"/>
                    <a:pt x="1598" y="6025"/>
                  </a:cubicBezTo>
                  <a:cubicBezTo>
                    <a:pt x="1711" y="6025"/>
                    <a:pt x="1822" y="6015"/>
                    <a:pt x="1930" y="5992"/>
                  </a:cubicBezTo>
                  <a:cubicBezTo>
                    <a:pt x="2912" y="5823"/>
                    <a:pt x="3442" y="5552"/>
                    <a:pt x="4266" y="4943"/>
                  </a:cubicBezTo>
                  <a:cubicBezTo>
                    <a:pt x="4808" y="4536"/>
                    <a:pt x="5417" y="3543"/>
                    <a:pt x="5620" y="2855"/>
                  </a:cubicBezTo>
                  <a:cubicBezTo>
                    <a:pt x="5846" y="2110"/>
                    <a:pt x="5992" y="598"/>
                    <a:pt x="5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15"/>
            <p:cNvSpPr/>
            <p:nvPr/>
          </p:nvSpPr>
          <p:spPr>
            <a:xfrm>
              <a:off x="1800868" y="4245210"/>
              <a:ext cx="35658" cy="101107"/>
            </a:xfrm>
            <a:custGeom>
              <a:rect b="b" l="l" r="r" t="t"/>
              <a:pathLst>
                <a:path extrusionOk="0" h="2946" w="1039">
                  <a:moveTo>
                    <a:pt x="1027" y="0"/>
                  </a:moveTo>
                  <a:cubicBezTo>
                    <a:pt x="1027" y="0"/>
                    <a:pt x="1027" y="57"/>
                    <a:pt x="1004" y="136"/>
                  </a:cubicBezTo>
                  <a:cubicBezTo>
                    <a:pt x="993" y="226"/>
                    <a:pt x="970" y="350"/>
                    <a:pt x="937" y="497"/>
                  </a:cubicBezTo>
                  <a:cubicBezTo>
                    <a:pt x="914" y="643"/>
                    <a:pt x="869" y="813"/>
                    <a:pt x="835" y="993"/>
                  </a:cubicBezTo>
                  <a:cubicBezTo>
                    <a:pt x="812" y="1084"/>
                    <a:pt x="779" y="1163"/>
                    <a:pt x="756" y="1264"/>
                  </a:cubicBezTo>
                  <a:cubicBezTo>
                    <a:pt x="734" y="1354"/>
                    <a:pt x="711" y="1445"/>
                    <a:pt x="677" y="1546"/>
                  </a:cubicBezTo>
                  <a:cubicBezTo>
                    <a:pt x="655" y="1636"/>
                    <a:pt x="621" y="1738"/>
                    <a:pt x="587" y="1828"/>
                  </a:cubicBezTo>
                  <a:cubicBezTo>
                    <a:pt x="564" y="1919"/>
                    <a:pt x="530" y="2009"/>
                    <a:pt x="497" y="2088"/>
                  </a:cubicBezTo>
                  <a:cubicBezTo>
                    <a:pt x="463" y="2178"/>
                    <a:pt x="429" y="2268"/>
                    <a:pt x="395" y="2336"/>
                  </a:cubicBezTo>
                  <a:cubicBezTo>
                    <a:pt x="350" y="2404"/>
                    <a:pt x="316" y="2483"/>
                    <a:pt x="282" y="2551"/>
                  </a:cubicBezTo>
                  <a:cubicBezTo>
                    <a:pt x="248" y="2607"/>
                    <a:pt x="214" y="2663"/>
                    <a:pt x="181" y="2720"/>
                  </a:cubicBezTo>
                  <a:cubicBezTo>
                    <a:pt x="147" y="2765"/>
                    <a:pt x="124" y="2799"/>
                    <a:pt x="90" y="2844"/>
                  </a:cubicBezTo>
                  <a:lnTo>
                    <a:pt x="0" y="2945"/>
                  </a:lnTo>
                  <a:cubicBezTo>
                    <a:pt x="0" y="2945"/>
                    <a:pt x="45" y="2923"/>
                    <a:pt x="102" y="2855"/>
                  </a:cubicBezTo>
                  <a:cubicBezTo>
                    <a:pt x="147" y="2821"/>
                    <a:pt x="181" y="2787"/>
                    <a:pt x="214" y="2742"/>
                  </a:cubicBezTo>
                  <a:cubicBezTo>
                    <a:pt x="271" y="2697"/>
                    <a:pt x="316" y="2641"/>
                    <a:pt x="350" y="2584"/>
                  </a:cubicBezTo>
                  <a:cubicBezTo>
                    <a:pt x="406" y="2517"/>
                    <a:pt x="451" y="2449"/>
                    <a:pt x="497" y="2381"/>
                  </a:cubicBezTo>
                  <a:cubicBezTo>
                    <a:pt x="542" y="2302"/>
                    <a:pt x="587" y="2223"/>
                    <a:pt x="621" y="2133"/>
                  </a:cubicBezTo>
                  <a:cubicBezTo>
                    <a:pt x="666" y="2054"/>
                    <a:pt x="700" y="1952"/>
                    <a:pt x="734" y="1873"/>
                  </a:cubicBezTo>
                  <a:cubicBezTo>
                    <a:pt x="779" y="1783"/>
                    <a:pt x="801" y="1682"/>
                    <a:pt x="835" y="1591"/>
                  </a:cubicBezTo>
                  <a:cubicBezTo>
                    <a:pt x="891" y="1400"/>
                    <a:pt x="937" y="1208"/>
                    <a:pt x="970" y="1016"/>
                  </a:cubicBezTo>
                  <a:cubicBezTo>
                    <a:pt x="1004" y="847"/>
                    <a:pt x="1016" y="677"/>
                    <a:pt x="1027" y="497"/>
                  </a:cubicBezTo>
                  <a:cubicBezTo>
                    <a:pt x="1038" y="339"/>
                    <a:pt x="1038" y="170"/>
                    <a:pt x="102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15"/>
            <p:cNvSpPr/>
            <p:nvPr/>
          </p:nvSpPr>
          <p:spPr>
            <a:xfrm>
              <a:off x="1793867" y="4255644"/>
              <a:ext cx="39537" cy="71317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26" y="497"/>
                  </a:cubicBezTo>
                  <a:cubicBezTo>
                    <a:pt x="892" y="565"/>
                    <a:pt x="859" y="622"/>
                    <a:pt x="836" y="678"/>
                  </a:cubicBezTo>
                  <a:cubicBezTo>
                    <a:pt x="768" y="802"/>
                    <a:pt x="701" y="938"/>
                    <a:pt x="622" y="1062"/>
                  </a:cubicBezTo>
                  <a:cubicBezTo>
                    <a:pt x="543" y="1186"/>
                    <a:pt x="475" y="1310"/>
                    <a:pt x="396" y="1434"/>
                  </a:cubicBezTo>
                  <a:cubicBezTo>
                    <a:pt x="328" y="1547"/>
                    <a:pt x="249" y="1660"/>
                    <a:pt x="193" y="1761"/>
                  </a:cubicBezTo>
                  <a:cubicBezTo>
                    <a:pt x="136" y="1852"/>
                    <a:pt x="91" y="1931"/>
                    <a:pt x="57" y="1987"/>
                  </a:cubicBezTo>
                  <a:cubicBezTo>
                    <a:pt x="23" y="2043"/>
                    <a:pt x="1" y="2077"/>
                    <a:pt x="1" y="2077"/>
                  </a:cubicBezTo>
                  <a:cubicBezTo>
                    <a:pt x="1" y="2077"/>
                    <a:pt x="35" y="2055"/>
                    <a:pt x="80" y="2010"/>
                  </a:cubicBezTo>
                  <a:cubicBezTo>
                    <a:pt x="148" y="1942"/>
                    <a:pt x="204" y="1885"/>
                    <a:pt x="272" y="1818"/>
                  </a:cubicBezTo>
                  <a:cubicBezTo>
                    <a:pt x="362" y="1716"/>
                    <a:pt x="441" y="1615"/>
                    <a:pt x="520" y="1513"/>
                  </a:cubicBezTo>
                  <a:cubicBezTo>
                    <a:pt x="599" y="1400"/>
                    <a:pt x="678" y="1276"/>
                    <a:pt x="768" y="1141"/>
                  </a:cubicBezTo>
                  <a:cubicBezTo>
                    <a:pt x="802" y="1084"/>
                    <a:pt x="836" y="994"/>
                    <a:pt x="870" y="938"/>
                  </a:cubicBezTo>
                  <a:cubicBezTo>
                    <a:pt x="904" y="881"/>
                    <a:pt x="938" y="802"/>
                    <a:pt x="960" y="746"/>
                  </a:cubicBezTo>
                  <a:cubicBezTo>
                    <a:pt x="983" y="678"/>
                    <a:pt x="1016" y="610"/>
                    <a:pt x="1039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15"/>
            <p:cNvSpPr/>
            <p:nvPr/>
          </p:nvSpPr>
          <p:spPr>
            <a:xfrm>
              <a:off x="1791156" y="4249844"/>
              <a:ext cx="45371" cy="55804"/>
            </a:xfrm>
            <a:custGeom>
              <a:rect b="b" l="l" r="r" t="t"/>
              <a:pathLst>
                <a:path extrusionOk="0" h="1626" w="1322">
                  <a:moveTo>
                    <a:pt x="1321" y="1"/>
                  </a:moveTo>
                  <a:cubicBezTo>
                    <a:pt x="1321" y="1"/>
                    <a:pt x="1220" y="91"/>
                    <a:pt x="1095" y="238"/>
                  </a:cubicBezTo>
                  <a:lnTo>
                    <a:pt x="1005" y="362"/>
                  </a:lnTo>
                  <a:cubicBezTo>
                    <a:pt x="971" y="418"/>
                    <a:pt x="926" y="452"/>
                    <a:pt x="892" y="508"/>
                  </a:cubicBezTo>
                  <a:cubicBezTo>
                    <a:pt x="813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18" y="1095"/>
                  </a:cubicBezTo>
                  <a:cubicBezTo>
                    <a:pt x="373" y="1152"/>
                    <a:pt x="339" y="1197"/>
                    <a:pt x="306" y="1242"/>
                  </a:cubicBezTo>
                  <a:cubicBezTo>
                    <a:pt x="272" y="1287"/>
                    <a:pt x="238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72" y="1423"/>
                  </a:cubicBezTo>
                  <a:cubicBezTo>
                    <a:pt x="306" y="1389"/>
                    <a:pt x="351" y="1355"/>
                    <a:pt x="396" y="1321"/>
                  </a:cubicBezTo>
                  <a:cubicBezTo>
                    <a:pt x="430" y="1276"/>
                    <a:pt x="475" y="1242"/>
                    <a:pt x="520" y="1197"/>
                  </a:cubicBezTo>
                  <a:cubicBezTo>
                    <a:pt x="599" y="1107"/>
                    <a:pt x="701" y="1005"/>
                    <a:pt x="780" y="903"/>
                  </a:cubicBezTo>
                  <a:cubicBezTo>
                    <a:pt x="859" y="802"/>
                    <a:pt x="938" y="689"/>
                    <a:pt x="1005" y="587"/>
                  </a:cubicBezTo>
                  <a:cubicBezTo>
                    <a:pt x="1073" y="497"/>
                    <a:pt x="1129" y="396"/>
                    <a:pt x="1174" y="294"/>
                  </a:cubicBezTo>
                  <a:cubicBezTo>
                    <a:pt x="1231" y="193"/>
                    <a:pt x="1276" y="102"/>
                    <a:pt x="132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15"/>
            <p:cNvSpPr/>
            <p:nvPr/>
          </p:nvSpPr>
          <p:spPr>
            <a:xfrm>
              <a:off x="1635103" y="4118364"/>
              <a:ext cx="205680" cy="157563"/>
            </a:xfrm>
            <a:custGeom>
              <a:rect b="b" l="l" r="r" t="t"/>
              <a:pathLst>
                <a:path extrusionOk="0" h="4591" w="5993">
                  <a:moveTo>
                    <a:pt x="1500" y="1"/>
                  </a:moveTo>
                  <a:cubicBezTo>
                    <a:pt x="1403" y="1"/>
                    <a:pt x="1306" y="6"/>
                    <a:pt x="1208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12" y="1169"/>
                  </a:cubicBezTo>
                  <a:cubicBezTo>
                    <a:pt x="57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2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34" y="3832"/>
                    <a:pt x="5834" y="3832"/>
                  </a:cubicBezTo>
                  <a:cubicBezTo>
                    <a:pt x="5631" y="3380"/>
                    <a:pt x="5394" y="2940"/>
                    <a:pt x="5112" y="2523"/>
                  </a:cubicBezTo>
                  <a:cubicBezTo>
                    <a:pt x="4348" y="1366"/>
                    <a:pt x="3016" y="1"/>
                    <a:pt x="150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15"/>
            <p:cNvSpPr/>
            <p:nvPr/>
          </p:nvSpPr>
          <p:spPr>
            <a:xfrm>
              <a:off x="1714107" y="4171319"/>
              <a:ext cx="135564" cy="111403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3" y="216"/>
                    <a:pt x="1377" y="540"/>
                  </a:cubicBezTo>
                  <a:cubicBezTo>
                    <a:pt x="1338" y="533"/>
                    <a:pt x="1291" y="530"/>
                    <a:pt x="1240" y="530"/>
                  </a:cubicBezTo>
                  <a:cubicBezTo>
                    <a:pt x="934" y="530"/>
                    <a:pt x="478" y="654"/>
                    <a:pt x="768" y="1002"/>
                  </a:cubicBezTo>
                  <a:cubicBezTo>
                    <a:pt x="203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1" y="3011"/>
                  </a:cubicBezTo>
                  <a:cubicBezTo>
                    <a:pt x="1199" y="3181"/>
                    <a:pt x="1534" y="3246"/>
                    <a:pt x="1876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1" y="2786"/>
                    <a:pt x="3374" y="1577"/>
                    <a:pt x="3295" y="1454"/>
                  </a:cubicBezTo>
                  <a:cubicBezTo>
                    <a:pt x="2934" y="833"/>
                    <a:pt x="2720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15"/>
            <p:cNvSpPr/>
            <p:nvPr/>
          </p:nvSpPr>
          <p:spPr>
            <a:xfrm>
              <a:off x="1611079" y="4138304"/>
              <a:ext cx="230081" cy="157083"/>
            </a:xfrm>
            <a:custGeom>
              <a:rect b="b" l="l" r="r" t="t"/>
              <a:pathLst>
                <a:path extrusionOk="0" h="4577" w="6704">
                  <a:moveTo>
                    <a:pt x="791" y="1"/>
                  </a:moveTo>
                  <a:cubicBezTo>
                    <a:pt x="542" y="272"/>
                    <a:pt x="373" y="588"/>
                    <a:pt x="305" y="949"/>
                  </a:cubicBezTo>
                  <a:cubicBezTo>
                    <a:pt x="1" y="2438"/>
                    <a:pt x="1389" y="4063"/>
                    <a:pt x="2777" y="4379"/>
                  </a:cubicBezTo>
                  <a:cubicBezTo>
                    <a:pt x="3256" y="4500"/>
                    <a:pt x="3756" y="4576"/>
                    <a:pt x="4250" y="4576"/>
                  </a:cubicBezTo>
                  <a:cubicBezTo>
                    <a:pt x="5142" y="4576"/>
                    <a:pt x="6014" y="4328"/>
                    <a:pt x="6704" y="3646"/>
                  </a:cubicBezTo>
                  <a:cubicBezTo>
                    <a:pt x="6692" y="3634"/>
                    <a:pt x="6692" y="3623"/>
                    <a:pt x="6681" y="3612"/>
                  </a:cubicBezTo>
                  <a:cubicBezTo>
                    <a:pt x="6275" y="3804"/>
                    <a:pt x="5835" y="3928"/>
                    <a:pt x="5383" y="3973"/>
                  </a:cubicBezTo>
                  <a:cubicBezTo>
                    <a:pt x="5186" y="3990"/>
                    <a:pt x="4991" y="3998"/>
                    <a:pt x="4797" y="3998"/>
                  </a:cubicBezTo>
                  <a:cubicBezTo>
                    <a:pt x="4602" y="3998"/>
                    <a:pt x="4407" y="3990"/>
                    <a:pt x="4210" y="3973"/>
                  </a:cubicBezTo>
                  <a:cubicBezTo>
                    <a:pt x="3262" y="3871"/>
                    <a:pt x="2325" y="3499"/>
                    <a:pt x="1682" y="2765"/>
                  </a:cubicBezTo>
                  <a:cubicBezTo>
                    <a:pt x="1118" y="2134"/>
                    <a:pt x="746" y="1434"/>
                    <a:pt x="700" y="576"/>
                  </a:cubicBezTo>
                  <a:cubicBezTo>
                    <a:pt x="700" y="385"/>
                    <a:pt x="723" y="18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15"/>
            <p:cNvSpPr/>
            <p:nvPr/>
          </p:nvSpPr>
          <p:spPr>
            <a:xfrm>
              <a:off x="1728419" y="4256055"/>
              <a:ext cx="114286" cy="15890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74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64" y="440"/>
                    <a:pt x="2743" y="418"/>
                    <a:pt x="2833" y="406"/>
                  </a:cubicBezTo>
                  <a:cubicBezTo>
                    <a:pt x="2901" y="384"/>
                    <a:pt x="2980" y="373"/>
                    <a:pt x="3048" y="339"/>
                  </a:cubicBezTo>
                  <a:cubicBezTo>
                    <a:pt x="3104" y="327"/>
                    <a:pt x="3149" y="305"/>
                    <a:pt x="3206" y="282"/>
                  </a:cubicBezTo>
                  <a:cubicBezTo>
                    <a:pt x="3285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94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90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3" y="282"/>
                    <a:pt x="1671" y="271"/>
                  </a:cubicBezTo>
                  <a:cubicBezTo>
                    <a:pt x="1457" y="248"/>
                    <a:pt x="1253" y="215"/>
                    <a:pt x="1062" y="181"/>
                  </a:cubicBezTo>
                  <a:lnTo>
                    <a:pt x="531" y="91"/>
                  </a:lnTo>
                  <a:lnTo>
                    <a:pt x="14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15"/>
            <p:cNvSpPr/>
            <p:nvPr/>
          </p:nvSpPr>
          <p:spPr>
            <a:xfrm>
              <a:off x="1728831" y="4234365"/>
              <a:ext cx="108074" cy="29858"/>
            </a:xfrm>
            <a:custGeom>
              <a:rect b="b" l="l" r="r" t="t"/>
              <a:pathLst>
                <a:path extrusionOk="0" h="870" w="3149">
                  <a:moveTo>
                    <a:pt x="0" y="0"/>
                  </a:moveTo>
                  <a:cubicBezTo>
                    <a:pt x="0" y="0"/>
                    <a:pt x="181" y="124"/>
                    <a:pt x="452" y="260"/>
                  </a:cubicBezTo>
                  <a:cubicBezTo>
                    <a:pt x="598" y="328"/>
                    <a:pt x="756" y="418"/>
                    <a:pt x="937" y="486"/>
                  </a:cubicBezTo>
                  <a:cubicBezTo>
                    <a:pt x="1106" y="553"/>
                    <a:pt x="1298" y="632"/>
                    <a:pt x="1501" y="700"/>
                  </a:cubicBezTo>
                  <a:cubicBezTo>
                    <a:pt x="1603" y="723"/>
                    <a:pt x="1704" y="756"/>
                    <a:pt x="1806" y="779"/>
                  </a:cubicBezTo>
                  <a:cubicBezTo>
                    <a:pt x="1896" y="802"/>
                    <a:pt x="1997" y="824"/>
                    <a:pt x="2099" y="835"/>
                  </a:cubicBezTo>
                  <a:cubicBezTo>
                    <a:pt x="2189" y="858"/>
                    <a:pt x="2291" y="858"/>
                    <a:pt x="2381" y="869"/>
                  </a:cubicBezTo>
                  <a:lnTo>
                    <a:pt x="2629" y="869"/>
                  </a:lnTo>
                  <a:cubicBezTo>
                    <a:pt x="2708" y="869"/>
                    <a:pt x="2776" y="858"/>
                    <a:pt x="2844" y="847"/>
                  </a:cubicBezTo>
                  <a:cubicBezTo>
                    <a:pt x="2900" y="835"/>
                    <a:pt x="2957" y="824"/>
                    <a:pt x="3013" y="813"/>
                  </a:cubicBezTo>
                  <a:cubicBezTo>
                    <a:pt x="3103" y="790"/>
                    <a:pt x="3148" y="768"/>
                    <a:pt x="3148" y="768"/>
                  </a:cubicBezTo>
                  <a:lnTo>
                    <a:pt x="3148" y="768"/>
                  </a:lnTo>
                  <a:cubicBezTo>
                    <a:pt x="3148" y="768"/>
                    <a:pt x="3092" y="768"/>
                    <a:pt x="3013" y="790"/>
                  </a:cubicBezTo>
                  <a:lnTo>
                    <a:pt x="2844" y="790"/>
                  </a:lnTo>
                  <a:cubicBezTo>
                    <a:pt x="2787" y="790"/>
                    <a:pt x="2720" y="779"/>
                    <a:pt x="2641" y="779"/>
                  </a:cubicBezTo>
                  <a:cubicBezTo>
                    <a:pt x="2573" y="779"/>
                    <a:pt x="2483" y="756"/>
                    <a:pt x="2404" y="745"/>
                  </a:cubicBezTo>
                  <a:cubicBezTo>
                    <a:pt x="2313" y="734"/>
                    <a:pt x="2223" y="711"/>
                    <a:pt x="2133" y="700"/>
                  </a:cubicBezTo>
                  <a:cubicBezTo>
                    <a:pt x="2043" y="677"/>
                    <a:pt x="1941" y="655"/>
                    <a:pt x="1851" y="621"/>
                  </a:cubicBezTo>
                  <a:cubicBezTo>
                    <a:pt x="1749" y="598"/>
                    <a:pt x="1659" y="576"/>
                    <a:pt x="1557" y="542"/>
                  </a:cubicBezTo>
                  <a:cubicBezTo>
                    <a:pt x="1366" y="486"/>
                    <a:pt x="1174" y="418"/>
                    <a:pt x="993" y="350"/>
                  </a:cubicBezTo>
                  <a:cubicBezTo>
                    <a:pt x="813" y="282"/>
                    <a:pt x="643" y="226"/>
                    <a:pt x="497" y="170"/>
                  </a:cubicBezTo>
                  <a:cubicBezTo>
                    <a:pt x="350" y="124"/>
                    <a:pt x="237" y="79"/>
                    <a:pt x="147" y="45"/>
                  </a:cubicBezTo>
                  <a:cubicBezTo>
                    <a:pt x="57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15"/>
            <p:cNvSpPr/>
            <p:nvPr/>
          </p:nvSpPr>
          <p:spPr>
            <a:xfrm>
              <a:off x="1769877" y="4232031"/>
              <a:ext cx="63526" cy="27936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45" y="57"/>
                    <a:pt x="68" y="80"/>
                  </a:cubicBezTo>
                  <a:cubicBezTo>
                    <a:pt x="113" y="136"/>
                    <a:pt x="170" y="192"/>
                    <a:pt x="226" y="249"/>
                  </a:cubicBezTo>
                  <a:cubicBezTo>
                    <a:pt x="271" y="271"/>
                    <a:pt x="305" y="328"/>
                    <a:pt x="350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4" y="753"/>
                    <a:pt x="1525" y="754"/>
                    <a:pt x="1535" y="757"/>
                  </a:cubicBezTo>
                  <a:cubicBezTo>
                    <a:pt x="1637" y="779"/>
                    <a:pt x="1749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400" y="587"/>
                    <a:pt x="1163" y="497"/>
                    <a:pt x="926" y="407"/>
                  </a:cubicBezTo>
                  <a:cubicBezTo>
                    <a:pt x="813" y="362"/>
                    <a:pt x="700" y="317"/>
                    <a:pt x="587" y="260"/>
                  </a:cubicBezTo>
                  <a:cubicBezTo>
                    <a:pt x="542" y="238"/>
                    <a:pt x="486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91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15"/>
            <p:cNvSpPr/>
            <p:nvPr/>
          </p:nvSpPr>
          <p:spPr>
            <a:xfrm>
              <a:off x="1782644" y="4218098"/>
              <a:ext cx="37203" cy="33325"/>
            </a:xfrm>
            <a:custGeom>
              <a:rect b="b" l="l" r="r" t="t"/>
              <a:pathLst>
                <a:path extrusionOk="0" h="971" w="1084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8" y="136"/>
                    <a:pt x="114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28" y="452"/>
                    <a:pt x="384" y="519"/>
                    <a:pt x="452" y="587"/>
                  </a:cubicBezTo>
                  <a:cubicBezTo>
                    <a:pt x="576" y="700"/>
                    <a:pt x="723" y="790"/>
                    <a:pt x="870" y="881"/>
                  </a:cubicBezTo>
                  <a:cubicBezTo>
                    <a:pt x="937" y="914"/>
                    <a:pt x="1005" y="948"/>
                    <a:pt x="1084" y="971"/>
                  </a:cubicBezTo>
                  <a:cubicBezTo>
                    <a:pt x="1028" y="914"/>
                    <a:pt x="982" y="858"/>
                    <a:pt x="926" y="802"/>
                  </a:cubicBezTo>
                  <a:cubicBezTo>
                    <a:pt x="870" y="756"/>
                    <a:pt x="813" y="700"/>
                    <a:pt x="757" y="644"/>
                  </a:cubicBezTo>
                  <a:cubicBezTo>
                    <a:pt x="700" y="587"/>
                    <a:pt x="633" y="531"/>
                    <a:pt x="565" y="463"/>
                  </a:cubicBezTo>
                  <a:cubicBezTo>
                    <a:pt x="497" y="407"/>
                    <a:pt x="429" y="350"/>
                    <a:pt x="362" y="294"/>
                  </a:cubicBezTo>
                  <a:cubicBezTo>
                    <a:pt x="339" y="271"/>
                    <a:pt x="294" y="237"/>
                    <a:pt x="271" y="215"/>
                  </a:cubicBezTo>
                  <a:cubicBezTo>
                    <a:pt x="238" y="192"/>
                    <a:pt x="215" y="170"/>
                    <a:pt x="181" y="147"/>
                  </a:cubicBezTo>
                  <a:cubicBezTo>
                    <a:pt x="125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15"/>
            <p:cNvSpPr/>
            <p:nvPr/>
          </p:nvSpPr>
          <p:spPr>
            <a:xfrm>
              <a:off x="1778011" y="4025631"/>
              <a:ext cx="151077" cy="242848"/>
            </a:xfrm>
            <a:custGeom>
              <a:rect b="b" l="l" r="r" t="t"/>
              <a:pathLst>
                <a:path extrusionOk="0" h="7076" w="4402">
                  <a:moveTo>
                    <a:pt x="1591" y="0"/>
                  </a:moveTo>
                  <a:cubicBezTo>
                    <a:pt x="1072" y="452"/>
                    <a:pt x="666" y="1004"/>
                    <a:pt x="406" y="1636"/>
                  </a:cubicBezTo>
                  <a:cubicBezTo>
                    <a:pt x="0" y="2708"/>
                    <a:pt x="102" y="3927"/>
                    <a:pt x="689" y="4920"/>
                  </a:cubicBezTo>
                  <a:cubicBezTo>
                    <a:pt x="858" y="5202"/>
                    <a:pt x="1727" y="6342"/>
                    <a:pt x="1851" y="7075"/>
                  </a:cubicBezTo>
                  <a:lnTo>
                    <a:pt x="2900" y="5879"/>
                  </a:lnTo>
                  <a:cubicBezTo>
                    <a:pt x="3927" y="4570"/>
                    <a:pt x="4401" y="3306"/>
                    <a:pt x="3882" y="1625"/>
                  </a:cubicBezTo>
                  <a:cubicBezTo>
                    <a:pt x="3544" y="531"/>
                    <a:pt x="2697" y="11"/>
                    <a:pt x="159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15"/>
            <p:cNvSpPr/>
            <p:nvPr/>
          </p:nvSpPr>
          <p:spPr>
            <a:xfrm>
              <a:off x="1796956" y="4127355"/>
              <a:ext cx="104230" cy="141124"/>
            </a:xfrm>
            <a:custGeom>
              <a:rect b="b" l="l" r="r" t="t"/>
              <a:pathLst>
                <a:path extrusionOk="0" h="4112" w="3037">
                  <a:moveTo>
                    <a:pt x="1948" y="0"/>
                  </a:moveTo>
                  <a:cubicBezTo>
                    <a:pt x="1795" y="0"/>
                    <a:pt x="1604" y="108"/>
                    <a:pt x="1423" y="331"/>
                  </a:cubicBezTo>
                  <a:cubicBezTo>
                    <a:pt x="1311" y="174"/>
                    <a:pt x="1180" y="109"/>
                    <a:pt x="1051" y="109"/>
                  </a:cubicBezTo>
                  <a:cubicBezTo>
                    <a:pt x="634" y="109"/>
                    <a:pt x="228" y="781"/>
                    <a:pt x="486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0" y="1109"/>
                    <a:pt x="4" y="1713"/>
                    <a:pt x="80" y="1922"/>
                  </a:cubicBezTo>
                  <a:cubicBezTo>
                    <a:pt x="362" y="2735"/>
                    <a:pt x="1389" y="3197"/>
                    <a:pt x="1310" y="4111"/>
                  </a:cubicBezTo>
                  <a:lnTo>
                    <a:pt x="1581" y="3683"/>
                  </a:lnTo>
                  <a:cubicBezTo>
                    <a:pt x="2066" y="3107"/>
                    <a:pt x="2597" y="2836"/>
                    <a:pt x="2879" y="2159"/>
                  </a:cubicBezTo>
                  <a:cubicBezTo>
                    <a:pt x="3037" y="1821"/>
                    <a:pt x="3014" y="1200"/>
                    <a:pt x="2980" y="816"/>
                  </a:cubicBezTo>
                  <a:cubicBezTo>
                    <a:pt x="2962" y="536"/>
                    <a:pt x="2850" y="426"/>
                    <a:pt x="2700" y="426"/>
                  </a:cubicBezTo>
                  <a:cubicBezTo>
                    <a:pt x="2566" y="426"/>
                    <a:pt x="2401" y="514"/>
                    <a:pt x="2247" y="647"/>
                  </a:cubicBezTo>
                  <a:cubicBezTo>
                    <a:pt x="2313" y="222"/>
                    <a:pt x="2168" y="0"/>
                    <a:pt x="194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15"/>
            <p:cNvSpPr/>
            <p:nvPr/>
          </p:nvSpPr>
          <p:spPr>
            <a:xfrm>
              <a:off x="1754777" y="4025631"/>
              <a:ext cx="86761" cy="244393"/>
            </a:xfrm>
            <a:custGeom>
              <a:rect b="b" l="l" r="r" t="t"/>
              <a:pathLst>
                <a:path extrusionOk="0" h="7121" w="2528">
                  <a:moveTo>
                    <a:pt x="2201" y="0"/>
                  </a:moveTo>
                  <a:cubicBezTo>
                    <a:pt x="880" y="0"/>
                    <a:pt x="0" y="1828"/>
                    <a:pt x="79" y="2957"/>
                  </a:cubicBezTo>
                  <a:cubicBezTo>
                    <a:pt x="136" y="3826"/>
                    <a:pt x="598" y="4469"/>
                    <a:pt x="1061" y="5157"/>
                  </a:cubicBezTo>
                  <a:cubicBezTo>
                    <a:pt x="1332" y="5563"/>
                    <a:pt x="1625" y="5958"/>
                    <a:pt x="1952" y="6331"/>
                  </a:cubicBezTo>
                  <a:cubicBezTo>
                    <a:pt x="2167" y="6568"/>
                    <a:pt x="2347" y="6827"/>
                    <a:pt x="2483" y="7120"/>
                  </a:cubicBezTo>
                  <a:lnTo>
                    <a:pt x="2528" y="7075"/>
                  </a:lnTo>
                  <a:cubicBezTo>
                    <a:pt x="2392" y="6342"/>
                    <a:pt x="1535" y="5202"/>
                    <a:pt x="1366" y="4920"/>
                  </a:cubicBezTo>
                  <a:cubicBezTo>
                    <a:pt x="779" y="3927"/>
                    <a:pt x="666" y="2708"/>
                    <a:pt x="1083" y="1636"/>
                  </a:cubicBezTo>
                  <a:cubicBezTo>
                    <a:pt x="1343" y="1004"/>
                    <a:pt x="1749" y="452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15"/>
            <p:cNvSpPr/>
            <p:nvPr/>
          </p:nvSpPr>
          <p:spPr>
            <a:xfrm>
              <a:off x="1814013" y="4119393"/>
              <a:ext cx="24985" cy="139511"/>
            </a:xfrm>
            <a:custGeom>
              <a:rect b="b" l="l" r="r" t="t"/>
              <a:pathLst>
                <a:path extrusionOk="0" h="4065" w="728">
                  <a:moveTo>
                    <a:pt x="631" y="4016"/>
                  </a:moveTo>
                  <a:cubicBezTo>
                    <a:pt x="632" y="4016"/>
                    <a:pt x="632" y="4016"/>
                    <a:pt x="633" y="4016"/>
                  </a:cubicBezTo>
                  <a:cubicBezTo>
                    <a:pt x="632" y="4016"/>
                    <a:pt x="632" y="4016"/>
                    <a:pt x="631" y="4016"/>
                  </a:cubicBezTo>
                  <a:close/>
                  <a:moveTo>
                    <a:pt x="689" y="4033"/>
                  </a:moveTo>
                  <a:cubicBezTo>
                    <a:pt x="689" y="4039"/>
                    <a:pt x="689" y="4044"/>
                    <a:pt x="689" y="4050"/>
                  </a:cubicBezTo>
                  <a:cubicBezTo>
                    <a:pt x="689" y="4054"/>
                    <a:pt x="692" y="4055"/>
                    <a:pt x="695" y="4055"/>
                  </a:cubicBezTo>
                  <a:cubicBezTo>
                    <a:pt x="703" y="4055"/>
                    <a:pt x="715" y="4050"/>
                    <a:pt x="723" y="4050"/>
                  </a:cubicBezTo>
                  <a:cubicBezTo>
                    <a:pt x="727" y="4050"/>
                    <a:pt x="710" y="4043"/>
                    <a:pt x="689" y="4033"/>
                  </a:cubicBezTo>
                  <a:close/>
                  <a:moveTo>
                    <a:pt x="390" y="0"/>
                  </a:moveTo>
                  <a:cubicBezTo>
                    <a:pt x="373" y="0"/>
                    <a:pt x="358" y="3"/>
                    <a:pt x="351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59" y="157"/>
                    <a:pt x="125" y="225"/>
                    <a:pt x="102" y="292"/>
                  </a:cubicBezTo>
                  <a:cubicBezTo>
                    <a:pt x="80" y="383"/>
                    <a:pt x="57" y="484"/>
                    <a:pt x="46" y="574"/>
                  </a:cubicBezTo>
                  <a:cubicBezTo>
                    <a:pt x="12" y="811"/>
                    <a:pt x="1" y="1048"/>
                    <a:pt x="23" y="1285"/>
                  </a:cubicBezTo>
                  <a:cubicBezTo>
                    <a:pt x="35" y="1409"/>
                    <a:pt x="46" y="1545"/>
                    <a:pt x="68" y="1680"/>
                  </a:cubicBezTo>
                  <a:cubicBezTo>
                    <a:pt x="91" y="1816"/>
                    <a:pt x="114" y="1951"/>
                    <a:pt x="159" y="2075"/>
                  </a:cubicBezTo>
                  <a:cubicBezTo>
                    <a:pt x="226" y="2346"/>
                    <a:pt x="328" y="2594"/>
                    <a:pt x="407" y="2843"/>
                  </a:cubicBezTo>
                  <a:cubicBezTo>
                    <a:pt x="452" y="2955"/>
                    <a:pt x="497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6" y="4009"/>
                    <a:pt x="666" y="4009"/>
                    <a:pt x="666" y="4009"/>
                  </a:cubicBezTo>
                  <a:cubicBezTo>
                    <a:pt x="658" y="4009"/>
                    <a:pt x="649" y="4010"/>
                    <a:pt x="643" y="4012"/>
                  </a:cubicBezTo>
                  <a:lnTo>
                    <a:pt x="643" y="4012"/>
                  </a:lnTo>
                  <a:cubicBezTo>
                    <a:pt x="628" y="4004"/>
                    <a:pt x="618" y="3997"/>
                    <a:pt x="621" y="3994"/>
                  </a:cubicBezTo>
                  <a:cubicBezTo>
                    <a:pt x="587" y="3982"/>
                    <a:pt x="542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4"/>
                    <a:pt x="631" y="4016"/>
                  </a:cubicBezTo>
                  <a:lnTo>
                    <a:pt x="631" y="4016"/>
                  </a:lnTo>
                  <a:cubicBezTo>
                    <a:pt x="631" y="4015"/>
                    <a:pt x="636" y="4013"/>
                    <a:pt x="643" y="4012"/>
                  </a:cubicBezTo>
                  <a:lnTo>
                    <a:pt x="643" y="4012"/>
                  </a:lnTo>
                  <a:cubicBezTo>
                    <a:pt x="650" y="4016"/>
                    <a:pt x="658" y="4020"/>
                    <a:pt x="666" y="4023"/>
                  </a:cubicBezTo>
                  <a:lnTo>
                    <a:pt x="666" y="4023"/>
                  </a:lnTo>
                  <a:lnTo>
                    <a:pt x="666" y="4050"/>
                  </a:lnTo>
                  <a:cubicBezTo>
                    <a:pt x="666" y="4061"/>
                    <a:pt x="669" y="4064"/>
                    <a:pt x="674" y="4064"/>
                  </a:cubicBezTo>
                  <a:cubicBezTo>
                    <a:pt x="678" y="4064"/>
                    <a:pt x="683" y="4061"/>
                    <a:pt x="689" y="4061"/>
                  </a:cubicBezTo>
                  <a:cubicBezTo>
                    <a:pt x="689" y="4052"/>
                    <a:pt x="681" y="4034"/>
                    <a:pt x="678" y="4029"/>
                  </a:cubicBezTo>
                  <a:lnTo>
                    <a:pt x="678" y="4029"/>
                  </a:lnTo>
                  <a:cubicBezTo>
                    <a:pt x="682" y="4030"/>
                    <a:pt x="686" y="4032"/>
                    <a:pt x="689" y="4033"/>
                  </a:cubicBezTo>
                  <a:lnTo>
                    <a:pt x="689" y="4033"/>
                  </a:lnTo>
                  <a:cubicBezTo>
                    <a:pt x="689" y="4008"/>
                    <a:pt x="691" y="3990"/>
                    <a:pt x="700" y="3971"/>
                  </a:cubicBezTo>
                  <a:cubicBezTo>
                    <a:pt x="712" y="3903"/>
                    <a:pt x="712" y="3824"/>
                    <a:pt x="723" y="3757"/>
                  </a:cubicBezTo>
                  <a:cubicBezTo>
                    <a:pt x="723" y="3655"/>
                    <a:pt x="712" y="3565"/>
                    <a:pt x="700" y="3474"/>
                  </a:cubicBezTo>
                  <a:cubicBezTo>
                    <a:pt x="666" y="3237"/>
                    <a:pt x="621" y="3012"/>
                    <a:pt x="554" y="2786"/>
                  </a:cubicBezTo>
                  <a:cubicBezTo>
                    <a:pt x="475" y="2538"/>
                    <a:pt x="384" y="2290"/>
                    <a:pt x="317" y="2030"/>
                  </a:cubicBezTo>
                  <a:cubicBezTo>
                    <a:pt x="272" y="1906"/>
                    <a:pt x="249" y="1782"/>
                    <a:pt x="226" y="1646"/>
                  </a:cubicBezTo>
                  <a:cubicBezTo>
                    <a:pt x="204" y="1522"/>
                    <a:pt x="193" y="1398"/>
                    <a:pt x="181" y="1274"/>
                  </a:cubicBezTo>
                  <a:cubicBezTo>
                    <a:pt x="147" y="1048"/>
                    <a:pt x="136" y="823"/>
                    <a:pt x="159" y="597"/>
                  </a:cubicBezTo>
                  <a:cubicBezTo>
                    <a:pt x="170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15"/>
            <p:cNvSpPr/>
            <p:nvPr/>
          </p:nvSpPr>
          <p:spPr>
            <a:xfrm>
              <a:off x="1839204" y="4171251"/>
              <a:ext cx="9301" cy="80172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lnTo>
                    <a:pt x="271" y="0"/>
                  </a:lnTo>
                  <a:cubicBezTo>
                    <a:pt x="257" y="14"/>
                    <a:pt x="247" y="33"/>
                    <a:pt x="245" y="53"/>
                  </a:cubicBezTo>
                  <a:lnTo>
                    <a:pt x="245" y="53"/>
                  </a:lnTo>
                  <a:cubicBezTo>
                    <a:pt x="264" y="14"/>
                    <a:pt x="271" y="0"/>
                    <a:pt x="271" y="0"/>
                  </a:cubicBezTo>
                  <a:close/>
                  <a:moveTo>
                    <a:pt x="245" y="53"/>
                  </a:moveTo>
                  <a:cubicBezTo>
                    <a:pt x="239" y="63"/>
                    <a:pt x="233" y="76"/>
                    <a:pt x="226" y="90"/>
                  </a:cubicBezTo>
                  <a:cubicBezTo>
                    <a:pt x="203" y="124"/>
                    <a:pt x="181" y="158"/>
                    <a:pt x="169" y="192"/>
                  </a:cubicBezTo>
                  <a:cubicBezTo>
                    <a:pt x="136" y="237"/>
                    <a:pt x="113" y="282"/>
                    <a:pt x="102" y="327"/>
                  </a:cubicBezTo>
                  <a:cubicBezTo>
                    <a:pt x="68" y="451"/>
                    <a:pt x="34" y="576"/>
                    <a:pt x="23" y="711"/>
                  </a:cubicBezTo>
                  <a:cubicBezTo>
                    <a:pt x="23" y="779"/>
                    <a:pt x="0" y="846"/>
                    <a:pt x="0" y="925"/>
                  </a:cubicBezTo>
                  <a:lnTo>
                    <a:pt x="0" y="1151"/>
                  </a:lnTo>
                  <a:cubicBezTo>
                    <a:pt x="0" y="1298"/>
                    <a:pt x="0" y="1444"/>
                    <a:pt x="0" y="1580"/>
                  </a:cubicBezTo>
                  <a:cubicBezTo>
                    <a:pt x="11" y="1726"/>
                    <a:pt x="11" y="1851"/>
                    <a:pt x="23" y="1963"/>
                  </a:cubicBezTo>
                  <a:cubicBezTo>
                    <a:pt x="23" y="2076"/>
                    <a:pt x="23" y="2167"/>
                    <a:pt x="23" y="2234"/>
                  </a:cubicBezTo>
                  <a:lnTo>
                    <a:pt x="23" y="2336"/>
                  </a:lnTo>
                  <a:cubicBezTo>
                    <a:pt x="23" y="2336"/>
                    <a:pt x="34" y="2302"/>
                    <a:pt x="57" y="2234"/>
                  </a:cubicBezTo>
                  <a:cubicBezTo>
                    <a:pt x="79" y="2144"/>
                    <a:pt x="102" y="2054"/>
                    <a:pt x="113" y="1963"/>
                  </a:cubicBezTo>
                  <a:cubicBezTo>
                    <a:pt x="124" y="1851"/>
                    <a:pt x="147" y="1715"/>
                    <a:pt x="158" y="1580"/>
                  </a:cubicBezTo>
                  <a:cubicBezTo>
                    <a:pt x="158" y="1444"/>
                    <a:pt x="158" y="1286"/>
                    <a:pt x="158" y="1140"/>
                  </a:cubicBezTo>
                  <a:cubicBezTo>
                    <a:pt x="169" y="1004"/>
                    <a:pt x="158" y="858"/>
                    <a:pt x="169" y="722"/>
                  </a:cubicBezTo>
                  <a:cubicBezTo>
                    <a:pt x="169" y="654"/>
                    <a:pt x="169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03" y="248"/>
                    <a:pt x="215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4" y="78"/>
                    <a:pt x="243" y="65"/>
                    <a:pt x="245" y="5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15"/>
            <p:cNvSpPr/>
            <p:nvPr/>
          </p:nvSpPr>
          <p:spPr>
            <a:xfrm>
              <a:off x="1843082" y="4170839"/>
              <a:ext cx="19768" cy="77872"/>
            </a:xfrm>
            <a:custGeom>
              <a:rect b="b" l="l" r="r" t="t"/>
              <a:pathLst>
                <a:path extrusionOk="0" h="2269" w="576">
                  <a:moveTo>
                    <a:pt x="576" y="1"/>
                  </a:moveTo>
                  <a:lnTo>
                    <a:pt x="576" y="1"/>
                  </a:lnTo>
                  <a:cubicBezTo>
                    <a:pt x="575" y="1"/>
                    <a:pt x="496" y="125"/>
                    <a:pt x="406" y="328"/>
                  </a:cubicBezTo>
                  <a:cubicBezTo>
                    <a:pt x="305" y="576"/>
                    <a:pt x="214" y="836"/>
                    <a:pt x="147" y="1095"/>
                  </a:cubicBezTo>
                  <a:cubicBezTo>
                    <a:pt x="124" y="1242"/>
                    <a:pt x="90" y="1377"/>
                    <a:pt x="68" y="1524"/>
                  </a:cubicBezTo>
                  <a:cubicBezTo>
                    <a:pt x="34" y="1648"/>
                    <a:pt x="23" y="1772"/>
                    <a:pt x="11" y="1896"/>
                  </a:cubicBezTo>
                  <a:cubicBezTo>
                    <a:pt x="0" y="2111"/>
                    <a:pt x="0" y="2269"/>
                    <a:pt x="0" y="2269"/>
                  </a:cubicBezTo>
                  <a:cubicBezTo>
                    <a:pt x="0" y="2269"/>
                    <a:pt x="45" y="2122"/>
                    <a:pt x="102" y="1919"/>
                  </a:cubicBezTo>
                  <a:cubicBezTo>
                    <a:pt x="124" y="1874"/>
                    <a:pt x="135" y="1817"/>
                    <a:pt x="147" y="1750"/>
                  </a:cubicBezTo>
                  <a:cubicBezTo>
                    <a:pt x="169" y="1693"/>
                    <a:pt x="192" y="1626"/>
                    <a:pt x="203" y="1558"/>
                  </a:cubicBezTo>
                  <a:cubicBezTo>
                    <a:pt x="237" y="1434"/>
                    <a:pt x="271" y="1298"/>
                    <a:pt x="305" y="1152"/>
                  </a:cubicBezTo>
                  <a:cubicBezTo>
                    <a:pt x="350" y="994"/>
                    <a:pt x="384" y="858"/>
                    <a:pt x="418" y="723"/>
                  </a:cubicBezTo>
                  <a:cubicBezTo>
                    <a:pt x="451" y="588"/>
                    <a:pt x="474" y="463"/>
                    <a:pt x="497" y="362"/>
                  </a:cubicBezTo>
                  <a:cubicBezTo>
                    <a:pt x="553" y="136"/>
                    <a:pt x="575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15"/>
            <p:cNvSpPr/>
            <p:nvPr/>
          </p:nvSpPr>
          <p:spPr>
            <a:xfrm>
              <a:off x="1837248" y="4181409"/>
              <a:ext cx="237426" cy="136868"/>
            </a:xfrm>
            <a:custGeom>
              <a:rect b="b" l="l" r="r" t="t"/>
              <a:pathLst>
                <a:path extrusionOk="0" h="3988" w="6918">
                  <a:moveTo>
                    <a:pt x="4373" y="1"/>
                  </a:moveTo>
                  <a:cubicBezTo>
                    <a:pt x="4301" y="1"/>
                    <a:pt x="4228" y="3"/>
                    <a:pt x="4153" y="9"/>
                  </a:cubicBezTo>
                  <a:cubicBezTo>
                    <a:pt x="3239" y="88"/>
                    <a:pt x="2754" y="189"/>
                    <a:pt x="1987" y="674"/>
                  </a:cubicBezTo>
                  <a:cubicBezTo>
                    <a:pt x="1547" y="968"/>
                    <a:pt x="475" y="1611"/>
                    <a:pt x="68" y="2243"/>
                  </a:cubicBezTo>
                  <a:cubicBezTo>
                    <a:pt x="46" y="2322"/>
                    <a:pt x="12" y="2412"/>
                    <a:pt x="1" y="2491"/>
                  </a:cubicBezTo>
                  <a:cubicBezTo>
                    <a:pt x="1028" y="2548"/>
                    <a:pt x="1265" y="2717"/>
                    <a:pt x="2156" y="3112"/>
                  </a:cubicBezTo>
                  <a:cubicBezTo>
                    <a:pt x="2449" y="3247"/>
                    <a:pt x="2968" y="3699"/>
                    <a:pt x="3251" y="3800"/>
                  </a:cubicBezTo>
                  <a:cubicBezTo>
                    <a:pt x="3544" y="3913"/>
                    <a:pt x="3702" y="3924"/>
                    <a:pt x="4007" y="3969"/>
                  </a:cubicBezTo>
                  <a:cubicBezTo>
                    <a:pt x="4087" y="3982"/>
                    <a:pt x="4168" y="3988"/>
                    <a:pt x="4249" y="3988"/>
                  </a:cubicBezTo>
                  <a:cubicBezTo>
                    <a:pt x="5202" y="3988"/>
                    <a:pt x="6112" y="3163"/>
                    <a:pt x="6591" y="2435"/>
                  </a:cubicBezTo>
                  <a:cubicBezTo>
                    <a:pt x="6726" y="2243"/>
                    <a:pt x="6839" y="2040"/>
                    <a:pt x="6918" y="1814"/>
                  </a:cubicBezTo>
                  <a:cubicBezTo>
                    <a:pt x="6352" y="832"/>
                    <a:pt x="5634" y="1"/>
                    <a:pt x="437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15"/>
            <p:cNvSpPr/>
            <p:nvPr/>
          </p:nvSpPr>
          <p:spPr>
            <a:xfrm>
              <a:off x="1823691" y="4276956"/>
              <a:ext cx="3912" cy="3123"/>
            </a:xfrm>
            <a:custGeom>
              <a:rect b="b" l="l" r="r" t="t"/>
              <a:pathLst>
                <a:path extrusionOk="0" h="91" w="114">
                  <a:moveTo>
                    <a:pt x="114" y="1"/>
                  </a:moveTo>
                  <a:lnTo>
                    <a:pt x="1" y="68"/>
                  </a:lnTo>
                  <a:lnTo>
                    <a:pt x="114" y="91"/>
                  </a:lnTo>
                  <a:cubicBezTo>
                    <a:pt x="114" y="57"/>
                    <a:pt x="114" y="23"/>
                    <a:pt x="114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15"/>
            <p:cNvSpPr/>
            <p:nvPr/>
          </p:nvSpPr>
          <p:spPr>
            <a:xfrm>
              <a:off x="1837248" y="4192220"/>
              <a:ext cx="148743" cy="107147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8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75" y="1296"/>
                    <a:pt x="68" y="1928"/>
                  </a:cubicBezTo>
                  <a:cubicBezTo>
                    <a:pt x="46" y="2007"/>
                    <a:pt x="12" y="2097"/>
                    <a:pt x="1" y="2176"/>
                  </a:cubicBezTo>
                  <a:cubicBezTo>
                    <a:pt x="1028" y="2233"/>
                    <a:pt x="1265" y="2402"/>
                    <a:pt x="2156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2" y="3122"/>
                  </a:cubicBezTo>
                  <a:cubicBezTo>
                    <a:pt x="2937" y="3122"/>
                    <a:pt x="3033" y="3105"/>
                    <a:pt x="3126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2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6" y="2467"/>
                    <a:pt x="4069" y="2430"/>
                    <a:pt x="4165" y="2278"/>
                  </a:cubicBezTo>
                  <a:cubicBezTo>
                    <a:pt x="4334" y="1984"/>
                    <a:pt x="3883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2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15"/>
            <p:cNvSpPr/>
            <p:nvPr/>
          </p:nvSpPr>
          <p:spPr>
            <a:xfrm>
              <a:off x="1839581" y="4147467"/>
              <a:ext cx="250605" cy="110922"/>
            </a:xfrm>
            <a:custGeom>
              <a:rect b="b" l="l" r="r" t="t"/>
              <a:pathLst>
                <a:path extrusionOk="0" h="3232" w="7302">
                  <a:moveTo>
                    <a:pt x="4154" y="1"/>
                  </a:moveTo>
                  <a:cubicBezTo>
                    <a:pt x="3236" y="1"/>
                    <a:pt x="2445" y="445"/>
                    <a:pt x="1501" y="1269"/>
                  </a:cubicBezTo>
                  <a:cubicBezTo>
                    <a:pt x="1377" y="1359"/>
                    <a:pt x="384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71" y="1077"/>
                    <a:pt x="4085" y="998"/>
                  </a:cubicBezTo>
                  <a:cubicBezTo>
                    <a:pt x="4160" y="992"/>
                    <a:pt x="4233" y="990"/>
                    <a:pt x="4305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301" y="1675"/>
                    <a:pt x="6737" y="693"/>
                    <a:pt x="5372" y="230"/>
                  </a:cubicBezTo>
                  <a:cubicBezTo>
                    <a:pt x="4931" y="76"/>
                    <a:pt x="4532" y="1"/>
                    <a:pt x="4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15"/>
            <p:cNvSpPr/>
            <p:nvPr/>
          </p:nvSpPr>
          <p:spPr>
            <a:xfrm>
              <a:off x="1852348" y="4217789"/>
              <a:ext cx="110030" cy="38679"/>
            </a:xfrm>
            <a:custGeom>
              <a:rect b="b" l="l" r="r" t="t"/>
              <a:pathLst>
                <a:path extrusionOk="0" h="1127" w="3206">
                  <a:moveTo>
                    <a:pt x="2777" y="1"/>
                  </a:moveTo>
                  <a:cubicBezTo>
                    <a:pt x="2740" y="1"/>
                    <a:pt x="2703" y="4"/>
                    <a:pt x="2664" y="9"/>
                  </a:cubicBezTo>
                  <a:lnTo>
                    <a:pt x="2404" y="32"/>
                  </a:lnTo>
                  <a:cubicBezTo>
                    <a:pt x="2303" y="32"/>
                    <a:pt x="2201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84" y="404"/>
                    <a:pt x="994" y="461"/>
                    <a:pt x="904" y="506"/>
                  </a:cubicBezTo>
                  <a:cubicBezTo>
                    <a:pt x="813" y="551"/>
                    <a:pt x="723" y="596"/>
                    <a:pt x="644" y="641"/>
                  </a:cubicBezTo>
                  <a:lnTo>
                    <a:pt x="430" y="788"/>
                  </a:lnTo>
                  <a:cubicBezTo>
                    <a:pt x="362" y="822"/>
                    <a:pt x="306" y="867"/>
                    <a:pt x="249" y="912"/>
                  </a:cubicBezTo>
                  <a:lnTo>
                    <a:pt x="114" y="1025"/>
                  </a:lnTo>
                  <a:cubicBezTo>
                    <a:pt x="46" y="1081"/>
                    <a:pt x="1" y="1127"/>
                    <a:pt x="1" y="1127"/>
                  </a:cubicBezTo>
                  <a:lnTo>
                    <a:pt x="125" y="1059"/>
                  </a:lnTo>
                  <a:cubicBezTo>
                    <a:pt x="215" y="1014"/>
                    <a:pt x="328" y="935"/>
                    <a:pt x="475" y="867"/>
                  </a:cubicBezTo>
                  <a:cubicBezTo>
                    <a:pt x="542" y="833"/>
                    <a:pt x="621" y="788"/>
                    <a:pt x="700" y="754"/>
                  </a:cubicBezTo>
                  <a:cubicBezTo>
                    <a:pt x="791" y="709"/>
                    <a:pt x="881" y="675"/>
                    <a:pt x="960" y="630"/>
                  </a:cubicBezTo>
                  <a:cubicBezTo>
                    <a:pt x="1062" y="585"/>
                    <a:pt x="1152" y="540"/>
                    <a:pt x="1242" y="506"/>
                  </a:cubicBezTo>
                  <a:cubicBezTo>
                    <a:pt x="1344" y="472"/>
                    <a:pt x="1445" y="427"/>
                    <a:pt x="1535" y="393"/>
                  </a:cubicBezTo>
                  <a:lnTo>
                    <a:pt x="1840" y="292"/>
                  </a:lnTo>
                  <a:cubicBezTo>
                    <a:pt x="1942" y="258"/>
                    <a:pt x="2032" y="235"/>
                    <a:pt x="2134" y="213"/>
                  </a:cubicBezTo>
                  <a:cubicBezTo>
                    <a:pt x="2235" y="190"/>
                    <a:pt x="2325" y="156"/>
                    <a:pt x="2416" y="145"/>
                  </a:cubicBezTo>
                  <a:lnTo>
                    <a:pt x="2675" y="100"/>
                  </a:lnTo>
                  <a:cubicBezTo>
                    <a:pt x="2833" y="66"/>
                    <a:pt x="2969" y="66"/>
                    <a:pt x="3059" y="43"/>
                  </a:cubicBezTo>
                  <a:lnTo>
                    <a:pt x="3206" y="32"/>
                  </a:lnTo>
                  <a:cubicBezTo>
                    <a:pt x="3206" y="32"/>
                    <a:pt x="3149" y="21"/>
                    <a:pt x="3059" y="21"/>
                  </a:cubicBezTo>
                  <a:cubicBezTo>
                    <a:pt x="3014" y="9"/>
                    <a:pt x="2957" y="9"/>
                    <a:pt x="2890" y="9"/>
                  </a:cubicBezTo>
                  <a:cubicBezTo>
                    <a:pt x="2850" y="4"/>
                    <a:pt x="2813" y="1"/>
                    <a:pt x="2777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15"/>
            <p:cNvSpPr/>
            <p:nvPr/>
          </p:nvSpPr>
          <p:spPr>
            <a:xfrm>
              <a:off x="1840748" y="4238998"/>
              <a:ext cx="149532" cy="23269"/>
            </a:xfrm>
            <a:custGeom>
              <a:rect b="b" l="l" r="r" t="t"/>
              <a:pathLst>
                <a:path extrusionOk="0" h="678" w="4357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27" y="91"/>
                  </a:cubicBezTo>
                  <a:cubicBezTo>
                    <a:pt x="1580" y="114"/>
                    <a:pt x="1456" y="159"/>
                    <a:pt x="1321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47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26" y="565"/>
                    <a:pt x="170" y="599"/>
                  </a:cubicBezTo>
                  <a:cubicBezTo>
                    <a:pt x="57" y="644"/>
                    <a:pt x="0" y="678"/>
                    <a:pt x="0" y="678"/>
                  </a:cubicBezTo>
                  <a:lnTo>
                    <a:pt x="181" y="633"/>
                  </a:lnTo>
                  <a:cubicBezTo>
                    <a:pt x="294" y="588"/>
                    <a:pt x="463" y="542"/>
                    <a:pt x="666" y="486"/>
                  </a:cubicBezTo>
                  <a:cubicBezTo>
                    <a:pt x="869" y="430"/>
                    <a:pt x="1106" y="384"/>
                    <a:pt x="1354" y="328"/>
                  </a:cubicBezTo>
                  <a:cubicBezTo>
                    <a:pt x="1490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6" y="204"/>
                  </a:cubicBezTo>
                  <a:cubicBezTo>
                    <a:pt x="2291" y="193"/>
                    <a:pt x="2438" y="170"/>
                    <a:pt x="2573" y="159"/>
                  </a:cubicBezTo>
                  <a:cubicBezTo>
                    <a:pt x="2709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81" y="181"/>
                    <a:pt x="3882" y="193"/>
                    <a:pt x="3950" y="204"/>
                  </a:cubicBezTo>
                  <a:cubicBezTo>
                    <a:pt x="4029" y="215"/>
                    <a:pt x="4108" y="226"/>
                    <a:pt x="4175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1" y="91"/>
                    <a:pt x="3679" y="80"/>
                  </a:cubicBezTo>
                  <a:cubicBezTo>
                    <a:pt x="3577" y="46"/>
                    <a:pt x="3465" y="35"/>
                    <a:pt x="3352" y="23"/>
                  </a:cubicBezTo>
                  <a:cubicBezTo>
                    <a:pt x="3228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15"/>
            <p:cNvSpPr/>
            <p:nvPr/>
          </p:nvSpPr>
          <p:spPr>
            <a:xfrm>
              <a:off x="1841126" y="4254511"/>
              <a:ext cx="106529" cy="8923"/>
            </a:xfrm>
            <a:custGeom>
              <a:rect b="b" l="l" r="r" t="t"/>
              <a:pathLst>
                <a:path extrusionOk="0" h="260" w="3104">
                  <a:moveTo>
                    <a:pt x="1558" y="0"/>
                  </a:moveTo>
                  <a:lnTo>
                    <a:pt x="1253" y="23"/>
                  </a:lnTo>
                  <a:cubicBezTo>
                    <a:pt x="1163" y="23"/>
                    <a:pt x="1073" y="34"/>
                    <a:pt x="971" y="45"/>
                  </a:cubicBezTo>
                  <a:cubicBezTo>
                    <a:pt x="790" y="68"/>
                    <a:pt x="621" y="102"/>
                    <a:pt x="475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80" y="237"/>
                    <a:pt x="46" y="248"/>
                    <a:pt x="1" y="260"/>
                  </a:cubicBezTo>
                  <a:lnTo>
                    <a:pt x="136" y="248"/>
                  </a:lnTo>
                  <a:lnTo>
                    <a:pt x="294" y="237"/>
                  </a:lnTo>
                  <a:cubicBezTo>
                    <a:pt x="350" y="226"/>
                    <a:pt x="418" y="226"/>
                    <a:pt x="486" y="215"/>
                  </a:cubicBezTo>
                  <a:cubicBezTo>
                    <a:pt x="565" y="215"/>
                    <a:pt x="644" y="203"/>
                    <a:pt x="723" y="203"/>
                  </a:cubicBezTo>
                  <a:cubicBezTo>
                    <a:pt x="813" y="192"/>
                    <a:pt x="903" y="192"/>
                    <a:pt x="994" y="192"/>
                  </a:cubicBezTo>
                  <a:cubicBezTo>
                    <a:pt x="1174" y="169"/>
                    <a:pt x="1366" y="169"/>
                    <a:pt x="1558" y="158"/>
                  </a:cubicBezTo>
                  <a:lnTo>
                    <a:pt x="1851" y="158"/>
                  </a:lnTo>
                  <a:cubicBezTo>
                    <a:pt x="1896" y="152"/>
                    <a:pt x="1944" y="150"/>
                    <a:pt x="1992" y="150"/>
                  </a:cubicBezTo>
                  <a:cubicBezTo>
                    <a:pt x="2040" y="150"/>
                    <a:pt x="2088" y="152"/>
                    <a:pt x="2133" y="158"/>
                  </a:cubicBezTo>
                  <a:lnTo>
                    <a:pt x="2393" y="158"/>
                  </a:lnTo>
                  <a:lnTo>
                    <a:pt x="2619" y="169"/>
                  </a:lnTo>
                  <a:cubicBezTo>
                    <a:pt x="2658" y="175"/>
                    <a:pt x="2695" y="175"/>
                    <a:pt x="2729" y="175"/>
                  </a:cubicBezTo>
                  <a:cubicBezTo>
                    <a:pt x="2762" y="175"/>
                    <a:pt x="2793" y="175"/>
                    <a:pt x="2822" y="181"/>
                  </a:cubicBezTo>
                  <a:lnTo>
                    <a:pt x="2980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8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14" y="23"/>
                    <a:pt x="2224" y="23"/>
                    <a:pt x="2133" y="11"/>
                  </a:cubicBezTo>
                  <a:cubicBezTo>
                    <a:pt x="2043" y="0"/>
                    <a:pt x="1941" y="0"/>
                    <a:pt x="185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15"/>
            <p:cNvSpPr/>
            <p:nvPr/>
          </p:nvSpPr>
          <p:spPr>
            <a:xfrm>
              <a:off x="1841126" y="4262096"/>
              <a:ext cx="85628" cy="14140"/>
            </a:xfrm>
            <a:custGeom>
              <a:rect b="b" l="l" r="r" t="t"/>
              <a:pathLst>
                <a:path extrusionOk="0" h="412" w="2495">
                  <a:moveTo>
                    <a:pt x="316" y="0"/>
                  </a:moveTo>
                  <a:cubicBezTo>
                    <a:pt x="246" y="0"/>
                    <a:pt x="180" y="11"/>
                    <a:pt x="113" y="27"/>
                  </a:cubicBezTo>
                  <a:lnTo>
                    <a:pt x="1" y="39"/>
                  </a:lnTo>
                  <a:lnTo>
                    <a:pt x="102" y="50"/>
                  </a:lnTo>
                  <a:lnTo>
                    <a:pt x="238" y="61"/>
                  </a:lnTo>
                  <a:cubicBezTo>
                    <a:pt x="283" y="72"/>
                    <a:pt x="339" y="84"/>
                    <a:pt x="396" y="95"/>
                  </a:cubicBezTo>
                  <a:cubicBezTo>
                    <a:pt x="508" y="106"/>
                    <a:pt x="644" y="129"/>
                    <a:pt x="790" y="151"/>
                  </a:cubicBezTo>
                  <a:lnTo>
                    <a:pt x="1242" y="230"/>
                  </a:lnTo>
                  <a:cubicBezTo>
                    <a:pt x="1400" y="253"/>
                    <a:pt x="1558" y="287"/>
                    <a:pt x="1705" y="298"/>
                  </a:cubicBezTo>
                  <a:cubicBezTo>
                    <a:pt x="1851" y="321"/>
                    <a:pt x="1987" y="343"/>
                    <a:pt x="2099" y="366"/>
                  </a:cubicBezTo>
                  <a:cubicBezTo>
                    <a:pt x="2224" y="377"/>
                    <a:pt x="2314" y="388"/>
                    <a:pt x="2382" y="400"/>
                  </a:cubicBezTo>
                  <a:cubicBezTo>
                    <a:pt x="2427" y="411"/>
                    <a:pt x="2461" y="411"/>
                    <a:pt x="2494" y="411"/>
                  </a:cubicBezTo>
                  <a:lnTo>
                    <a:pt x="2393" y="366"/>
                  </a:lnTo>
                  <a:cubicBezTo>
                    <a:pt x="2303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34" y="5"/>
                    <a:pt x="655" y="5"/>
                    <a:pt x="587" y="5"/>
                  </a:cubicBezTo>
                  <a:lnTo>
                    <a:pt x="396" y="5"/>
                  </a:lnTo>
                  <a:cubicBezTo>
                    <a:pt x="368" y="2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15"/>
            <p:cNvSpPr/>
            <p:nvPr/>
          </p:nvSpPr>
          <p:spPr>
            <a:xfrm>
              <a:off x="598742" y="3940792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15"/>
            <p:cNvSpPr/>
            <p:nvPr/>
          </p:nvSpPr>
          <p:spPr>
            <a:xfrm>
              <a:off x="551106" y="3866077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48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48"/>
                  </a:cubicBezTo>
                  <a:cubicBezTo>
                    <a:pt x="701" y="429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15"/>
            <p:cNvSpPr/>
            <p:nvPr/>
          </p:nvSpPr>
          <p:spPr>
            <a:xfrm>
              <a:off x="532127" y="3965193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9"/>
                  </a:cubicBezTo>
                  <a:cubicBezTo>
                    <a:pt x="701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15"/>
            <p:cNvSpPr/>
            <p:nvPr/>
          </p:nvSpPr>
          <p:spPr>
            <a:xfrm>
              <a:off x="489158" y="3899745"/>
              <a:ext cx="23646" cy="64728"/>
            </a:xfrm>
            <a:custGeom>
              <a:rect b="b" l="l" r="r" t="t"/>
              <a:pathLst>
                <a:path extrusionOk="0" h="1886" w="689">
                  <a:moveTo>
                    <a:pt x="339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47" y="1885"/>
                    <a:pt x="339" y="1885"/>
                  </a:cubicBezTo>
                  <a:cubicBezTo>
                    <a:pt x="531" y="1885"/>
                    <a:pt x="689" y="1456"/>
                    <a:pt x="689" y="937"/>
                  </a:cubicBezTo>
                  <a:cubicBezTo>
                    <a:pt x="689" y="418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15"/>
            <p:cNvSpPr/>
            <p:nvPr/>
          </p:nvSpPr>
          <p:spPr>
            <a:xfrm>
              <a:off x="467845" y="3997729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15"/>
            <p:cNvSpPr/>
            <p:nvPr/>
          </p:nvSpPr>
          <p:spPr>
            <a:xfrm>
              <a:off x="500758" y="3809518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8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15"/>
            <p:cNvSpPr/>
            <p:nvPr/>
          </p:nvSpPr>
          <p:spPr>
            <a:xfrm>
              <a:off x="700981" y="3965983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37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0" y="1456"/>
                    <a:pt x="700" y="937"/>
                  </a:cubicBezTo>
                  <a:cubicBezTo>
                    <a:pt x="700" y="418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15"/>
            <p:cNvSpPr/>
            <p:nvPr/>
          </p:nvSpPr>
          <p:spPr>
            <a:xfrm>
              <a:off x="653345" y="3891234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37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15"/>
            <p:cNvSpPr/>
            <p:nvPr/>
          </p:nvSpPr>
          <p:spPr>
            <a:xfrm>
              <a:off x="641367" y="3997729"/>
              <a:ext cx="23646" cy="64728"/>
            </a:xfrm>
            <a:custGeom>
              <a:rect b="b" l="l" r="r" t="t"/>
              <a:pathLst>
                <a:path extrusionOk="0" h="1886" w="689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688" y="1456"/>
                    <a:pt x="688" y="937"/>
                  </a:cubicBezTo>
                  <a:cubicBezTo>
                    <a:pt x="688" y="418"/>
                    <a:pt x="53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15"/>
            <p:cNvSpPr/>
            <p:nvPr/>
          </p:nvSpPr>
          <p:spPr>
            <a:xfrm>
              <a:off x="-81687" y="4143349"/>
              <a:ext cx="493796" cy="779991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cubicBezTo>
                    <a:pt x="4762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15"/>
            <p:cNvSpPr/>
            <p:nvPr/>
          </p:nvSpPr>
          <p:spPr>
            <a:xfrm>
              <a:off x="38742" y="4162705"/>
              <a:ext cx="265328" cy="911676"/>
            </a:xfrm>
            <a:custGeom>
              <a:rect b="b" l="l" r="r" t="t"/>
              <a:pathLst>
                <a:path extrusionOk="0" h="26564" w="7731">
                  <a:moveTo>
                    <a:pt x="6264" y="1"/>
                  </a:moveTo>
                  <a:cubicBezTo>
                    <a:pt x="6264" y="1"/>
                    <a:pt x="6196" y="430"/>
                    <a:pt x="6072" y="1163"/>
                  </a:cubicBez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9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45" y="4876"/>
                    <a:pt x="4706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60" y="8746"/>
                    <a:pt x="4492" y="9017"/>
                    <a:pt x="4424" y="9299"/>
                  </a:cubicBezTo>
                  <a:lnTo>
                    <a:pt x="4289" y="9344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73" y="7832"/>
                    <a:pt x="3623" y="8746"/>
                    <a:pt x="4029" y="9637"/>
                  </a:cubicBezTo>
                  <a:cubicBezTo>
                    <a:pt x="4067" y="9703"/>
                    <a:pt x="4135" y="9745"/>
                    <a:pt x="4202" y="9745"/>
                  </a:cubicBezTo>
                  <a:cubicBezTo>
                    <a:pt x="4216" y="9745"/>
                    <a:pt x="4230" y="9743"/>
                    <a:pt x="4244" y="9739"/>
                  </a:cubicBezTo>
                  <a:cubicBezTo>
                    <a:pt x="4278" y="9739"/>
                    <a:pt x="4300" y="9716"/>
                    <a:pt x="4334" y="9705"/>
                  </a:cubicBezTo>
                  <a:lnTo>
                    <a:pt x="4334" y="9705"/>
                  </a:lnTo>
                  <a:cubicBezTo>
                    <a:pt x="4244" y="10089"/>
                    <a:pt x="4153" y="10484"/>
                    <a:pt x="4052" y="10867"/>
                  </a:cubicBezTo>
                  <a:lnTo>
                    <a:pt x="3691" y="12312"/>
                  </a:lnTo>
                  <a:cubicBezTo>
                    <a:pt x="3601" y="12131"/>
                    <a:pt x="3499" y="11962"/>
                    <a:pt x="3409" y="11781"/>
                  </a:cubicBezTo>
                  <a:cubicBezTo>
                    <a:pt x="3285" y="11522"/>
                    <a:pt x="3149" y="11274"/>
                    <a:pt x="3002" y="11025"/>
                  </a:cubicBezTo>
                  <a:cubicBezTo>
                    <a:pt x="2856" y="10766"/>
                    <a:pt x="2709" y="10518"/>
                    <a:pt x="2529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67" y="9841"/>
                    <a:pt x="2043" y="9762"/>
                    <a:pt x="1930" y="9671"/>
                  </a:cubicBezTo>
                  <a:lnTo>
                    <a:pt x="1930" y="9671"/>
                  </a:lnTo>
                  <a:lnTo>
                    <a:pt x="2190" y="10021"/>
                  </a:lnTo>
                  <a:cubicBezTo>
                    <a:pt x="2258" y="10134"/>
                    <a:pt x="2337" y="10258"/>
                    <a:pt x="2404" y="10382"/>
                  </a:cubicBezTo>
                  <a:cubicBezTo>
                    <a:pt x="2472" y="10495"/>
                    <a:pt x="2540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27" y="11928"/>
                  </a:cubicBezTo>
                  <a:cubicBezTo>
                    <a:pt x="3239" y="12199"/>
                    <a:pt x="3375" y="12458"/>
                    <a:pt x="3522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99" y="13147"/>
                    <a:pt x="3454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42" y="13440"/>
                    <a:pt x="2438" y="14298"/>
                    <a:pt x="2991" y="15144"/>
                  </a:cubicBezTo>
                  <a:cubicBezTo>
                    <a:pt x="2720" y="16182"/>
                    <a:pt x="2461" y="17209"/>
                    <a:pt x="2190" y="18191"/>
                  </a:cubicBezTo>
                  <a:cubicBezTo>
                    <a:pt x="2190" y="18202"/>
                    <a:pt x="2190" y="18213"/>
                    <a:pt x="2179" y="18236"/>
                  </a:cubicBezTo>
                  <a:cubicBezTo>
                    <a:pt x="2021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2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lnTo>
                    <a:pt x="1942" y="18631"/>
                  </a:lnTo>
                  <a:cubicBezTo>
                    <a:pt x="1964" y="18676"/>
                    <a:pt x="1998" y="18710"/>
                    <a:pt x="2043" y="18732"/>
                  </a:cubicBezTo>
                  <a:cubicBezTo>
                    <a:pt x="1682" y="20075"/>
                    <a:pt x="1355" y="21328"/>
                    <a:pt x="1062" y="22422"/>
                  </a:cubicBezTo>
                  <a:cubicBezTo>
                    <a:pt x="418" y="24905"/>
                    <a:pt x="1" y="26564"/>
                    <a:pt x="1" y="26564"/>
                  </a:cubicBezTo>
                  <a:cubicBezTo>
                    <a:pt x="1" y="26564"/>
                    <a:pt x="531" y="24927"/>
                    <a:pt x="1265" y="22479"/>
                  </a:cubicBezTo>
                  <a:cubicBezTo>
                    <a:pt x="1592" y="21350"/>
                    <a:pt x="1987" y="20053"/>
                    <a:pt x="2382" y="18653"/>
                  </a:cubicBezTo>
                  <a:cubicBezTo>
                    <a:pt x="2912" y="18439"/>
                    <a:pt x="3454" y="18225"/>
                    <a:pt x="3984" y="17999"/>
                  </a:cubicBezTo>
                  <a:cubicBezTo>
                    <a:pt x="4278" y="17864"/>
                    <a:pt x="4582" y="17717"/>
                    <a:pt x="4876" y="17581"/>
                  </a:cubicBezTo>
                  <a:cubicBezTo>
                    <a:pt x="5158" y="17412"/>
                    <a:pt x="5440" y="17243"/>
                    <a:pt x="5722" y="17062"/>
                  </a:cubicBezTo>
                  <a:lnTo>
                    <a:pt x="5722" y="17062"/>
                  </a:lnTo>
                  <a:cubicBezTo>
                    <a:pt x="5406" y="17164"/>
                    <a:pt x="5101" y="17288"/>
                    <a:pt x="4797" y="17412"/>
                  </a:cubicBezTo>
                  <a:cubicBezTo>
                    <a:pt x="4503" y="17525"/>
                    <a:pt x="4187" y="17615"/>
                    <a:pt x="3883" y="17728"/>
                  </a:cubicBezTo>
                  <a:cubicBezTo>
                    <a:pt x="3420" y="17875"/>
                    <a:pt x="2957" y="18044"/>
                    <a:pt x="2506" y="18225"/>
                  </a:cubicBezTo>
                  <a:cubicBezTo>
                    <a:pt x="2754" y="17345"/>
                    <a:pt x="3002" y="16419"/>
                    <a:pt x="3251" y="15483"/>
                  </a:cubicBezTo>
                  <a:cubicBezTo>
                    <a:pt x="3273" y="15494"/>
                    <a:pt x="3299" y="15500"/>
                    <a:pt x="3324" y="15500"/>
                  </a:cubicBezTo>
                  <a:cubicBezTo>
                    <a:pt x="3349" y="15500"/>
                    <a:pt x="3375" y="15494"/>
                    <a:pt x="3397" y="15483"/>
                  </a:cubicBezTo>
                  <a:lnTo>
                    <a:pt x="4244" y="15076"/>
                  </a:lnTo>
                  <a:cubicBezTo>
                    <a:pt x="4503" y="14918"/>
                    <a:pt x="4774" y="14760"/>
                    <a:pt x="5034" y="14602"/>
                  </a:cubicBezTo>
                  <a:cubicBezTo>
                    <a:pt x="5293" y="14433"/>
                    <a:pt x="5541" y="14275"/>
                    <a:pt x="5801" y="14106"/>
                  </a:cubicBezTo>
                  <a:cubicBezTo>
                    <a:pt x="6049" y="13937"/>
                    <a:pt x="6331" y="13801"/>
                    <a:pt x="6580" y="13632"/>
                  </a:cubicBezTo>
                  <a:lnTo>
                    <a:pt x="6580" y="13632"/>
                  </a:lnTo>
                  <a:cubicBezTo>
                    <a:pt x="6297" y="13722"/>
                    <a:pt x="6004" y="13835"/>
                    <a:pt x="5711" y="13948"/>
                  </a:cubicBezTo>
                  <a:cubicBezTo>
                    <a:pt x="5417" y="14050"/>
                    <a:pt x="5158" y="14208"/>
                    <a:pt x="4887" y="14343"/>
                  </a:cubicBezTo>
                  <a:cubicBezTo>
                    <a:pt x="4616" y="14490"/>
                    <a:pt x="4345" y="14625"/>
                    <a:pt x="4074" y="14772"/>
                  </a:cubicBezTo>
                  <a:cubicBezTo>
                    <a:pt x="3849" y="14885"/>
                    <a:pt x="3623" y="14986"/>
                    <a:pt x="3397" y="15099"/>
                  </a:cubicBezTo>
                  <a:lnTo>
                    <a:pt x="3375" y="15065"/>
                  </a:lnTo>
                  <a:cubicBezTo>
                    <a:pt x="3510" y="14523"/>
                    <a:pt x="3657" y="13982"/>
                    <a:pt x="3815" y="13429"/>
                  </a:cubicBezTo>
                  <a:cubicBezTo>
                    <a:pt x="3871" y="13181"/>
                    <a:pt x="3928" y="12921"/>
                    <a:pt x="3995" y="12673"/>
                  </a:cubicBezTo>
                  <a:lnTo>
                    <a:pt x="4695" y="12346"/>
                  </a:lnTo>
                  <a:cubicBezTo>
                    <a:pt x="5000" y="12176"/>
                    <a:pt x="5293" y="11996"/>
                    <a:pt x="5587" y="11827"/>
                  </a:cubicBezTo>
                  <a:cubicBezTo>
                    <a:pt x="6162" y="11443"/>
                    <a:pt x="6738" y="11082"/>
                    <a:pt x="7302" y="10676"/>
                  </a:cubicBezTo>
                  <a:lnTo>
                    <a:pt x="7302" y="10676"/>
                  </a:lnTo>
                  <a:cubicBezTo>
                    <a:pt x="6986" y="10811"/>
                    <a:pt x="6670" y="10958"/>
                    <a:pt x="6354" y="11104"/>
                  </a:cubicBezTo>
                  <a:lnTo>
                    <a:pt x="5429" y="11556"/>
                  </a:lnTo>
                  <a:cubicBezTo>
                    <a:pt x="5124" y="11714"/>
                    <a:pt x="4819" y="11872"/>
                    <a:pt x="4515" y="12030"/>
                  </a:cubicBezTo>
                  <a:lnTo>
                    <a:pt x="4074" y="12233"/>
                  </a:lnTo>
                  <a:cubicBezTo>
                    <a:pt x="4176" y="11804"/>
                    <a:pt x="4289" y="11364"/>
                    <a:pt x="4390" y="10946"/>
                  </a:cubicBezTo>
                  <a:cubicBezTo>
                    <a:pt x="4503" y="10484"/>
                    <a:pt x="4605" y="10032"/>
                    <a:pt x="4706" y="9581"/>
                  </a:cubicBezTo>
                  <a:cubicBezTo>
                    <a:pt x="4842" y="9536"/>
                    <a:pt x="4977" y="9502"/>
                    <a:pt x="5101" y="9446"/>
                  </a:cubicBezTo>
                  <a:cubicBezTo>
                    <a:pt x="5372" y="9321"/>
                    <a:pt x="5643" y="9209"/>
                    <a:pt x="5914" y="9073"/>
                  </a:cubicBezTo>
                  <a:cubicBezTo>
                    <a:pt x="6173" y="8927"/>
                    <a:pt x="6433" y="8780"/>
                    <a:pt x="6681" y="8611"/>
                  </a:cubicBezTo>
                  <a:cubicBezTo>
                    <a:pt x="6918" y="8419"/>
                    <a:pt x="7144" y="8238"/>
                    <a:pt x="7369" y="8046"/>
                  </a:cubicBezTo>
                  <a:lnTo>
                    <a:pt x="7369" y="8046"/>
                  </a:lnTo>
                  <a:cubicBezTo>
                    <a:pt x="7099" y="8182"/>
                    <a:pt x="6839" y="8317"/>
                    <a:pt x="6591" y="8453"/>
                  </a:cubicBezTo>
                  <a:cubicBezTo>
                    <a:pt x="6331" y="8588"/>
                    <a:pt x="6049" y="8690"/>
                    <a:pt x="5790" y="8814"/>
                  </a:cubicBezTo>
                  <a:cubicBezTo>
                    <a:pt x="5530" y="8938"/>
                    <a:pt x="5248" y="9017"/>
                    <a:pt x="4977" y="9118"/>
                  </a:cubicBezTo>
                  <a:lnTo>
                    <a:pt x="4797" y="9186"/>
                  </a:lnTo>
                  <a:cubicBezTo>
                    <a:pt x="4842" y="8972"/>
                    <a:pt x="4887" y="8746"/>
                    <a:pt x="4932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27" y="6670"/>
                    <a:pt x="5327" y="6681"/>
                    <a:pt x="5327" y="6692"/>
                  </a:cubicBezTo>
                  <a:lnTo>
                    <a:pt x="5350" y="6715"/>
                  </a:lnTo>
                  <a:cubicBezTo>
                    <a:pt x="5382" y="6753"/>
                    <a:pt x="5432" y="6774"/>
                    <a:pt x="5482" y="6774"/>
                  </a:cubicBezTo>
                  <a:cubicBezTo>
                    <a:pt x="5520" y="6774"/>
                    <a:pt x="5557" y="6762"/>
                    <a:pt x="5587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1" y="4909"/>
                  </a:cubicBezTo>
                  <a:lnTo>
                    <a:pt x="7731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62" y="5812"/>
                    <a:pt x="5846" y="6072"/>
                    <a:pt x="5530" y="6320"/>
                  </a:cubicBezTo>
                  <a:cubicBezTo>
                    <a:pt x="5496" y="6263"/>
                    <a:pt x="5462" y="6196"/>
                    <a:pt x="5417" y="6139"/>
                  </a:cubicBezTo>
                  <a:cubicBezTo>
                    <a:pt x="5530" y="5474"/>
                    <a:pt x="5643" y="4830"/>
                    <a:pt x="5745" y="4244"/>
                  </a:cubicBezTo>
                  <a:cubicBezTo>
                    <a:pt x="5846" y="3612"/>
                    <a:pt x="5959" y="3025"/>
                    <a:pt x="6004" y="2506"/>
                  </a:cubicBezTo>
                  <a:lnTo>
                    <a:pt x="6139" y="1163"/>
                  </a:lnTo>
                  <a:cubicBezTo>
                    <a:pt x="6218" y="430"/>
                    <a:pt x="6264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15"/>
            <p:cNvSpPr/>
            <p:nvPr/>
          </p:nvSpPr>
          <p:spPr>
            <a:xfrm>
              <a:off x="-295466" y="4222731"/>
              <a:ext cx="478318" cy="58443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71" y="768"/>
                  </a:lnTo>
                  <a:cubicBezTo>
                    <a:pt x="1310" y="4074"/>
                    <a:pt x="147" y="8069"/>
                    <a:pt x="1614" y="11093"/>
                  </a:cubicBezTo>
                  <a:cubicBezTo>
                    <a:pt x="3431" y="15223"/>
                    <a:pt x="8091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15"/>
            <p:cNvSpPr/>
            <p:nvPr/>
          </p:nvSpPr>
          <p:spPr>
            <a:xfrm>
              <a:off x="-228061" y="4352083"/>
              <a:ext cx="337331" cy="448116"/>
            </a:xfrm>
            <a:custGeom>
              <a:rect b="b" l="l" r="r" t="t"/>
              <a:pathLst>
                <a:path extrusionOk="0" h="13057" w="9829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226"/>
                    <a:pt x="372" y="599"/>
                  </a:cubicBezTo>
                  <a:cubicBezTo>
                    <a:pt x="609" y="982"/>
                    <a:pt x="959" y="1513"/>
                    <a:pt x="1399" y="2145"/>
                  </a:cubicBezTo>
                  <a:cubicBezTo>
                    <a:pt x="1839" y="2777"/>
                    <a:pt x="2336" y="3521"/>
                    <a:pt x="2889" y="4300"/>
                  </a:cubicBezTo>
                  <a:cubicBezTo>
                    <a:pt x="3115" y="4616"/>
                    <a:pt x="3351" y="4943"/>
                    <a:pt x="3588" y="5282"/>
                  </a:cubicBezTo>
                  <a:cubicBezTo>
                    <a:pt x="3464" y="5248"/>
                    <a:pt x="3340" y="5214"/>
                    <a:pt x="3227" y="5180"/>
                  </a:cubicBezTo>
                  <a:lnTo>
                    <a:pt x="2765" y="5045"/>
                  </a:lnTo>
                  <a:cubicBezTo>
                    <a:pt x="2607" y="5011"/>
                    <a:pt x="2449" y="4977"/>
                    <a:pt x="2291" y="4921"/>
                  </a:cubicBezTo>
                  <a:lnTo>
                    <a:pt x="1839" y="4774"/>
                  </a:lnTo>
                  <a:cubicBezTo>
                    <a:pt x="1681" y="4729"/>
                    <a:pt x="1523" y="4684"/>
                    <a:pt x="1377" y="4639"/>
                  </a:cubicBezTo>
                  <a:cubicBezTo>
                    <a:pt x="1072" y="4526"/>
                    <a:pt x="767" y="4402"/>
                    <a:pt x="451" y="4289"/>
                  </a:cubicBezTo>
                  <a:lnTo>
                    <a:pt x="451" y="4289"/>
                  </a:lnTo>
                  <a:cubicBezTo>
                    <a:pt x="722" y="4481"/>
                    <a:pt x="1004" y="4639"/>
                    <a:pt x="1286" y="4819"/>
                  </a:cubicBezTo>
                  <a:cubicBezTo>
                    <a:pt x="1433" y="4898"/>
                    <a:pt x="1580" y="4977"/>
                    <a:pt x="1727" y="5033"/>
                  </a:cubicBezTo>
                  <a:cubicBezTo>
                    <a:pt x="1873" y="5112"/>
                    <a:pt x="2031" y="5180"/>
                    <a:pt x="2178" y="5248"/>
                  </a:cubicBezTo>
                  <a:cubicBezTo>
                    <a:pt x="2325" y="5316"/>
                    <a:pt x="2483" y="5361"/>
                    <a:pt x="2641" y="5417"/>
                  </a:cubicBezTo>
                  <a:lnTo>
                    <a:pt x="3103" y="5586"/>
                  </a:lnTo>
                  <a:cubicBezTo>
                    <a:pt x="3397" y="5688"/>
                    <a:pt x="3690" y="5767"/>
                    <a:pt x="3983" y="5846"/>
                  </a:cubicBezTo>
                  <a:lnTo>
                    <a:pt x="4638" y="6749"/>
                  </a:lnTo>
                  <a:cubicBezTo>
                    <a:pt x="4965" y="7166"/>
                    <a:pt x="5304" y="7606"/>
                    <a:pt x="5631" y="8012"/>
                  </a:cubicBezTo>
                  <a:lnTo>
                    <a:pt x="5563" y="8012"/>
                  </a:lnTo>
                  <a:cubicBezTo>
                    <a:pt x="5360" y="7990"/>
                    <a:pt x="5180" y="7945"/>
                    <a:pt x="4999" y="7911"/>
                  </a:cubicBezTo>
                  <a:cubicBezTo>
                    <a:pt x="4807" y="7877"/>
                    <a:pt x="4615" y="7809"/>
                    <a:pt x="4435" y="7753"/>
                  </a:cubicBezTo>
                  <a:cubicBezTo>
                    <a:pt x="4243" y="7685"/>
                    <a:pt x="4062" y="7606"/>
                    <a:pt x="3871" y="7539"/>
                  </a:cubicBezTo>
                  <a:lnTo>
                    <a:pt x="2765" y="7053"/>
                  </a:lnTo>
                  <a:cubicBezTo>
                    <a:pt x="2381" y="6907"/>
                    <a:pt x="1986" y="6771"/>
                    <a:pt x="1602" y="6670"/>
                  </a:cubicBezTo>
                  <a:lnTo>
                    <a:pt x="1602" y="6670"/>
                  </a:lnTo>
                  <a:cubicBezTo>
                    <a:pt x="1772" y="6771"/>
                    <a:pt x="1952" y="6861"/>
                    <a:pt x="2133" y="6963"/>
                  </a:cubicBezTo>
                  <a:cubicBezTo>
                    <a:pt x="2313" y="7053"/>
                    <a:pt x="2483" y="7166"/>
                    <a:pt x="2663" y="7256"/>
                  </a:cubicBezTo>
                  <a:cubicBezTo>
                    <a:pt x="3013" y="7460"/>
                    <a:pt x="3363" y="7663"/>
                    <a:pt x="3724" y="7854"/>
                  </a:cubicBezTo>
                  <a:cubicBezTo>
                    <a:pt x="3904" y="7956"/>
                    <a:pt x="4108" y="8035"/>
                    <a:pt x="4288" y="8114"/>
                  </a:cubicBezTo>
                  <a:cubicBezTo>
                    <a:pt x="4480" y="8204"/>
                    <a:pt x="4694" y="8261"/>
                    <a:pt x="4886" y="8328"/>
                  </a:cubicBezTo>
                  <a:cubicBezTo>
                    <a:pt x="5101" y="8362"/>
                    <a:pt x="5304" y="8419"/>
                    <a:pt x="5518" y="8453"/>
                  </a:cubicBezTo>
                  <a:cubicBezTo>
                    <a:pt x="5687" y="8464"/>
                    <a:pt x="5857" y="8486"/>
                    <a:pt x="6026" y="8486"/>
                  </a:cubicBezTo>
                  <a:cubicBezTo>
                    <a:pt x="6184" y="8690"/>
                    <a:pt x="6353" y="8904"/>
                    <a:pt x="6511" y="9096"/>
                  </a:cubicBezTo>
                  <a:cubicBezTo>
                    <a:pt x="7075" y="9807"/>
                    <a:pt x="7628" y="10450"/>
                    <a:pt x="8091" y="11025"/>
                  </a:cubicBezTo>
                  <a:cubicBezTo>
                    <a:pt x="7459" y="10811"/>
                    <a:pt x="6816" y="10597"/>
                    <a:pt x="6184" y="10405"/>
                  </a:cubicBezTo>
                  <a:cubicBezTo>
                    <a:pt x="5789" y="10258"/>
                    <a:pt x="5394" y="10123"/>
                    <a:pt x="4988" y="9976"/>
                  </a:cubicBezTo>
                  <a:cubicBezTo>
                    <a:pt x="4593" y="9840"/>
                    <a:pt x="4187" y="9716"/>
                    <a:pt x="3769" y="9615"/>
                  </a:cubicBezTo>
                  <a:lnTo>
                    <a:pt x="3769" y="9615"/>
                  </a:lnTo>
                  <a:cubicBezTo>
                    <a:pt x="4141" y="9818"/>
                    <a:pt x="4525" y="10010"/>
                    <a:pt x="4897" y="10202"/>
                  </a:cubicBezTo>
                  <a:cubicBezTo>
                    <a:pt x="5281" y="10393"/>
                    <a:pt x="5665" y="10574"/>
                    <a:pt x="6048" y="10743"/>
                  </a:cubicBezTo>
                  <a:cubicBezTo>
                    <a:pt x="6838" y="11048"/>
                    <a:pt x="7639" y="11341"/>
                    <a:pt x="8441" y="11612"/>
                  </a:cubicBezTo>
                  <a:lnTo>
                    <a:pt x="8486" y="11612"/>
                  </a:lnTo>
                  <a:cubicBezTo>
                    <a:pt x="8520" y="11612"/>
                    <a:pt x="8553" y="11612"/>
                    <a:pt x="8576" y="11601"/>
                  </a:cubicBezTo>
                  <a:cubicBezTo>
                    <a:pt x="8892" y="11962"/>
                    <a:pt x="9174" y="12278"/>
                    <a:pt x="9377" y="12515"/>
                  </a:cubicBezTo>
                  <a:cubicBezTo>
                    <a:pt x="9659" y="12865"/>
                    <a:pt x="9829" y="13056"/>
                    <a:pt x="9829" y="13056"/>
                  </a:cubicBezTo>
                  <a:lnTo>
                    <a:pt x="9434" y="12481"/>
                  </a:lnTo>
                  <a:cubicBezTo>
                    <a:pt x="9242" y="12210"/>
                    <a:pt x="9005" y="11849"/>
                    <a:pt x="8711" y="11443"/>
                  </a:cubicBezTo>
                  <a:cubicBezTo>
                    <a:pt x="8734" y="11274"/>
                    <a:pt x="8779" y="11104"/>
                    <a:pt x="8790" y="10935"/>
                  </a:cubicBezTo>
                  <a:cubicBezTo>
                    <a:pt x="8813" y="10766"/>
                    <a:pt x="8790" y="10585"/>
                    <a:pt x="8779" y="10416"/>
                  </a:cubicBezTo>
                  <a:cubicBezTo>
                    <a:pt x="8768" y="10247"/>
                    <a:pt x="8745" y="10077"/>
                    <a:pt x="8711" y="9908"/>
                  </a:cubicBezTo>
                  <a:lnTo>
                    <a:pt x="8587" y="9423"/>
                  </a:lnTo>
                  <a:cubicBezTo>
                    <a:pt x="8497" y="9096"/>
                    <a:pt x="8384" y="8791"/>
                    <a:pt x="8260" y="8486"/>
                  </a:cubicBezTo>
                  <a:cubicBezTo>
                    <a:pt x="8125" y="8182"/>
                    <a:pt x="8012" y="7877"/>
                    <a:pt x="7865" y="7584"/>
                  </a:cubicBezTo>
                  <a:lnTo>
                    <a:pt x="7865" y="7584"/>
                  </a:lnTo>
                  <a:cubicBezTo>
                    <a:pt x="7922" y="7900"/>
                    <a:pt x="8001" y="8216"/>
                    <a:pt x="8068" y="8543"/>
                  </a:cubicBezTo>
                  <a:cubicBezTo>
                    <a:pt x="8102" y="8701"/>
                    <a:pt x="8147" y="8859"/>
                    <a:pt x="8181" y="9017"/>
                  </a:cubicBezTo>
                  <a:lnTo>
                    <a:pt x="8271" y="9491"/>
                  </a:lnTo>
                  <a:lnTo>
                    <a:pt x="8339" y="9965"/>
                  </a:lnTo>
                  <a:lnTo>
                    <a:pt x="8373" y="10439"/>
                  </a:lnTo>
                  <a:cubicBezTo>
                    <a:pt x="8373" y="10585"/>
                    <a:pt x="8362" y="10743"/>
                    <a:pt x="8362" y="10890"/>
                  </a:cubicBezTo>
                  <a:cubicBezTo>
                    <a:pt x="8350" y="10912"/>
                    <a:pt x="8350" y="10924"/>
                    <a:pt x="8350" y="10946"/>
                  </a:cubicBezTo>
                  <a:cubicBezTo>
                    <a:pt x="7899" y="10337"/>
                    <a:pt x="7380" y="9604"/>
                    <a:pt x="6816" y="8847"/>
                  </a:cubicBezTo>
                  <a:cubicBezTo>
                    <a:pt x="6669" y="8656"/>
                    <a:pt x="6511" y="8453"/>
                    <a:pt x="6364" y="8249"/>
                  </a:cubicBezTo>
                  <a:cubicBezTo>
                    <a:pt x="6319" y="7900"/>
                    <a:pt x="6308" y="7550"/>
                    <a:pt x="6274" y="7177"/>
                  </a:cubicBezTo>
                  <a:cubicBezTo>
                    <a:pt x="6240" y="6805"/>
                    <a:pt x="6218" y="6455"/>
                    <a:pt x="6173" y="6094"/>
                  </a:cubicBezTo>
                  <a:cubicBezTo>
                    <a:pt x="6139" y="5722"/>
                    <a:pt x="6082" y="5361"/>
                    <a:pt x="6015" y="5000"/>
                  </a:cubicBezTo>
                  <a:cubicBezTo>
                    <a:pt x="5981" y="4819"/>
                    <a:pt x="5924" y="4650"/>
                    <a:pt x="5890" y="4469"/>
                  </a:cubicBezTo>
                  <a:cubicBezTo>
                    <a:pt x="5845" y="4289"/>
                    <a:pt x="5778" y="4119"/>
                    <a:pt x="5699" y="3950"/>
                  </a:cubicBezTo>
                  <a:lnTo>
                    <a:pt x="5699" y="3950"/>
                  </a:lnTo>
                  <a:cubicBezTo>
                    <a:pt x="5721" y="4131"/>
                    <a:pt x="5766" y="4300"/>
                    <a:pt x="5778" y="4492"/>
                  </a:cubicBezTo>
                  <a:cubicBezTo>
                    <a:pt x="5778" y="4672"/>
                    <a:pt x="5800" y="4842"/>
                    <a:pt x="5800" y="5033"/>
                  </a:cubicBezTo>
                  <a:cubicBezTo>
                    <a:pt x="5823" y="5383"/>
                    <a:pt x="5823" y="5756"/>
                    <a:pt x="5834" y="6117"/>
                  </a:cubicBezTo>
                  <a:cubicBezTo>
                    <a:pt x="5845" y="6613"/>
                    <a:pt x="5857" y="7110"/>
                    <a:pt x="5879" y="7618"/>
                  </a:cubicBezTo>
                  <a:cubicBezTo>
                    <a:pt x="5597" y="7234"/>
                    <a:pt x="5292" y="6850"/>
                    <a:pt x="4999" y="6467"/>
                  </a:cubicBezTo>
                  <a:cubicBezTo>
                    <a:pt x="4773" y="6173"/>
                    <a:pt x="4559" y="5880"/>
                    <a:pt x="4344" y="5586"/>
                  </a:cubicBezTo>
                  <a:lnTo>
                    <a:pt x="4469" y="5124"/>
                  </a:lnTo>
                  <a:cubicBezTo>
                    <a:pt x="4514" y="4932"/>
                    <a:pt x="4525" y="4729"/>
                    <a:pt x="4559" y="4526"/>
                  </a:cubicBezTo>
                  <a:cubicBezTo>
                    <a:pt x="4604" y="4131"/>
                    <a:pt x="4615" y="3736"/>
                    <a:pt x="4593" y="3330"/>
                  </a:cubicBezTo>
                  <a:cubicBezTo>
                    <a:pt x="4559" y="2935"/>
                    <a:pt x="4514" y="2540"/>
                    <a:pt x="4446" y="2156"/>
                  </a:cubicBezTo>
                  <a:cubicBezTo>
                    <a:pt x="4367" y="1772"/>
                    <a:pt x="4299" y="1389"/>
                    <a:pt x="4198" y="1005"/>
                  </a:cubicBezTo>
                  <a:lnTo>
                    <a:pt x="4198" y="1005"/>
                  </a:lnTo>
                  <a:cubicBezTo>
                    <a:pt x="4187" y="1795"/>
                    <a:pt x="4243" y="2574"/>
                    <a:pt x="4220" y="3341"/>
                  </a:cubicBezTo>
                  <a:cubicBezTo>
                    <a:pt x="4209" y="3533"/>
                    <a:pt x="4209" y="3724"/>
                    <a:pt x="4198" y="3905"/>
                  </a:cubicBezTo>
                  <a:cubicBezTo>
                    <a:pt x="4175" y="4097"/>
                    <a:pt x="4153" y="4289"/>
                    <a:pt x="4130" y="4469"/>
                  </a:cubicBezTo>
                  <a:cubicBezTo>
                    <a:pt x="4108" y="4661"/>
                    <a:pt x="4074" y="4842"/>
                    <a:pt x="4029" y="5033"/>
                  </a:cubicBezTo>
                  <a:cubicBezTo>
                    <a:pt x="4029" y="5067"/>
                    <a:pt x="4017" y="5101"/>
                    <a:pt x="4006" y="5124"/>
                  </a:cubicBezTo>
                  <a:cubicBezTo>
                    <a:pt x="3735" y="4763"/>
                    <a:pt x="3464" y="4402"/>
                    <a:pt x="3205" y="4063"/>
                  </a:cubicBezTo>
                  <a:cubicBezTo>
                    <a:pt x="2629" y="3296"/>
                    <a:pt x="2076" y="2596"/>
                    <a:pt x="1602" y="1998"/>
                  </a:cubicBezTo>
                  <a:cubicBezTo>
                    <a:pt x="1128" y="1389"/>
                    <a:pt x="722" y="892"/>
                    <a:pt x="451" y="5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15"/>
            <p:cNvSpPr/>
            <p:nvPr/>
          </p:nvSpPr>
          <p:spPr>
            <a:xfrm>
              <a:off x="-102999" y="4836578"/>
              <a:ext cx="228537" cy="287224"/>
            </a:xfrm>
            <a:custGeom>
              <a:rect b="b" l="l" r="r" t="t"/>
              <a:pathLst>
                <a:path extrusionOk="0" h="8369" w="6659">
                  <a:moveTo>
                    <a:pt x="3883" y="0"/>
                  </a:moveTo>
                  <a:cubicBezTo>
                    <a:pt x="2529" y="655"/>
                    <a:pt x="1141" y="1241"/>
                    <a:pt x="497" y="2720"/>
                  </a:cubicBezTo>
                  <a:cubicBezTo>
                    <a:pt x="170" y="3464"/>
                    <a:pt x="1" y="4266"/>
                    <a:pt x="1" y="5089"/>
                  </a:cubicBezTo>
                  <a:cubicBezTo>
                    <a:pt x="1" y="6545"/>
                    <a:pt x="734" y="7730"/>
                    <a:pt x="1919" y="8362"/>
                  </a:cubicBezTo>
                  <a:cubicBezTo>
                    <a:pt x="1978" y="8366"/>
                    <a:pt x="2037" y="8369"/>
                    <a:pt x="2096" y="8369"/>
                  </a:cubicBezTo>
                  <a:cubicBezTo>
                    <a:pt x="3476" y="8369"/>
                    <a:pt x="4904" y="7132"/>
                    <a:pt x="5575" y="6082"/>
                  </a:cubicBezTo>
                  <a:cubicBezTo>
                    <a:pt x="6580" y="4378"/>
                    <a:pt x="6659" y="2291"/>
                    <a:pt x="5801" y="519"/>
                  </a:cubicBezTo>
                  <a:cubicBezTo>
                    <a:pt x="5587" y="429"/>
                    <a:pt x="5361" y="361"/>
                    <a:pt x="5135" y="327"/>
                  </a:cubicBezTo>
                  <a:cubicBezTo>
                    <a:pt x="4718" y="215"/>
                    <a:pt x="4311" y="113"/>
                    <a:pt x="388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15"/>
            <p:cNvSpPr/>
            <p:nvPr/>
          </p:nvSpPr>
          <p:spPr>
            <a:xfrm>
              <a:off x="-72592" y="4836647"/>
              <a:ext cx="201458" cy="191677"/>
            </a:xfrm>
            <a:custGeom>
              <a:rect b="b" l="l" r="r" t="t"/>
              <a:pathLst>
                <a:path extrusionOk="0" h="5585" w="5870">
                  <a:moveTo>
                    <a:pt x="3845" y="0"/>
                  </a:moveTo>
                  <a:cubicBezTo>
                    <a:pt x="3764" y="0"/>
                    <a:pt x="3681" y="7"/>
                    <a:pt x="3595" y="21"/>
                  </a:cubicBezTo>
                  <a:cubicBezTo>
                    <a:pt x="3222" y="66"/>
                    <a:pt x="2861" y="213"/>
                    <a:pt x="2545" y="416"/>
                  </a:cubicBezTo>
                  <a:cubicBezTo>
                    <a:pt x="2274" y="608"/>
                    <a:pt x="2173" y="867"/>
                    <a:pt x="1936" y="1093"/>
                  </a:cubicBezTo>
                  <a:cubicBezTo>
                    <a:pt x="1383" y="1634"/>
                    <a:pt x="571" y="1860"/>
                    <a:pt x="176" y="2582"/>
                  </a:cubicBezTo>
                  <a:cubicBezTo>
                    <a:pt x="1" y="2895"/>
                    <a:pt x="21" y="3689"/>
                    <a:pt x="390" y="3689"/>
                  </a:cubicBezTo>
                  <a:cubicBezTo>
                    <a:pt x="473" y="3689"/>
                    <a:pt x="574" y="3648"/>
                    <a:pt x="695" y="3553"/>
                  </a:cubicBezTo>
                  <a:lnTo>
                    <a:pt x="695" y="3553"/>
                  </a:lnTo>
                  <a:cubicBezTo>
                    <a:pt x="469" y="3880"/>
                    <a:pt x="277" y="4512"/>
                    <a:pt x="695" y="4738"/>
                  </a:cubicBezTo>
                  <a:cubicBezTo>
                    <a:pt x="782" y="4789"/>
                    <a:pt x="884" y="4812"/>
                    <a:pt x="993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7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1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7" y="5052"/>
                    <a:pt x="4613" y="5110"/>
                    <a:pt x="4793" y="5110"/>
                  </a:cubicBezTo>
                  <a:cubicBezTo>
                    <a:pt x="5602" y="5110"/>
                    <a:pt x="5870" y="3934"/>
                    <a:pt x="5852" y="3113"/>
                  </a:cubicBezTo>
                  <a:cubicBezTo>
                    <a:pt x="5818" y="2368"/>
                    <a:pt x="5626" y="1646"/>
                    <a:pt x="5287" y="991"/>
                  </a:cubicBezTo>
                  <a:cubicBezTo>
                    <a:pt x="4957" y="420"/>
                    <a:pt x="4484" y="0"/>
                    <a:pt x="384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15"/>
            <p:cNvSpPr/>
            <p:nvPr/>
          </p:nvSpPr>
          <p:spPr>
            <a:xfrm>
              <a:off x="-37139" y="4854768"/>
              <a:ext cx="176611" cy="282831"/>
            </a:xfrm>
            <a:custGeom>
              <a:rect b="b" l="l" r="r" t="t"/>
              <a:pathLst>
                <a:path extrusionOk="0" h="8241" w="5146">
                  <a:moveTo>
                    <a:pt x="3882" y="1"/>
                  </a:moveTo>
                  <a:cubicBezTo>
                    <a:pt x="4390" y="1005"/>
                    <a:pt x="4582" y="2145"/>
                    <a:pt x="4435" y="3262"/>
                  </a:cubicBezTo>
                  <a:cubicBezTo>
                    <a:pt x="4345" y="4074"/>
                    <a:pt x="4074" y="4853"/>
                    <a:pt x="3656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5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7" y="2269"/>
                  </a:cubicBezTo>
                  <a:cubicBezTo>
                    <a:pt x="4909" y="1829"/>
                    <a:pt x="4864" y="1332"/>
                    <a:pt x="4683" y="915"/>
                  </a:cubicBezTo>
                  <a:cubicBezTo>
                    <a:pt x="4514" y="587"/>
                    <a:pt x="4288" y="305"/>
                    <a:pt x="4006" y="68"/>
                  </a:cubicBezTo>
                  <a:cubicBezTo>
                    <a:pt x="3984" y="57"/>
                    <a:pt x="3961" y="46"/>
                    <a:pt x="3938" y="34"/>
                  </a:cubicBezTo>
                  <a:cubicBezTo>
                    <a:pt x="3916" y="12"/>
                    <a:pt x="3893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15"/>
            <p:cNvSpPr/>
            <p:nvPr/>
          </p:nvSpPr>
          <p:spPr>
            <a:xfrm>
              <a:off x="61599" y="4858269"/>
              <a:ext cx="42248" cy="160755"/>
            </a:xfrm>
            <a:custGeom>
              <a:rect b="b" l="l" r="r" t="t"/>
              <a:pathLst>
                <a:path extrusionOk="0" h="4684" w="1231">
                  <a:moveTo>
                    <a:pt x="870" y="0"/>
                  </a:moveTo>
                  <a:cubicBezTo>
                    <a:pt x="870" y="0"/>
                    <a:pt x="892" y="79"/>
                    <a:pt x="949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8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8" y="1501"/>
                  </a:cubicBezTo>
                  <a:cubicBezTo>
                    <a:pt x="1028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71" y="1941"/>
                  </a:cubicBezTo>
                  <a:cubicBezTo>
                    <a:pt x="937" y="2088"/>
                    <a:pt x="903" y="2234"/>
                    <a:pt x="870" y="2381"/>
                  </a:cubicBezTo>
                  <a:cubicBezTo>
                    <a:pt x="824" y="2528"/>
                    <a:pt x="791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5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4" y="3825"/>
                    <a:pt x="599" y="3701"/>
                  </a:cubicBezTo>
                  <a:cubicBezTo>
                    <a:pt x="655" y="3577"/>
                    <a:pt x="723" y="3442"/>
                    <a:pt x="779" y="3306"/>
                  </a:cubicBezTo>
                  <a:cubicBezTo>
                    <a:pt x="824" y="3182"/>
                    <a:pt x="870" y="3024"/>
                    <a:pt x="926" y="2889"/>
                  </a:cubicBezTo>
                  <a:cubicBezTo>
                    <a:pt x="994" y="2742"/>
                    <a:pt x="1039" y="2595"/>
                    <a:pt x="1073" y="2437"/>
                  </a:cubicBezTo>
                  <a:cubicBezTo>
                    <a:pt x="1107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19" y="1523"/>
                  </a:cubicBezTo>
                  <a:cubicBezTo>
                    <a:pt x="1231" y="1388"/>
                    <a:pt x="1219" y="1241"/>
                    <a:pt x="1219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18" y="508"/>
                    <a:pt x="1073" y="406"/>
                  </a:cubicBezTo>
                  <a:cubicBezTo>
                    <a:pt x="1050" y="339"/>
                    <a:pt x="1016" y="260"/>
                    <a:pt x="982" y="192"/>
                  </a:cubicBezTo>
                  <a:cubicBezTo>
                    <a:pt x="903" y="68"/>
                    <a:pt x="870" y="0"/>
                    <a:pt x="8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15"/>
            <p:cNvSpPr/>
            <p:nvPr/>
          </p:nvSpPr>
          <p:spPr>
            <a:xfrm>
              <a:off x="53843" y="4895815"/>
              <a:ext cx="34526" cy="84084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13" y="520"/>
                    <a:pt x="757" y="655"/>
                    <a:pt x="723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51" y="1851"/>
                    <a:pt x="317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70" y="2190"/>
                    <a:pt x="136" y="2235"/>
                  </a:cubicBezTo>
                  <a:cubicBezTo>
                    <a:pt x="103" y="2269"/>
                    <a:pt x="80" y="2314"/>
                    <a:pt x="69" y="2348"/>
                  </a:cubicBezTo>
                  <a:lnTo>
                    <a:pt x="1" y="2449"/>
                  </a:lnTo>
                  <a:cubicBezTo>
                    <a:pt x="1" y="2449"/>
                    <a:pt x="46" y="2415"/>
                    <a:pt x="103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61" y="2257"/>
                    <a:pt x="306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12" y="1761"/>
                    <a:pt x="847" y="1727"/>
                    <a:pt x="881" y="1648"/>
                  </a:cubicBezTo>
                  <a:cubicBezTo>
                    <a:pt x="915" y="1569"/>
                    <a:pt x="949" y="1490"/>
                    <a:pt x="983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83" y="1050"/>
                    <a:pt x="892" y="926"/>
                    <a:pt x="904" y="847"/>
                  </a:cubicBezTo>
                  <a:cubicBezTo>
                    <a:pt x="938" y="700"/>
                    <a:pt x="960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15"/>
            <p:cNvSpPr/>
            <p:nvPr/>
          </p:nvSpPr>
          <p:spPr>
            <a:xfrm>
              <a:off x="47288" y="4893481"/>
              <a:ext cx="36036" cy="67439"/>
            </a:xfrm>
            <a:custGeom>
              <a:rect b="b" l="l" r="r" t="t"/>
              <a:pathLst>
                <a:path extrusionOk="0" h="1965" w="1050">
                  <a:moveTo>
                    <a:pt x="1050" y="1"/>
                  </a:moveTo>
                  <a:cubicBezTo>
                    <a:pt x="1050" y="1"/>
                    <a:pt x="1027" y="35"/>
                    <a:pt x="1004" y="91"/>
                  </a:cubicBezTo>
                  <a:cubicBezTo>
                    <a:pt x="982" y="148"/>
                    <a:pt x="948" y="227"/>
                    <a:pt x="914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95" y="1378"/>
                  </a:cubicBezTo>
                  <a:cubicBezTo>
                    <a:pt x="350" y="1423"/>
                    <a:pt x="327" y="1479"/>
                    <a:pt x="294" y="1524"/>
                  </a:cubicBezTo>
                  <a:cubicBezTo>
                    <a:pt x="260" y="1581"/>
                    <a:pt x="226" y="1626"/>
                    <a:pt x="203" y="1671"/>
                  </a:cubicBezTo>
                  <a:cubicBezTo>
                    <a:pt x="147" y="1761"/>
                    <a:pt x="90" y="1829"/>
                    <a:pt x="57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34" y="1942"/>
                    <a:pt x="57" y="1931"/>
                    <a:pt x="79" y="1908"/>
                  </a:cubicBezTo>
                  <a:cubicBezTo>
                    <a:pt x="158" y="1863"/>
                    <a:pt x="226" y="1806"/>
                    <a:pt x="282" y="1750"/>
                  </a:cubicBezTo>
                  <a:cubicBezTo>
                    <a:pt x="327" y="1705"/>
                    <a:pt x="373" y="1671"/>
                    <a:pt x="418" y="1626"/>
                  </a:cubicBezTo>
                  <a:cubicBezTo>
                    <a:pt x="463" y="1581"/>
                    <a:pt x="508" y="1536"/>
                    <a:pt x="542" y="1479"/>
                  </a:cubicBezTo>
                  <a:cubicBezTo>
                    <a:pt x="587" y="1423"/>
                    <a:pt x="632" y="1366"/>
                    <a:pt x="666" y="1310"/>
                  </a:cubicBezTo>
                  <a:cubicBezTo>
                    <a:pt x="711" y="1242"/>
                    <a:pt x="745" y="1186"/>
                    <a:pt x="779" y="1118"/>
                  </a:cubicBezTo>
                  <a:cubicBezTo>
                    <a:pt x="813" y="1050"/>
                    <a:pt x="835" y="994"/>
                    <a:pt x="869" y="926"/>
                  </a:cubicBezTo>
                  <a:cubicBezTo>
                    <a:pt x="937" y="746"/>
                    <a:pt x="993" y="554"/>
                    <a:pt x="1027" y="362"/>
                  </a:cubicBezTo>
                  <a:cubicBezTo>
                    <a:pt x="1038" y="272"/>
                    <a:pt x="1038" y="182"/>
                    <a:pt x="1050" y="103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15"/>
            <p:cNvSpPr/>
            <p:nvPr/>
          </p:nvSpPr>
          <p:spPr>
            <a:xfrm>
              <a:off x="-222639" y="4696347"/>
              <a:ext cx="334620" cy="203003"/>
            </a:xfrm>
            <a:custGeom>
              <a:rect b="b" l="l" r="r" t="t"/>
              <a:pathLst>
                <a:path extrusionOk="0" h="5915" w="9750">
                  <a:moveTo>
                    <a:pt x="3350" y="0"/>
                  </a:moveTo>
                  <a:cubicBezTo>
                    <a:pt x="3142" y="0"/>
                    <a:pt x="2932" y="15"/>
                    <a:pt x="2720" y="46"/>
                  </a:cubicBezTo>
                  <a:cubicBezTo>
                    <a:pt x="1422" y="238"/>
                    <a:pt x="260" y="1028"/>
                    <a:pt x="23" y="2258"/>
                  </a:cubicBezTo>
                  <a:cubicBezTo>
                    <a:pt x="11" y="2315"/>
                    <a:pt x="11" y="2371"/>
                    <a:pt x="0" y="2427"/>
                  </a:cubicBezTo>
                  <a:cubicBezTo>
                    <a:pt x="79" y="2653"/>
                    <a:pt x="169" y="2879"/>
                    <a:pt x="271" y="3093"/>
                  </a:cubicBezTo>
                  <a:cubicBezTo>
                    <a:pt x="914" y="4312"/>
                    <a:pt x="2121" y="5057"/>
                    <a:pt x="3374" y="5564"/>
                  </a:cubicBezTo>
                  <a:cubicBezTo>
                    <a:pt x="4141" y="5869"/>
                    <a:pt x="5123" y="5914"/>
                    <a:pt x="5936" y="5914"/>
                  </a:cubicBezTo>
                  <a:cubicBezTo>
                    <a:pt x="7222" y="5892"/>
                    <a:pt x="8802" y="5722"/>
                    <a:pt x="9727" y="4820"/>
                  </a:cubicBezTo>
                  <a:cubicBezTo>
                    <a:pt x="9738" y="4797"/>
                    <a:pt x="9750" y="4763"/>
                    <a:pt x="9750" y="4741"/>
                  </a:cubicBezTo>
                  <a:cubicBezTo>
                    <a:pt x="9434" y="4131"/>
                    <a:pt x="9050" y="3567"/>
                    <a:pt x="8599" y="3048"/>
                  </a:cubicBezTo>
                  <a:cubicBezTo>
                    <a:pt x="7274" y="1538"/>
                    <a:pt x="5453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15"/>
            <p:cNvSpPr/>
            <p:nvPr/>
          </p:nvSpPr>
          <p:spPr>
            <a:xfrm>
              <a:off x="-84020" y="4742747"/>
              <a:ext cx="193668" cy="164667"/>
            </a:xfrm>
            <a:custGeom>
              <a:rect b="b" l="l" r="r" t="t"/>
              <a:pathLst>
                <a:path extrusionOk="0" h="4798" w="5643">
                  <a:moveTo>
                    <a:pt x="2735" y="1"/>
                  </a:moveTo>
                  <a:cubicBezTo>
                    <a:pt x="2715" y="1"/>
                    <a:pt x="2695" y="2"/>
                    <a:pt x="2675" y="3"/>
                  </a:cubicBezTo>
                  <a:cubicBezTo>
                    <a:pt x="2066" y="15"/>
                    <a:pt x="1637" y="771"/>
                    <a:pt x="1874" y="1324"/>
                  </a:cubicBezTo>
                  <a:cubicBezTo>
                    <a:pt x="1708" y="1197"/>
                    <a:pt x="1425" y="1048"/>
                    <a:pt x="1186" y="1048"/>
                  </a:cubicBezTo>
                  <a:cubicBezTo>
                    <a:pt x="1084" y="1048"/>
                    <a:pt x="989" y="1076"/>
                    <a:pt x="915" y="1143"/>
                  </a:cubicBezTo>
                  <a:cubicBezTo>
                    <a:pt x="576" y="1414"/>
                    <a:pt x="825" y="1910"/>
                    <a:pt x="881" y="2226"/>
                  </a:cubicBezTo>
                  <a:cubicBezTo>
                    <a:pt x="689" y="2283"/>
                    <a:pt x="170" y="2317"/>
                    <a:pt x="102" y="2576"/>
                  </a:cubicBezTo>
                  <a:cubicBezTo>
                    <a:pt x="12" y="2824"/>
                    <a:pt x="249" y="2937"/>
                    <a:pt x="497" y="2971"/>
                  </a:cubicBezTo>
                  <a:cubicBezTo>
                    <a:pt x="136" y="3005"/>
                    <a:pt x="1" y="3276"/>
                    <a:pt x="80" y="3581"/>
                  </a:cubicBezTo>
                  <a:cubicBezTo>
                    <a:pt x="238" y="4212"/>
                    <a:pt x="1400" y="4630"/>
                    <a:pt x="1953" y="4743"/>
                  </a:cubicBezTo>
                  <a:cubicBezTo>
                    <a:pt x="2117" y="4780"/>
                    <a:pt x="2283" y="4797"/>
                    <a:pt x="2452" y="4797"/>
                  </a:cubicBezTo>
                  <a:cubicBezTo>
                    <a:pt x="3552" y="4797"/>
                    <a:pt x="4733" y="4085"/>
                    <a:pt x="5643" y="3772"/>
                  </a:cubicBezTo>
                  <a:lnTo>
                    <a:pt x="5541" y="2768"/>
                  </a:lnTo>
                  <a:cubicBezTo>
                    <a:pt x="4955" y="2170"/>
                    <a:pt x="4492" y="1459"/>
                    <a:pt x="3950" y="850"/>
                  </a:cubicBezTo>
                  <a:cubicBezTo>
                    <a:pt x="3636" y="524"/>
                    <a:pt x="3227" y="1"/>
                    <a:pt x="2735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15"/>
            <p:cNvSpPr/>
            <p:nvPr/>
          </p:nvSpPr>
          <p:spPr>
            <a:xfrm>
              <a:off x="-226139" y="4779641"/>
              <a:ext cx="336954" cy="159828"/>
            </a:xfrm>
            <a:custGeom>
              <a:rect b="b" l="l" r="r" t="t"/>
              <a:pathLst>
                <a:path extrusionOk="0" h="4657" w="9818">
                  <a:moveTo>
                    <a:pt x="91" y="0"/>
                  </a:moveTo>
                  <a:lnTo>
                    <a:pt x="91" y="0"/>
                  </a:lnTo>
                  <a:cubicBezTo>
                    <a:pt x="0" y="869"/>
                    <a:pt x="181" y="1896"/>
                    <a:pt x="768" y="2528"/>
                  </a:cubicBezTo>
                  <a:cubicBezTo>
                    <a:pt x="1625" y="3487"/>
                    <a:pt x="2291" y="3905"/>
                    <a:pt x="3510" y="4390"/>
                  </a:cubicBezTo>
                  <a:cubicBezTo>
                    <a:pt x="3948" y="4572"/>
                    <a:pt x="4592" y="4656"/>
                    <a:pt x="5234" y="4656"/>
                  </a:cubicBezTo>
                  <a:cubicBezTo>
                    <a:pt x="5783" y="4656"/>
                    <a:pt x="6332" y="4595"/>
                    <a:pt x="6748" y="4480"/>
                  </a:cubicBezTo>
                  <a:cubicBezTo>
                    <a:pt x="7719" y="4221"/>
                    <a:pt x="9491" y="3352"/>
                    <a:pt x="9818" y="2393"/>
                  </a:cubicBezTo>
                  <a:lnTo>
                    <a:pt x="9818" y="2393"/>
                  </a:lnTo>
                  <a:cubicBezTo>
                    <a:pt x="8892" y="3295"/>
                    <a:pt x="7324" y="3465"/>
                    <a:pt x="6026" y="3487"/>
                  </a:cubicBezTo>
                  <a:cubicBezTo>
                    <a:pt x="5214" y="3487"/>
                    <a:pt x="4232" y="3442"/>
                    <a:pt x="3465" y="3137"/>
                  </a:cubicBezTo>
                  <a:cubicBezTo>
                    <a:pt x="2223" y="2630"/>
                    <a:pt x="1016" y="1885"/>
                    <a:pt x="362" y="666"/>
                  </a:cubicBezTo>
                  <a:cubicBezTo>
                    <a:pt x="260" y="452"/>
                    <a:pt x="170" y="226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15"/>
            <p:cNvSpPr/>
            <p:nvPr/>
          </p:nvSpPr>
          <p:spPr>
            <a:xfrm>
              <a:off x="-8894" y="4848556"/>
              <a:ext cx="135976" cy="35281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lnTo>
                    <a:pt x="3962" y="1"/>
                  </a:lnTo>
                  <a:cubicBezTo>
                    <a:pt x="3905" y="12"/>
                    <a:pt x="3849" y="35"/>
                    <a:pt x="3792" y="57"/>
                  </a:cubicBezTo>
                  <a:cubicBezTo>
                    <a:pt x="3691" y="103"/>
                    <a:pt x="3533" y="159"/>
                    <a:pt x="3352" y="227"/>
                  </a:cubicBezTo>
                  <a:cubicBezTo>
                    <a:pt x="3172" y="294"/>
                    <a:pt x="2969" y="362"/>
                    <a:pt x="2732" y="441"/>
                  </a:cubicBezTo>
                  <a:cubicBezTo>
                    <a:pt x="2619" y="475"/>
                    <a:pt x="2506" y="509"/>
                    <a:pt x="2382" y="554"/>
                  </a:cubicBezTo>
                  <a:cubicBezTo>
                    <a:pt x="2269" y="588"/>
                    <a:pt x="2145" y="622"/>
                    <a:pt x="2021" y="655"/>
                  </a:cubicBezTo>
                  <a:cubicBezTo>
                    <a:pt x="1885" y="678"/>
                    <a:pt x="1773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74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5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69" y="881"/>
                    <a:pt x="170" y="926"/>
                  </a:cubicBezTo>
                  <a:cubicBezTo>
                    <a:pt x="238" y="949"/>
                    <a:pt x="306" y="960"/>
                    <a:pt x="373" y="971"/>
                  </a:cubicBezTo>
                  <a:cubicBezTo>
                    <a:pt x="452" y="994"/>
                    <a:pt x="543" y="1005"/>
                    <a:pt x="644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73" y="1017"/>
                    <a:pt x="1197" y="1017"/>
                    <a:pt x="1310" y="1005"/>
                  </a:cubicBezTo>
                  <a:cubicBezTo>
                    <a:pt x="1434" y="994"/>
                    <a:pt x="1558" y="971"/>
                    <a:pt x="1694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62" y="712"/>
                    <a:pt x="2799" y="622"/>
                  </a:cubicBezTo>
                  <a:cubicBezTo>
                    <a:pt x="3025" y="531"/>
                    <a:pt x="3228" y="430"/>
                    <a:pt x="3409" y="340"/>
                  </a:cubicBezTo>
                  <a:cubicBezTo>
                    <a:pt x="3601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15"/>
            <p:cNvSpPr/>
            <p:nvPr/>
          </p:nvSpPr>
          <p:spPr>
            <a:xfrm>
              <a:off x="8163" y="4852057"/>
              <a:ext cx="106152" cy="12046"/>
            </a:xfrm>
            <a:custGeom>
              <a:rect b="b" l="l" r="r" t="t"/>
              <a:pathLst>
                <a:path extrusionOk="0" h="351" w="3093">
                  <a:moveTo>
                    <a:pt x="3092" y="1"/>
                  </a:moveTo>
                  <a:lnTo>
                    <a:pt x="3092" y="1"/>
                  </a:lnTo>
                  <a:cubicBezTo>
                    <a:pt x="3092" y="1"/>
                    <a:pt x="3047" y="12"/>
                    <a:pt x="2957" y="12"/>
                  </a:cubicBezTo>
                  <a:cubicBezTo>
                    <a:pt x="2878" y="23"/>
                    <a:pt x="2754" y="57"/>
                    <a:pt x="2607" y="68"/>
                  </a:cubicBezTo>
                  <a:cubicBezTo>
                    <a:pt x="2539" y="68"/>
                    <a:pt x="2460" y="80"/>
                    <a:pt x="2381" y="91"/>
                  </a:cubicBezTo>
                  <a:cubicBezTo>
                    <a:pt x="2302" y="102"/>
                    <a:pt x="2212" y="102"/>
                    <a:pt x="2122" y="102"/>
                  </a:cubicBezTo>
                  <a:cubicBezTo>
                    <a:pt x="1941" y="125"/>
                    <a:pt x="1749" y="136"/>
                    <a:pt x="1558" y="136"/>
                  </a:cubicBezTo>
                  <a:lnTo>
                    <a:pt x="0" y="136"/>
                  </a:lnTo>
                  <a:cubicBezTo>
                    <a:pt x="0" y="136"/>
                    <a:pt x="57" y="159"/>
                    <a:pt x="136" y="181"/>
                  </a:cubicBezTo>
                  <a:cubicBezTo>
                    <a:pt x="215" y="192"/>
                    <a:pt x="339" y="226"/>
                    <a:pt x="486" y="260"/>
                  </a:cubicBezTo>
                  <a:cubicBezTo>
                    <a:pt x="632" y="283"/>
                    <a:pt x="802" y="305"/>
                    <a:pt x="982" y="328"/>
                  </a:cubicBezTo>
                  <a:cubicBezTo>
                    <a:pt x="1163" y="350"/>
                    <a:pt x="1366" y="350"/>
                    <a:pt x="1558" y="350"/>
                  </a:cubicBezTo>
                  <a:cubicBezTo>
                    <a:pt x="1659" y="339"/>
                    <a:pt x="1761" y="339"/>
                    <a:pt x="1851" y="328"/>
                  </a:cubicBezTo>
                  <a:cubicBezTo>
                    <a:pt x="1953" y="328"/>
                    <a:pt x="2043" y="317"/>
                    <a:pt x="2133" y="294"/>
                  </a:cubicBezTo>
                  <a:cubicBezTo>
                    <a:pt x="2235" y="283"/>
                    <a:pt x="2314" y="271"/>
                    <a:pt x="2404" y="249"/>
                  </a:cubicBezTo>
                  <a:cubicBezTo>
                    <a:pt x="2483" y="226"/>
                    <a:pt x="2562" y="204"/>
                    <a:pt x="2641" y="181"/>
                  </a:cubicBezTo>
                  <a:cubicBezTo>
                    <a:pt x="2754" y="147"/>
                    <a:pt x="2867" y="113"/>
                    <a:pt x="2968" y="57"/>
                  </a:cubicBezTo>
                  <a:lnTo>
                    <a:pt x="309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15"/>
            <p:cNvSpPr/>
            <p:nvPr/>
          </p:nvSpPr>
          <p:spPr>
            <a:xfrm>
              <a:off x="29853" y="4839290"/>
              <a:ext cx="92184" cy="14346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lnTo>
                    <a:pt x="0" y="0"/>
                  </a:lnTo>
                  <a:cubicBezTo>
                    <a:pt x="124" y="68"/>
                    <a:pt x="260" y="113"/>
                    <a:pt x="395" y="158"/>
                  </a:cubicBezTo>
                  <a:lnTo>
                    <a:pt x="598" y="237"/>
                  </a:lnTo>
                  <a:cubicBezTo>
                    <a:pt x="666" y="248"/>
                    <a:pt x="745" y="271"/>
                    <a:pt x="824" y="282"/>
                  </a:cubicBezTo>
                  <a:cubicBezTo>
                    <a:pt x="971" y="316"/>
                    <a:pt x="1151" y="361"/>
                    <a:pt x="1321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201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12" y="192"/>
                    <a:pt x="1343" y="169"/>
                  </a:cubicBezTo>
                  <a:cubicBezTo>
                    <a:pt x="1174" y="147"/>
                    <a:pt x="1016" y="113"/>
                    <a:pt x="858" y="102"/>
                  </a:cubicBezTo>
                  <a:cubicBezTo>
                    <a:pt x="779" y="90"/>
                    <a:pt x="700" y="90"/>
                    <a:pt x="621" y="79"/>
                  </a:cubicBezTo>
                  <a:cubicBezTo>
                    <a:pt x="553" y="68"/>
                    <a:pt x="486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15"/>
            <p:cNvSpPr/>
            <p:nvPr/>
          </p:nvSpPr>
          <p:spPr>
            <a:xfrm>
              <a:off x="13963" y="4556973"/>
              <a:ext cx="189790" cy="307885"/>
            </a:xfrm>
            <a:custGeom>
              <a:rect b="b" l="l" r="r" t="t"/>
              <a:pathLst>
                <a:path extrusionOk="0" h="8971" w="5530">
                  <a:moveTo>
                    <a:pt x="2833" y="0"/>
                  </a:moveTo>
                  <a:cubicBezTo>
                    <a:pt x="2585" y="45"/>
                    <a:pt x="2348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57" y="6477"/>
                  </a:cubicBezTo>
                  <a:cubicBezTo>
                    <a:pt x="982" y="6929"/>
                    <a:pt x="1253" y="7357"/>
                    <a:pt x="1558" y="7775"/>
                  </a:cubicBezTo>
                  <a:cubicBezTo>
                    <a:pt x="1908" y="8237"/>
                    <a:pt x="2348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26" y="7448"/>
                    <a:pt x="4097" y="6872"/>
                  </a:cubicBezTo>
                  <a:cubicBezTo>
                    <a:pt x="4909" y="5123"/>
                    <a:pt x="5530" y="2516"/>
                    <a:pt x="4221" y="835"/>
                  </a:cubicBezTo>
                  <a:cubicBezTo>
                    <a:pt x="3871" y="395"/>
                    <a:pt x="3375" y="102"/>
                    <a:pt x="283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15"/>
            <p:cNvSpPr/>
            <p:nvPr/>
          </p:nvSpPr>
          <p:spPr>
            <a:xfrm>
              <a:off x="31672" y="4705853"/>
              <a:ext cx="152346" cy="171806"/>
            </a:xfrm>
            <a:custGeom>
              <a:rect b="b" l="l" r="r" t="t"/>
              <a:pathLst>
                <a:path extrusionOk="0" h="5006" w="4439">
                  <a:moveTo>
                    <a:pt x="1597" y="0"/>
                  </a:moveTo>
                  <a:cubicBezTo>
                    <a:pt x="1231" y="0"/>
                    <a:pt x="933" y="328"/>
                    <a:pt x="1053" y="875"/>
                  </a:cubicBezTo>
                  <a:cubicBezTo>
                    <a:pt x="938" y="688"/>
                    <a:pt x="818" y="612"/>
                    <a:pt x="702" y="612"/>
                  </a:cubicBezTo>
                  <a:cubicBezTo>
                    <a:pt x="329" y="612"/>
                    <a:pt x="1" y="1394"/>
                    <a:pt x="26" y="1755"/>
                  </a:cubicBezTo>
                  <a:cubicBezTo>
                    <a:pt x="105" y="3188"/>
                    <a:pt x="1391" y="4114"/>
                    <a:pt x="2362" y="5005"/>
                  </a:cubicBezTo>
                  <a:lnTo>
                    <a:pt x="2362" y="5005"/>
                  </a:lnTo>
                  <a:cubicBezTo>
                    <a:pt x="2263" y="4912"/>
                    <a:pt x="3288" y="3549"/>
                    <a:pt x="3389" y="3380"/>
                  </a:cubicBezTo>
                  <a:cubicBezTo>
                    <a:pt x="3829" y="2557"/>
                    <a:pt x="4438" y="1857"/>
                    <a:pt x="4044" y="864"/>
                  </a:cubicBezTo>
                  <a:cubicBezTo>
                    <a:pt x="3947" y="627"/>
                    <a:pt x="3643" y="342"/>
                    <a:pt x="3393" y="342"/>
                  </a:cubicBezTo>
                  <a:cubicBezTo>
                    <a:pt x="3262" y="342"/>
                    <a:pt x="3147" y="421"/>
                    <a:pt x="3084" y="627"/>
                  </a:cubicBezTo>
                  <a:cubicBezTo>
                    <a:pt x="2989" y="405"/>
                    <a:pt x="2683" y="6"/>
                    <a:pt x="2431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5" y="84"/>
                    <a:pt x="1782" y="0"/>
                    <a:pt x="1597" y="0"/>
                  </a:cubicBezTo>
                  <a:close/>
                  <a:moveTo>
                    <a:pt x="2362" y="5005"/>
                  </a:moveTo>
                  <a:lnTo>
                    <a:pt x="2362" y="5005"/>
                  </a:lnTo>
                  <a:cubicBezTo>
                    <a:pt x="2362" y="5005"/>
                    <a:pt x="2362" y="5005"/>
                    <a:pt x="2362" y="5005"/>
                  </a:cubicBezTo>
                  <a:cubicBezTo>
                    <a:pt x="2362" y="5005"/>
                    <a:pt x="2362" y="5005"/>
                    <a:pt x="2362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15"/>
            <p:cNvSpPr/>
            <p:nvPr/>
          </p:nvSpPr>
          <p:spPr>
            <a:xfrm>
              <a:off x="-29005" y="4555257"/>
              <a:ext cx="140232" cy="310768"/>
            </a:xfrm>
            <a:custGeom>
              <a:rect b="b" l="l" r="r" t="t"/>
              <a:pathLst>
                <a:path extrusionOk="0" h="9055" w="4086">
                  <a:moveTo>
                    <a:pt x="3583" y="1"/>
                  </a:moveTo>
                  <a:cubicBezTo>
                    <a:pt x="3287" y="1"/>
                    <a:pt x="2988" y="51"/>
                    <a:pt x="2708" y="152"/>
                  </a:cubicBezTo>
                  <a:cubicBezTo>
                    <a:pt x="858" y="806"/>
                    <a:pt x="0" y="3458"/>
                    <a:pt x="587" y="5196"/>
                  </a:cubicBezTo>
                  <a:cubicBezTo>
                    <a:pt x="1129" y="6922"/>
                    <a:pt x="2167" y="8592"/>
                    <a:pt x="4062" y="9055"/>
                  </a:cubicBezTo>
                  <a:cubicBezTo>
                    <a:pt x="4074" y="9044"/>
                    <a:pt x="4074" y="9032"/>
                    <a:pt x="4085" y="9021"/>
                  </a:cubicBezTo>
                  <a:cubicBezTo>
                    <a:pt x="3600" y="8694"/>
                    <a:pt x="3160" y="8287"/>
                    <a:pt x="2810" y="7825"/>
                  </a:cubicBezTo>
                  <a:cubicBezTo>
                    <a:pt x="2505" y="7407"/>
                    <a:pt x="2234" y="6979"/>
                    <a:pt x="2009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21" y="17"/>
                    <a:pt x="3752" y="1"/>
                    <a:pt x="3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15"/>
            <p:cNvSpPr/>
            <p:nvPr/>
          </p:nvSpPr>
          <p:spPr>
            <a:xfrm>
              <a:off x="42620" y="4736261"/>
              <a:ext cx="68983" cy="131720"/>
            </a:xfrm>
            <a:custGeom>
              <a:rect b="b" l="l" r="r" t="t"/>
              <a:pathLst>
                <a:path extrusionOk="0" h="3838" w="2010">
                  <a:moveTo>
                    <a:pt x="1" y="1"/>
                  </a:moveTo>
                  <a:cubicBezTo>
                    <a:pt x="1" y="1"/>
                    <a:pt x="46" y="271"/>
                    <a:pt x="136" y="678"/>
                  </a:cubicBezTo>
                  <a:cubicBezTo>
                    <a:pt x="193" y="881"/>
                    <a:pt x="249" y="1106"/>
                    <a:pt x="339" y="1355"/>
                  </a:cubicBezTo>
                  <a:cubicBezTo>
                    <a:pt x="418" y="1603"/>
                    <a:pt x="520" y="1862"/>
                    <a:pt x="633" y="2111"/>
                  </a:cubicBezTo>
                  <a:cubicBezTo>
                    <a:pt x="689" y="2246"/>
                    <a:pt x="757" y="2370"/>
                    <a:pt x="813" y="2494"/>
                  </a:cubicBezTo>
                  <a:cubicBezTo>
                    <a:pt x="881" y="2607"/>
                    <a:pt x="949" y="2720"/>
                    <a:pt x="1016" y="2844"/>
                  </a:cubicBezTo>
                  <a:cubicBezTo>
                    <a:pt x="1095" y="2957"/>
                    <a:pt x="1152" y="3059"/>
                    <a:pt x="1231" y="3149"/>
                  </a:cubicBezTo>
                  <a:cubicBezTo>
                    <a:pt x="1321" y="3239"/>
                    <a:pt x="1389" y="3329"/>
                    <a:pt x="1456" y="3408"/>
                  </a:cubicBezTo>
                  <a:cubicBezTo>
                    <a:pt x="1524" y="3476"/>
                    <a:pt x="1603" y="3544"/>
                    <a:pt x="1671" y="3600"/>
                  </a:cubicBezTo>
                  <a:cubicBezTo>
                    <a:pt x="1727" y="3645"/>
                    <a:pt x="1784" y="3691"/>
                    <a:pt x="1851" y="3736"/>
                  </a:cubicBezTo>
                  <a:cubicBezTo>
                    <a:pt x="1953" y="3792"/>
                    <a:pt x="2009" y="3837"/>
                    <a:pt x="2009" y="3837"/>
                  </a:cubicBezTo>
                  <a:cubicBezTo>
                    <a:pt x="2009" y="3837"/>
                    <a:pt x="1964" y="3781"/>
                    <a:pt x="1863" y="3702"/>
                  </a:cubicBezTo>
                  <a:cubicBezTo>
                    <a:pt x="1817" y="3645"/>
                    <a:pt x="1772" y="3600"/>
                    <a:pt x="1727" y="3544"/>
                  </a:cubicBezTo>
                  <a:cubicBezTo>
                    <a:pt x="1671" y="3476"/>
                    <a:pt x="1603" y="3397"/>
                    <a:pt x="1558" y="3329"/>
                  </a:cubicBezTo>
                  <a:cubicBezTo>
                    <a:pt x="1490" y="3250"/>
                    <a:pt x="1434" y="3149"/>
                    <a:pt x="1366" y="3059"/>
                  </a:cubicBezTo>
                  <a:cubicBezTo>
                    <a:pt x="1310" y="2957"/>
                    <a:pt x="1242" y="2844"/>
                    <a:pt x="1174" y="2743"/>
                  </a:cubicBezTo>
                  <a:cubicBezTo>
                    <a:pt x="1118" y="2630"/>
                    <a:pt x="1061" y="2517"/>
                    <a:pt x="994" y="2393"/>
                  </a:cubicBezTo>
                  <a:cubicBezTo>
                    <a:pt x="937" y="2280"/>
                    <a:pt x="881" y="2156"/>
                    <a:pt x="824" y="2032"/>
                  </a:cubicBezTo>
                  <a:cubicBezTo>
                    <a:pt x="712" y="1783"/>
                    <a:pt x="610" y="1513"/>
                    <a:pt x="509" y="1287"/>
                  </a:cubicBezTo>
                  <a:cubicBezTo>
                    <a:pt x="418" y="1061"/>
                    <a:pt x="328" y="824"/>
                    <a:pt x="260" y="633"/>
                  </a:cubicBezTo>
                  <a:cubicBezTo>
                    <a:pt x="181" y="441"/>
                    <a:pt x="114" y="294"/>
                    <a:pt x="68" y="170"/>
                  </a:cubicBezTo>
                  <a:cubicBezTo>
                    <a:pt x="23" y="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15"/>
            <p:cNvSpPr/>
            <p:nvPr/>
          </p:nvSpPr>
          <p:spPr>
            <a:xfrm>
              <a:off x="65855" y="4721949"/>
              <a:ext cx="44582" cy="137108"/>
            </a:xfrm>
            <a:custGeom>
              <a:rect b="b" l="l" r="r" t="t"/>
              <a:pathLst>
                <a:path extrusionOk="0" h="3995" w="1299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18" y="2641"/>
                    <a:pt x="463" y="2765"/>
                    <a:pt x="509" y="2889"/>
                  </a:cubicBezTo>
                  <a:cubicBezTo>
                    <a:pt x="554" y="3002"/>
                    <a:pt x="621" y="3115"/>
                    <a:pt x="667" y="3216"/>
                  </a:cubicBezTo>
                  <a:cubicBezTo>
                    <a:pt x="723" y="3318"/>
                    <a:pt x="779" y="3408"/>
                    <a:pt x="847" y="3498"/>
                  </a:cubicBezTo>
                  <a:cubicBezTo>
                    <a:pt x="892" y="3577"/>
                    <a:pt x="949" y="3656"/>
                    <a:pt x="1016" y="3724"/>
                  </a:cubicBezTo>
                  <a:cubicBezTo>
                    <a:pt x="1050" y="3780"/>
                    <a:pt x="1107" y="3825"/>
                    <a:pt x="1152" y="3871"/>
                  </a:cubicBezTo>
                  <a:cubicBezTo>
                    <a:pt x="1197" y="3916"/>
                    <a:pt x="1242" y="3961"/>
                    <a:pt x="1298" y="3995"/>
                  </a:cubicBezTo>
                  <a:cubicBezTo>
                    <a:pt x="1298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49" y="3442"/>
                  </a:cubicBezTo>
                  <a:cubicBezTo>
                    <a:pt x="892" y="3351"/>
                    <a:pt x="858" y="3250"/>
                    <a:pt x="813" y="3148"/>
                  </a:cubicBezTo>
                  <a:cubicBezTo>
                    <a:pt x="768" y="3047"/>
                    <a:pt x="723" y="2934"/>
                    <a:pt x="689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94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80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15"/>
            <p:cNvSpPr/>
            <p:nvPr/>
          </p:nvSpPr>
          <p:spPr>
            <a:xfrm>
              <a:off x="83290" y="4766085"/>
              <a:ext cx="25603" cy="89095"/>
            </a:xfrm>
            <a:custGeom>
              <a:rect b="b" l="l" r="r" t="t"/>
              <a:pathLst>
                <a:path extrusionOk="0" h="2596" w="746">
                  <a:moveTo>
                    <a:pt x="396" y="0"/>
                  </a:moveTo>
                  <a:cubicBezTo>
                    <a:pt x="384" y="34"/>
                    <a:pt x="362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8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9" y="937"/>
                    <a:pt x="1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7" y="1829"/>
                  </a:cubicBezTo>
                  <a:cubicBezTo>
                    <a:pt x="350" y="1975"/>
                    <a:pt x="553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689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5" y="678"/>
                    <a:pt x="475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07" y="68"/>
                    <a:pt x="407" y="34"/>
                    <a:pt x="39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15"/>
            <p:cNvSpPr/>
            <p:nvPr/>
          </p:nvSpPr>
          <p:spPr>
            <a:xfrm>
              <a:off x="107314" y="4770341"/>
              <a:ext cx="13591" cy="63561"/>
            </a:xfrm>
            <a:custGeom>
              <a:rect b="b" l="l" r="r" t="t"/>
              <a:pathLst>
                <a:path extrusionOk="0" h="1852" w="396">
                  <a:moveTo>
                    <a:pt x="395" y="1"/>
                  </a:moveTo>
                  <a:lnTo>
                    <a:pt x="395" y="1"/>
                  </a:lnTo>
                  <a:cubicBezTo>
                    <a:pt x="339" y="91"/>
                    <a:pt x="294" y="181"/>
                    <a:pt x="248" y="271"/>
                  </a:cubicBezTo>
                  <a:cubicBezTo>
                    <a:pt x="203" y="362"/>
                    <a:pt x="169" y="463"/>
                    <a:pt x="136" y="565"/>
                  </a:cubicBezTo>
                  <a:cubicBezTo>
                    <a:pt x="113" y="666"/>
                    <a:pt x="90" y="779"/>
                    <a:pt x="57" y="903"/>
                  </a:cubicBezTo>
                  <a:cubicBezTo>
                    <a:pt x="23" y="1118"/>
                    <a:pt x="0" y="1332"/>
                    <a:pt x="11" y="1558"/>
                  </a:cubicBezTo>
                  <a:cubicBezTo>
                    <a:pt x="23" y="1659"/>
                    <a:pt x="34" y="1761"/>
                    <a:pt x="57" y="1851"/>
                  </a:cubicBezTo>
                  <a:cubicBezTo>
                    <a:pt x="90" y="1761"/>
                    <a:pt x="113" y="1659"/>
                    <a:pt x="136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48" y="1061"/>
                    <a:pt x="271" y="937"/>
                  </a:cubicBezTo>
                  <a:cubicBezTo>
                    <a:pt x="294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61" y="350"/>
                    <a:pt x="373" y="305"/>
                  </a:cubicBezTo>
                  <a:cubicBezTo>
                    <a:pt x="384" y="204"/>
                    <a:pt x="395" y="102"/>
                    <a:pt x="395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15"/>
            <p:cNvSpPr/>
            <p:nvPr/>
          </p:nvSpPr>
          <p:spPr>
            <a:xfrm>
              <a:off x="104980" y="4685913"/>
              <a:ext cx="288151" cy="198267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5" y="68"/>
                  </a:cubicBezTo>
                  <a:cubicBezTo>
                    <a:pt x="3589" y="305"/>
                    <a:pt x="2291" y="1332"/>
                    <a:pt x="1603" y="2607"/>
                  </a:cubicBezTo>
                  <a:cubicBezTo>
                    <a:pt x="1411" y="2991"/>
                    <a:pt x="734" y="4717"/>
                    <a:pt x="0" y="5361"/>
                  </a:cubicBezTo>
                  <a:lnTo>
                    <a:pt x="2043" y="5699"/>
                  </a:lnTo>
                  <a:cubicBezTo>
                    <a:pt x="2458" y="5749"/>
                    <a:pt x="2857" y="5777"/>
                    <a:pt x="3241" y="5777"/>
                  </a:cubicBezTo>
                  <a:cubicBezTo>
                    <a:pt x="4848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15"/>
            <p:cNvSpPr/>
            <p:nvPr/>
          </p:nvSpPr>
          <p:spPr>
            <a:xfrm>
              <a:off x="104980" y="4755549"/>
              <a:ext cx="183612" cy="129798"/>
            </a:xfrm>
            <a:custGeom>
              <a:rect b="b" l="l" r="r" t="t"/>
              <a:pathLst>
                <a:path extrusionOk="0" h="3782" w="5350">
                  <a:moveTo>
                    <a:pt x="3526" y="0"/>
                  </a:moveTo>
                  <a:cubicBezTo>
                    <a:pt x="3187" y="0"/>
                    <a:pt x="2838" y="141"/>
                    <a:pt x="2697" y="432"/>
                  </a:cubicBezTo>
                  <a:cubicBezTo>
                    <a:pt x="2702" y="150"/>
                    <a:pt x="2577" y="51"/>
                    <a:pt x="2408" y="51"/>
                  </a:cubicBezTo>
                  <a:cubicBezTo>
                    <a:pt x="2130" y="51"/>
                    <a:pt x="1732" y="320"/>
                    <a:pt x="1592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82" y="3781"/>
                    <a:pt x="2817" y="3781"/>
                  </a:cubicBezTo>
                  <a:cubicBezTo>
                    <a:pt x="2949" y="3781"/>
                    <a:pt x="3085" y="3771"/>
                    <a:pt x="3228" y="3749"/>
                  </a:cubicBezTo>
                  <a:cubicBezTo>
                    <a:pt x="3713" y="3693"/>
                    <a:pt x="4379" y="3241"/>
                    <a:pt x="4785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49" y="1650"/>
                    <a:pt x="5157" y="1018"/>
                    <a:pt x="4266" y="906"/>
                  </a:cubicBezTo>
                  <a:cubicBezTo>
                    <a:pt x="4516" y="312"/>
                    <a:pt x="4031" y="0"/>
                    <a:pt x="352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15"/>
            <p:cNvSpPr/>
            <p:nvPr/>
          </p:nvSpPr>
          <p:spPr>
            <a:xfrm>
              <a:off x="102646" y="4656570"/>
              <a:ext cx="264950" cy="212956"/>
            </a:xfrm>
            <a:custGeom>
              <a:rect b="b" l="l" r="r" t="t"/>
              <a:pathLst>
                <a:path extrusionOk="0" h="6205" w="7720">
                  <a:moveTo>
                    <a:pt x="5386" y="1"/>
                  </a:moveTo>
                  <a:cubicBezTo>
                    <a:pt x="4486" y="1"/>
                    <a:pt x="3555" y="277"/>
                    <a:pt x="2969" y="698"/>
                  </a:cubicBezTo>
                  <a:cubicBezTo>
                    <a:pt x="2032" y="1352"/>
                    <a:pt x="1648" y="2300"/>
                    <a:pt x="1208" y="3293"/>
                  </a:cubicBezTo>
                  <a:cubicBezTo>
                    <a:pt x="926" y="3869"/>
                    <a:pt x="700" y="4455"/>
                    <a:pt x="509" y="5065"/>
                  </a:cubicBezTo>
                  <a:cubicBezTo>
                    <a:pt x="328" y="5697"/>
                    <a:pt x="147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6" y="1149"/>
                    <a:pt x="5113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5" y="300"/>
                    <a:pt x="6322" y="1"/>
                    <a:pt x="5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15"/>
            <p:cNvSpPr/>
            <p:nvPr/>
          </p:nvSpPr>
          <p:spPr>
            <a:xfrm>
              <a:off x="112324" y="4747484"/>
              <a:ext cx="149155" cy="112741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83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1" y="836"/>
                    <a:pt x="2235" y="949"/>
                  </a:cubicBezTo>
                  <a:cubicBezTo>
                    <a:pt x="2100" y="1062"/>
                    <a:pt x="1976" y="1186"/>
                    <a:pt x="1851" y="1310"/>
                  </a:cubicBezTo>
                  <a:cubicBezTo>
                    <a:pt x="1615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92" y="2472"/>
                  </a:cubicBezTo>
                  <a:cubicBezTo>
                    <a:pt x="791" y="2585"/>
                    <a:pt x="701" y="2686"/>
                    <a:pt x="610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3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2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3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2" y="3231"/>
                  </a:cubicBezTo>
                  <a:lnTo>
                    <a:pt x="72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6" y="3127"/>
                    <a:pt x="385" y="3081"/>
                  </a:cubicBezTo>
                  <a:cubicBezTo>
                    <a:pt x="486" y="3014"/>
                    <a:pt x="588" y="2946"/>
                    <a:pt x="689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3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41" y="892"/>
                    <a:pt x="2766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1" y="260"/>
                    <a:pt x="3713" y="227"/>
                    <a:pt x="3826" y="193"/>
                  </a:cubicBezTo>
                  <a:cubicBezTo>
                    <a:pt x="3862" y="181"/>
                    <a:pt x="3897" y="177"/>
                    <a:pt x="3930" y="177"/>
                  </a:cubicBezTo>
                  <a:cubicBezTo>
                    <a:pt x="3976" y="177"/>
                    <a:pt x="4019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2" y="3231"/>
                  </a:moveTo>
                  <a:lnTo>
                    <a:pt x="72" y="3231"/>
                  </a:lnTo>
                  <a:cubicBezTo>
                    <a:pt x="62" y="3237"/>
                    <a:pt x="54" y="3243"/>
                    <a:pt x="46" y="3251"/>
                  </a:cubicBezTo>
                  <a:cubicBezTo>
                    <a:pt x="23" y="3262"/>
                    <a:pt x="57" y="3273"/>
                    <a:pt x="69" y="3285"/>
                  </a:cubicBezTo>
                  <a:cubicBezTo>
                    <a:pt x="77" y="3285"/>
                    <a:pt x="76" y="3261"/>
                    <a:pt x="72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15"/>
            <p:cNvSpPr/>
            <p:nvPr/>
          </p:nvSpPr>
          <p:spPr>
            <a:xfrm>
              <a:off x="123169" y="4811010"/>
              <a:ext cx="94140" cy="45337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lnTo>
                    <a:pt x="2743" y="0"/>
                  </a:lnTo>
                  <a:cubicBezTo>
                    <a:pt x="2743" y="1"/>
                    <a:pt x="2697" y="12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95" y="215"/>
                  </a:cubicBezTo>
                  <a:cubicBezTo>
                    <a:pt x="1705" y="260"/>
                    <a:pt x="1626" y="294"/>
                    <a:pt x="1535" y="339"/>
                  </a:cubicBezTo>
                  <a:cubicBezTo>
                    <a:pt x="1457" y="384"/>
                    <a:pt x="1378" y="441"/>
                    <a:pt x="1287" y="486"/>
                  </a:cubicBezTo>
                  <a:cubicBezTo>
                    <a:pt x="1118" y="587"/>
                    <a:pt x="960" y="689"/>
                    <a:pt x="813" y="790"/>
                  </a:cubicBezTo>
                  <a:cubicBezTo>
                    <a:pt x="655" y="892"/>
                    <a:pt x="520" y="982"/>
                    <a:pt x="407" y="1061"/>
                  </a:cubicBezTo>
                  <a:cubicBezTo>
                    <a:pt x="283" y="1140"/>
                    <a:pt x="181" y="1197"/>
                    <a:pt x="114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6" y="1039"/>
                    <a:pt x="904" y="960"/>
                  </a:cubicBezTo>
                  <a:cubicBezTo>
                    <a:pt x="1062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9" y="68"/>
                    <a:pt x="2585" y="57"/>
                    <a:pt x="2619" y="46"/>
                  </a:cubicBezTo>
                  <a:cubicBezTo>
                    <a:pt x="2653" y="23"/>
                    <a:pt x="2698" y="12"/>
                    <a:pt x="27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15"/>
            <p:cNvSpPr/>
            <p:nvPr/>
          </p:nvSpPr>
          <p:spPr>
            <a:xfrm>
              <a:off x="128215" y="4826900"/>
              <a:ext cx="99562" cy="30991"/>
            </a:xfrm>
            <a:custGeom>
              <a:rect b="b" l="l" r="r" t="t"/>
              <a:pathLst>
                <a:path extrusionOk="0" h="903" w="2901">
                  <a:moveTo>
                    <a:pt x="2901" y="0"/>
                  </a:moveTo>
                  <a:cubicBezTo>
                    <a:pt x="2743" y="0"/>
                    <a:pt x="2585" y="23"/>
                    <a:pt x="2427" y="45"/>
                  </a:cubicBezTo>
                  <a:cubicBezTo>
                    <a:pt x="2077" y="102"/>
                    <a:pt x="1738" y="181"/>
                    <a:pt x="1400" y="282"/>
                  </a:cubicBezTo>
                  <a:cubicBezTo>
                    <a:pt x="1219" y="339"/>
                    <a:pt x="1039" y="406"/>
                    <a:pt x="869" y="474"/>
                  </a:cubicBezTo>
                  <a:cubicBezTo>
                    <a:pt x="711" y="530"/>
                    <a:pt x="565" y="598"/>
                    <a:pt x="418" y="666"/>
                  </a:cubicBezTo>
                  <a:cubicBezTo>
                    <a:pt x="159" y="790"/>
                    <a:pt x="1" y="903"/>
                    <a:pt x="1" y="903"/>
                  </a:cubicBezTo>
                  <a:cubicBezTo>
                    <a:pt x="1" y="903"/>
                    <a:pt x="181" y="869"/>
                    <a:pt x="463" y="790"/>
                  </a:cubicBezTo>
                  <a:cubicBezTo>
                    <a:pt x="531" y="767"/>
                    <a:pt x="610" y="745"/>
                    <a:pt x="689" y="722"/>
                  </a:cubicBezTo>
                  <a:cubicBezTo>
                    <a:pt x="768" y="688"/>
                    <a:pt x="847" y="666"/>
                    <a:pt x="937" y="643"/>
                  </a:cubicBezTo>
                  <a:cubicBezTo>
                    <a:pt x="1106" y="598"/>
                    <a:pt x="1276" y="542"/>
                    <a:pt x="1456" y="485"/>
                  </a:cubicBezTo>
                  <a:cubicBezTo>
                    <a:pt x="1648" y="429"/>
                    <a:pt x="1829" y="372"/>
                    <a:pt x="1998" y="316"/>
                  </a:cubicBezTo>
                  <a:lnTo>
                    <a:pt x="2460" y="158"/>
                  </a:lnTo>
                  <a:cubicBezTo>
                    <a:pt x="2731" y="68"/>
                    <a:pt x="2901" y="0"/>
                    <a:pt x="290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15"/>
            <p:cNvSpPr/>
            <p:nvPr/>
          </p:nvSpPr>
          <p:spPr>
            <a:xfrm>
              <a:off x="103813" y="4860980"/>
              <a:ext cx="227748" cy="252424"/>
            </a:xfrm>
            <a:custGeom>
              <a:rect b="b" l="l" r="r" t="t"/>
              <a:pathLst>
                <a:path extrusionOk="0" h="7355" w="6636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3" y="1264"/>
                    <a:pt x="610" y="1648"/>
                    <a:pt x="779" y="2889"/>
                  </a:cubicBezTo>
                  <a:cubicBezTo>
                    <a:pt x="836" y="3306"/>
                    <a:pt x="689" y="4187"/>
                    <a:pt x="757" y="4581"/>
                  </a:cubicBezTo>
                  <a:cubicBezTo>
                    <a:pt x="802" y="4965"/>
                    <a:pt x="937" y="5157"/>
                    <a:pt x="1084" y="5529"/>
                  </a:cubicBezTo>
                  <a:cubicBezTo>
                    <a:pt x="1614" y="6782"/>
                    <a:pt x="3307" y="7312"/>
                    <a:pt x="4526" y="7346"/>
                  </a:cubicBezTo>
                  <a:cubicBezTo>
                    <a:pt x="4607" y="7352"/>
                    <a:pt x="4690" y="7355"/>
                    <a:pt x="4772" y="7355"/>
                  </a:cubicBezTo>
                  <a:cubicBezTo>
                    <a:pt x="4998" y="7355"/>
                    <a:pt x="5225" y="7334"/>
                    <a:pt x="5440" y="7301"/>
                  </a:cubicBezTo>
                  <a:cubicBezTo>
                    <a:pt x="6196" y="5924"/>
                    <a:pt x="6636" y="4480"/>
                    <a:pt x="5564" y="3002"/>
                  </a:cubicBezTo>
                  <a:cubicBezTo>
                    <a:pt x="4864" y="2043"/>
                    <a:pt x="4424" y="1569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15"/>
            <p:cNvSpPr/>
            <p:nvPr/>
          </p:nvSpPr>
          <p:spPr>
            <a:xfrm>
              <a:off x="80956" y="4857479"/>
              <a:ext cx="5457" cy="4668"/>
            </a:xfrm>
            <a:custGeom>
              <a:rect b="b" l="l" r="r" t="t"/>
              <a:pathLst>
                <a:path extrusionOk="0" h="136" w="159">
                  <a:moveTo>
                    <a:pt x="1" y="1"/>
                  </a:moveTo>
                  <a:lnTo>
                    <a:pt x="46" y="136"/>
                  </a:lnTo>
                  <a:cubicBezTo>
                    <a:pt x="80" y="113"/>
                    <a:pt x="114" y="102"/>
                    <a:pt x="159" y="80"/>
                  </a:cubicBezTo>
                  <a:cubicBezTo>
                    <a:pt x="102" y="57"/>
                    <a:pt x="57" y="23"/>
                    <a:pt x="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15"/>
            <p:cNvSpPr/>
            <p:nvPr/>
          </p:nvSpPr>
          <p:spPr>
            <a:xfrm>
              <a:off x="103813" y="4860980"/>
              <a:ext cx="166967" cy="163844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13" y="57"/>
                    <a:pt x="1" y="90"/>
                  </a:cubicBezTo>
                  <a:cubicBezTo>
                    <a:pt x="633" y="1275"/>
                    <a:pt x="610" y="1659"/>
                    <a:pt x="779" y="2900"/>
                  </a:cubicBezTo>
                  <a:cubicBezTo>
                    <a:pt x="791" y="3126"/>
                    <a:pt x="791" y="3363"/>
                    <a:pt x="779" y="3600"/>
                  </a:cubicBezTo>
                  <a:cubicBezTo>
                    <a:pt x="858" y="3848"/>
                    <a:pt x="982" y="4062"/>
                    <a:pt x="1129" y="4153"/>
                  </a:cubicBezTo>
                  <a:cubicBezTo>
                    <a:pt x="1206" y="4195"/>
                    <a:pt x="1273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6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38" y="2201"/>
                    <a:pt x="4435" y="1828"/>
                    <a:pt x="4165" y="1512"/>
                  </a:cubicBezTo>
                  <a:cubicBezTo>
                    <a:pt x="3916" y="1343"/>
                    <a:pt x="3645" y="1185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15"/>
            <p:cNvSpPr/>
            <p:nvPr/>
          </p:nvSpPr>
          <p:spPr>
            <a:xfrm>
              <a:off x="115036" y="4857548"/>
              <a:ext cx="253316" cy="253625"/>
            </a:xfrm>
            <a:custGeom>
              <a:rect b="b" l="l" r="r" t="t"/>
              <a:pathLst>
                <a:path extrusionOk="0" h="7390" w="7381">
                  <a:moveTo>
                    <a:pt x="962" y="0"/>
                  </a:moveTo>
                  <a:cubicBezTo>
                    <a:pt x="649" y="0"/>
                    <a:pt x="324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97" y="1669"/>
                    <a:pt x="4537" y="2143"/>
                    <a:pt x="5237" y="3102"/>
                  </a:cubicBezTo>
                  <a:cubicBezTo>
                    <a:pt x="6309" y="4580"/>
                    <a:pt x="5869" y="6024"/>
                    <a:pt x="5124" y="7390"/>
                  </a:cubicBezTo>
                  <a:cubicBezTo>
                    <a:pt x="6681" y="7108"/>
                    <a:pt x="7381" y="5821"/>
                    <a:pt x="6975" y="4004"/>
                  </a:cubicBezTo>
                  <a:cubicBezTo>
                    <a:pt x="6523" y="1962"/>
                    <a:pt x="5372" y="1116"/>
                    <a:pt x="3194" y="416"/>
                  </a:cubicBezTo>
                  <a:cubicBezTo>
                    <a:pt x="3044" y="363"/>
                    <a:pt x="2081" y="0"/>
                    <a:pt x="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15"/>
            <p:cNvSpPr/>
            <p:nvPr/>
          </p:nvSpPr>
          <p:spPr>
            <a:xfrm>
              <a:off x="125881" y="4873369"/>
              <a:ext cx="116619" cy="96439"/>
            </a:xfrm>
            <a:custGeom>
              <a:rect b="b" l="l" r="r" t="t"/>
              <a:pathLst>
                <a:path extrusionOk="0" h="2810" w="3398">
                  <a:moveTo>
                    <a:pt x="1" y="0"/>
                  </a:moveTo>
                  <a:cubicBezTo>
                    <a:pt x="1" y="0"/>
                    <a:pt x="69" y="34"/>
                    <a:pt x="170" y="102"/>
                  </a:cubicBezTo>
                  <a:cubicBezTo>
                    <a:pt x="272" y="169"/>
                    <a:pt x="430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994" y="598"/>
                    <a:pt x="1095" y="666"/>
                    <a:pt x="1208" y="745"/>
                  </a:cubicBezTo>
                  <a:cubicBezTo>
                    <a:pt x="1310" y="813"/>
                    <a:pt x="1423" y="892"/>
                    <a:pt x="1535" y="971"/>
                  </a:cubicBezTo>
                  <a:cubicBezTo>
                    <a:pt x="1637" y="1050"/>
                    <a:pt x="1750" y="1129"/>
                    <a:pt x="1863" y="1219"/>
                  </a:cubicBezTo>
                  <a:cubicBezTo>
                    <a:pt x="1964" y="1309"/>
                    <a:pt x="2066" y="1399"/>
                    <a:pt x="2179" y="1490"/>
                  </a:cubicBezTo>
                  <a:cubicBezTo>
                    <a:pt x="2280" y="1569"/>
                    <a:pt x="2371" y="1659"/>
                    <a:pt x="2461" y="1761"/>
                  </a:cubicBezTo>
                  <a:cubicBezTo>
                    <a:pt x="2551" y="1851"/>
                    <a:pt x="2641" y="1930"/>
                    <a:pt x="2732" y="2020"/>
                  </a:cubicBezTo>
                  <a:cubicBezTo>
                    <a:pt x="2811" y="2110"/>
                    <a:pt x="2878" y="2189"/>
                    <a:pt x="2946" y="2268"/>
                  </a:cubicBezTo>
                  <a:cubicBezTo>
                    <a:pt x="3093" y="2415"/>
                    <a:pt x="3194" y="2562"/>
                    <a:pt x="3273" y="2663"/>
                  </a:cubicBezTo>
                  <a:lnTo>
                    <a:pt x="3397" y="2810"/>
                  </a:lnTo>
                  <a:cubicBezTo>
                    <a:pt x="3397" y="2810"/>
                    <a:pt x="3364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8" y="2189"/>
                  </a:cubicBezTo>
                  <a:cubicBezTo>
                    <a:pt x="2991" y="2099"/>
                    <a:pt x="2923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60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70" y="339"/>
                    <a:pt x="757" y="294"/>
                    <a:pt x="667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2" name="Google Shape;4512;p15"/>
            <p:cNvSpPr/>
            <p:nvPr/>
          </p:nvSpPr>
          <p:spPr>
            <a:xfrm>
              <a:off x="111192" y="4864824"/>
              <a:ext cx="116585" cy="156122"/>
            </a:xfrm>
            <a:custGeom>
              <a:rect b="b" l="l" r="r" t="t"/>
              <a:pathLst>
                <a:path extrusionOk="0" h="4549" w="3397">
                  <a:moveTo>
                    <a:pt x="0" y="1"/>
                  </a:moveTo>
                  <a:cubicBezTo>
                    <a:pt x="0" y="1"/>
                    <a:pt x="68" y="69"/>
                    <a:pt x="192" y="170"/>
                  </a:cubicBezTo>
                  <a:cubicBezTo>
                    <a:pt x="316" y="272"/>
                    <a:pt x="474" y="430"/>
                    <a:pt x="677" y="610"/>
                  </a:cubicBezTo>
                  <a:cubicBezTo>
                    <a:pt x="869" y="791"/>
                    <a:pt x="1083" y="1017"/>
                    <a:pt x="1320" y="1265"/>
                  </a:cubicBezTo>
                  <a:cubicBezTo>
                    <a:pt x="1433" y="1389"/>
                    <a:pt x="1546" y="1524"/>
                    <a:pt x="1659" y="1660"/>
                  </a:cubicBezTo>
                  <a:cubicBezTo>
                    <a:pt x="1783" y="1784"/>
                    <a:pt x="1896" y="1931"/>
                    <a:pt x="2009" y="2066"/>
                  </a:cubicBezTo>
                  <a:cubicBezTo>
                    <a:pt x="2110" y="2213"/>
                    <a:pt x="2223" y="2348"/>
                    <a:pt x="2325" y="2495"/>
                  </a:cubicBezTo>
                  <a:cubicBezTo>
                    <a:pt x="2426" y="2630"/>
                    <a:pt x="2528" y="2777"/>
                    <a:pt x="2618" y="2912"/>
                  </a:cubicBezTo>
                  <a:cubicBezTo>
                    <a:pt x="2708" y="3059"/>
                    <a:pt x="2810" y="3183"/>
                    <a:pt x="2878" y="3318"/>
                  </a:cubicBezTo>
                  <a:cubicBezTo>
                    <a:pt x="2934" y="3465"/>
                    <a:pt x="3013" y="3589"/>
                    <a:pt x="3069" y="3713"/>
                  </a:cubicBezTo>
                  <a:cubicBezTo>
                    <a:pt x="3126" y="3815"/>
                    <a:pt x="3171" y="3928"/>
                    <a:pt x="3216" y="4041"/>
                  </a:cubicBezTo>
                  <a:cubicBezTo>
                    <a:pt x="3261" y="4142"/>
                    <a:pt x="3295" y="4232"/>
                    <a:pt x="3318" y="4311"/>
                  </a:cubicBezTo>
                  <a:cubicBezTo>
                    <a:pt x="3374" y="4458"/>
                    <a:pt x="3397" y="4548"/>
                    <a:pt x="3397" y="4548"/>
                  </a:cubicBezTo>
                  <a:cubicBezTo>
                    <a:pt x="3397" y="4548"/>
                    <a:pt x="3385" y="4458"/>
                    <a:pt x="3363" y="4300"/>
                  </a:cubicBezTo>
                  <a:cubicBezTo>
                    <a:pt x="3351" y="4221"/>
                    <a:pt x="3318" y="4131"/>
                    <a:pt x="3295" y="4018"/>
                  </a:cubicBezTo>
                  <a:cubicBezTo>
                    <a:pt x="3261" y="3894"/>
                    <a:pt x="3227" y="3781"/>
                    <a:pt x="3182" y="3657"/>
                  </a:cubicBezTo>
                  <a:cubicBezTo>
                    <a:pt x="3137" y="3533"/>
                    <a:pt x="3081" y="3397"/>
                    <a:pt x="3013" y="3251"/>
                  </a:cubicBezTo>
                  <a:cubicBezTo>
                    <a:pt x="2934" y="3115"/>
                    <a:pt x="2866" y="2957"/>
                    <a:pt x="2776" y="2811"/>
                  </a:cubicBezTo>
                  <a:cubicBezTo>
                    <a:pt x="2686" y="2664"/>
                    <a:pt x="2595" y="2517"/>
                    <a:pt x="2494" y="2371"/>
                  </a:cubicBezTo>
                  <a:cubicBezTo>
                    <a:pt x="2392" y="2213"/>
                    <a:pt x="2291" y="2055"/>
                    <a:pt x="2178" y="1919"/>
                  </a:cubicBezTo>
                  <a:cubicBezTo>
                    <a:pt x="2054" y="1795"/>
                    <a:pt x="1941" y="1637"/>
                    <a:pt x="1817" y="1513"/>
                  </a:cubicBezTo>
                  <a:cubicBezTo>
                    <a:pt x="1704" y="1378"/>
                    <a:pt x="1569" y="1253"/>
                    <a:pt x="1456" y="1129"/>
                  </a:cubicBezTo>
                  <a:cubicBezTo>
                    <a:pt x="1332" y="1005"/>
                    <a:pt x="1219" y="892"/>
                    <a:pt x="1095" y="791"/>
                  </a:cubicBezTo>
                  <a:cubicBezTo>
                    <a:pt x="970" y="689"/>
                    <a:pt x="858" y="588"/>
                    <a:pt x="756" y="509"/>
                  </a:cubicBezTo>
                  <a:cubicBezTo>
                    <a:pt x="655" y="430"/>
                    <a:pt x="553" y="351"/>
                    <a:pt x="451" y="283"/>
                  </a:cubicBezTo>
                  <a:cubicBezTo>
                    <a:pt x="372" y="227"/>
                    <a:pt x="293" y="170"/>
                    <a:pt x="214" y="125"/>
                  </a:cubicBezTo>
                  <a:cubicBezTo>
                    <a:pt x="7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15"/>
            <p:cNvSpPr/>
            <p:nvPr/>
          </p:nvSpPr>
          <p:spPr>
            <a:xfrm>
              <a:off x="110402" y="4865991"/>
              <a:ext cx="74406" cy="116997"/>
            </a:xfrm>
            <a:custGeom>
              <a:rect b="b" l="l" r="r" t="t"/>
              <a:pathLst>
                <a:path extrusionOk="0" h="3409" w="2168">
                  <a:moveTo>
                    <a:pt x="0" y="1"/>
                  </a:moveTo>
                  <a:cubicBezTo>
                    <a:pt x="0" y="1"/>
                    <a:pt x="34" y="57"/>
                    <a:pt x="102" y="136"/>
                  </a:cubicBezTo>
                  <a:cubicBezTo>
                    <a:pt x="136" y="181"/>
                    <a:pt x="170" y="238"/>
                    <a:pt x="226" y="294"/>
                  </a:cubicBezTo>
                  <a:cubicBezTo>
                    <a:pt x="271" y="362"/>
                    <a:pt x="316" y="430"/>
                    <a:pt x="373" y="509"/>
                  </a:cubicBezTo>
                  <a:lnTo>
                    <a:pt x="553" y="757"/>
                  </a:lnTo>
                  <a:cubicBezTo>
                    <a:pt x="610" y="847"/>
                    <a:pt x="678" y="949"/>
                    <a:pt x="745" y="1039"/>
                  </a:cubicBezTo>
                  <a:cubicBezTo>
                    <a:pt x="881" y="1231"/>
                    <a:pt x="1027" y="1445"/>
                    <a:pt x="1163" y="1660"/>
                  </a:cubicBezTo>
                  <a:cubicBezTo>
                    <a:pt x="1230" y="1761"/>
                    <a:pt x="1298" y="1863"/>
                    <a:pt x="1377" y="1976"/>
                  </a:cubicBezTo>
                  <a:cubicBezTo>
                    <a:pt x="1445" y="2077"/>
                    <a:pt x="1501" y="2179"/>
                    <a:pt x="1569" y="2280"/>
                  </a:cubicBezTo>
                  <a:cubicBezTo>
                    <a:pt x="1625" y="2382"/>
                    <a:pt x="1693" y="2483"/>
                    <a:pt x="1750" y="2574"/>
                  </a:cubicBezTo>
                  <a:cubicBezTo>
                    <a:pt x="1795" y="2664"/>
                    <a:pt x="1840" y="2743"/>
                    <a:pt x="1885" y="2833"/>
                  </a:cubicBezTo>
                  <a:cubicBezTo>
                    <a:pt x="1930" y="2923"/>
                    <a:pt x="1986" y="3002"/>
                    <a:pt x="2009" y="3070"/>
                  </a:cubicBezTo>
                  <a:lnTo>
                    <a:pt x="2088" y="3251"/>
                  </a:lnTo>
                  <a:cubicBezTo>
                    <a:pt x="2133" y="3352"/>
                    <a:pt x="2167" y="3409"/>
                    <a:pt x="2167" y="3409"/>
                  </a:cubicBezTo>
                  <a:cubicBezTo>
                    <a:pt x="2167" y="3409"/>
                    <a:pt x="2156" y="3341"/>
                    <a:pt x="2122" y="3239"/>
                  </a:cubicBezTo>
                  <a:cubicBezTo>
                    <a:pt x="2111" y="3183"/>
                    <a:pt x="2099" y="3115"/>
                    <a:pt x="2077" y="3036"/>
                  </a:cubicBezTo>
                  <a:cubicBezTo>
                    <a:pt x="2065" y="2957"/>
                    <a:pt x="2032" y="2867"/>
                    <a:pt x="1998" y="2788"/>
                  </a:cubicBezTo>
                  <a:cubicBezTo>
                    <a:pt x="1964" y="2698"/>
                    <a:pt x="1930" y="2596"/>
                    <a:pt x="1885" y="2495"/>
                  </a:cubicBezTo>
                  <a:cubicBezTo>
                    <a:pt x="1829" y="2404"/>
                    <a:pt x="1783" y="2291"/>
                    <a:pt x="1727" y="2190"/>
                  </a:cubicBezTo>
                  <a:cubicBezTo>
                    <a:pt x="1671" y="2077"/>
                    <a:pt x="1603" y="1976"/>
                    <a:pt x="1546" y="1863"/>
                  </a:cubicBezTo>
                  <a:cubicBezTo>
                    <a:pt x="1479" y="1750"/>
                    <a:pt x="1411" y="1648"/>
                    <a:pt x="1343" y="1535"/>
                  </a:cubicBezTo>
                  <a:cubicBezTo>
                    <a:pt x="1264" y="1434"/>
                    <a:pt x="1197" y="1321"/>
                    <a:pt x="1118" y="1219"/>
                  </a:cubicBezTo>
                  <a:cubicBezTo>
                    <a:pt x="1050" y="1118"/>
                    <a:pt x="971" y="1028"/>
                    <a:pt x="892" y="926"/>
                  </a:cubicBezTo>
                  <a:cubicBezTo>
                    <a:pt x="757" y="757"/>
                    <a:pt x="621" y="588"/>
                    <a:pt x="463" y="430"/>
                  </a:cubicBezTo>
                  <a:cubicBezTo>
                    <a:pt x="362" y="317"/>
                    <a:pt x="249" y="215"/>
                    <a:pt x="125" y="114"/>
                  </a:cubicBezTo>
                  <a:cubicBezTo>
                    <a:pt x="46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15"/>
            <p:cNvSpPr/>
            <p:nvPr/>
          </p:nvSpPr>
          <p:spPr>
            <a:xfrm>
              <a:off x="110402" y="4865991"/>
              <a:ext cx="44170" cy="10344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68" y="102"/>
                  </a:lnTo>
                  <a:cubicBezTo>
                    <a:pt x="91" y="147"/>
                    <a:pt x="113" y="193"/>
                    <a:pt x="136" y="249"/>
                  </a:cubicBezTo>
                  <a:cubicBezTo>
                    <a:pt x="158" y="305"/>
                    <a:pt x="192" y="373"/>
                    <a:pt x="215" y="441"/>
                  </a:cubicBezTo>
                  <a:cubicBezTo>
                    <a:pt x="271" y="588"/>
                    <a:pt x="339" y="746"/>
                    <a:pt x="418" y="926"/>
                  </a:cubicBezTo>
                  <a:cubicBezTo>
                    <a:pt x="486" y="1118"/>
                    <a:pt x="565" y="1298"/>
                    <a:pt x="644" y="1490"/>
                  </a:cubicBezTo>
                  <a:cubicBezTo>
                    <a:pt x="723" y="1693"/>
                    <a:pt x="802" y="1885"/>
                    <a:pt x="869" y="2055"/>
                  </a:cubicBezTo>
                  <a:cubicBezTo>
                    <a:pt x="937" y="2224"/>
                    <a:pt x="1027" y="2393"/>
                    <a:pt x="1084" y="2540"/>
                  </a:cubicBezTo>
                  <a:cubicBezTo>
                    <a:pt x="1129" y="2675"/>
                    <a:pt x="1185" y="2799"/>
                    <a:pt x="1219" y="2878"/>
                  </a:cubicBezTo>
                  <a:cubicBezTo>
                    <a:pt x="1242" y="2923"/>
                    <a:pt x="1264" y="2969"/>
                    <a:pt x="1287" y="3014"/>
                  </a:cubicBezTo>
                  <a:cubicBezTo>
                    <a:pt x="1287" y="3014"/>
                    <a:pt x="1276" y="2957"/>
                    <a:pt x="1264" y="2867"/>
                  </a:cubicBezTo>
                  <a:cubicBezTo>
                    <a:pt x="1242" y="2743"/>
                    <a:pt x="1219" y="2619"/>
                    <a:pt x="1185" y="2506"/>
                  </a:cubicBezTo>
                  <a:cubicBezTo>
                    <a:pt x="1163" y="2348"/>
                    <a:pt x="1106" y="2167"/>
                    <a:pt x="1050" y="1987"/>
                  </a:cubicBezTo>
                  <a:cubicBezTo>
                    <a:pt x="993" y="1806"/>
                    <a:pt x="926" y="1614"/>
                    <a:pt x="835" y="1423"/>
                  </a:cubicBezTo>
                  <a:cubicBezTo>
                    <a:pt x="757" y="1242"/>
                    <a:pt x="678" y="1050"/>
                    <a:pt x="587" y="870"/>
                  </a:cubicBezTo>
                  <a:cubicBezTo>
                    <a:pt x="542" y="791"/>
                    <a:pt x="497" y="700"/>
                    <a:pt x="452" y="621"/>
                  </a:cubicBezTo>
                  <a:cubicBezTo>
                    <a:pt x="407" y="554"/>
                    <a:pt x="350" y="475"/>
                    <a:pt x="316" y="407"/>
                  </a:cubicBezTo>
                  <a:cubicBezTo>
                    <a:pt x="249" y="294"/>
                    <a:pt x="170" y="193"/>
                    <a:pt x="91" y="102"/>
                  </a:cubicBezTo>
                  <a:cubicBezTo>
                    <a:pt x="34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15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15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15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15"/>
            <p:cNvSpPr/>
            <p:nvPr/>
          </p:nvSpPr>
          <p:spPr>
            <a:xfrm>
              <a:off x="7894213" y="2655130"/>
              <a:ext cx="512020" cy="355384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4" y="10340"/>
                    <a:pt x="599" y="10354"/>
                    <a:pt x="912" y="10354"/>
                  </a:cubicBezTo>
                  <a:cubicBezTo>
                    <a:pt x="6143" y="10354"/>
                    <a:pt x="13801" y="6483"/>
                    <a:pt x="14918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15"/>
            <p:cNvSpPr/>
            <p:nvPr/>
          </p:nvSpPr>
          <p:spPr>
            <a:xfrm>
              <a:off x="7912025" y="2596581"/>
              <a:ext cx="594525" cy="408991"/>
            </a:xfrm>
            <a:custGeom>
              <a:rect b="b" l="l" r="r" t="t"/>
              <a:pathLst>
                <a:path extrusionOk="0" h="11917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82"/>
                  </a:cubicBezTo>
                  <a:cubicBezTo>
                    <a:pt x="13722" y="2156"/>
                    <a:pt x="12831" y="2686"/>
                    <a:pt x="11883" y="3284"/>
                  </a:cubicBezTo>
                  <a:cubicBezTo>
                    <a:pt x="11466" y="3126"/>
                    <a:pt x="11048" y="2980"/>
                    <a:pt x="10631" y="2822"/>
                  </a:cubicBezTo>
                  <a:cubicBezTo>
                    <a:pt x="10394" y="2754"/>
                    <a:pt x="10145" y="2675"/>
                    <a:pt x="9908" y="2607"/>
                  </a:cubicBezTo>
                  <a:cubicBezTo>
                    <a:pt x="9660" y="2540"/>
                    <a:pt x="9412" y="2506"/>
                    <a:pt x="9164" y="2472"/>
                  </a:cubicBezTo>
                  <a:lnTo>
                    <a:pt x="9164" y="2472"/>
                  </a:lnTo>
                  <a:cubicBezTo>
                    <a:pt x="9389" y="2573"/>
                    <a:pt x="9626" y="2652"/>
                    <a:pt x="9863" y="2754"/>
                  </a:cubicBezTo>
                  <a:cubicBezTo>
                    <a:pt x="10100" y="2844"/>
                    <a:pt x="10326" y="2946"/>
                    <a:pt x="10552" y="3047"/>
                  </a:cubicBezTo>
                  <a:cubicBezTo>
                    <a:pt x="10901" y="3194"/>
                    <a:pt x="11251" y="3341"/>
                    <a:pt x="11601" y="3465"/>
                  </a:cubicBezTo>
                  <a:cubicBezTo>
                    <a:pt x="11003" y="3837"/>
                    <a:pt x="10382" y="4243"/>
                    <a:pt x="9750" y="4650"/>
                  </a:cubicBezTo>
                  <a:cubicBezTo>
                    <a:pt x="9739" y="4616"/>
                    <a:pt x="9717" y="4582"/>
                    <a:pt x="9683" y="4571"/>
                  </a:cubicBezTo>
                  <a:lnTo>
                    <a:pt x="8983" y="4368"/>
                  </a:lnTo>
                  <a:cubicBezTo>
                    <a:pt x="8757" y="4322"/>
                    <a:pt x="8520" y="4277"/>
                    <a:pt x="8295" y="4232"/>
                  </a:cubicBezTo>
                  <a:cubicBezTo>
                    <a:pt x="8058" y="4187"/>
                    <a:pt x="7832" y="4153"/>
                    <a:pt x="7595" y="4108"/>
                  </a:cubicBezTo>
                  <a:cubicBezTo>
                    <a:pt x="7369" y="4074"/>
                    <a:pt x="7144" y="4018"/>
                    <a:pt x="6895" y="3984"/>
                  </a:cubicBezTo>
                  <a:lnTo>
                    <a:pt x="6895" y="3984"/>
                  </a:lnTo>
                  <a:cubicBezTo>
                    <a:pt x="7121" y="4074"/>
                    <a:pt x="7336" y="4153"/>
                    <a:pt x="7561" y="4243"/>
                  </a:cubicBezTo>
                  <a:cubicBezTo>
                    <a:pt x="7787" y="4334"/>
                    <a:pt x="8013" y="4390"/>
                    <a:pt x="8250" y="4447"/>
                  </a:cubicBezTo>
                  <a:cubicBezTo>
                    <a:pt x="8475" y="4514"/>
                    <a:pt x="8701" y="4571"/>
                    <a:pt x="8927" y="4627"/>
                  </a:cubicBezTo>
                  <a:cubicBezTo>
                    <a:pt x="9107" y="4684"/>
                    <a:pt x="9288" y="4740"/>
                    <a:pt x="9480" y="4796"/>
                  </a:cubicBezTo>
                  <a:cubicBezTo>
                    <a:pt x="9480" y="4808"/>
                    <a:pt x="9480" y="4819"/>
                    <a:pt x="9480" y="4819"/>
                  </a:cubicBezTo>
                  <a:cubicBezTo>
                    <a:pt x="9118" y="5056"/>
                    <a:pt x="8746" y="5293"/>
                    <a:pt x="8385" y="5530"/>
                  </a:cubicBezTo>
                  <a:lnTo>
                    <a:pt x="7889" y="5868"/>
                  </a:lnTo>
                  <a:lnTo>
                    <a:pt x="7324" y="5688"/>
                  </a:lnTo>
                  <a:cubicBezTo>
                    <a:pt x="7065" y="5631"/>
                    <a:pt x="6805" y="5575"/>
                    <a:pt x="6546" y="5530"/>
                  </a:cubicBezTo>
                  <a:cubicBezTo>
                    <a:pt x="6015" y="5440"/>
                    <a:pt x="5508" y="5361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74" y="5462"/>
                    <a:pt x="5733" y="5541"/>
                  </a:cubicBezTo>
                  <a:lnTo>
                    <a:pt x="6501" y="5756"/>
                  </a:lnTo>
                  <a:cubicBezTo>
                    <a:pt x="6749" y="5823"/>
                    <a:pt x="6997" y="5891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42"/>
                    <a:pt x="5880" y="7245"/>
                  </a:cubicBezTo>
                  <a:cubicBezTo>
                    <a:pt x="5778" y="7200"/>
                    <a:pt x="5688" y="7155"/>
                    <a:pt x="5587" y="7121"/>
                  </a:cubicBezTo>
                  <a:cubicBezTo>
                    <a:pt x="5372" y="7042"/>
                    <a:pt x="5146" y="6974"/>
                    <a:pt x="4932" y="6907"/>
                  </a:cubicBezTo>
                  <a:cubicBezTo>
                    <a:pt x="4706" y="6839"/>
                    <a:pt x="4481" y="6816"/>
                    <a:pt x="4255" y="6771"/>
                  </a:cubicBezTo>
                  <a:cubicBezTo>
                    <a:pt x="4018" y="6760"/>
                    <a:pt x="3792" y="6749"/>
                    <a:pt x="3567" y="6737"/>
                  </a:cubicBezTo>
                  <a:lnTo>
                    <a:pt x="3567" y="6737"/>
                  </a:lnTo>
                  <a:cubicBezTo>
                    <a:pt x="3792" y="6805"/>
                    <a:pt x="4007" y="6861"/>
                    <a:pt x="4221" y="6918"/>
                  </a:cubicBezTo>
                  <a:cubicBezTo>
                    <a:pt x="4436" y="6963"/>
                    <a:pt x="4650" y="7053"/>
                    <a:pt x="4864" y="7121"/>
                  </a:cubicBezTo>
                  <a:cubicBezTo>
                    <a:pt x="5079" y="7189"/>
                    <a:pt x="5282" y="7290"/>
                    <a:pt x="5485" y="7369"/>
                  </a:cubicBezTo>
                  <a:lnTo>
                    <a:pt x="5632" y="7426"/>
                  </a:lnTo>
                  <a:cubicBezTo>
                    <a:pt x="5485" y="7527"/>
                    <a:pt x="5350" y="7629"/>
                    <a:pt x="5214" y="7719"/>
                  </a:cubicBezTo>
                  <a:cubicBezTo>
                    <a:pt x="4774" y="8035"/>
                    <a:pt x="4379" y="8328"/>
                    <a:pt x="3995" y="8610"/>
                  </a:cubicBezTo>
                  <a:cubicBezTo>
                    <a:pt x="3995" y="8610"/>
                    <a:pt x="3995" y="8588"/>
                    <a:pt x="4007" y="8588"/>
                  </a:cubicBezTo>
                  <a:lnTo>
                    <a:pt x="4007" y="8565"/>
                  </a:lnTo>
                  <a:cubicBezTo>
                    <a:pt x="4007" y="8486"/>
                    <a:pt x="3950" y="8430"/>
                    <a:pt x="3883" y="8419"/>
                  </a:cubicBezTo>
                  <a:lnTo>
                    <a:pt x="3860" y="8419"/>
                  </a:lnTo>
                  <a:cubicBezTo>
                    <a:pt x="3499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5" y="8464"/>
                    <a:pt x="2416" y="8543"/>
                    <a:pt x="2765" y="8622"/>
                  </a:cubicBezTo>
                  <a:cubicBezTo>
                    <a:pt x="3070" y="8656"/>
                    <a:pt x="3386" y="8667"/>
                    <a:pt x="3691" y="8689"/>
                  </a:cubicBezTo>
                  <a:cubicBezTo>
                    <a:pt x="3679" y="8746"/>
                    <a:pt x="3668" y="8802"/>
                    <a:pt x="3668" y="8847"/>
                  </a:cubicBezTo>
                  <a:cubicBezTo>
                    <a:pt x="3251" y="9175"/>
                    <a:pt x="2856" y="9479"/>
                    <a:pt x="2495" y="9773"/>
                  </a:cubicBezTo>
                  <a:cubicBezTo>
                    <a:pt x="2111" y="10077"/>
                    <a:pt x="1750" y="10348"/>
                    <a:pt x="1457" y="10619"/>
                  </a:cubicBezTo>
                  <a:cubicBezTo>
                    <a:pt x="1163" y="10890"/>
                    <a:pt x="892" y="11116"/>
                    <a:pt x="678" y="11307"/>
                  </a:cubicBezTo>
                  <a:cubicBezTo>
                    <a:pt x="249" y="11691"/>
                    <a:pt x="1" y="11917"/>
                    <a:pt x="1" y="11917"/>
                  </a:cubicBezTo>
                  <a:lnTo>
                    <a:pt x="712" y="11353"/>
                  </a:lnTo>
                  <a:cubicBezTo>
                    <a:pt x="937" y="11172"/>
                    <a:pt x="1208" y="10946"/>
                    <a:pt x="1513" y="10698"/>
                  </a:cubicBezTo>
                  <a:cubicBezTo>
                    <a:pt x="1829" y="10450"/>
                    <a:pt x="2201" y="10190"/>
                    <a:pt x="2596" y="9886"/>
                  </a:cubicBezTo>
                  <a:lnTo>
                    <a:pt x="3612" y="9141"/>
                  </a:lnTo>
                  <a:lnTo>
                    <a:pt x="3612" y="9141"/>
                  </a:lnTo>
                  <a:cubicBezTo>
                    <a:pt x="3510" y="9660"/>
                    <a:pt x="3443" y="10179"/>
                    <a:pt x="3420" y="10709"/>
                  </a:cubicBezTo>
                  <a:cubicBezTo>
                    <a:pt x="3623" y="10123"/>
                    <a:pt x="3792" y="9513"/>
                    <a:pt x="3928" y="8904"/>
                  </a:cubicBezTo>
                  <a:cubicBezTo>
                    <a:pt x="4368" y="8599"/>
                    <a:pt x="4842" y="8272"/>
                    <a:pt x="5327" y="7933"/>
                  </a:cubicBezTo>
                  <a:cubicBezTo>
                    <a:pt x="5508" y="7798"/>
                    <a:pt x="5688" y="7674"/>
                    <a:pt x="5869" y="7550"/>
                  </a:cubicBezTo>
                  <a:lnTo>
                    <a:pt x="5970" y="7595"/>
                  </a:lnTo>
                  <a:cubicBezTo>
                    <a:pt x="5756" y="8283"/>
                    <a:pt x="5587" y="8972"/>
                    <a:pt x="5451" y="9682"/>
                  </a:cubicBezTo>
                  <a:cubicBezTo>
                    <a:pt x="5767" y="8994"/>
                    <a:pt x="6038" y="8283"/>
                    <a:pt x="6264" y="7561"/>
                  </a:cubicBezTo>
                  <a:cubicBezTo>
                    <a:pt x="6286" y="7493"/>
                    <a:pt x="6252" y="7426"/>
                    <a:pt x="6185" y="7392"/>
                  </a:cubicBezTo>
                  <a:lnTo>
                    <a:pt x="6128" y="7369"/>
                  </a:lnTo>
                  <a:cubicBezTo>
                    <a:pt x="6376" y="7200"/>
                    <a:pt x="6625" y="7019"/>
                    <a:pt x="6895" y="6850"/>
                  </a:cubicBezTo>
                  <a:cubicBezTo>
                    <a:pt x="7200" y="6647"/>
                    <a:pt x="7516" y="6433"/>
                    <a:pt x="7832" y="6218"/>
                  </a:cubicBezTo>
                  <a:lnTo>
                    <a:pt x="7832" y="6218"/>
                  </a:lnTo>
                  <a:cubicBezTo>
                    <a:pt x="7798" y="6365"/>
                    <a:pt x="7764" y="6512"/>
                    <a:pt x="7731" y="6670"/>
                  </a:cubicBezTo>
                  <a:cubicBezTo>
                    <a:pt x="7674" y="6873"/>
                    <a:pt x="7618" y="7087"/>
                    <a:pt x="7573" y="7313"/>
                  </a:cubicBezTo>
                  <a:cubicBezTo>
                    <a:pt x="7516" y="7527"/>
                    <a:pt x="7482" y="7753"/>
                    <a:pt x="7460" y="7979"/>
                  </a:cubicBezTo>
                  <a:cubicBezTo>
                    <a:pt x="7460" y="8091"/>
                    <a:pt x="7460" y="8204"/>
                    <a:pt x="7448" y="8317"/>
                  </a:cubicBezTo>
                  <a:cubicBezTo>
                    <a:pt x="7437" y="8430"/>
                    <a:pt x="7471" y="8531"/>
                    <a:pt x="7482" y="8644"/>
                  </a:cubicBezTo>
                  <a:lnTo>
                    <a:pt x="7516" y="8317"/>
                  </a:lnTo>
                  <a:cubicBezTo>
                    <a:pt x="7539" y="8204"/>
                    <a:pt x="7561" y="8103"/>
                    <a:pt x="7584" y="7990"/>
                  </a:cubicBezTo>
                  <a:cubicBezTo>
                    <a:pt x="7606" y="7888"/>
                    <a:pt x="7640" y="7787"/>
                    <a:pt x="7663" y="7674"/>
                  </a:cubicBezTo>
                  <a:lnTo>
                    <a:pt x="7764" y="7358"/>
                  </a:lnTo>
                  <a:cubicBezTo>
                    <a:pt x="7832" y="7155"/>
                    <a:pt x="7900" y="6940"/>
                    <a:pt x="7967" y="6737"/>
                  </a:cubicBezTo>
                  <a:cubicBezTo>
                    <a:pt x="8046" y="6534"/>
                    <a:pt x="8103" y="6308"/>
                    <a:pt x="8148" y="6083"/>
                  </a:cubicBezTo>
                  <a:cubicBezTo>
                    <a:pt x="8159" y="6060"/>
                    <a:pt x="8148" y="6038"/>
                    <a:pt x="8137" y="6015"/>
                  </a:cubicBezTo>
                  <a:cubicBezTo>
                    <a:pt x="8272" y="5936"/>
                    <a:pt x="8396" y="5846"/>
                    <a:pt x="8520" y="5756"/>
                  </a:cubicBezTo>
                  <a:cubicBezTo>
                    <a:pt x="8814" y="5564"/>
                    <a:pt x="9118" y="5372"/>
                    <a:pt x="9412" y="5169"/>
                  </a:cubicBezTo>
                  <a:lnTo>
                    <a:pt x="9412" y="5169"/>
                  </a:lnTo>
                  <a:cubicBezTo>
                    <a:pt x="9322" y="5857"/>
                    <a:pt x="9254" y="6545"/>
                    <a:pt x="9231" y="7234"/>
                  </a:cubicBezTo>
                  <a:cubicBezTo>
                    <a:pt x="9434" y="6489"/>
                    <a:pt x="9592" y="5733"/>
                    <a:pt x="9705" y="4977"/>
                  </a:cubicBezTo>
                  <a:cubicBezTo>
                    <a:pt x="10405" y="4526"/>
                    <a:pt x="11082" y="4063"/>
                    <a:pt x="11748" y="3645"/>
                  </a:cubicBezTo>
                  <a:lnTo>
                    <a:pt x="11770" y="3634"/>
                  </a:lnTo>
                  <a:lnTo>
                    <a:pt x="11770" y="3634"/>
                  </a:lnTo>
                  <a:cubicBezTo>
                    <a:pt x="11646" y="3961"/>
                    <a:pt x="11511" y="4289"/>
                    <a:pt x="11387" y="4616"/>
                  </a:cubicBezTo>
                  <a:cubicBezTo>
                    <a:pt x="11274" y="5033"/>
                    <a:pt x="11161" y="5440"/>
                    <a:pt x="11071" y="5868"/>
                  </a:cubicBezTo>
                  <a:cubicBezTo>
                    <a:pt x="11251" y="5473"/>
                    <a:pt x="11420" y="5090"/>
                    <a:pt x="11590" y="4684"/>
                  </a:cubicBezTo>
                  <a:cubicBezTo>
                    <a:pt x="11770" y="4300"/>
                    <a:pt x="11940" y="3916"/>
                    <a:pt x="12109" y="3521"/>
                  </a:cubicBezTo>
                  <a:cubicBezTo>
                    <a:pt x="12120" y="3487"/>
                    <a:pt x="12120" y="3454"/>
                    <a:pt x="12109" y="3420"/>
                  </a:cubicBezTo>
                  <a:lnTo>
                    <a:pt x="14580" y="1817"/>
                  </a:ln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15"/>
            <p:cNvSpPr/>
            <p:nvPr/>
          </p:nvSpPr>
          <p:spPr>
            <a:xfrm>
              <a:off x="8147117" y="2689519"/>
              <a:ext cx="313719" cy="547644"/>
            </a:xfrm>
            <a:custGeom>
              <a:rect b="b" l="l" r="r" t="t"/>
              <a:pathLst>
                <a:path extrusionOk="0" h="15957" w="9141">
                  <a:moveTo>
                    <a:pt x="5157" y="1"/>
                  </a:moveTo>
                  <a:cubicBezTo>
                    <a:pt x="2991" y="2088"/>
                    <a:pt x="79" y="3420"/>
                    <a:pt x="136" y="6907"/>
                  </a:cubicBezTo>
                  <a:cubicBezTo>
                    <a:pt x="0" y="10055"/>
                    <a:pt x="2517" y="12526"/>
                    <a:pt x="3115" y="15550"/>
                  </a:cubicBezTo>
                  <a:lnTo>
                    <a:pt x="3228" y="15957"/>
                  </a:lnTo>
                  <a:lnTo>
                    <a:pt x="3465" y="15370"/>
                  </a:lnTo>
                  <a:cubicBezTo>
                    <a:pt x="4582" y="12944"/>
                    <a:pt x="7313" y="11262"/>
                    <a:pt x="8046" y="8780"/>
                  </a:cubicBezTo>
                  <a:cubicBezTo>
                    <a:pt x="9141" y="5485"/>
                    <a:pt x="7042" y="2450"/>
                    <a:pt x="5157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15"/>
            <p:cNvSpPr/>
            <p:nvPr/>
          </p:nvSpPr>
          <p:spPr>
            <a:xfrm>
              <a:off x="8221866" y="2698065"/>
              <a:ext cx="161132" cy="430270"/>
            </a:xfrm>
            <a:custGeom>
              <a:rect b="b" l="l" r="r" t="t"/>
              <a:pathLst>
                <a:path extrusionOk="0" h="12537" w="4695">
                  <a:moveTo>
                    <a:pt x="3013" y="0"/>
                  </a:moveTo>
                  <a:cubicBezTo>
                    <a:pt x="3013" y="0"/>
                    <a:pt x="2991" y="192"/>
                    <a:pt x="2945" y="530"/>
                  </a:cubicBezTo>
                  <a:cubicBezTo>
                    <a:pt x="2912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05" y="1738"/>
                  </a:cubicBezTo>
                  <a:cubicBezTo>
                    <a:pt x="2415" y="1828"/>
                    <a:pt x="2325" y="1941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40" y="2708"/>
                  </a:lnTo>
                  <a:cubicBezTo>
                    <a:pt x="1727" y="2945"/>
                    <a:pt x="1625" y="3171"/>
                    <a:pt x="1546" y="3419"/>
                  </a:cubicBezTo>
                  <a:cubicBezTo>
                    <a:pt x="1456" y="3656"/>
                    <a:pt x="1377" y="3893"/>
                    <a:pt x="1298" y="4130"/>
                  </a:cubicBezTo>
                  <a:cubicBezTo>
                    <a:pt x="1445" y="3916"/>
                    <a:pt x="1557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52" y="2076"/>
                    <a:pt x="2742" y="1986"/>
                  </a:cubicBezTo>
                  <a:lnTo>
                    <a:pt x="2765" y="1964"/>
                  </a:lnTo>
                  <a:lnTo>
                    <a:pt x="2765" y="1964"/>
                  </a:lnTo>
                  <a:cubicBezTo>
                    <a:pt x="2708" y="2550"/>
                    <a:pt x="2629" y="3239"/>
                    <a:pt x="2562" y="3961"/>
                  </a:cubicBezTo>
                  <a:cubicBezTo>
                    <a:pt x="2539" y="4141"/>
                    <a:pt x="2528" y="4344"/>
                    <a:pt x="2505" y="4536"/>
                  </a:cubicBezTo>
                  <a:cubicBezTo>
                    <a:pt x="2347" y="4751"/>
                    <a:pt x="2167" y="4965"/>
                    <a:pt x="2009" y="5191"/>
                  </a:cubicBezTo>
                  <a:cubicBezTo>
                    <a:pt x="1840" y="5416"/>
                    <a:pt x="1659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48" y="6692"/>
                    <a:pt x="880" y="6816"/>
                    <a:pt x="824" y="6940"/>
                  </a:cubicBezTo>
                  <a:cubicBezTo>
                    <a:pt x="756" y="7064"/>
                    <a:pt x="700" y="7199"/>
                    <a:pt x="655" y="7335"/>
                  </a:cubicBezTo>
                  <a:cubicBezTo>
                    <a:pt x="745" y="7211"/>
                    <a:pt x="801" y="7098"/>
                    <a:pt x="903" y="6985"/>
                  </a:cubicBezTo>
                  <a:cubicBezTo>
                    <a:pt x="993" y="6883"/>
                    <a:pt x="1061" y="6759"/>
                    <a:pt x="1162" y="6658"/>
                  </a:cubicBezTo>
                  <a:cubicBezTo>
                    <a:pt x="1332" y="6455"/>
                    <a:pt x="1524" y="6240"/>
                    <a:pt x="1704" y="6026"/>
                  </a:cubicBezTo>
                  <a:cubicBezTo>
                    <a:pt x="1952" y="5744"/>
                    <a:pt x="2212" y="5450"/>
                    <a:pt x="2460" y="5146"/>
                  </a:cubicBezTo>
                  <a:lnTo>
                    <a:pt x="2460" y="5146"/>
                  </a:lnTo>
                  <a:cubicBezTo>
                    <a:pt x="2426" y="5518"/>
                    <a:pt x="2392" y="5890"/>
                    <a:pt x="2370" y="6263"/>
                  </a:cubicBezTo>
                  <a:cubicBezTo>
                    <a:pt x="2336" y="6545"/>
                    <a:pt x="2313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27" y="7493"/>
                    <a:pt x="1614" y="7594"/>
                  </a:cubicBezTo>
                  <a:cubicBezTo>
                    <a:pt x="1377" y="7797"/>
                    <a:pt x="1162" y="8023"/>
                    <a:pt x="971" y="8260"/>
                  </a:cubicBezTo>
                  <a:cubicBezTo>
                    <a:pt x="779" y="8497"/>
                    <a:pt x="610" y="8745"/>
                    <a:pt x="452" y="9005"/>
                  </a:cubicBezTo>
                  <a:cubicBezTo>
                    <a:pt x="282" y="9264"/>
                    <a:pt x="136" y="9524"/>
                    <a:pt x="0" y="9783"/>
                  </a:cubicBezTo>
                  <a:cubicBezTo>
                    <a:pt x="406" y="9343"/>
                    <a:pt x="790" y="8869"/>
                    <a:pt x="1185" y="8452"/>
                  </a:cubicBezTo>
                  <a:cubicBezTo>
                    <a:pt x="1298" y="8350"/>
                    <a:pt x="1399" y="8238"/>
                    <a:pt x="1501" y="8136"/>
                  </a:cubicBezTo>
                  <a:cubicBezTo>
                    <a:pt x="1603" y="8034"/>
                    <a:pt x="1715" y="7933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lnTo>
                    <a:pt x="2234" y="7538"/>
                  </a:lnTo>
                  <a:lnTo>
                    <a:pt x="2234" y="7538"/>
                  </a:lnTo>
                  <a:cubicBezTo>
                    <a:pt x="2201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19" y="11645"/>
                    <a:pt x="1896" y="11995"/>
                  </a:cubicBezTo>
                  <a:cubicBezTo>
                    <a:pt x="1873" y="12345"/>
                    <a:pt x="1873" y="12537"/>
                    <a:pt x="1873" y="12537"/>
                  </a:cubicBezTo>
                  <a:cubicBezTo>
                    <a:pt x="1873" y="12537"/>
                    <a:pt x="1907" y="12345"/>
                    <a:pt x="1964" y="12006"/>
                  </a:cubicBezTo>
                  <a:cubicBezTo>
                    <a:pt x="2020" y="11668"/>
                    <a:pt x="2110" y="11171"/>
                    <a:pt x="2178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17" y="7989"/>
                    <a:pt x="2562" y="7673"/>
                  </a:cubicBezTo>
                  <a:cubicBezTo>
                    <a:pt x="2607" y="7752"/>
                    <a:pt x="2663" y="7843"/>
                    <a:pt x="2708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03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76" y="9185"/>
                  </a:cubicBezTo>
                  <a:cubicBezTo>
                    <a:pt x="3600" y="9411"/>
                    <a:pt x="3701" y="9637"/>
                    <a:pt x="3826" y="9862"/>
                  </a:cubicBezTo>
                  <a:cubicBezTo>
                    <a:pt x="3769" y="9614"/>
                    <a:pt x="3690" y="9377"/>
                    <a:pt x="3622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31" y="8655"/>
                    <a:pt x="3385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41" y="6861"/>
                    <a:pt x="2675" y="6579"/>
                    <a:pt x="2708" y="6297"/>
                  </a:cubicBezTo>
                  <a:cubicBezTo>
                    <a:pt x="2742" y="5879"/>
                    <a:pt x="2765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19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56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22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06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4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14" y="4830"/>
                    <a:pt x="4694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1" y="2708"/>
                    <a:pt x="3385" y="2122"/>
                    <a:pt x="3070" y="1557"/>
                  </a:cubicBezTo>
                  <a:lnTo>
                    <a:pt x="3070" y="1546"/>
                  </a:lnTo>
                  <a:lnTo>
                    <a:pt x="3058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13" y="790"/>
                    <a:pt x="3013" y="553"/>
                  </a:cubicBezTo>
                  <a:cubicBezTo>
                    <a:pt x="3013" y="192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15"/>
            <p:cNvSpPr/>
            <p:nvPr/>
          </p:nvSpPr>
          <p:spPr>
            <a:xfrm>
              <a:off x="8360107" y="2582544"/>
              <a:ext cx="227748" cy="169129"/>
            </a:xfrm>
            <a:custGeom>
              <a:rect b="b" l="l" r="r" t="t"/>
              <a:pathLst>
                <a:path extrusionOk="0" h="4928" w="6636">
                  <a:moveTo>
                    <a:pt x="4161" y="1"/>
                  </a:moveTo>
                  <a:cubicBezTo>
                    <a:pt x="3746" y="1"/>
                    <a:pt x="3345" y="57"/>
                    <a:pt x="3014" y="150"/>
                  </a:cubicBezTo>
                  <a:cubicBezTo>
                    <a:pt x="1558" y="590"/>
                    <a:pt x="429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cubicBezTo>
                    <a:pt x="475" y="3930"/>
                    <a:pt x="655" y="4201"/>
                    <a:pt x="836" y="4483"/>
                  </a:cubicBez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51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47" y="1"/>
                    <a:pt x="416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15"/>
            <p:cNvSpPr/>
            <p:nvPr/>
          </p:nvSpPr>
          <p:spPr>
            <a:xfrm>
              <a:off x="8357018" y="2599601"/>
              <a:ext cx="165388" cy="139305"/>
            </a:xfrm>
            <a:custGeom>
              <a:rect b="b" l="l" r="r" t="t"/>
              <a:pathLst>
                <a:path extrusionOk="0" h="4059" w="4819">
                  <a:moveTo>
                    <a:pt x="2146" y="1"/>
                  </a:moveTo>
                  <a:cubicBezTo>
                    <a:pt x="1718" y="1"/>
                    <a:pt x="1214" y="389"/>
                    <a:pt x="903" y="748"/>
                  </a:cubicBezTo>
                  <a:cubicBezTo>
                    <a:pt x="542" y="1188"/>
                    <a:pt x="271" y="1696"/>
                    <a:pt x="125" y="2248"/>
                  </a:cubicBezTo>
                  <a:cubicBezTo>
                    <a:pt x="0" y="2801"/>
                    <a:pt x="91" y="3343"/>
                    <a:pt x="598" y="3682"/>
                  </a:cubicBezTo>
                  <a:cubicBezTo>
                    <a:pt x="835" y="3840"/>
                    <a:pt x="1106" y="3952"/>
                    <a:pt x="1400" y="3998"/>
                  </a:cubicBezTo>
                  <a:cubicBezTo>
                    <a:pt x="1436" y="4002"/>
                    <a:pt x="1472" y="4004"/>
                    <a:pt x="1506" y="4004"/>
                  </a:cubicBezTo>
                  <a:cubicBezTo>
                    <a:pt x="1715" y="4004"/>
                    <a:pt x="1886" y="3928"/>
                    <a:pt x="2099" y="3919"/>
                  </a:cubicBezTo>
                  <a:cubicBezTo>
                    <a:pt x="2122" y="3918"/>
                    <a:pt x="2144" y="3917"/>
                    <a:pt x="2166" y="3917"/>
                  </a:cubicBezTo>
                  <a:cubicBezTo>
                    <a:pt x="2586" y="3917"/>
                    <a:pt x="2994" y="4058"/>
                    <a:pt x="3409" y="4058"/>
                  </a:cubicBezTo>
                  <a:cubicBezTo>
                    <a:pt x="3562" y="4058"/>
                    <a:pt x="3716" y="4039"/>
                    <a:pt x="3871" y="3986"/>
                  </a:cubicBezTo>
                  <a:cubicBezTo>
                    <a:pt x="4198" y="3873"/>
                    <a:pt x="4728" y="3208"/>
                    <a:pt x="4085" y="3162"/>
                  </a:cubicBezTo>
                  <a:cubicBezTo>
                    <a:pt x="4379" y="3083"/>
                    <a:pt x="4819" y="2824"/>
                    <a:pt x="4695" y="2485"/>
                  </a:cubicBezTo>
                  <a:cubicBezTo>
                    <a:pt x="4615" y="2245"/>
                    <a:pt x="4289" y="2089"/>
                    <a:pt x="4017" y="2089"/>
                  </a:cubicBezTo>
                  <a:cubicBezTo>
                    <a:pt x="3943" y="2089"/>
                    <a:pt x="3874" y="2100"/>
                    <a:pt x="3814" y="2124"/>
                  </a:cubicBezTo>
                  <a:cubicBezTo>
                    <a:pt x="4109" y="1758"/>
                    <a:pt x="4008" y="1236"/>
                    <a:pt x="3645" y="1236"/>
                  </a:cubicBezTo>
                  <a:cubicBezTo>
                    <a:pt x="3550" y="1236"/>
                    <a:pt x="3436" y="1272"/>
                    <a:pt x="3307" y="1357"/>
                  </a:cubicBezTo>
                  <a:cubicBezTo>
                    <a:pt x="3465" y="1154"/>
                    <a:pt x="3713" y="759"/>
                    <a:pt x="3487" y="522"/>
                  </a:cubicBezTo>
                  <a:cubicBezTo>
                    <a:pt x="3423" y="454"/>
                    <a:pt x="3347" y="429"/>
                    <a:pt x="3267" y="429"/>
                  </a:cubicBezTo>
                  <a:cubicBezTo>
                    <a:pt x="3108" y="429"/>
                    <a:pt x="2934" y="526"/>
                    <a:pt x="2799" y="578"/>
                  </a:cubicBezTo>
                  <a:cubicBezTo>
                    <a:pt x="2659" y="157"/>
                    <a:pt x="2418" y="1"/>
                    <a:pt x="21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15"/>
            <p:cNvSpPr/>
            <p:nvPr/>
          </p:nvSpPr>
          <p:spPr>
            <a:xfrm>
              <a:off x="8357773" y="2556975"/>
              <a:ext cx="217692" cy="135701"/>
            </a:xfrm>
            <a:custGeom>
              <a:rect b="b" l="l" r="r" t="t"/>
              <a:pathLst>
                <a:path extrusionOk="0" h="3954" w="6343">
                  <a:moveTo>
                    <a:pt x="4237" y="0"/>
                  </a:moveTo>
                  <a:cubicBezTo>
                    <a:pt x="3593" y="0"/>
                    <a:pt x="2922" y="182"/>
                    <a:pt x="2416" y="421"/>
                  </a:cubicBezTo>
                  <a:cubicBezTo>
                    <a:pt x="1671" y="771"/>
                    <a:pt x="1062" y="1392"/>
                    <a:pt x="622" y="2080"/>
                  </a:cubicBezTo>
                  <a:cubicBezTo>
                    <a:pt x="407" y="2362"/>
                    <a:pt x="227" y="2667"/>
                    <a:pt x="91" y="3005"/>
                  </a:cubicBezTo>
                  <a:cubicBezTo>
                    <a:pt x="12" y="3276"/>
                    <a:pt x="1" y="3558"/>
                    <a:pt x="46" y="3840"/>
                  </a:cubicBezTo>
                  <a:cubicBezTo>
                    <a:pt x="46" y="3863"/>
                    <a:pt x="46" y="3874"/>
                    <a:pt x="57" y="3897"/>
                  </a:cubicBezTo>
                  <a:cubicBezTo>
                    <a:pt x="57" y="3908"/>
                    <a:pt x="69" y="3931"/>
                    <a:pt x="69" y="3953"/>
                  </a:cubicBezTo>
                  <a:cubicBezTo>
                    <a:pt x="294" y="3107"/>
                    <a:pt x="780" y="2351"/>
                    <a:pt x="1445" y="1798"/>
                  </a:cubicBezTo>
                  <a:cubicBezTo>
                    <a:pt x="1919" y="1380"/>
                    <a:pt x="2472" y="1064"/>
                    <a:pt x="3082" y="895"/>
                  </a:cubicBezTo>
                  <a:cubicBezTo>
                    <a:pt x="3412" y="802"/>
                    <a:pt x="3811" y="746"/>
                    <a:pt x="4224" y="746"/>
                  </a:cubicBezTo>
                  <a:cubicBezTo>
                    <a:pt x="5011" y="746"/>
                    <a:pt x="5847" y="949"/>
                    <a:pt x="6343" y="1482"/>
                  </a:cubicBezTo>
                  <a:cubicBezTo>
                    <a:pt x="6241" y="1234"/>
                    <a:pt x="6128" y="997"/>
                    <a:pt x="5982" y="782"/>
                  </a:cubicBezTo>
                  <a:cubicBezTo>
                    <a:pt x="5590" y="210"/>
                    <a:pt x="4929" y="0"/>
                    <a:pt x="4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15"/>
            <p:cNvSpPr/>
            <p:nvPr/>
          </p:nvSpPr>
          <p:spPr>
            <a:xfrm>
              <a:off x="8365152" y="2615937"/>
              <a:ext cx="99940" cy="76740"/>
            </a:xfrm>
            <a:custGeom>
              <a:rect b="b" l="l" r="r" t="t"/>
              <a:pathLst>
                <a:path extrusionOk="0" h="2236" w="2912">
                  <a:moveTo>
                    <a:pt x="2912" y="1"/>
                  </a:moveTo>
                  <a:lnTo>
                    <a:pt x="2912" y="1"/>
                  </a:lnTo>
                  <a:cubicBezTo>
                    <a:pt x="2709" y="46"/>
                    <a:pt x="2517" y="91"/>
                    <a:pt x="2325" y="159"/>
                  </a:cubicBezTo>
                  <a:cubicBezTo>
                    <a:pt x="2246" y="181"/>
                    <a:pt x="2156" y="215"/>
                    <a:pt x="2054" y="260"/>
                  </a:cubicBezTo>
                  <a:cubicBezTo>
                    <a:pt x="1964" y="294"/>
                    <a:pt x="1862" y="339"/>
                    <a:pt x="1761" y="385"/>
                  </a:cubicBezTo>
                  <a:cubicBezTo>
                    <a:pt x="1659" y="441"/>
                    <a:pt x="1558" y="497"/>
                    <a:pt x="1456" y="554"/>
                  </a:cubicBezTo>
                  <a:cubicBezTo>
                    <a:pt x="1343" y="610"/>
                    <a:pt x="1242" y="667"/>
                    <a:pt x="1140" y="734"/>
                  </a:cubicBezTo>
                  <a:cubicBezTo>
                    <a:pt x="1039" y="813"/>
                    <a:pt x="948" y="870"/>
                    <a:pt x="847" y="949"/>
                  </a:cubicBezTo>
                  <a:cubicBezTo>
                    <a:pt x="756" y="1016"/>
                    <a:pt x="666" y="1095"/>
                    <a:pt x="587" y="1186"/>
                  </a:cubicBezTo>
                  <a:cubicBezTo>
                    <a:pt x="508" y="1265"/>
                    <a:pt x="440" y="1344"/>
                    <a:pt x="361" y="1423"/>
                  </a:cubicBezTo>
                  <a:cubicBezTo>
                    <a:pt x="305" y="1502"/>
                    <a:pt x="249" y="1581"/>
                    <a:pt x="203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79" y="2032"/>
                    <a:pt x="102" y="1976"/>
                    <a:pt x="136" y="1919"/>
                  </a:cubicBezTo>
                  <a:cubicBezTo>
                    <a:pt x="181" y="1851"/>
                    <a:pt x="226" y="1784"/>
                    <a:pt x="282" y="1727"/>
                  </a:cubicBezTo>
                  <a:cubicBezTo>
                    <a:pt x="328" y="1648"/>
                    <a:pt x="384" y="1581"/>
                    <a:pt x="463" y="1513"/>
                  </a:cubicBezTo>
                  <a:cubicBezTo>
                    <a:pt x="531" y="1434"/>
                    <a:pt x="598" y="1366"/>
                    <a:pt x="689" y="1299"/>
                  </a:cubicBezTo>
                  <a:cubicBezTo>
                    <a:pt x="734" y="1265"/>
                    <a:pt x="768" y="1220"/>
                    <a:pt x="813" y="1186"/>
                  </a:cubicBezTo>
                  <a:lnTo>
                    <a:pt x="948" y="1084"/>
                  </a:lnTo>
                  <a:cubicBezTo>
                    <a:pt x="1039" y="1005"/>
                    <a:pt x="1140" y="949"/>
                    <a:pt x="1230" y="881"/>
                  </a:cubicBezTo>
                  <a:cubicBezTo>
                    <a:pt x="1332" y="813"/>
                    <a:pt x="1433" y="746"/>
                    <a:pt x="1535" y="689"/>
                  </a:cubicBezTo>
                  <a:cubicBezTo>
                    <a:pt x="1625" y="633"/>
                    <a:pt x="1727" y="576"/>
                    <a:pt x="1828" y="520"/>
                  </a:cubicBezTo>
                  <a:cubicBezTo>
                    <a:pt x="2020" y="407"/>
                    <a:pt x="2201" y="317"/>
                    <a:pt x="2370" y="238"/>
                  </a:cubicBezTo>
                  <a:cubicBezTo>
                    <a:pt x="2449" y="204"/>
                    <a:pt x="2517" y="170"/>
                    <a:pt x="2584" y="136"/>
                  </a:cubicBezTo>
                  <a:cubicBezTo>
                    <a:pt x="2652" y="114"/>
                    <a:pt x="2709" y="91"/>
                    <a:pt x="2754" y="69"/>
                  </a:cubicBezTo>
                  <a:cubicBezTo>
                    <a:pt x="2855" y="23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15"/>
            <p:cNvSpPr/>
            <p:nvPr/>
          </p:nvSpPr>
          <p:spPr>
            <a:xfrm>
              <a:off x="8386465" y="2641711"/>
              <a:ext cx="62771" cy="31574"/>
            </a:xfrm>
            <a:custGeom>
              <a:rect b="b" l="l" r="r" t="t"/>
              <a:pathLst>
                <a:path extrusionOk="0" h="920" w="1829">
                  <a:moveTo>
                    <a:pt x="1390" y="1"/>
                  </a:moveTo>
                  <a:cubicBezTo>
                    <a:pt x="1370" y="1"/>
                    <a:pt x="1350" y="2"/>
                    <a:pt x="1332" y="6"/>
                  </a:cubicBezTo>
                  <a:cubicBezTo>
                    <a:pt x="1264" y="6"/>
                    <a:pt x="1207" y="17"/>
                    <a:pt x="1140" y="28"/>
                  </a:cubicBezTo>
                  <a:cubicBezTo>
                    <a:pt x="1130" y="32"/>
                    <a:pt x="1118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56" y="107"/>
                  </a:lnTo>
                  <a:cubicBezTo>
                    <a:pt x="677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61" y="717"/>
                    <a:pt x="463" y="660"/>
                    <a:pt x="564" y="593"/>
                  </a:cubicBezTo>
                  <a:cubicBezTo>
                    <a:pt x="666" y="525"/>
                    <a:pt x="779" y="457"/>
                    <a:pt x="891" y="401"/>
                  </a:cubicBezTo>
                  <a:cubicBezTo>
                    <a:pt x="1004" y="344"/>
                    <a:pt x="1106" y="288"/>
                    <a:pt x="1219" y="243"/>
                  </a:cubicBezTo>
                  <a:cubicBezTo>
                    <a:pt x="1275" y="220"/>
                    <a:pt x="1320" y="186"/>
                    <a:pt x="1377" y="175"/>
                  </a:cubicBezTo>
                  <a:cubicBezTo>
                    <a:pt x="1422" y="153"/>
                    <a:pt x="1467" y="141"/>
                    <a:pt x="1512" y="119"/>
                  </a:cubicBezTo>
                  <a:cubicBezTo>
                    <a:pt x="1557" y="107"/>
                    <a:pt x="1591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42" y="10"/>
                    <a:pt x="1731" y="11"/>
                    <a:pt x="1720" y="11"/>
                  </a:cubicBezTo>
                  <a:cubicBezTo>
                    <a:pt x="1698" y="11"/>
                    <a:pt x="1670" y="6"/>
                    <a:pt x="1647" y="6"/>
                  </a:cubicBezTo>
                  <a:lnTo>
                    <a:pt x="1501" y="6"/>
                  </a:lnTo>
                  <a:cubicBezTo>
                    <a:pt x="1471" y="6"/>
                    <a:pt x="1431" y="1"/>
                    <a:pt x="139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15"/>
            <p:cNvSpPr/>
            <p:nvPr/>
          </p:nvSpPr>
          <p:spPr>
            <a:xfrm>
              <a:off x="8387597" y="2655542"/>
              <a:ext cx="55427" cy="21244"/>
            </a:xfrm>
            <a:custGeom>
              <a:rect b="b" l="l" r="r" t="t"/>
              <a:pathLst>
                <a:path extrusionOk="0" h="619" w="1615">
                  <a:moveTo>
                    <a:pt x="1266" y="1"/>
                  </a:moveTo>
                  <a:cubicBezTo>
                    <a:pt x="1242" y="1"/>
                    <a:pt x="1220" y="3"/>
                    <a:pt x="1197" y="9"/>
                  </a:cubicBezTo>
                  <a:cubicBezTo>
                    <a:pt x="1152" y="9"/>
                    <a:pt x="1095" y="9"/>
                    <a:pt x="1050" y="20"/>
                  </a:cubicBezTo>
                  <a:cubicBezTo>
                    <a:pt x="994" y="32"/>
                    <a:pt x="937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20" y="201"/>
                    <a:pt x="475" y="224"/>
                    <a:pt x="430" y="257"/>
                  </a:cubicBezTo>
                  <a:cubicBezTo>
                    <a:pt x="351" y="303"/>
                    <a:pt x="272" y="359"/>
                    <a:pt x="193" y="415"/>
                  </a:cubicBezTo>
                  <a:cubicBezTo>
                    <a:pt x="148" y="460"/>
                    <a:pt x="102" y="506"/>
                    <a:pt x="57" y="562"/>
                  </a:cubicBezTo>
                  <a:cubicBezTo>
                    <a:pt x="23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49" y="494"/>
                  </a:cubicBezTo>
                  <a:cubicBezTo>
                    <a:pt x="294" y="483"/>
                    <a:pt x="328" y="460"/>
                    <a:pt x="373" y="449"/>
                  </a:cubicBezTo>
                  <a:cubicBezTo>
                    <a:pt x="407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81" y="235"/>
                    <a:pt x="983" y="201"/>
                    <a:pt x="1084" y="167"/>
                  </a:cubicBezTo>
                  <a:cubicBezTo>
                    <a:pt x="1129" y="156"/>
                    <a:pt x="1186" y="145"/>
                    <a:pt x="1220" y="133"/>
                  </a:cubicBezTo>
                  <a:lnTo>
                    <a:pt x="1344" y="99"/>
                  </a:lnTo>
                  <a:cubicBezTo>
                    <a:pt x="1423" y="77"/>
                    <a:pt x="1490" y="66"/>
                    <a:pt x="1536" y="54"/>
                  </a:cubicBezTo>
                  <a:lnTo>
                    <a:pt x="1614" y="32"/>
                  </a:lnTo>
                  <a:cubicBezTo>
                    <a:pt x="1592" y="32"/>
                    <a:pt x="1569" y="20"/>
                    <a:pt x="1536" y="20"/>
                  </a:cubicBezTo>
                  <a:cubicBezTo>
                    <a:pt x="1496" y="12"/>
                    <a:pt x="1450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15" y="3"/>
                    <a:pt x="1290" y="1"/>
                    <a:pt x="126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15"/>
            <p:cNvSpPr/>
            <p:nvPr/>
          </p:nvSpPr>
          <p:spPr>
            <a:xfrm>
              <a:off x="8345006" y="2680184"/>
              <a:ext cx="173934" cy="235332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1" y="25"/>
                    <a:pt x="249" y="47"/>
                  </a:cubicBezTo>
                  <a:cubicBezTo>
                    <a:pt x="113" y="555"/>
                    <a:pt x="34" y="1074"/>
                    <a:pt x="34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2" y="6671"/>
                    <a:pt x="2846" y="6857"/>
                    <a:pt x="3369" y="6857"/>
                  </a:cubicBezTo>
                  <a:cubicBezTo>
                    <a:pt x="3779" y="6857"/>
                    <a:pt x="4177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51" y="6062"/>
                    <a:pt x="4808" y="5881"/>
                  </a:cubicBezTo>
                  <a:cubicBezTo>
                    <a:pt x="5067" y="4854"/>
                    <a:pt x="4763" y="3805"/>
                    <a:pt x="4311" y="2868"/>
                  </a:cubicBezTo>
                  <a:cubicBezTo>
                    <a:pt x="4029" y="2304"/>
                    <a:pt x="3499" y="1762"/>
                    <a:pt x="3036" y="1345"/>
                  </a:cubicBezTo>
                  <a:cubicBezTo>
                    <a:pt x="2308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15"/>
            <p:cNvSpPr/>
            <p:nvPr/>
          </p:nvSpPr>
          <p:spPr>
            <a:xfrm>
              <a:off x="8341917" y="2675208"/>
              <a:ext cx="133642" cy="135598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5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05" y="3407"/>
                    <a:pt x="2838" y="3569"/>
                    <a:pt x="3018" y="3569"/>
                  </a:cubicBezTo>
                  <a:cubicBezTo>
                    <a:pt x="3057" y="3569"/>
                    <a:pt x="3094" y="3562"/>
                    <a:pt x="3126" y="3544"/>
                  </a:cubicBezTo>
                  <a:cubicBezTo>
                    <a:pt x="3295" y="3453"/>
                    <a:pt x="3228" y="3261"/>
                    <a:pt x="3103" y="3126"/>
                  </a:cubicBezTo>
                  <a:lnTo>
                    <a:pt x="3103" y="3126"/>
                  </a:lnTo>
                  <a:cubicBezTo>
                    <a:pt x="3170" y="3184"/>
                    <a:pt x="3250" y="3212"/>
                    <a:pt x="3329" y="3212"/>
                  </a:cubicBezTo>
                  <a:cubicBezTo>
                    <a:pt x="3465" y="3212"/>
                    <a:pt x="3599" y="3129"/>
                    <a:pt x="3656" y="2979"/>
                  </a:cubicBezTo>
                  <a:cubicBezTo>
                    <a:pt x="3893" y="2539"/>
                    <a:pt x="3442" y="1704"/>
                    <a:pt x="3182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15"/>
            <p:cNvSpPr/>
            <p:nvPr/>
          </p:nvSpPr>
          <p:spPr>
            <a:xfrm>
              <a:off x="8355474" y="2675070"/>
              <a:ext cx="180111" cy="224796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8" y="44"/>
                    <a:pt x="0" y="151"/>
                  </a:cubicBezTo>
                  <a:cubicBezTo>
                    <a:pt x="16" y="151"/>
                    <a:pt x="31" y="151"/>
                    <a:pt x="46" y="151"/>
                  </a:cubicBezTo>
                  <a:cubicBezTo>
                    <a:pt x="1024" y="151"/>
                    <a:pt x="1998" y="850"/>
                    <a:pt x="2731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79" y="6380"/>
                    <a:pt x="4311" y="6549"/>
                  </a:cubicBezTo>
                  <a:cubicBezTo>
                    <a:pt x="4819" y="6098"/>
                    <a:pt x="5247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15"/>
            <p:cNvSpPr/>
            <p:nvPr/>
          </p:nvSpPr>
          <p:spPr>
            <a:xfrm>
              <a:off x="8339583" y="2680253"/>
              <a:ext cx="92595" cy="53059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63" y="181"/>
                  </a:cubicBezTo>
                  <a:cubicBezTo>
                    <a:pt x="599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5" y="508"/>
                  </a:cubicBezTo>
                  <a:cubicBezTo>
                    <a:pt x="1276" y="542"/>
                    <a:pt x="1366" y="587"/>
                    <a:pt x="1445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63" y="869"/>
                    <a:pt x="1953" y="914"/>
                  </a:cubicBezTo>
                  <a:cubicBezTo>
                    <a:pt x="2032" y="959"/>
                    <a:pt x="2111" y="1004"/>
                    <a:pt x="2167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49" y="1286"/>
                    <a:pt x="2494" y="1332"/>
                  </a:cubicBezTo>
                  <a:cubicBezTo>
                    <a:pt x="2540" y="1365"/>
                    <a:pt x="2573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03" y="1016"/>
                    <a:pt x="2246" y="959"/>
                  </a:cubicBezTo>
                  <a:cubicBezTo>
                    <a:pt x="2178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24" y="485"/>
                  </a:cubicBezTo>
                  <a:cubicBezTo>
                    <a:pt x="1355" y="395"/>
                    <a:pt x="1174" y="316"/>
                    <a:pt x="982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15"/>
            <p:cNvSpPr/>
            <p:nvPr/>
          </p:nvSpPr>
          <p:spPr>
            <a:xfrm>
              <a:off x="8348884" y="2684097"/>
              <a:ext cx="62771" cy="52338"/>
            </a:xfrm>
            <a:custGeom>
              <a:rect b="b" l="l" r="r" t="t"/>
              <a:pathLst>
                <a:path extrusionOk="0" h="1525" w="1829">
                  <a:moveTo>
                    <a:pt x="0" y="1"/>
                  </a:moveTo>
                  <a:lnTo>
                    <a:pt x="91" y="69"/>
                  </a:lnTo>
                  <a:cubicBezTo>
                    <a:pt x="136" y="102"/>
                    <a:pt x="226" y="148"/>
                    <a:pt x="305" y="215"/>
                  </a:cubicBezTo>
                  <a:cubicBezTo>
                    <a:pt x="350" y="249"/>
                    <a:pt x="395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5" y="633"/>
                    <a:pt x="948" y="723"/>
                  </a:cubicBezTo>
                  <a:cubicBezTo>
                    <a:pt x="1050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49" y="1457"/>
                  </a:cubicBezTo>
                  <a:cubicBezTo>
                    <a:pt x="1795" y="1502"/>
                    <a:pt x="1828" y="1524"/>
                    <a:pt x="1828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27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76" y="802"/>
                    <a:pt x="1163" y="700"/>
                    <a:pt x="1061" y="599"/>
                  </a:cubicBezTo>
                  <a:cubicBezTo>
                    <a:pt x="993" y="554"/>
                    <a:pt x="937" y="509"/>
                    <a:pt x="881" y="452"/>
                  </a:cubicBezTo>
                  <a:cubicBezTo>
                    <a:pt x="824" y="407"/>
                    <a:pt x="756" y="362"/>
                    <a:pt x="700" y="328"/>
                  </a:cubicBezTo>
                  <a:cubicBezTo>
                    <a:pt x="632" y="294"/>
                    <a:pt x="576" y="249"/>
                    <a:pt x="520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15"/>
            <p:cNvSpPr/>
            <p:nvPr/>
          </p:nvSpPr>
          <p:spPr>
            <a:xfrm>
              <a:off x="8343839" y="2680630"/>
              <a:ext cx="46504" cy="54637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5" y="373"/>
                  </a:cubicBezTo>
                  <a:cubicBezTo>
                    <a:pt x="339" y="429"/>
                    <a:pt x="373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45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1" y="1264"/>
                    <a:pt x="1095" y="1309"/>
                    <a:pt x="1129" y="1343"/>
                  </a:cubicBezTo>
                  <a:cubicBezTo>
                    <a:pt x="1253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61" y="1061"/>
                    <a:pt x="1028" y="1005"/>
                  </a:cubicBezTo>
                  <a:cubicBezTo>
                    <a:pt x="960" y="903"/>
                    <a:pt x="881" y="801"/>
                    <a:pt x="791" y="700"/>
                  </a:cubicBezTo>
                  <a:cubicBezTo>
                    <a:pt x="700" y="598"/>
                    <a:pt x="610" y="497"/>
                    <a:pt x="531" y="418"/>
                  </a:cubicBezTo>
                  <a:cubicBezTo>
                    <a:pt x="441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15"/>
            <p:cNvSpPr/>
            <p:nvPr/>
          </p:nvSpPr>
          <p:spPr>
            <a:xfrm>
              <a:off x="8184285" y="2678674"/>
              <a:ext cx="177812" cy="183406"/>
            </a:xfrm>
            <a:custGeom>
              <a:rect b="b" l="l" r="r" t="t"/>
              <a:pathLst>
                <a:path extrusionOk="0" h="5344" w="5181">
                  <a:moveTo>
                    <a:pt x="5033" y="1"/>
                  </a:moveTo>
                  <a:lnTo>
                    <a:pt x="4638" y="91"/>
                  </a:lnTo>
                  <a:cubicBezTo>
                    <a:pt x="4153" y="204"/>
                    <a:pt x="3679" y="351"/>
                    <a:pt x="3217" y="543"/>
                  </a:cubicBezTo>
                  <a:cubicBezTo>
                    <a:pt x="1851" y="1129"/>
                    <a:pt x="147" y="2280"/>
                    <a:pt x="34" y="3928"/>
                  </a:cubicBezTo>
                  <a:cubicBezTo>
                    <a:pt x="1" y="4357"/>
                    <a:pt x="136" y="4785"/>
                    <a:pt x="396" y="5124"/>
                  </a:cubicBezTo>
                  <a:cubicBezTo>
                    <a:pt x="565" y="5225"/>
                    <a:pt x="745" y="5293"/>
                    <a:pt x="937" y="5316"/>
                  </a:cubicBezTo>
                  <a:cubicBezTo>
                    <a:pt x="1079" y="5335"/>
                    <a:pt x="1219" y="5344"/>
                    <a:pt x="1356" y="5344"/>
                  </a:cubicBezTo>
                  <a:cubicBezTo>
                    <a:pt x="2040" y="5344"/>
                    <a:pt x="2672" y="5120"/>
                    <a:pt x="3273" y="4763"/>
                  </a:cubicBezTo>
                  <a:cubicBezTo>
                    <a:pt x="4108" y="4266"/>
                    <a:pt x="4650" y="3420"/>
                    <a:pt x="4932" y="2495"/>
                  </a:cubicBezTo>
                  <a:cubicBezTo>
                    <a:pt x="5033" y="2122"/>
                    <a:pt x="5101" y="1739"/>
                    <a:pt x="5146" y="1344"/>
                  </a:cubicBezTo>
                  <a:cubicBezTo>
                    <a:pt x="5180" y="892"/>
                    <a:pt x="5135" y="441"/>
                    <a:pt x="503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15"/>
            <p:cNvSpPr/>
            <p:nvPr/>
          </p:nvSpPr>
          <p:spPr>
            <a:xfrm>
              <a:off x="8253406" y="2670540"/>
              <a:ext cx="121458" cy="117683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4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28" y="2334"/>
                    <a:pt x="399" y="2864"/>
                    <a:pt x="677" y="2864"/>
                  </a:cubicBezTo>
                  <a:cubicBezTo>
                    <a:pt x="726" y="2864"/>
                    <a:pt x="784" y="2848"/>
                    <a:pt x="853" y="2811"/>
                  </a:cubicBezTo>
                  <a:cubicBezTo>
                    <a:pt x="866" y="3152"/>
                    <a:pt x="1082" y="3366"/>
                    <a:pt x="1322" y="3366"/>
                  </a:cubicBezTo>
                  <a:cubicBezTo>
                    <a:pt x="1486" y="3366"/>
                    <a:pt x="1661" y="3266"/>
                    <a:pt x="1789" y="3036"/>
                  </a:cubicBezTo>
                  <a:lnTo>
                    <a:pt x="1789" y="3036"/>
                  </a:lnTo>
                  <a:cubicBezTo>
                    <a:pt x="1738" y="3326"/>
                    <a:pt x="1871" y="3428"/>
                    <a:pt x="2060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15"/>
            <p:cNvSpPr/>
            <p:nvPr/>
          </p:nvSpPr>
          <p:spPr>
            <a:xfrm>
              <a:off x="8197464" y="2678296"/>
              <a:ext cx="189412" cy="203964"/>
            </a:xfrm>
            <a:custGeom>
              <a:rect b="b" l="l" r="r" t="t"/>
              <a:pathLst>
                <a:path extrusionOk="0" h="5943" w="5519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17" y="1738"/>
                    <a:pt x="4649" y="2122"/>
                    <a:pt x="4537" y="2506"/>
                  </a:cubicBezTo>
                  <a:cubicBezTo>
                    <a:pt x="4254" y="3420"/>
                    <a:pt x="3724" y="4266"/>
                    <a:pt x="2889" y="4763"/>
                  </a:cubicBezTo>
                  <a:cubicBezTo>
                    <a:pt x="2282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3" y="5315"/>
                  </a:cubicBezTo>
                  <a:cubicBezTo>
                    <a:pt x="361" y="5293"/>
                    <a:pt x="170" y="5225"/>
                    <a:pt x="0" y="5124"/>
                  </a:cubicBezTo>
                  <a:lnTo>
                    <a:pt x="0" y="5124"/>
                  </a:lnTo>
                  <a:cubicBezTo>
                    <a:pt x="215" y="5417"/>
                    <a:pt x="508" y="5643"/>
                    <a:pt x="847" y="5778"/>
                  </a:cubicBezTo>
                  <a:cubicBezTo>
                    <a:pt x="1117" y="5891"/>
                    <a:pt x="1404" y="5943"/>
                    <a:pt x="1696" y="5943"/>
                  </a:cubicBezTo>
                  <a:cubicBezTo>
                    <a:pt x="2916" y="5943"/>
                    <a:pt x="4217" y="5042"/>
                    <a:pt x="4672" y="3995"/>
                  </a:cubicBezTo>
                  <a:cubicBezTo>
                    <a:pt x="5247" y="2743"/>
                    <a:pt x="5518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15"/>
            <p:cNvSpPr/>
            <p:nvPr/>
          </p:nvSpPr>
          <p:spPr>
            <a:xfrm>
              <a:off x="8329905" y="2676752"/>
              <a:ext cx="31403" cy="110785"/>
            </a:xfrm>
            <a:custGeom>
              <a:rect b="b" l="l" r="r" t="t"/>
              <a:pathLst>
                <a:path extrusionOk="0" h="3228" w="915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13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689" y="1230"/>
                    <a:pt x="666" y="1332"/>
                  </a:cubicBezTo>
                  <a:cubicBezTo>
                    <a:pt x="632" y="1434"/>
                    <a:pt x="610" y="1535"/>
                    <a:pt x="576" y="1637"/>
                  </a:cubicBezTo>
                  <a:cubicBezTo>
                    <a:pt x="508" y="1840"/>
                    <a:pt x="429" y="2032"/>
                    <a:pt x="373" y="2223"/>
                  </a:cubicBezTo>
                  <a:cubicBezTo>
                    <a:pt x="305" y="2404"/>
                    <a:pt x="237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18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57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81" y="1072"/>
                  </a:cubicBezTo>
                  <a:cubicBezTo>
                    <a:pt x="903" y="982"/>
                    <a:pt x="915" y="881"/>
                    <a:pt x="915" y="790"/>
                  </a:cubicBezTo>
                  <a:lnTo>
                    <a:pt x="915" y="520"/>
                  </a:lnTo>
                  <a:cubicBezTo>
                    <a:pt x="915" y="452"/>
                    <a:pt x="915" y="373"/>
                    <a:pt x="892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36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15"/>
            <p:cNvSpPr/>
            <p:nvPr/>
          </p:nvSpPr>
          <p:spPr>
            <a:xfrm>
              <a:off x="8308592" y="2682175"/>
              <a:ext cx="46915" cy="101107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2" y="57"/>
                    <a:pt x="1321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65" y="429"/>
                    <a:pt x="1253" y="497"/>
                  </a:cubicBezTo>
                  <a:cubicBezTo>
                    <a:pt x="1231" y="565"/>
                    <a:pt x="1208" y="655"/>
                    <a:pt x="1174" y="734"/>
                  </a:cubicBezTo>
                  <a:cubicBezTo>
                    <a:pt x="1152" y="813"/>
                    <a:pt x="1118" y="892"/>
                    <a:pt x="1073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04" y="1343"/>
                    <a:pt x="858" y="1434"/>
                    <a:pt x="813" y="1524"/>
                  </a:cubicBezTo>
                  <a:cubicBezTo>
                    <a:pt x="723" y="1704"/>
                    <a:pt x="622" y="1874"/>
                    <a:pt x="520" y="2043"/>
                  </a:cubicBezTo>
                  <a:cubicBezTo>
                    <a:pt x="430" y="2212"/>
                    <a:pt x="339" y="2370"/>
                    <a:pt x="260" y="2494"/>
                  </a:cubicBezTo>
                  <a:cubicBezTo>
                    <a:pt x="181" y="2630"/>
                    <a:pt x="114" y="2742"/>
                    <a:pt x="69" y="2821"/>
                  </a:cubicBezTo>
                  <a:cubicBezTo>
                    <a:pt x="23" y="2900"/>
                    <a:pt x="1" y="2946"/>
                    <a:pt x="1" y="2946"/>
                  </a:cubicBezTo>
                  <a:cubicBezTo>
                    <a:pt x="1" y="2946"/>
                    <a:pt x="136" y="2788"/>
                    <a:pt x="339" y="2551"/>
                  </a:cubicBezTo>
                  <a:cubicBezTo>
                    <a:pt x="430" y="2438"/>
                    <a:pt x="531" y="2291"/>
                    <a:pt x="644" y="2122"/>
                  </a:cubicBezTo>
                  <a:cubicBezTo>
                    <a:pt x="757" y="1964"/>
                    <a:pt x="858" y="1795"/>
                    <a:pt x="960" y="1603"/>
                  </a:cubicBezTo>
                  <a:cubicBezTo>
                    <a:pt x="1005" y="1513"/>
                    <a:pt x="1062" y="1422"/>
                    <a:pt x="1095" y="1321"/>
                  </a:cubicBezTo>
                  <a:cubicBezTo>
                    <a:pt x="1141" y="1230"/>
                    <a:pt x="1174" y="1140"/>
                    <a:pt x="1208" y="1039"/>
                  </a:cubicBezTo>
                  <a:cubicBezTo>
                    <a:pt x="1242" y="948"/>
                    <a:pt x="1265" y="858"/>
                    <a:pt x="1287" y="779"/>
                  </a:cubicBezTo>
                  <a:cubicBezTo>
                    <a:pt x="1310" y="689"/>
                    <a:pt x="1332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44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15"/>
            <p:cNvSpPr/>
            <p:nvPr/>
          </p:nvSpPr>
          <p:spPr>
            <a:xfrm>
              <a:off x="8314015" y="2685263"/>
              <a:ext cx="39159" cy="57349"/>
            </a:xfrm>
            <a:custGeom>
              <a:rect b="b" l="l" r="r" t="t"/>
              <a:pathLst>
                <a:path extrusionOk="0" h="1671" w="1141">
                  <a:moveTo>
                    <a:pt x="1141" y="1"/>
                  </a:moveTo>
                  <a:cubicBezTo>
                    <a:pt x="1073" y="80"/>
                    <a:pt x="1005" y="159"/>
                    <a:pt x="949" y="249"/>
                  </a:cubicBezTo>
                  <a:cubicBezTo>
                    <a:pt x="836" y="407"/>
                    <a:pt x="700" y="621"/>
                    <a:pt x="565" y="836"/>
                  </a:cubicBezTo>
                  <a:cubicBezTo>
                    <a:pt x="497" y="937"/>
                    <a:pt x="430" y="1039"/>
                    <a:pt x="362" y="1140"/>
                  </a:cubicBezTo>
                  <a:cubicBezTo>
                    <a:pt x="328" y="1186"/>
                    <a:pt x="306" y="1242"/>
                    <a:pt x="272" y="1287"/>
                  </a:cubicBezTo>
                  <a:cubicBezTo>
                    <a:pt x="238" y="1321"/>
                    <a:pt x="215" y="1366"/>
                    <a:pt x="181" y="1411"/>
                  </a:cubicBezTo>
                  <a:cubicBezTo>
                    <a:pt x="125" y="1490"/>
                    <a:pt x="80" y="1547"/>
                    <a:pt x="46" y="1592"/>
                  </a:cubicBezTo>
                  <a:cubicBezTo>
                    <a:pt x="23" y="1614"/>
                    <a:pt x="12" y="1637"/>
                    <a:pt x="1" y="1671"/>
                  </a:cubicBezTo>
                  <a:cubicBezTo>
                    <a:pt x="23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72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2" y="1344"/>
                    <a:pt x="588" y="1298"/>
                  </a:cubicBezTo>
                  <a:cubicBezTo>
                    <a:pt x="621" y="1253"/>
                    <a:pt x="768" y="1276"/>
                    <a:pt x="802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7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4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15"/>
            <p:cNvSpPr/>
            <p:nvPr/>
          </p:nvSpPr>
          <p:spPr>
            <a:xfrm>
              <a:off x="8302792" y="2697275"/>
              <a:ext cx="39537" cy="30236"/>
            </a:xfrm>
            <a:custGeom>
              <a:rect b="b" l="l" r="r" t="t"/>
              <a:pathLst>
                <a:path extrusionOk="0" h="881" w="1152">
                  <a:moveTo>
                    <a:pt x="1152" y="1"/>
                  </a:moveTo>
                  <a:lnTo>
                    <a:pt x="1152" y="1"/>
                  </a:lnTo>
                  <a:cubicBezTo>
                    <a:pt x="1084" y="34"/>
                    <a:pt x="1016" y="68"/>
                    <a:pt x="948" y="113"/>
                  </a:cubicBezTo>
                  <a:cubicBezTo>
                    <a:pt x="903" y="159"/>
                    <a:pt x="824" y="204"/>
                    <a:pt x="757" y="249"/>
                  </a:cubicBezTo>
                  <a:cubicBezTo>
                    <a:pt x="689" y="294"/>
                    <a:pt x="621" y="350"/>
                    <a:pt x="554" y="407"/>
                  </a:cubicBezTo>
                  <a:cubicBezTo>
                    <a:pt x="486" y="463"/>
                    <a:pt x="407" y="508"/>
                    <a:pt x="339" y="565"/>
                  </a:cubicBezTo>
                  <a:cubicBezTo>
                    <a:pt x="317" y="587"/>
                    <a:pt x="283" y="621"/>
                    <a:pt x="249" y="644"/>
                  </a:cubicBezTo>
                  <a:cubicBezTo>
                    <a:pt x="215" y="666"/>
                    <a:pt x="192" y="689"/>
                    <a:pt x="170" y="711"/>
                  </a:cubicBezTo>
                  <a:cubicBezTo>
                    <a:pt x="102" y="768"/>
                    <a:pt x="46" y="813"/>
                    <a:pt x="1" y="881"/>
                  </a:cubicBezTo>
                  <a:cubicBezTo>
                    <a:pt x="68" y="858"/>
                    <a:pt x="147" y="824"/>
                    <a:pt x="215" y="790"/>
                  </a:cubicBezTo>
                  <a:cubicBezTo>
                    <a:pt x="294" y="768"/>
                    <a:pt x="362" y="723"/>
                    <a:pt x="429" y="689"/>
                  </a:cubicBezTo>
                  <a:cubicBezTo>
                    <a:pt x="497" y="644"/>
                    <a:pt x="576" y="587"/>
                    <a:pt x="655" y="531"/>
                  </a:cubicBezTo>
                  <a:cubicBezTo>
                    <a:pt x="791" y="429"/>
                    <a:pt x="915" y="316"/>
                    <a:pt x="1016" y="181"/>
                  </a:cubicBezTo>
                  <a:cubicBezTo>
                    <a:pt x="1061" y="125"/>
                    <a:pt x="1106" y="57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15"/>
            <p:cNvSpPr/>
            <p:nvPr/>
          </p:nvSpPr>
          <p:spPr>
            <a:xfrm>
              <a:off x="8122715" y="2574856"/>
              <a:ext cx="240137" cy="137349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2" y="12"/>
                    <a:pt x="2020" y="36"/>
                  </a:cubicBezTo>
                  <a:cubicBezTo>
                    <a:pt x="869" y="160"/>
                    <a:pt x="204" y="893"/>
                    <a:pt x="0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7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29" y="3037"/>
                    <a:pt x="6977" y="3037"/>
                  </a:cubicBezTo>
                  <a:cubicBezTo>
                    <a:pt x="6983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15"/>
            <p:cNvSpPr/>
            <p:nvPr/>
          </p:nvSpPr>
          <p:spPr>
            <a:xfrm>
              <a:off x="8213389" y="2601351"/>
              <a:ext cx="149464" cy="105122"/>
            </a:xfrm>
            <a:custGeom>
              <a:rect b="b" l="l" r="r" t="t"/>
              <a:pathLst>
                <a:path extrusionOk="0" h="3063" w="4355">
                  <a:moveTo>
                    <a:pt x="1318" y="1"/>
                  </a:moveTo>
                  <a:cubicBezTo>
                    <a:pt x="905" y="1"/>
                    <a:pt x="930" y="353"/>
                    <a:pt x="1127" y="697"/>
                  </a:cubicBezTo>
                  <a:cubicBezTo>
                    <a:pt x="998" y="652"/>
                    <a:pt x="886" y="632"/>
                    <a:pt x="791" y="632"/>
                  </a:cubicBezTo>
                  <a:cubicBezTo>
                    <a:pt x="382" y="632"/>
                    <a:pt x="309" y="1011"/>
                    <a:pt x="676" y="1441"/>
                  </a:cubicBezTo>
                  <a:cubicBezTo>
                    <a:pt x="1" y="1754"/>
                    <a:pt x="595" y="2562"/>
                    <a:pt x="1140" y="2562"/>
                  </a:cubicBezTo>
                  <a:cubicBezTo>
                    <a:pt x="1205" y="2562"/>
                    <a:pt x="1269" y="2550"/>
                    <a:pt x="1330" y="2525"/>
                  </a:cubicBezTo>
                  <a:lnTo>
                    <a:pt x="1330" y="2525"/>
                  </a:lnTo>
                  <a:cubicBezTo>
                    <a:pt x="979" y="2897"/>
                    <a:pt x="1558" y="3063"/>
                    <a:pt x="1880" y="3063"/>
                  </a:cubicBezTo>
                  <a:cubicBezTo>
                    <a:pt x="1920" y="3063"/>
                    <a:pt x="1955" y="3060"/>
                    <a:pt x="1985" y="3055"/>
                  </a:cubicBezTo>
                  <a:cubicBezTo>
                    <a:pt x="2738" y="2946"/>
                    <a:pt x="3317" y="2219"/>
                    <a:pt x="4043" y="2219"/>
                  </a:cubicBezTo>
                  <a:cubicBezTo>
                    <a:pt x="4144" y="2219"/>
                    <a:pt x="4247" y="2234"/>
                    <a:pt x="4355" y="2265"/>
                  </a:cubicBezTo>
                  <a:lnTo>
                    <a:pt x="3994" y="1915"/>
                  </a:lnTo>
                  <a:cubicBezTo>
                    <a:pt x="3520" y="1329"/>
                    <a:pt x="3350" y="753"/>
                    <a:pt x="2741" y="358"/>
                  </a:cubicBezTo>
                  <a:cubicBezTo>
                    <a:pt x="2425" y="132"/>
                    <a:pt x="1816" y="42"/>
                    <a:pt x="1432" y="8"/>
                  </a:cubicBezTo>
                  <a:cubicBezTo>
                    <a:pt x="1391" y="3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15"/>
            <p:cNvSpPr/>
            <p:nvPr/>
          </p:nvSpPr>
          <p:spPr>
            <a:xfrm>
              <a:off x="8113792" y="2643050"/>
              <a:ext cx="250227" cy="93213"/>
            </a:xfrm>
            <a:custGeom>
              <a:rect b="b" l="l" r="r" t="t"/>
              <a:pathLst>
                <a:path extrusionOk="0" h="2716" w="7291">
                  <a:moveTo>
                    <a:pt x="260" y="1"/>
                  </a:moveTo>
                  <a:cubicBezTo>
                    <a:pt x="260" y="23"/>
                    <a:pt x="249" y="35"/>
                    <a:pt x="249" y="57"/>
                  </a:cubicBezTo>
                  <a:cubicBezTo>
                    <a:pt x="1" y="1355"/>
                    <a:pt x="1626" y="2562"/>
                    <a:pt x="2754" y="2698"/>
                  </a:cubicBezTo>
                  <a:cubicBezTo>
                    <a:pt x="2861" y="2710"/>
                    <a:pt x="2966" y="2716"/>
                    <a:pt x="3069" y="2716"/>
                  </a:cubicBezTo>
                  <a:cubicBezTo>
                    <a:pt x="3802" y="2716"/>
                    <a:pt x="4438" y="2420"/>
                    <a:pt x="5101" y="2133"/>
                  </a:cubicBezTo>
                  <a:cubicBezTo>
                    <a:pt x="5553" y="1942"/>
                    <a:pt x="5993" y="1727"/>
                    <a:pt x="6422" y="1479"/>
                  </a:cubicBezTo>
                  <a:cubicBezTo>
                    <a:pt x="6692" y="1310"/>
                    <a:pt x="6986" y="1174"/>
                    <a:pt x="7291" y="1084"/>
                  </a:cubicBezTo>
                  <a:lnTo>
                    <a:pt x="7257" y="1050"/>
                  </a:lnTo>
                  <a:cubicBezTo>
                    <a:pt x="7250" y="1050"/>
                    <a:pt x="7243" y="1050"/>
                    <a:pt x="7237" y="1050"/>
                  </a:cubicBezTo>
                  <a:cubicBezTo>
                    <a:pt x="6489" y="1050"/>
                    <a:pt x="5234" y="1672"/>
                    <a:pt x="4932" y="1784"/>
                  </a:cubicBezTo>
                  <a:cubicBezTo>
                    <a:pt x="4505" y="1938"/>
                    <a:pt x="4060" y="2015"/>
                    <a:pt x="3618" y="2015"/>
                  </a:cubicBezTo>
                  <a:cubicBezTo>
                    <a:pt x="2929" y="2015"/>
                    <a:pt x="2247" y="1828"/>
                    <a:pt x="1648" y="1456"/>
                  </a:cubicBezTo>
                  <a:cubicBezTo>
                    <a:pt x="1073" y="1084"/>
                    <a:pt x="59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15"/>
            <p:cNvSpPr/>
            <p:nvPr/>
          </p:nvSpPr>
          <p:spPr>
            <a:xfrm>
              <a:off x="8213320" y="2662818"/>
              <a:ext cx="139854" cy="24024"/>
            </a:xfrm>
            <a:custGeom>
              <a:rect b="b" l="l" r="r" t="t"/>
              <a:pathLst>
                <a:path extrusionOk="0" h="700" w="4075">
                  <a:moveTo>
                    <a:pt x="4007" y="573"/>
                  </a:moveTo>
                  <a:cubicBezTo>
                    <a:pt x="4001" y="582"/>
                    <a:pt x="3997" y="588"/>
                    <a:pt x="3996" y="588"/>
                  </a:cubicBezTo>
                  <a:cubicBezTo>
                    <a:pt x="3996" y="588"/>
                    <a:pt x="3996" y="588"/>
                    <a:pt x="3996" y="587"/>
                  </a:cubicBezTo>
                  <a:cubicBezTo>
                    <a:pt x="3973" y="621"/>
                    <a:pt x="3950" y="655"/>
                    <a:pt x="3939" y="689"/>
                  </a:cubicBezTo>
                  <a:cubicBezTo>
                    <a:pt x="3939" y="689"/>
                    <a:pt x="4007" y="576"/>
                    <a:pt x="4007" y="576"/>
                  </a:cubicBezTo>
                  <a:cubicBezTo>
                    <a:pt x="4007" y="576"/>
                    <a:pt x="4007" y="577"/>
                    <a:pt x="4007" y="577"/>
                  </a:cubicBezTo>
                  <a:cubicBezTo>
                    <a:pt x="4007" y="577"/>
                    <a:pt x="4007" y="575"/>
                    <a:pt x="4007" y="573"/>
                  </a:cubicBezTo>
                  <a:close/>
                  <a:moveTo>
                    <a:pt x="46" y="0"/>
                  </a:moveTo>
                  <a:cubicBezTo>
                    <a:pt x="46" y="0"/>
                    <a:pt x="1" y="91"/>
                    <a:pt x="35" y="124"/>
                  </a:cubicBezTo>
                  <a:cubicBezTo>
                    <a:pt x="57" y="147"/>
                    <a:pt x="35" y="260"/>
                    <a:pt x="80" y="294"/>
                  </a:cubicBezTo>
                  <a:cubicBezTo>
                    <a:pt x="136" y="339"/>
                    <a:pt x="193" y="373"/>
                    <a:pt x="260" y="406"/>
                  </a:cubicBezTo>
                  <a:cubicBezTo>
                    <a:pt x="339" y="452"/>
                    <a:pt x="430" y="497"/>
                    <a:pt x="520" y="531"/>
                  </a:cubicBezTo>
                  <a:cubicBezTo>
                    <a:pt x="746" y="598"/>
                    <a:pt x="971" y="643"/>
                    <a:pt x="1208" y="666"/>
                  </a:cubicBezTo>
                  <a:cubicBezTo>
                    <a:pt x="1344" y="677"/>
                    <a:pt x="1468" y="700"/>
                    <a:pt x="1603" y="700"/>
                  </a:cubicBezTo>
                  <a:cubicBezTo>
                    <a:pt x="1739" y="700"/>
                    <a:pt x="1874" y="700"/>
                    <a:pt x="2021" y="689"/>
                  </a:cubicBezTo>
                  <a:cubicBezTo>
                    <a:pt x="2292" y="655"/>
                    <a:pt x="2562" y="610"/>
                    <a:pt x="2811" y="576"/>
                  </a:cubicBezTo>
                  <a:cubicBezTo>
                    <a:pt x="2935" y="553"/>
                    <a:pt x="3048" y="531"/>
                    <a:pt x="3172" y="519"/>
                  </a:cubicBezTo>
                  <a:cubicBezTo>
                    <a:pt x="3273" y="508"/>
                    <a:pt x="3386" y="497"/>
                    <a:pt x="3488" y="497"/>
                  </a:cubicBezTo>
                  <a:cubicBezTo>
                    <a:pt x="3578" y="497"/>
                    <a:pt x="3668" y="497"/>
                    <a:pt x="3759" y="508"/>
                  </a:cubicBezTo>
                  <a:cubicBezTo>
                    <a:pt x="3826" y="508"/>
                    <a:pt x="3905" y="519"/>
                    <a:pt x="3973" y="531"/>
                  </a:cubicBezTo>
                  <a:cubicBezTo>
                    <a:pt x="3984" y="536"/>
                    <a:pt x="3996" y="541"/>
                    <a:pt x="4010" y="545"/>
                  </a:cubicBezTo>
                  <a:lnTo>
                    <a:pt x="4010" y="545"/>
                  </a:lnTo>
                  <a:cubicBezTo>
                    <a:pt x="4008" y="556"/>
                    <a:pt x="4007" y="568"/>
                    <a:pt x="4007" y="573"/>
                  </a:cubicBezTo>
                  <a:lnTo>
                    <a:pt x="4007" y="573"/>
                  </a:lnTo>
                  <a:cubicBezTo>
                    <a:pt x="4011" y="566"/>
                    <a:pt x="4017" y="558"/>
                    <a:pt x="4022" y="549"/>
                  </a:cubicBezTo>
                  <a:lnTo>
                    <a:pt x="4022" y="549"/>
                  </a:lnTo>
                  <a:cubicBezTo>
                    <a:pt x="4033" y="552"/>
                    <a:pt x="4043" y="553"/>
                    <a:pt x="4052" y="553"/>
                  </a:cubicBezTo>
                  <a:cubicBezTo>
                    <a:pt x="4063" y="553"/>
                    <a:pt x="4063" y="553"/>
                    <a:pt x="4063" y="531"/>
                  </a:cubicBezTo>
                  <a:cubicBezTo>
                    <a:pt x="4058" y="529"/>
                    <a:pt x="4053" y="527"/>
                    <a:pt x="4049" y="526"/>
                  </a:cubicBezTo>
                  <a:lnTo>
                    <a:pt x="4049" y="526"/>
                  </a:lnTo>
                  <a:cubicBezTo>
                    <a:pt x="4044" y="526"/>
                    <a:pt x="4039" y="527"/>
                    <a:pt x="4035" y="528"/>
                  </a:cubicBezTo>
                  <a:lnTo>
                    <a:pt x="4035" y="528"/>
                  </a:lnTo>
                  <a:cubicBezTo>
                    <a:pt x="4037" y="526"/>
                    <a:pt x="4038" y="524"/>
                    <a:pt x="4039" y="522"/>
                  </a:cubicBezTo>
                  <a:lnTo>
                    <a:pt x="4039" y="522"/>
                  </a:lnTo>
                  <a:cubicBezTo>
                    <a:pt x="4042" y="523"/>
                    <a:pt x="4046" y="524"/>
                    <a:pt x="4049" y="526"/>
                  </a:cubicBezTo>
                  <a:lnTo>
                    <a:pt x="4049" y="526"/>
                  </a:lnTo>
                  <a:cubicBezTo>
                    <a:pt x="4049" y="526"/>
                    <a:pt x="4049" y="526"/>
                    <a:pt x="4049" y="526"/>
                  </a:cubicBezTo>
                  <a:cubicBezTo>
                    <a:pt x="4054" y="526"/>
                    <a:pt x="4060" y="527"/>
                    <a:pt x="4063" y="531"/>
                  </a:cubicBezTo>
                  <a:cubicBezTo>
                    <a:pt x="4075" y="531"/>
                    <a:pt x="4063" y="508"/>
                    <a:pt x="4063" y="497"/>
                  </a:cubicBezTo>
                  <a:cubicBezTo>
                    <a:pt x="4063" y="495"/>
                    <a:pt x="4063" y="494"/>
                    <a:pt x="4062" y="494"/>
                  </a:cubicBezTo>
                  <a:cubicBezTo>
                    <a:pt x="4059" y="494"/>
                    <a:pt x="4050" y="506"/>
                    <a:pt x="4039" y="522"/>
                  </a:cubicBezTo>
                  <a:lnTo>
                    <a:pt x="4039" y="522"/>
                  </a:lnTo>
                  <a:cubicBezTo>
                    <a:pt x="4018" y="514"/>
                    <a:pt x="4001" y="508"/>
                    <a:pt x="3984" y="508"/>
                  </a:cubicBezTo>
                  <a:cubicBezTo>
                    <a:pt x="3917" y="485"/>
                    <a:pt x="3849" y="463"/>
                    <a:pt x="3781" y="440"/>
                  </a:cubicBezTo>
                  <a:cubicBezTo>
                    <a:pt x="3691" y="429"/>
                    <a:pt x="3589" y="418"/>
                    <a:pt x="3499" y="406"/>
                  </a:cubicBezTo>
                  <a:cubicBezTo>
                    <a:pt x="3436" y="403"/>
                    <a:pt x="3372" y="402"/>
                    <a:pt x="3309" y="402"/>
                  </a:cubicBezTo>
                  <a:cubicBezTo>
                    <a:pt x="3135" y="402"/>
                    <a:pt x="2962" y="413"/>
                    <a:pt x="2788" y="429"/>
                  </a:cubicBezTo>
                  <a:cubicBezTo>
                    <a:pt x="2540" y="463"/>
                    <a:pt x="2269" y="508"/>
                    <a:pt x="2010" y="531"/>
                  </a:cubicBezTo>
                  <a:cubicBezTo>
                    <a:pt x="1874" y="542"/>
                    <a:pt x="1739" y="542"/>
                    <a:pt x="1615" y="542"/>
                  </a:cubicBezTo>
                  <a:cubicBezTo>
                    <a:pt x="1479" y="542"/>
                    <a:pt x="1355" y="531"/>
                    <a:pt x="1231" y="519"/>
                  </a:cubicBezTo>
                  <a:cubicBezTo>
                    <a:pt x="1005" y="508"/>
                    <a:pt x="780" y="474"/>
                    <a:pt x="565" y="418"/>
                  </a:cubicBezTo>
                  <a:cubicBezTo>
                    <a:pt x="475" y="384"/>
                    <a:pt x="396" y="350"/>
                    <a:pt x="317" y="316"/>
                  </a:cubicBezTo>
                  <a:cubicBezTo>
                    <a:pt x="238" y="282"/>
                    <a:pt x="204" y="215"/>
                    <a:pt x="148" y="181"/>
                  </a:cubicBezTo>
                  <a:cubicBezTo>
                    <a:pt x="103" y="158"/>
                    <a:pt x="114" y="45"/>
                    <a:pt x="91" y="3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15"/>
            <p:cNvSpPr/>
            <p:nvPr/>
          </p:nvSpPr>
          <p:spPr>
            <a:xfrm>
              <a:off x="8268713" y="2654272"/>
              <a:ext cx="77117" cy="22891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19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3" y="80"/>
                    <a:pt x="136" y="114"/>
                    <a:pt x="170" y="136"/>
                  </a:cubicBezTo>
                  <a:cubicBezTo>
                    <a:pt x="215" y="170"/>
                    <a:pt x="260" y="204"/>
                    <a:pt x="294" y="238"/>
                  </a:cubicBezTo>
                  <a:cubicBezTo>
                    <a:pt x="418" y="283"/>
                    <a:pt x="531" y="340"/>
                    <a:pt x="655" y="373"/>
                  </a:cubicBezTo>
                  <a:cubicBezTo>
                    <a:pt x="723" y="396"/>
                    <a:pt x="790" y="419"/>
                    <a:pt x="869" y="430"/>
                  </a:cubicBezTo>
                  <a:lnTo>
                    <a:pt x="1084" y="486"/>
                  </a:lnTo>
                  <a:cubicBezTo>
                    <a:pt x="1219" y="509"/>
                    <a:pt x="1366" y="531"/>
                    <a:pt x="1501" y="554"/>
                  </a:cubicBezTo>
                  <a:lnTo>
                    <a:pt x="1874" y="610"/>
                  </a:lnTo>
                  <a:cubicBezTo>
                    <a:pt x="1987" y="622"/>
                    <a:pt x="2077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98" y="554"/>
                    <a:pt x="1908" y="520"/>
                  </a:cubicBezTo>
                  <a:cubicBezTo>
                    <a:pt x="1806" y="486"/>
                    <a:pt x="1671" y="441"/>
                    <a:pt x="1535" y="407"/>
                  </a:cubicBezTo>
                  <a:cubicBezTo>
                    <a:pt x="1411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33" y="227"/>
                    <a:pt x="565" y="204"/>
                    <a:pt x="508" y="193"/>
                  </a:cubicBezTo>
                  <a:lnTo>
                    <a:pt x="339" y="136"/>
                  </a:lnTo>
                  <a:cubicBezTo>
                    <a:pt x="283" y="125"/>
                    <a:pt x="238" y="114"/>
                    <a:pt x="192" y="91"/>
                  </a:cubicBezTo>
                  <a:cubicBezTo>
                    <a:pt x="159" y="80"/>
                    <a:pt x="125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15"/>
            <p:cNvSpPr/>
            <p:nvPr/>
          </p:nvSpPr>
          <p:spPr>
            <a:xfrm>
              <a:off x="8271046" y="2639961"/>
              <a:ext cx="72827" cy="34114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29" y="678"/>
                    <a:pt x="1275" y="734"/>
                    <a:pt x="1400" y="779"/>
                  </a:cubicBezTo>
                  <a:cubicBezTo>
                    <a:pt x="1512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4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01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15"/>
            <p:cNvSpPr/>
            <p:nvPr/>
          </p:nvSpPr>
          <p:spPr>
            <a:xfrm>
              <a:off x="8300081" y="2445161"/>
              <a:ext cx="147988" cy="237838"/>
            </a:xfrm>
            <a:custGeom>
              <a:rect b="b" l="l" r="r" t="t"/>
              <a:pathLst>
                <a:path extrusionOk="0" h="6930" w="4312">
                  <a:moveTo>
                    <a:pt x="2382" y="1"/>
                  </a:moveTo>
                  <a:cubicBezTo>
                    <a:pt x="1253" y="395"/>
                    <a:pt x="249" y="994"/>
                    <a:pt x="91" y="2382"/>
                  </a:cubicBezTo>
                  <a:cubicBezTo>
                    <a:pt x="1" y="3307"/>
                    <a:pt x="12" y="3792"/>
                    <a:pt x="350" y="4627"/>
                  </a:cubicBezTo>
                  <a:cubicBezTo>
                    <a:pt x="554" y="5124"/>
                    <a:pt x="994" y="6297"/>
                    <a:pt x="1535" y="6816"/>
                  </a:cubicBezTo>
                  <a:cubicBezTo>
                    <a:pt x="1614" y="6850"/>
                    <a:pt x="1682" y="6895"/>
                    <a:pt x="1761" y="6929"/>
                  </a:cubicBezTo>
                  <a:cubicBezTo>
                    <a:pt x="2020" y="5925"/>
                    <a:pt x="2224" y="5722"/>
                    <a:pt x="2777" y="4920"/>
                  </a:cubicBezTo>
                  <a:cubicBezTo>
                    <a:pt x="2957" y="4661"/>
                    <a:pt x="3499" y="4232"/>
                    <a:pt x="3657" y="3973"/>
                  </a:cubicBezTo>
                  <a:cubicBezTo>
                    <a:pt x="3826" y="3736"/>
                    <a:pt x="3849" y="3544"/>
                    <a:pt x="3961" y="3262"/>
                  </a:cubicBezTo>
                  <a:cubicBezTo>
                    <a:pt x="4311" y="2280"/>
                    <a:pt x="3612" y="1095"/>
                    <a:pt x="2935" y="441"/>
                  </a:cubicBezTo>
                  <a:cubicBezTo>
                    <a:pt x="2765" y="271"/>
                    <a:pt x="2585" y="125"/>
                    <a:pt x="2382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15"/>
            <p:cNvSpPr/>
            <p:nvPr/>
          </p:nvSpPr>
          <p:spPr>
            <a:xfrm>
              <a:off x="8369030" y="2694187"/>
              <a:ext cx="3123" cy="4290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cubicBezTo>
                    <a:pt x="11" y="34"/>
                    <a:pt x="34" y="79"/>
                    <a:pt x="45" y="124"/>
                  </a:cubicBezTo>
                  <a:lnTo>
                    <a:pt x="90" y="23"/>
                  </a:lnTo>
                  <a:cubicBezTo>
                    <a:pt x="57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15"/>
            <p:cNvSpPr/>
            <p:nvPr/>
          </p:nvSpPr>
          <p:spPr>
            <a:xfrm>
              <a:off x="8304749" y="2531098"/>
              <a:ext cx="107284" cy="15190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6"/>
                    <a:pt x="846" y="543"/>
                  </a:cubicBezTo>
                  <a:cubicBezTo>
                    <a:pt x="738" y="381"/>
                    <a:pt x="621" y="280"/>
                    <a:pt x="505" y="280"/>
                  </a:cubicBezTo>
                  <a:cubicBezTo>
                    <a:pt x="404" y="280"/>
                    <a:pt x="304" y="358"/>
                    <a:pt x="214" y="543"/>
                  </a:cubicBezTo>
                  <a:cubicBezTo>
                    <a:pt x="79" y="825"/>
                    <a:pt x="11" y="1141"/>
                    <a:pt x="0" y="1457"/>
                  </a:cubicBezTo>
                  <a:cubicBezTo>
                    <a:pt x="56" y="1694"/>
                    <a:pt x="124" y="1920"/>
                    <a:pt x="214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46" y="4391"/>
                    <a:pt x="1636" y="4425"/>
                  </a:cubicBezTo>
                  <a:cubicBezTo>
                    <a:pt x="1884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94"/>
                    <a:pt x="3092" y="1514"/>
                  </a:cubicBezTo>
                  <a:cubicBezTo>
                    <a:pt x="3042" y="1374"/>
                    <a:pt x="2962" y="1329"/>
                    <a:pt x="2866" y="1329"/>
                  </a:cubicBezTo>
                  <a:cubicBezTo>
                    <a:pt x="2745" y="1329"/>
                    <a:pt x="2599" y="1402"/>
                    <a:pt x="2460" y="1446"/>
                  </a:cubicBezTo>
                  <a:cubicBezTo>
                    <a:pt x="2494" y="1164"/>
                    <a:pt x="2765" y="588"/>
                    <a:pt x="2505" y="351"/>
                  </a:cubicBezTo>
                  <a:cubicBezTo>
                    <a:pt x="2450" y="303"/>
                    <a:pt x="2391" y="283"/>
                    <a:pt x="2330" y="283"/>
                  </a:cubicBezTo>
                  <a:cubicBezTo>
                    <a:pt x="2108" y="283"/>
                    <a:pt x="1868" y="552"/>
                    <a:pt x="1727" y="667"/>
                  </a:cubicBezTo>
                  <a:cubicBezTo>
                    <a:pt x="1602" y="521"/>
                    <a:pt x="1433" y="47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15"/>
            <p:cNvSpPr/>
            <p:nvPr/>
          </p:nvSpPr>
          <p:spPr>
            <a:xfrm>
              <a:off x="8258245" y="2434453"/>
              <a:ext cx="123586" cy="244667"/>
            </a:xfrm>
            <a:custGeom>
              <a:rect b="b" l="l" r="r" t="t"/>
              <a:pathLst>
                <a:path extrusionOk="0" h="7129" w="3601">
                  <a:moveTo>
                    <a:pt x="2597" y="0"/>
                  </a:moveTo>
                  <a:cubicBezTo>
                    <a:pt x="1914" y="0"/>
                    <a:pt x="1270" y="442"/>
                    <a:pt x="791" y="1294"/>
                  </a:cubicBezTo>
                  <a:cubicBezTo>
                    <a:pt x="1" y="2682"/>
                    <a:pt x="215" y="3765"/>
                    <a:pt x="1095" y="5289"/>
                  </a:cubicBezTo>
                  <a:cubicBezTo>
                    <a:pt x="1174" y="5424"/>
                    <a:pt x="1739" y="6553"/>
                    <a:pt x="2754" y="7128"/>
                  </a:cubicBezTo>
                  <a:cubicBezTo>
                    <a:pt x="2213" y="6609"/>
                    <a:pt x="1761" y="5436"/>
                    <a:pt x="1569" y="4939"/>
                  </a:cubicBezTo>
                  <a:cubicBezTo>
                    <a:pt x="1231" y="4104"/>
                    <a:pt x="1220" y="3619"/>
                    <a:pt x="1310" y="2705"/>
                  </a:cubicBezTo>
                  <a:cubicBezTo>
                    <a:pt x="1468" y="1306"/>
                    <a:pt x="2461" y="707"/>
                    <a:pt x="3601" y="313"/>
                  </a:cubicBezTo>
                  <a:cubicBezTo>
                    <a:pt x="3266" y="103"/>
                    <a:pt x="2927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15"/>
            <p:cNvSpPr/>
            <p:nvPr/>
          </p:nvSpPr>
          <p:spPr>
            <a:xfrm>
              <a:off x="8330283" y="2550901"/>
              <a:ext cx="22514" cy="115041"/>
            </a:xfrm>
            <a:custGeom>
              <a:rect b="b" l="l" r="r" t="t"/>
              <a:pathLst>
                <a:path extrusionOk="0" h="3352" w="656">
                  <a:moveTo>
                    <a:pt x="170" y="0"/>
                  </a:moveTo>
                  <a:cubicBezTo>
                    <a:pt x="170" y="0"/>
                    <a:pt x="147" y="45"/>
                    <a:pt x="125" y="136"/>
                  </a:cubicBezTo>
                  <a:cubicBezTo>
                    <a:pt x="114" y="192"/>
                    <a:pt x="102" y="237"/>
                    <a:pt x="80" y="305"/>
                  </a:cubicBezTo>
                  <a:cubicBezTo>
                    <a:pt x="68" y="372"/>
                    <a:pt x="46" y="451"/>
                    <a:pt x="46" y="519"/>
                  </a:cubicBezTo>
                  <a:cubicBezTo>
                    <a:pt x="35" y="609"/>
                    <a:pt x="23" y="700"/>
                    <a:pt x="12" y="790"/>
                  </a:cubicBezTo>
                  <a:cubicBezTo>
                    <a:pt x="1" y="880"/>
                    <a:pt x="1" y="982"/>
                    <a:pt x="12" y="1083"/>
                  </a:cubicBezTo>
                  <a:cubicBezTo>
                    <a:pt x="12" y="1185"/>
                    <a:pt x="12" y="1298"/>
                    <a:pt x="23" y="1399"/>
                  </a:cubicBezTo>
                  <a:cubicBezTo>
                    <a:pt x="35" y="1512"/>
                    <a:pt x="35" y="1614"/>
                    <a:pt x="57" y="1727"/>
                  </a:cubicBezTo>
                  <a:cubicBezTo>
                    <a:pt x="80" y="1828"/>
                    <a:pt x="102" y="1941"/>
                    <a:pt x="125" y="2043"/>
                  </a:cubicBezTo>
                  <a:cubicBezTo>
                    <a:pt x="147" y="2155"/>
                    <a:pt x="181" y="2246"/>
                    <a:pt x="204" y="2347"/>
                  </a:cubicBezTo>
                  <a:cubicBezTo>
                    <a:pt x="238" y="2449"/>
                    <a:pt x="260" y="2539"/>
                    <a:pt x="305" y="2629"/>
                  </a:cubicBezTo>
                  <a:cubicBezTo>
                    <a:pt x="339" y="2720"/>
                    <a:pt x="373" y="2799"/>
                    <a:pt x="407" y="2878"/>
                  </a:cubicBezTo>
                  <a:cubicBezTo>
                    <a:pt x="430" y="2945"/>
                    <a:pt x="463" y="3013"/>
                    <a:pt x="497" y="3069"/>
                  </a:cubicBezTo>
                  <a:lnTo>
                    <a:pt x="588" y="3227"/>
                  </a:lnTo>
                  <a:cubicBezTo>
                    <a:pt x="633" y="3306"/>
                    <a:pt x="655" y="3352"/>
                    <a:pt x="655" y="3352"/>
                  </a:cubicBezTo>
                  <a:cubicBezTo>
                    <a:pt x="655" y="3352"/>
                    <a:pt x="633" y="3306"/>
                    <a:pt x="610" y="3216"/>
                  </a:cubicBezTo>
                  <a:cubicBezTo>
                    <a:pt x="576" y="3126"/>
                    <a:pt x="531" y="3002"/>
                    <a:pt x="486" y="2844"/>
                  </a:cubicBezTo>
                  <a:cubicBezTo>
                    <a:pt x="463" y="2765"/>
                    <a:pt x="441" y="2686"/>
                    <a:pt x="418" y="2595"/>
                  </a:cubicBezTo>
                  <a:cubicBezTo>
                    <a:pt x="384" y="2505"/>
                    <a:pt x="373" y="2404"/>
                    <a:pt x="351" y="2313"/>
                  </a:cubicBezTo>
                  <a:cubicBezTo>
                    <a:pt x="317" y="2212"/>
                    <a:pt x="294" y="2110"/>
                    <a:pt x="272" y="2009"/>
                  </a:cubicBezTo>
                  <a:cubicBezTo>
                    <a:pt x="260" y="1907"/>
                    <a:pt x="226" y="1806"/>
                    <a:pt x="215" y="1704"/>
                  </a:cubicBezTo>
                  <a:cubicBezTo>
                    <a:pt x="204" y="1591"/>
                    <a:pt x="193" y="1490"/>
                    <a:pt x="181" y="1388"/>
                  </a:cubicBezTo>
                  <a:cubicBezTo>
                    <a:pt x="159" y="1287"/>
                    <a:pt x="159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36" y="372"/>
                    <a:pt x="147" y="248"/>
                    <a:pt x="159" y="147"/>
                  </a:cubicBezTo>
                  <a:cubicBezTo>
                    <a:pt x="170" y="57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15"/>
            <p:cNvSpPr/>
            <p:nvPr/>
          </p:nvSpPr>
          <p:spPr>
            <a:xfrm>
              <a:off x="8347717" y="2528799"/>
              <a:ext cx="23269" cy="149910"/>
            </a:xfrm>
            <a:custGeom>
              <a:rect b="b" l="l" r="r" t="t"/>
              <a:pathLst>
                <a:path extrusionOk="0" h="4368" w="678">
                  <a:moveTo>
                    <a:pt x="678" y="1"/>
                  </a:moveTo>
                  <a:cubicBezTo>
                    <a:pt x="678" y="1"/>
                    <a:pt x="644" y="57"/>
                    <a:pt x="576" y="159"/>
                  </a:cubicBezTo>
                  <a:cubicBezTo>
                    <a:pt x="531" y="227"/>
                    <a:pt x="497" y="294"/>
                    <a:pt x="463" y="362"/>
                  </a:cubicBezTo>
                  <a:cubicBezTo>
                    <a:pt x="418" y="441"/>
                    <a:pt x="384" y="531"/>
                    <a:pt x="350" y="622"/>
                  </a:cubicBezTo>
                  <a:cubicBezTo>
                    <a:pt x="305" y="712"/>
                    <a:pt x="271" y="825"/>
                    <a:pt x="238" y="938"/>
                  </a:cubicBezTo>
                  <a:cubicBezTo>
                    <a:pt x="204" y="1062"/>
                    <a:pt x="159" y="1186"/>
                    <a:pt x="136" y="1310"/>
                  </a:cubicBezTo>
                  <a:cubicBezTo>
                    <a:pt x="113" y="1445"/>
                    <a:pt x="91" y="1569"/>
                    <a:pt x="68" y="1716"/>
                  </a:cubicBezTo>
                  <a:cubicBezTo>
                    <a:pt x="46" y="1852"/>
                    <a:pt x="34" y="1998"/>
                    <a:pt x="23" y="2134"/>
                  </a:cubicBezTo>
                  <a:cubicBezTo>
                    <a:pt x="12" y="2280"/>
                    <a:pt x="12" y="2416"/>
                    <a:pt x="12" y="2562"/>
                  </a:cubicBezTo>
                  <a:cubicBezTo>
                    <a:pt x="1" y="2698"/>
                    <a:pt x="12" y="2833"/>
                    <a:pt x="23" y="2969"/>
                  </a:cubicBezTo>
                  <a:cubicBezTo>
                    <a:pt x="23" y="3104"/>
                    <a:pt x="34" y="3228"/>
                    <a:pt x="57" y="3341"/>
                  </a:cubicBezTo>
                  <a:cubicBezTo>
                    <a:pt x="68" y="3465"/>
                    <a:pt x="80" y="3578"/>
                    <a:pt x="102" y="3680"/>
                  </a:cubicBezTo>
                  <a:cubicBezTo>
                    <a:pt x="113" y="3781"/>
                    <a:pt x="136" y="3871"/>
                    <a:pt x="159" y="3962"/>
                  </a:cubicBezTo>
                  <a:cubicBezTo>
                    <a:pt x="170" y="4041"/>
                    <a:pt x="192" y="4108"/>
                    <a:pt x="215" y="4187"/>
                  </a:cubicBezTo>
                  <a:cubicBezTo>
                    <a:pt x="249" y="4300"/>
                    <a:pt x="271" y="4368"/>
                    <a:pt x="271" y="4368"/>
                  </a:cubicBezTo>
                  <a:cubicBezTo>
                    <a:pt x="271" y="4368"/>
                    <a:pt x="271" y="4289"/>
                    <a:pt x="249" y="4165"/>
                  </a:cubicBezTo>
                  <a:cubicBezTo>
                    <a:pt x="226" y="4041"/>
                    <a:pt x="215" y="3871"/>
                    <a:pt x="192" y="3657"/>
                  </a:cubicBezTo>
                  <a:cubicBezTo>
                    <a:pt x="181" y="3454"/>
                    <a:pt x="170" y="3217"/>
                    <a:pt x="170" y="2957"/>
                  </a:cubicBezTo>
                  <a:cubicBezTo>
                    <a:pt x="170" y="2822"/>
                    <a:pt x="170" y="2687"/>
                    <a:pt x="170" y="2551"/>
                  </a:cubicBezTo>
                  <a:cubicBezTo>
                    <a:pt x="170" y="2427"/>
                    <a:pt x="170" y="2280"/>
                    <a:pt x="181" y="2145"/>
                  </a:cubicBezTo>
                  <a:cubicBezTo>
                    <a:pt x="192" y="2010"/>
                    <a:pt x="204" y="1863"/>
                    <a:pt x="226" y="1739"/>
                  </a:cubicBezTo>
                  <a:cubicBezTo>
                    <a:pt x="238" y="1603"/>
                    <a:pt x="260" y="1468"/>
                    <a:pt x="283" y="1344"/>
                  </a:cubicBezTo>
                  <a:cubicBezTo>
                    <a:pt x="305" y="1208"/>
                    <a:pt x="317" y="1084"/>
                    <a:pt x="350" y="971"/>
                  </a:cubicBezTo>
                  <a:cubicBezTo>
                    <a:pt x="384" y="859"/>
                    <a:pt x="407" y="746"/>
                    <a:pt x="429" y="655"/>
                  </a:cubicBezTo>
                  <a:cubicBezTo>
                    <a:pt x="463" y="554"/>
                    <a:pt x="497" y="464"/>
                    <a:pt x="520" y="385"/>
                  </a:cubicBezTo>
                  <a:cubicBezTo>
                    <a:pt x="554" y="306"/>
                    <a:pt x="576" y="238"/>
                    <a:pt x="599" y="181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15"/>
            <p:cNvSpPr/>
            <p:nvPr/>
          </p:nvSpPr>
          <p:spPr>
            <a:xfrm>
              <a:off x="8356640" y="2572968"/>
              <a:ext cx="19768" cy="105362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542" y="34"/>
                    <a:pt x="508" y="113"/>
                  </a:cubicBezTo>
                  <a:cubicBezTo>
                    <a:pt x="485" y="158"/>
                    <a:pt x="451" y="203"/>
                    <a:pt x="429" y="260"/>
                  </a:cubicBezTo>
                  <a:cubicBezTo>
                    <a:pt x="395" y="316"/>
                    <a:pt x="372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58" y="1016"/>
                    <a:pt x="136" y="1117"/>
                    <a:pt x="124" y="1208"/>
                  </a:cubicBezTo>
                  <a:cubicBezTo>
                    <a:pt x="102" y="1309"/>
                    <a:pt x="79" y="1400"/>
                    <a:pt x="68" y="1501"/>
                  </a:cubicBezTo>
                  <a:cubicBezTo>
                    <a:pt x="57" y="1591"/>
                    <a:pt x="45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23" y="2934"/>
                  </a:cubicBezTo>
                  <a:cubicBezTo>
                    <a:pt x="23" y="2979"/>
                    <a:pt x="34" y="3024"/>
                    <a:pt x="45" y="3070"/>
                  </a:cubicBezTo>
                  <a:cubicBezTo>
                    <a:pt x="45" y="3070"/>
                    <a:pt x="45" y="3024"/>
                    <a:pt x="57" y="2923"/>
                  </a:cubicBezTo>
                  <a:cubicBezTo>
                    <a:pt x="57" y="2889"/>
                    <a:pt x="68" y="2833"/>
                    <a:pt x="68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02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27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395" y="610"/>
                    <a:pt x="418" y="531"/>
                    <a:pt x="429" y="463"/>
                  </a:cubicBezTo>
                  <a:cubicBezTo>
                    <a:pt x="451" y="395"/>
                    <a:pt x="463" y="316"/>
                    <a:pt x="485" y="271"/>
                  </a:cubicBezTo>
                  <a:cubicBezTo>
                    <a:pt x="508" y="215"/>
                    <a:pt x="519" y="170"/>
                    <a:pt x="530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15"/>
            <p:cNvSpPr/>
            <p:nvPr/>
          </p:nvSpPr>
          <p:spPr>
            <a:xfrm>
              <a:off x="8358185" y="2596581"/>
              <a:ext cx="28280" cy="81750"/>
            </a:xfrm>
            <a:custGeom>
              <a:rect b="b" l="l" r="r" t="t"/>
              <a:pathLst>
                <a:path extrusionOk="0" h="2382" w="824">
                  <a:moveTo>
                    <a:pt x="824" y="1"/>
                  </a:moveTo>
                  <a:lnTo>
                    <a:pt x="768" y="91"/>
                  </a:lnTo>
                  <a:cubicBezTo>
                    <a:pt x="711" y="170"/>
                    <a:pt x="655" y="260"/>
                    <a:pt x="621" y="339"/>
                  </a:cubicBezTo>
                  <a:cubicBezTo>
                    <a:pt x="553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79" y="1727"/>
                    <a:pt x="68" y="1795"/>
                  </a:cubicBezTo>
                  <a:cubicBezTo>
                    <a:pt x="45" y="1863"/>
                    <a:pt x="34" y="1930"/>
                    <a:pt x="23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lnTo>
                    <a:pt x="23" y="2291"/>
                  </a:lnTo>
                  <a:cubicBezTo>
                    <a:pt x="34" y="2246"/>
                    <a:pt x="34" y="2212"/>
                    <a:pt x="57" y="2167"/>
                  </a:cubicBezTo>
                  <a:cubicBezTo>
                    <a:pt x="79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60" y="1637"/>
                  </a:cubicBezTo>
                  <a:cubicBezTo>
                    <a:pt x="305" y="1490"/>
                    <a:pt x="373" y="1355"/>
                    <a:pt x="418" y="1197"/>
                  </a:cubicBezTo>
                  <a:cubicBezTo>
                    <a:pt x="463" y="1050"/>
                    <a:pt x="519" y="903"/>
                    <a:pt x="576" y="768"/>
                  </a:cubicBezTo>
                  <a:cubicBezTo>
                    <a:pt x="621" y="621"/>
                    <a:pt x="666" y="486"/>
                    <a:pt x="700" y="373"/>
                  </a:cubicBezTo>
                  <a:cubicBezTo>
                    <a:pt x="745" y="271"/>
                    <a:pt x="768" y="170"/>
                    <a:pt x="790" y="102"/>
                  </a:cubicBezTo>
                  <a:cubicBezTo>
                    <a:pt x="801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15"/>
            <p:cNvSpPr/>
            <p:nvPr/>
          </p:nvSpPr>
          <p:spPr>
            <a:xfrm>
              <a:off x="7448773" y="1573810"/>
              <a:ext cx="709600" cy="526846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59" y="11239"/>
                  </a:cubicBezTo>
                  <a:cubicBezTo>
                    <a:pt x="206" y="11239"/>
                    <a:pt x="262" y="11239"/>
                    <a:pt x="217" y="11251"/>
                  </a:cubicBezTo>
                  <a:cubicBezTo>
                    <a:pt x="0" y="11294"/>
                    <a:pt x="3850" y="15351"/>
                    <a:pt x="9176" y="15351"/>
                  </a:cubicBezTo>
                  <a:cubicBezTo>
                    <a:pt x="10768" y="15351"/>
                    <a:pt x="12491" y="14989"/>
                    <a:pt x="14277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15"/>
            <p:cNvSpPr/>
            <p:nvPr/>
          </p:nvSpPr>
          <p:spPr>
            <a:xfrm>
              <a:off x="7446543" y="1570310"/>
              <a:ext cx="831505" cy="647172"/>
            </a:xfrm>
            <a:custGeom>
              <a:rect b="b" l="l" r="r" t="t"/>
              <a:pathLst>
                <a:path extrusionOk="0" h="18857" w="24228">
                  <a:moveTo>
                    <a:pt x="19240" y="113"/>
                  </a:moveTo>
                  <a:cubicBezTo>
                    <a:pt x="19770" y="2799"/>
                    <a:pt x="20741" y="10777"/>
                    <a:pt x="14342" y="14151"/>
                  </a:cubicBezTo>
                  <a:cubicBezTo>
                    <a:pt x="6579" y="18247"/>
                    <a:pt x="0" y="11420"/>
                    <a:pt x="282" y="11364"/>
                  </a:cubicBezTo>
                  <a:cubicBezTo>
                    <a:pt x="327" y="11353"/>
                    <a:pt x="271" y="11353"/>
                    <a:pt x="124" y="11341"/>
                  </a:cubicBezTo>
                  <a:lnTo>
                    <a:pt x="0" y="11420"/>
                  </a:lnTo>
                  <a:cubicBezTo>
                    <a:pt x="0" y="11420"/>
                    <a:pt x="5879" y="18856"/>
                    <a:pt x="13158" y="15550"/>
                  </a:cubicBezTo>
                  <a:cubicBezTo>
                    <a:pt x="24227" y="10517"/>
                    <a:pt x="19420" y="1"/>
                    <a:pt x="19420" y="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15"/>
            <p:cNvSpPr/>
            <p:nvPr/>
          </p:nvSpPr>
          <p:spPr>
            <a:xfrm>
              <a:off x="7796641" y="1689606"/>
              <a:ext cx="164221" cy="102274"/>
            </a:xfrm>
            <a:custGeom>
              <a:rect b="b" l="l" r="r" t="t"/>
              <a:pathLst>
                <a:path extrusionOk="0" h="2980" w="4785">
                  <a:moveTo>
                    <a:pt x="4785" y="0"/>
                  </a:moveTo>
                  <a:cubicBezTo>
                    <a:pt x="4491" y="79"/>
                    <a:pt x="4209" y="181"/>
                    <a:pt x="3938" y="305"/>
                  </a:cubicBezTo>
                  <a:cubicBezTo>
                    <a:pt x="3645" y="406"/>
                    <a:pt x="3374" y="542"/>
                    <a:pt x="3115" y="700"/>
                  </a:cubicBezTo>
                  <a:cubicBezTo>
                    <a:pt x="2821" y="869"/>
                    <a:pt x="2517" y="1050"/>
                    <a:pt x="2223" y="1241"/>
                  </a:cubicBezTo>
                  <a:cubicBezTo>
                    <a:pt x="1941" y="1445"/>
                    <a:pt x="1648" y="1636"/>
                    <a:pt x="1399" y="1839"/>
                  </a:cubicBezTo>
                  <a:cubicBezTo>
                    <a:pt x="1140" y="2043"/>
                    <a:pt x="880" y="2223"/>
                    <a:pt x="677" y="2392"/>
                  </a:cubicBezTo>
                  <a:cubicBezTo>
                    <a:pt x="440" y="2573"/>
                    <a:pt x="215" y="2765"/>
                    <a:pt x="0" y="2979"/>
                  </a:cubicBezTo>
                  <a:cubicBezTo>
                    <a:pt x="282" y="2889"/>
                    <a:pt x="564" y="2787"/>
                    <a:pt x="835" y="2663"/>
                  </a:cubicBezTo>
                  <a:cubicBezTo>
                    <a:pt x="1117" y="2550"/>
                    <a:pt x="1388" y="2415"/>
                    <a:pt x="1648" y="2257"/>
                  </a:cubicBezTo>
                  <a:cubicBezTo>
                    <a:pt x="1941" y="2099"/>
                    <a:pt x="2234" y="1907"/>
                    <a:pt x="2539" y="1704"/>
                  </a:cubicBezTo>
                  <a:cubicBezTo>
                    <a:pt x="2832" y="1512"/>
                    <a:pt x="3115" y="1320"/>
                    <a:pt x="3385" y="1117"/>
                  </a:cubicBezTo>
                  <a:cubicBezTo>
                    <a:pt x="3510" y="1016"/>
                    <a:pt x="3634" y="914"/>
                    <a:pt x="3758" y="824"/>
                  </a:cubicBezTo>
                  <a:cubicBezTo>
                    <a:pt x="3882" y="745"/>
                    <a:pt x="3995" y="655"/>
                    <a:pt x="4096" y="576"/>
                  </a:cubicBezTo>
                  <a:cubicBezTo>
                    <a:pt x="4333" y="395"/>
                    <a:pt x="4559" y="203"/>
                    <a:pt x="4785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8" name="Google Shape;4558;p15"/>
            <p:cNvSpPr/>
            <p:nvPr/>
          </p:nvSpPr>
          <p:spPr>
            <a:xfrm>
              <a:off x="7951150" y="1682639"/>
              <a:ext cx="56182" cy="39399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0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9" name="Google Shape;4559;p15"/>
            <p:cNvSpPr/>
            <p:nvPr/>
          </p:nvSpPr>
          <p:spPr>
            <a:xfrm>
              <a:off x="862491" y="1336007"/>
              <a:ext cx="887652" cy="1003757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96" y="12063"/>
                  </a:cubicBezTo>
                  <a:cubicBezTo>
                    <a:pt x="22332" y="14027"/>
                    <a:pt x="21384" y="15697"/>
                    <a:pt x="20639" y="17548"/>
                  </a:cubicBezTo>
                  <a:cubicBezTo>
                    <a:pt x="19951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17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80" y="29246"/>
                    <a:pt x="8288" y="29246"/>
                  </a:cubicBezTo>
                  <a:cubicBezTo>
                    <a:pt x="9903" y="29246"/>
                    <a:pt x="11556" y="28984"/>
                    <a:pt x="13192" y="28448"/>
                  </a:cubicBezTo>
                  <a:cubicBezTo>
                    <a:pt x="15223" y="27782"/>
                    <a:pt x="17581" y="26868"/>
                    <a:pt x="19330" y="25650"/>
                  </a:cubicBezTo>
                  <a:cubicBezTo>
                    <a:pt x="24408" y="22118"/>
                    <a:pt x="25695" y="17198"/>
                    <a:pt x="25796" y="11285"/>
                  </a:cubicBezTo>
                  <a:cubicBezTo>
                    <a:pt x="25864" y="7606"/>
                    <a:pt x="24623" y="3781"/>
                    <a:pt x="22174" y="870"/>
                  </a:cubicBezTo>
                  <a:cubicBezTo>
                    <a:pt x="21914" y="565"/>
                    <a:pt x="21655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15"/>
            <p:cNvSpPr/>
            <p:nvPr/>
          </p:nvSpPr>
          <p:spPr>
            <a:xfrm>
              <a:off x="631689" y="1213656"/>
              <a:ext cx="1056129" cy="1051496"/>
            </a:xfrm>
            <a:custGeom>
              <a:rect b="b" l="l" r="r" t="t"/>
              <a:pathLst>
                <a:path extrusionOk="0" h="30638" w="30773">
                  <a:moveTo>
                    <a:pt x="19203" y="0"/>
                  </a:moveTo>
                  <a:cubicBezTo>
                    <a:pt x="16365" y="0"/>
                    <a:pt x="13463" y="827"/>
                    <a:pt x="10934" y="2313"/>
                  </a:cubicBezTo>
                  <a:cubicBezTo>
                    <a:pt x="9129" y="3374"/>
                    <a:pt x="7402" y="4649"/>
                    <a:pt x="6082" y="6296"/>
                  </a:cubicBezTo>
                  <a:cubicBezTo>
                    <a:pt x="5055" y="7594"/>
                    <a:pt x="4096" y="8734"/>
                    <a:pt x="3464" y="10043"/>
                  </a:cubicBezTo>
                  <a:cubicBezTo>
                    <a:pt x="1230" y="14590"/>
                    <a:pt x="0" y="20909"/>
                    <a:pt x="2641" y="25547"/>
                  </a:cubicBezTo>
                  <a:cubicBezTo>
                    <a:pt x="3656" y="27364"/>
                    <a:pt x="5044" y="28933"/>
                    <a:pt x="6725" y="30162"/>
                  </a:cubicBezTo>
                  <a:cubicBezTo>
                    <a:pt x="8129" y="30488"/>
                    <a:pt x="9536" y="30638"/>
                    <a:pt x="10968" y="30638"/>
                  </a:cubicBezTo>
                  <a:cubicBezTo>
                    <a:pt x="12413" y="30638"/>
                    <a:pt x="13884" y="30485"/>
                    <a:pt x="15403" y="30208"/>
                  </a:cubicBezTo>
                  <a:cubicBezTo>
                    <a:pt x="17152" y="29858"/>
                    <a:pt x="18642" y="29418"/>
                    <a:pt x="20154" y="28425"/>
                  </a:cubicBezTo>
                  <a:cubicBezTo>
                    <a:pt x="21508" y="27454"/>
                    <a:pt x="23178" y="27127"/>
                    <a:pt x="24419" y="26032"/>
                  </a:cubicBezTo>
                  <a:cubicBezTo>
                    <a:pt x="25852" y="24735"/>
                    <a:pt x="26676" y="22862"/>
                    <a:pt x="27364" y="21113"/>
                  </a:cubicBezTo>
                  <a:cubicBezTo>
                    <a:pt x="28109" y="19262"/>
                    <a:pt x="29057" y="17592"/>
                    <a:pt x="29621" y="15628"/>
                  </a:cubicBezTo>
                  <a:cubicBezTo>
                    <a:pt x="30772" y="11792"/>
                    <a:pt x="30400" y="6985"/>
                    <a:pt x="28109" y="3566"/>
                  </a:cubicBezTo>
                  <a:cubicBezTo>
                    <a:pt x="25677" y="1104"/>
                    <a:pt x="22483" y="0"/>
                    <a:pt x="19203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15"/>
            <p:cNvSpPr/>
            <p:nvPr/>
          </p:nvSpPr>
          <p:spPr>
            <a:xfrm>
              <a:off x="691303" y="1252678"/>
              <a:ext cx="962813" cy="972114"/>
            </a:xfrm>
            <a:custGeom>
              <a:rect b="b" l="l" r="r" t="t"/>
              <a:pathLst>
                <a:path extrusionOk="0" h="28325" w="28054">
                  <a:moveTo>
                    <a:pt x="17685" y="1"/>
                  </a:moveTo>
                  <a:cubicBezTo>
                    <a:pt x="17609" y="1"/>
                    <a:pt x="17534" y="1"/>
                    <a:pt x="17457" y="3"/>
                  </a:cubicBezTo>
                  <a:cubicBezTo>
                    <a:pt x="10484" y="104"/>
                    <a:pt x="3318" y="5656"/>
                    <a:pt x="1186" y="12291"/>
                  </a:cubicBezTo>
                  <a:cubicBezTo>
                    <a:pt x="746" y="13747"/>
                    <a:pt x="91" y="15654"/>
                    <a:pt x="1" y="17267"/>
                  </a:cubicBezTo>
                  <a:cubicBezTo>
                    <a:pt x="12" y="18621"/>
                    <a:pt x="588" y="19987"/>
                    <a:pt x="915" y="21341"/>
                  </a:cubicBezTo>
                  <a:cubicBezTo>
                    <a:pt x="1569" y="24049"/>
                    <a:pt x="2483" y="25178"/>
                    <a:pt x="4605" y="26735"/>
                  </a:cubicBezTo>
                  <a:lnTo>
                    <a:pt x="5180" y="27152"/>
                  </a:lnTo>
                  <a:cubicBezTo>
                    <a:pt x="7290" y="27987"/>
                    <a:pt x="8938" y="28224"/>
                    <a:pt x="11195" y="28315"/>
                  </a:cubicBezTo>
                  <a:cubicBezTo>
                    <a:pt x="11320" y="28321"/>
                    <a:pt x="11445" y="28324"/>
                    <a:pt x="11569" y="28324"/>
                  </a:cubicBezTo>
                  <a:cubicBezTo>
                    <a:pt x="14924" y="28324"/>
                    <a:pt x="17595" y="26018"/>
                    <a:pt x="20403" y="24343"/>
                  </a:cubicBezTo>
                  <a:cubicBezTo>
                    <a:pt x="23810" y="22323"/>
                    <a:pt x="25040" y="18520"/>
                    <a:pt x="26417" y="15011"/>
                  </a:cubicBezTo>
                  <a:cubicBezTo>
                    <a:pt x="27196" y="13307"/>
                    <a:pt x="28053" y="11591"/>
                    <a:pt x="27771" y="9752"/>
                  </a:cubicBezTo>
                  <a:cubicBezTo>
                    <a:pt x="27523" y="8105"/>
                    <a:pt x="27004" y="6514"/>
                    <a:pt x="26225" y="5035"/>
                  </a:cubicBezTo>
                  <a:cubicBezTo>
                    <a:pt x="24400" y="1661"/>
                    <a:pt x="21457" y="1"/>
                    <a:pt x="17685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15"/>
            <p:cNvSpPr/>
            <p:nvPr/>
          </p:nvSpPr>
          <p:spPr>
            <a:xfrm>
              <a:off x="855112" y="1404063"/>
              <a:ext cx="622771" cy="679021"/>
            </a:xfrm>
            <a:custGeom>
              <a:rect b="b" l="l" r="r" t="t"/>
              <a:pathLst>
                <a:path extrusionOk="0" h="19785" w="18146">
                  <a:moveTo>
                    <a:pt x="11535" y="1"/>
                  </a:moveTo>
                  <a:cubicBezTo>
                    <a:pt x="10802" y="1"/>
                    <a:pt x="10072" y="196"/>
                    <a:pt x="8949" y="545"/>
                  </a:cubicBezTo>
                  <a:cubicBezTo>
                    <a:pt x="8216" y="805"/>
                    <a:pt x="7234" y="726"/>
                    <a:pt x="6523" y="1053"/>
                  </a:cubicBezTo>
                  <a:cubicBezTo>
                    <a:pt x="5654" y="1426"/>
                    <a:pt x="5259" y="2396"/>
                    <a:pt x="4650" y="3186"/>
                  </a:cubicBezTo>
                  <a:cubicBezTo>
                    <a:pt x="3612" y="4461"/>
                    <a:pt x="1254" y="5589"/>
                    <a:pt x="1129" y="7372"/>
                  </a:cubicBezTo>
                  <a:cubicBezTo>
                    <a:pt x="1028" y="8275"/>
                    <a:pt x="1197" y="8952"/>
                    <a:pt x="949" y="9877"/>
                  </a:cubicBezTo>
                  <a:cubicBezTo>
                    <a:pt x="734" y="10645"/>
                    <a:pt x="215" y="11491"/>
                    <a:pt x="182" y="12292"/>
                  </a:cubicBezTo>
                  <a:cubicBezTo>
                    <a:pt x="1" y="13849"/>
                    <a:pt x="1163" y="15395"/>
                    <a:pt x="1682" y="16862"/>
                  </a:cubicBezTo>
                  <a:cubicBezTo>
                    <a:pt x="2371" y="18690"/>
                    <a:pt x="5417" y="19458"/>
                    <a:pt x="7324" y="19785"/>
                  </a:cubicBezTo>
                  <a:lnTo>
                    <a:pt x="8374" y="18893"/>
                  </a:lnTo>
                  <a:cubicBezTo>
                    <a:pt x="8385" y="18912"/>
                    <a:pt x="8397" y="18921"/>
                    <a:pt x="8410" y="18921"/>
                  </a:cubicBezTo>
                  <a:cubicBezTo>
                    <a:pt x="8550" y="18921"/>
                    <a:pt x="8826" y="17972"/>
                    <a:pt x="9186" y="17663"/>
                  </a:cubicBezTo>
                  <a:cubicBezTo>
                    <a:pt x="9717" y="17223"/>
                    <a:pt x="10766" y="17280"/>
                    <a:pt x="11308" y="16919"/>
                  </a:cubicBezTo>
                  <a:cubicBezTo>
                    <a:pt x="12086" y="16490"/>
                    <a:pt x="12515" y="15666"/>
                    <a:pt x="13181" y="15113"/>
                  </a:cubicBezTo>
                  <a:cubicBezTo>
                    <a:pt x="13914" y="14538"/>
                    <a:pt x="14467" y="14165"/>
                    <a:pt x="15065" y="13375"/>
                  </a:cubicBezTo>
                  <a:cubicBezTo>
                    <a:pt x="15889" y="12473"/>
                    <a:pt x="16284" y="12134"/>
                    <a:pt x="16476" y="10972"/>
                  </a:cubicBezTo>
                  <a:cubicBezTo>
                    <a:pt x="16600" y="10464"/>
                    <a:pt x="16442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32" y="6481"/>
                  </a:cubicBezTo>
                  <a:cubicBezTo>
                    <a:pt x="18135" y="5319"/>
                    <a:pt x="18146" y="5082"/>
                    <a:pt x="17649" y="4010"/>
                  </a:cubicBezTo>
                  <a:cubicBezTo>
                    <a:pt x="17311" y="3220"/>
                    <a:pt x="16961" y="2114"/>
                    <a:pt x="16318" y="1471"/>
                  </a:cubicBezTo>
                  <a:cubicBezTo>
                    <a:pt x="15618" y="839"/>
                    <a:pt x="14907" y="861"/>
                    <a:pt x="14039" y="591"/>
                  </a:cubicBezTo>
                  <a:cubicBezTo>
                    <a:pt x="12960" y="185"/>
                    <a:pt x="12246" y="1"/>
                    <a:pt x="11535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15"/>
            <p:cNvSpPr/>
            <p:nvPr/>
          </p:nvSpPr>
          <p:spPr>
            <a:xfrm>
              <a:off x="977909" y="1546663"/>
              <a:ext cx="518953" cy="571565"/>
            </a:xfrm>
            <a:custGeom>
              <a:rect b="b" l="l" r="r" t="t"/>
              <a:pathLst>
                <a:path extrusionOk="0" h="16654" w="15121">
                  <a:moveTo>
                    <a:pt x="13837" y="0"/>
                  </a:moveTo>
                  <a:cubicBezTo>
                    <a:pt x="12889" y="0"/>
                    <a:pt x="11830" y="1238"/>
                    <a:pt x="11408" y="1931"/>
                  </a:cubicBezTo>
                  <a:lnTo>
                    <a:pt x="11408" y="1931"/>
                  </a:lnTo>
                  <a:cubicBezTo>
                    <a:pt x="11839" y="741"/>
                    <a:pt x="10890" y="83"/>
                    <a:pt x="9782" y="83"/>
                  </a:cubicBezTo>
                  <a:cubicBezTo>
                    <a:pt x="9671" y="83"/>
                    <a:pt x="9558" y="89"/>
                    <a:pt x="9445" y="103"/>
                  </a:cubicBezTo>
                  <a:cubicBezTo>
                    <a:pt x="8113" y="182"/>
                    <a:pt x="6658" y="1412"/>
                    <a:pt x="5665" y="2213"/>
                  </a:cubicBezTo>
                  <a:cubicBezTo>
                    <a:pt x="4085" y="3556"/>
                    <a:pt x="0" y="9390"/>
                    <a:pt x="3521" y="10766"/>
                  </a:cubicBezTo>
                  <a:cubicBezTo>
                    <a:pt x="2934" y="12256"/>
                    <a:pt x="790" y="15562"/>
                    <a:pt x="3329" y="16533"/>
                  </a:cubicBezTo>
                  <a:cubicBezTo>
                    <a:pt x="3562" y="16616"/>
                    <a:pt x="3803" y="16653"/>
                    <a:pt x="4049" y="16653"/>
                  </a:cubicBezTo>
                  <a:cubicBezTo>
                    <a:pt x="5906" y="16653"/>
                    <a:pt x="8029" y="14498"/>
                    <a:pt x="9185" y="13452"/>
                  </a:cubicBezTo>
                  <a:cubicBezTo>
                    <a:pt x="12582" y="10405"/>
                    <a:pt x="15121" y="6129"/>
                    <a:pt x="15031" y="1457"/>
                  </a:cubicBezTo>
                  <a:cubicBezTo>
                    <a:pt x="15065" y="1389"/>
                    <a:pt x="15076" y="1299"/>
                    <a:pt x="15042" y="1220"/>
                  </a:cubicBezTo>
                  <a:lnTo>
                    <a:pt x="14399" y="171"/>
                  </a:lnTo>
                  <a:cubicBezTo>
                    <a:pt x="14221" y="52"/>
                    <a:pt x="14031" y="0"/>
                    <a:pt x="13837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15"/>
            <p:cNvSpPr/>
            <p:nvPr/>
          </p:nvSpPr>
          <p:spPr>
            <a:xfrm>
              <a:off x="1505751" y="2008336"/>
              <a:ext cx="96062" cy="148743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cubicBezTo>
                    <a:pt x="0" y="0"/>
                    <a:pt x="57" y="68"/>
                    <a:pt x="170" y="169"/>
                  </a:cubicBezTo>
                  <a:lnTo>
                    <a:pt x="362" y="350"/>
                  </a:lnTo>
                  <a:cubicBezTo>
                    <a:pt x="452" y="418"/>
                    <a:pt x="531" y="497"/>
                    <a:pt x="599" y="587"/>
                  </a:cubicBezTo>
                  <a:cubicBezTo>
                    <a:pt x="678" y="677"/>
                    <a:pt x="757" y="767"/>
                    <a:pt x="858" y="869"/>
                  </a:cubicBezTo>
                  <a:cubicBezTo>
                    <a:pt x="948" y="959"/>
                    <a:pt x="1016" y="1095"/>
                    <a:pt x="1118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33" y="2968"/>
                    <a:pt x="2212" y="3092"/>
                    <a:pt x="2269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30" y="3995"/>
                    <a:pt x="2697" y="4130"/>
                  </a:cubicBezTo>
                  <a:cubicBezTo>
                    <a:pt x="2765" y="4254"/>
                    <a:pt x="2799" y="4333"/>
                    <a:pt x="2799" y="4333"/>
                  </a:cubicBezTo>
                  <a:cubicBezTo>
                    <a:pt x="2799" y="4333"/>
                    <a:pt x="2799" y="4243"/>
                    <a:pt x="2788" y="4096"/>
                  </a:cubicBezTo>
                  <a:cubicBezTo>
                    <a:pt x="2765" y="3893"/>
                    <a:pt x="2743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15" y="2505"/>
                    <a:pt x="2348" y="2347"/>
                    <a:pt x="2280" y="2200"/>
                  </a:cubicBezTo>
                  <a:lnTo>
                    <a:pt x="2043" y="1749"/>
                  </a:lnTo>
                  <a:lnTo>
                    <a:pt x="1761" y="1320"/>
                  </a:lnTo>
                  <a:cubicBezTo>
                    <a:pt x="1671" y="1185"/>
                    <a:pt x="1558" y="1061"/>
                    <a:pt x="1445" y="937"/>
                  </a:cubicBezTo>
                  <a:cubicBezTo>
                    <a:pt x="1343" y="824"/>
                    <a:pt x="1230" y="711"/>
                    <a:pt x="1106" y="609"/>
                  </a:cubicBezTo>
                  <a:cubicBezTo>
                    <a:pt x="993" y="519"/>
                    <a:pt x="869" y="440"/>
                    <a:pt x="768" y="361"/>
                  </a:cubicBezTo>
                  <a:cubicBezTo>
                    <a:pt x="678" y="293"/>
                    <a:pt x="576" y="226"/>
                    <a:pt x="463" y="192"/>
                  </a:cubicBezTo>
                  <a:lnTo>
                    <a:pt x="226" y="79"/>
                  </a:lnTo>
                  <a:cubicBezTo>
                    <a:pt x="9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15"/>
            <p:cNvSpPr/>
            <p:nvPr/>
          </p:nvSpPr>
          <p:spPr>
            <a:xfrm>
              <a:off x="1601023" y="2053226"/>
              <a:ext cx="24813" cy="46915"/>
            </a:xfrm>
            <a:custGeom>
              <a:rect b="b" l="l" r="r" t="t"/>
              <a:pathLst>
                <a:path extrusionOk="0" h="1367" w="723">
                  <a:moveTo>
                    <a:pt x="12" y="1"/>
                  </a:moveTo>
                  <a:cubicBezTo>
                    <a:pt x="0" y="91"/>
                    <a:pt x="0" y="193"/>
                    <a:pt x="12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03" y="847"/>
                    <a:pt x="249" y="926"/>
                    <a:pt x="305" y="994"/>
                  </a:cubicBezTo>
                  <a:cubicBezTo>
                    <a:pt x="361" y="1062"/>
                    <a:pt x="407" y="1129"/>
                    <a:pt x="452" y="1186"/>
                  </a:cubicBezTo>
                  <a:cubicBezTo>
                    <a:pt x="519" y="1254"/>
                    <a:pt x="587" y="1310"/>
                    <a:pt x="655" y="1366"/>
                  </a:cubicBezTo>
                  <a:cubicBezTo>
                    <a:pt x="689" y="1276"/>
                    <a:pt x="711" y="1186"/>
                    <a:pt x="723" y="1096"/>
                  </a:cubicBezTo>
                  <a:cubicBezTo>
                    <a:pt x="723" y="904"/>
                    <a:pt x="689" y="723"/>
                    <a:pt x="598" y="554"/>
                  </a:cubicBezTo>
                  <a:cubicBezTo>
                    <a:pt x="519" y="385"/>
                    <a:pt x="395" y="249"/>
                    <a:pt x="249" y="136"/>
                  </a:cubicBezTo>
                  <a:cubicBezTo>
                    <a:pt x="181" y="80"/>
                    <a:pt x="102" y="35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15"/>
            <p:cNvSpPr/>
            <p:nvPr/>
          </p:nvSpPr>
          <p:spPr>
            <a:xfrm>
              <a:off x="1579710" y="1941309"/>
              <a:ext cx="53471" cy="96474"/>
            </a:xfrm>
            <a:custGeom>
              <a:rect b="b" l="l" r="r" t="t"/>
              <a:pathLst>
                <a:path extrusionOk="0" h="2811" w="1558">
                  <a:moveTo>
                    <a:pt x="1" y="1"/>
                  </a:move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94" y="712"/>
                  </a:cubicBezTo>
                  <a:cubicBezTo>
                    <a:pt x="339" y="791"/>
                    <a:pt x="362" y="870"/>
                    <a:pt x="407" y="960"/>
                  </a:cubicBezTo>
                  <a:cubicBezTo>
                    <a:pt x="475" y="1118"/>
                    <a:pt x="576" y="1287"/>
                    <a:pt x="667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32" y="2540"/>
                    <a:pt x="1434" y="2675"/>
                    <a:pt x="1558" y="2811"/>
                  </a:cubicBezTo>
                  <a:cubicBezTo>
                    <a:pt x="1547" y="2630"/>
                    <a:pt x="1524" y="2461"/>
                    <a:pt x="1490" y="2292"/>
                  </a:cubicBezTo>
                  <a:cubicBezTo>
                    <a:pt x="1400" y="1919"/>
                    <a:pt x="1265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42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7" name="Google Shape;4567;p15"/>
            <p:cNvSpPr/>
            <p:nvPr/>
          </p:nvSpPr>
          <p:spPr>
            <a:xfrm>
              <a:off x="1620002" y="1904518"/>
              <a:ext cx="41836" cy="79828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34" y="136"/>
                    <a:pt x="79" y="272"/>
                    <a:pt x="136" y="407"/>
                  </a:cubicBezTo>
                  <a:cubicBezTo>
                    <a:pt x="158" y="464"/>
                    <a:pt x="192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73" y="926"/>
                    <a:pt x="440" y="1062"/>
                    <a:pt x="519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19" y="2179"/>
                    <a:pt x="1219" y="2032"/>
                    <a:pt x="1208" y="1885"/>
                  </a:cubicBezTo>
                  <a:cubicBezTo>
                    <a:pt x="1208" y="1615"/>
                    <a:pt x="1072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76" y="441"/>
                    <a:pt x="474" y="328"/>
                    <a:pt x="350" y="238"/>
                  </a:cubicBezTo>
                  <a:cubicBezTo>
                    <a:pt x="249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8" name="Google Shape;4568;p15"/>
            <p:cNvSpPr/>
            <p:nvPr/>
          </p:nvSpPr>
          <p:spPr>
            <a:xfrm>
              <a:off x="1631602" y="1806157"/>
              <a:ext cx="60060" cy="168134"/>
            </a:xfrm>
            <a:custGeom>
              <a:rect b="b" l="l" r="r" t="t"/>
              <a:pathLst>
                <a:path extrusionOk="0" h="4899" w="1750">
                  <a:moveTo>
                    <a:pt x="1" y="1"/>
                  </a:moveTo>
                  <a:cubicBezTo>
                    <a:pt x="57" y="260"/>
                    <a:pt x="136" y="531"/>
                    <a:pt x="227" y="791"/>
                  </a:cubicBezTo>
                  <a:cubicBezTo>
                    <a:pt x="272" y="903"/>
                    <a:pt x="317" y="1028"/>
                    <a:pt x="373" y="1163"/>
                  </a:cubicBezTo>
                  <a:cubicBezTo>
                    <a:pt x="430" y="1298"/>
                    <a:pt x="452" y="1434"/>
                    <a:pt x="509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15" y="2777"/>
                    <a:pt x="1005" y="3081"/>
                    <a:pt x="1118" y="3363"/>
                  </a:cubicBezTo>
                  <a:cubicBezTo>
                    <a:pt x="1220" y="3657"/>
                    <a:pt x="1321" y="3916"/>
                    <a:pt x="1411" y="4142"/>
                  </a:cubicBezTo>
                  <a:cubicBezTo>
                    <a:pt x="1502" y="4402"/>
                    <a:pt x="1614" y="4650"/>
                    <a:pt x="1750" y="4898"/>
                  </a:cubicBezTo>
                  <a:cubicBezTo>
                    <a:pt x="1739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56" y="2946"/>
                    <a:pt x="1355" y="2630"/>
                    <a:pt x="1265" y="2314"/>
                  </a:cubicBezTo>
                  <a:cubicBezTo>
                    <a:pt x="1141" y="1998"/>
                    <a:pt x="1016" y="1682"/>
                    <a:pt x="892" y="1400"/>
                  </a:cubicBezTo>
                  <a:cubicBezTo>
                    <a:pt x="836" y="1265"/>
                    <a:pt x="768" y="1129"/>
                    <a:pt x="689" y="1005"/>
                  </a:cubicBezTo>
                  <a:cubicBezTo>
                    <a:pt x="621" y="881"/>
                    <a:pt x="554" y="768"/>
                    <a:pt x="486" y="666"/>
                  </a:cubicBezTo>
                  <a:cubicBezTo>
                    <a:pt x="339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15"/>
            <p:cNvSpPr/>
            <p:nvPr/>
          </p:nvSpPr>
          <p:spPr>
            <a:xfrm>
              <a:off x="1680405" y="1804990"/>
              <a:ext cx="41493" cy="180523"/>
            </a:xfrm>
            <a:custGeom>
              <a:rect b="b" l="l" r="r" t="t"/>
              <a:pathLst>
                <a:path extrusionOk="0" h="5260" w="1209">
                  <a:moveTo>
                    <a:pt x="1" y="1"/>
                  </a:moveTo>
                  <a:cubicBezTo>
                    <a:pt x="1" y="1"/>
                    <a:pt x="23" y="91"/>
                    <a:pt x="57" y="238"/>
                  </a:cubicBezTo>
                  <a:cubicBezTo>
                    <a:pt x="91" y="385"/>
                    <a:pt x="181" y="576"/>
                    <a:pt x="226" y="825"/>
                  </a:cubicBezTo>
                  <a:cubicBezTo>
                    <a:pt x="260" y="949"/>
                    <a:pt x="294" y="1084"/>
                    <a:pt x="339" y="1208"/>
                  </a:cubicBezTo>
                  <a:cubicBezTo>
                    <a:pt x="373" y="1344"/>
                    <a:pt x="396" y="1513"/>
                    <a:pt x="441" y="1648"/>
                  </a:cubicBezTo>
                  <a:cubicBezTo>
                    <a:pt x="520" y="1953"/>
                    <a:pt x="565" y="2280"/>
                    <a:pt x="633" y="2596"/>
                  </a:cubicBezTo>
                  <a:cubicBezTo>
                    <a:pt x="678" y="2923"/>
                    <a:pt x="745" y="3251"/>
                    <a:pt x="779" y="3567"/>
                  </a:cubicBezTo>
                  <a:cubicBezTo>
                    <a:pt x="791" y="3713"/>
                    <a:pt x="824" y="3860"/>
                    <a:pt x="836" y="4007"/>
                  </a:cubicBezTo>
                  <a:cubicBezTo>
                    <a:pt x="847" y="4153"/>
                    <a:pt x="858" y="4289"/>
                    <a:pt x="870" y="4413"/>
                  </a:cubicBezTo>
                  <a:cubicBezTo>
                    <a:pt x="903" y="4661"/>
                    <a:pt x="903" y="4876"/>
                    <a:pt x="926" y="5022"/>
                  </a:cubicBezTo>
                  <a:cubicBezTo>
                    <a:pt x="937" y="5169"/>
                    <a:pt x="949" y="5259"/>
                    <a:pt x="949" y="5259"/>
                  </a:cubicBezTo>
                  <a:cubicBezTo>
                    <a:pt x="949" y="5259"/>
                    <a:pt x="982" y="5169"/>
                    <a:pt x="1016" y="5034"/>
                  </a:cubicBezTo>
                  <a:cubicBezTo>
                    <a:pt x="1084" y="4830"/>
                    <a:pt x="1118" y="4627"/>
                    <a:pt x="1152" y="4413"/>
                  </a:cubicBezTo>
                  <a:cubicBezTo>
                    <a:pt x="1197" y="4120"/>
                    <a:pt x="1208" y="3826"/>
                    <a:pt x="1197" y="3533"/>
                  </a:cubicBezTo>
                  <a:cubicBezTo>
                    <a:pt x="1208" y="3364"/>
                    <a:pt x="1197" y="3194"/>
                    <a:pt x="1174" y="3036"/>
                  </a:cubicBezTo>
                  <a:cubicBezTo>
                    <a:pt x="1152" y="2856"/>
                    <a:pt x="1152" y="2686"/>
                    <a:pt x="1106" y="2517"/>
                  </a:cubicBezTo>
                  <a:cubicBezTo>
                    <a:pt x="1073" y="2348"/>
                    <a:pt x="1028" y="2179"/>
                    <a:pt x="994" y="2009"/>
                  </a:cubicBezTo>
                  <a:cubicBezTo>
                    <a:pt x="960" y="1851"/>
                    <a:pt x="903" y="1682"/>
                    <a:pt x="847" y="1535"/>
                  </a:cubicBezTo>
                  <a:cubicBezTo>
                    <a:pt x="745" y="1242"/>
                    <a:pt x="633" y="971"/>
                    <a:pt x="486" y="712"/>
                  </a:cubicBezTo>
                  <a:cubicBezTo>
                    <a:pt x="384" y="531"/>
                    <a:pt x="271" y="351"/>
                    <a:pt x="147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15"/>
            <p:cNvSpPr/>
            <p:nvPr/>
          </p:nvSpPr>
          <p:spPr>
            <a:xfrm>
              <a:off x="1681195" y="1706629"/>
              <a:ext cx="36414" cy="114286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45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81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3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9" y="1140"/>
                    <a:pt x="598" y="949"/>
                  </a:cubicBezTo>
                  <a:cubicBezTo>
                    <a:pt x="531" y="779"/>
                    <a:pt x="440" y="610"/>
                    <a:pt x="339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15"/>
            <p:cNvSpPr/>
            <p:nvPr/>
          </p:nvSpPr>
          <p:spPr>
            <a:xfrm>
              <a:off x="1685073" y="1632291"/>
              <a:ext cx="63526" cy="208769"/>
            </a:xfrm>
            <a:custGeom>
              <a:rect b="b" l="l" r="r" t="t"/>
              <a:pathLst>
                <a:path extrusionOk="0" h="6083" w="1851">
                  <a:moveTo>
                    <a:pt x="0" y="0"/>
                  </a:moveTo>
                  <a:lnTo>
                    <a:pt x="102" y="260"/>
                  </a:lnTo>
                  <a:cubicBezTo>
                    <a:pt x="169" y="429"/>
                    <a:pt x="305" y="643"/>
                    <a:pt x="395" y="925"/>
                  </a:cubicBezTo>
                  <a:cubicBezTo>
                    <a:pt x="440" y="1072"/>
                    <a:pt x="508" y="1219"/>
                    <a:pt x="564" y="1365"/>
                  </a:cubicBezTo>
                  <a:cubicBezTo>
                    <a:pt x="632" y="1523"/>
                    <a:pt x="677" y="1704"/>
                    <a:pt x="734" y="1873"/>
                  </a:cubicBezTo>
                  <a:cubicBezTo>
                    <a:pt x="869" y="2223"/>
                    <a:pt x="959" y="2607"/>
                    <a:pt x="1072" y="2979"/>
                  </a:cubicBezTo>
                  <a:cubicBezTo>
                    <a:pt x="1174" y="3363"/>
                    <a:pt x="1264" y="3746"/>
                    <a:pt x="1354" y="4108"/>
                  </a:cubicBezTo>
                  <a:cubicBezTo>
                    <a:pt x="1444" y="4469"/>
                    <a:pt x="1501" y="4830"/>
                    <a:pt x="1569" y="5112"/>
                  </a:cubicBezTo>
                  <a:cubicBezTo>
                    <a:pt x="1648" y="5394"/>
                    <a:pt x="1681" y="5642"/>
                    <a:pt x="1727" y="5811"/>
                  </a:cubicBezTo>
                  <a:cubicBezTo>
                    <a:pt x="1760" y="5981"/>
                    <a:pt x="1794" y="6082"/>
                    <a:pt x="1794" y="6082"/>
                  </a:cubicBezTo>
                  <a:cubicBezTo>
                    <a:pt x="1794" y="6082"/>
                    <a:pt x="1806" y="5981"/>
                    <a:pt x="1817" y="5800"/>
                  </a:cubicBezTo>
                  <a:cubicBezTo>
                    <a:pt x="1839" y="5552"/>
                    <a:pt x="1851" y="5315"/>
                    <a:pt x="1851" y="5067"/>
                  </a:cubicBezTo>
                  <a:cubicBezTo>
                    <a:pt x="1851" y="4717"/>
                    <a:pt x="1817" y="4367"/>
                    <a:pt x="1772" y="4029"/>
                  </a:cubicBezTo>
                  <a:cubicBezTo>
                    <a:pt x="1749" y="3825"/>
                    <a:pt x="1715" y="3634"/>
                    <a:pt x="1670" y="3442"/>
                  </a:cubicBezTo>
                  <a:cubicBezTo>
                    <a:pt x="1636" y="3250"/>
                    <a:pt x="1591" y="3047"/>
                    <a:pt x="1546" y="2844"/>
                  </a:cubicBezTo>
                  <a:lnTo>
                    <a:pt x="1354" y="2268"/>
                  </a:lnTo>
                  <a:cubicBezTo>
                    <a:pt x="1298" y="2076"/>
                    <a:pt x="1219" y="1896"/>
                    <a:pt x="1140" y="1715"/>
                  </a:cubicBezTo>
                  <a:cubicBezTo>
                    <a:pt x="1004" y="1388"/>
                    <a:pt x="835" y="1072"/>
                    <a:pt x="632" y="779"/>
                  </a:cubicBezTo>
                  <a:cubicBezTo>
                    <a:pt x="508" y="576"/>
                    <a:pt x="350" y="384"/>
                    <a:pt x="192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15"/>
            <p:cNvSpPr/>
            <p:nvPr/>
          </p:nvSpPr>
          <p:spPr>
            <a:xfrm>
              <a:off x="1642070" y="1500606"/>
              <a:ext cx="83295" cy="140609"/>
            </a:xfrm>
            <a:custGeom>
              <a:rect b="b" l="l" r="r" t="t"/>
              <a:pathLst>
                <a:path extrusionOk="0" h="4097" w="2427">
                  <a:moveTo>
                    <a:pt x="1" y="0"/>
                  </a:moveTo>
                  <a:lnTo>
                    <a:pt x="1" y="0"/>
                  </a:lnTo>
                  <a:cubicBezTo>
                    <a:pt x="113" y="226"/>
                    <a:pt x="226" y="452"/>
                    <a:pt x="362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77" y="2314"/>
                    <a:pt x="1524" y="2551"/>
                    <a:pt x="1671" y="2799"/>
                  </a:cubicBezTo>
                  <a:cubicBezTo>
                    <a:pt x="1727" y="2912"/>
                    <a:pt x="1817" y="3025"/>
                    <a:pt x="1874" y="3137"/>
                  </a:cubicBezTo>
                  <a:cubicBezTo>
                    <a:pt x="1930" y="3250"/>
                    <a:pt x="1998" y="3352"/>
                    <a:pt x="2054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93" y="3702"/>
                    <a:pt x="2359" y="3521"/>
                    <a:pt x="2302" y="3341"/>
                  </a:cubicBezTo>
                  <a:cubicBezTo>
                    <a:pt x="2246" y="3092"/>
                    <a:pt x="2156" y="2844"/>
                    <a:pt x="2043" y="2596"/>
                  </a:cubicBezTo>
                  <a:cubicBezTo>
                    <a:pt x="1987" y="2460"/>
                    <a:pt x="1930" y="2325"/>
                    <a:pt x="1851" y="2201"/>
                  </a:cubicBezTo>
                  <a:cubicBezTo>
                    <a:pt x="1783" y="2065"/>
                    <a:pt x="1716" y="1930"/>
                    <a:pt x="1625" y="1806"/>
                  </a:cubicBezTo>
                  <a:cubicBezTo>
                    <a:pt x="1546" y="1682"/>
                    <a:pt x="1456" y="1558"/>
                    <a:pt x="1366" y="1422"/>
                  </a:cubicBezTo>
                  <a:cubicBezTo>
                    <a:pt x="1287" y="1298"/>
                    <a:pt x="1185" y="1185"/>
                    <a:pt x="1106" y="1072"/>
                  </a:cubicBezTo>
                  <a:cubicBezTo>
                    <a:pt x="937" y="869"/>
                    <a:pt x="768" y="678"/>
                    <a:pt x="576" y="497"/>
                  </a:cubicBezTo>
                  <a:cubicBezTo>
                    <a:pt x="395" y="316"/>
                    <a:pt x="204" y="147"/>
                    <a:pt x="1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15"/>
            <p:cNvSpPr/>
            <p:nvPr/>
          </p:nvSpPr>
          <p:spPr>
            <a:xfrm>
              <a:off x="1679238" y="1485882"/>
              <a:ext cx="26770" cy="40326"/>
            </a:xfrm>
            <a:custGeom>
              <a:rect b="b" l="l" r="r" t="t"/>
              <a:pathLst>
                <a:path extrusionOk="0" h="1175" w="780">
                  <a:moveTo>
                    <a:pt x="12" y="1"/>
                  </a:moveTo>
                  <a:cubicBezTo>
                    <a:pt x="1" y="91"/>
                    <a:pt x="1" y="170"/>
                    <a:pt x="12" y="260"/>
                  </a:cubicBezTo>
                  <a:cubicBezTo>
                    <a:pt x="35" y="418"/>
                    <a:pt x="102" y="576"/>
                    <a:pt x="193" y="723"/>
                  </a:cubicBezTo>
                  <a:cubicBezTo>
                    <a:pt x="283" y="858"/>
                    <a:pt x="396" y="971"/>
                    <a:pt x="531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79" y="1084"/>
                    <a:pt x="779" y="994"/>
                    <a:pt x="768" y="915"/>
                  </a:cubicBezTo>
                  <a:cubicBezTo>
                    <a:pt x="712" y="576"/>
                    <a:pt x="531" y="283"/>
                    <a:pt x="249" y="114"/>
                  </a:cubicBezTo>
                  <a:cubicBezTo>
                    <a:pt x="170" y="57"/>
                    <a:pt x="91" y="23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4" name="Google Shape;4574;p15"/>
            <p:cNvSpPr/>
            <p:nvPr/>
          </p:nvSpPr>
          <p:spPr>
            <a:xfrm>
              <a:off x="1483683" y="2062939"/>
              <a:ext cx="61982" cy="77460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400" y="2009"/>
                  </a:cubicBezTo>
                  <a:cubicBezTo>
                    <a:pt x="1535" y="2110"/>
                    <a:pt x="1670" y="2189"/>
                    <a:pt x="1806" y="2257"/>
                  </a:cubicBezTo>
                  <a:cubicBezTo>
                    <a:pt x="1761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7" y="756"/>
                    <a:pt x="621" y="508"/>
                    <a:pt x="373" y="282"/>
                  </a:cubicBezTo>
                  <a:cubicBezTo>
                    <a:pt x="260" y="181"/>
                    <a:pt x="124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5" name="Google Shape;4575;p15"/>
            <p:cNvSpPr/>
            <p:nvPr/>
          </p:nvSpPr>
          <p:spPr>
            <a:xfrm>
              <a:off x="1453069" y="2116753"/>
              <a:ext cx="57349" cy="56971"/>
            </a:xfrm>
            <a:custGeom>
              <a:rect b="b" l="l" r="r" t="t"/>
              <a:pathLst>
                <a:path extrusionOk="0" h="1660" w="1671">
                  <a:moveTo>
                    <a:pt x="1" y="1"/>
                  </a:moveTo>
                  <a:cubicBezTo>
                    <a:pt x="35" y="125"/>
                    <a:pt x="91" y="238"/>
                    <a:pt x="159" y="350"/>
                  </a:cubicBezTo>
                  <a:cubicBezTo>
                    <a:pt x="441" y="824"/>
                    <a:pt x="836" y="1219"/>
                    <a:pt x="1310" y="1490"/>
                  </a:cubicBezTo>
                  <a:cubicBezTo>
                    <a:pt x="1423" y="1558"/>
                    <a:pt x="1547" y="1614"/>
                    <a:pt x="1671" y="1659"/>
                  </a:cubicBezTo>
                  <a:cubicBezTo>
                    <a:pt x="1637" y="1535"/>
                    <a:pt x="1581" y="1422"/>
                    <a:pt x="1513" y="1310"/>
                  </a:cubicBezTo>
                  <a:cubicBezTo>
                    <a:pt x="1366" y="1073"/>
                    <a:pt x="1197" y="858"/>
                    <a:pt x="1005" y="666"/>
                  </a:cubicBezTo>
                  <a:cubicBezTo>
                    <a:pt x="813" y="463"/>
                    <a:pt x="599" y="305"/>
                    <a:pt x="362" y="159"/>
                  </a:cubicBezTo>
                  <a:cubicBezTo>
                    <a:pt x="249" y="91"/>
                    <a:pt x="125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6" name="Google Shape;4576;p15"/>
            <p:cNvSpPr/>
            <p:nvPr/>
          </p:nvSpPr>
          <p:spPr>
            <a:xfrm>
              <a:off x="1411645" y="2205813"/>
              <a:ext cx="69361" cy="38541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lnTo>
                    <a:pt x="0" y="1"/>
                  </a:lnTo>
                  <a:cubicBezTo>
                    <a:pt x="57" y="114"/>
                    <a:pt x="125" y="227"/>
                    <a:pt x="204" y="328"/>
                  </a:cubicBezTo>
                  <a:cubicBezTo>
                    <a:pt x="384" y="543"/>
                    <a:pt x="598" y="723"/>
                    <a:pt x="835" y="870"/>
                  </a:cubicBezTo>
                  <a:cubicBezTo>
                    <a:pt x="971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5" y="1115"/>
                    <a:pt x="2020" y="1107"/>
                  </a:cubicBezTo>
                  <a:cubicBezTo>
                    <a:pt x="1930" y="1005"/>
                    <a:pt x="1828" y="926"/>
                    <a:pt x="1727" y="859"/>
                  </a:cubicBezTo>
                  <a:cubicBezTo>
                    <a:pt x="1682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97" y="509"/>
                    <a:pt x="1072" y="452"/>
                  </a:cubicBezTo>
                  <a:cubicBezTo>
                    <a:pt x="960" y="373"/>
                    <a:pt x="835" y="317"/>
                    <a:pt x="711" y="260"/>
                  </a:cubicBezTo>
                  <a:cubicBezTo>
                    <a:pt x="598" y="215"/>
                    <a:pt x="486" y="148"/>
                    <a:pt x="373" y="114"/>
                  </a:cubicBezTo>
                  <a:cubicBezTo>
                    <a:pt x="260" y="57"/>
                    <a:pt x="136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7" name="Google Shape;4577;p15"/>
            <p:cNvSpPr/>
            <p:nvPr/>
          </p:nvSpPr>
          <p:spPr>
            <a:xfrm>
              <a:off x="1403134" y="2237971"/>
              <a:ext cx="72072" cy="28897"/>
            </a:xfrm>
            <a:custGeom>
              <a:rect b="b" l="l" r="r" t="t"/>
              <a:pathLst>
                <a:path extrusionOk="0" h="842" w="210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29" y="452"/>
                    <a:pt x="531" y="520"/>
                  </a:cubicBezTo>
                  <a:cubicBezTo>
                    <a:pt x="655" y="587"/>
                    <a:pt x="790" y="666"/>
                    <a:pt x="914" y="723"/>
                  </a:cubicBezTo>
                  <a:cubicBezTo>
                    <a:pt x="1129" y="797"/>
                    <a:pt x="1360" y="841"/>
                    <a:pt x="1586" y="841"/>
                  </a:cubicBezTo>
                  <a:cubicBezTo>
                    <a:pt x="1633" y="841"/>
                    <a:pt x="1680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43" y="362"/>
                    <a:pt x="1219" y="316"/>
                    <a:pt x="1095" y="283"/>
                  </a:cubicBezTo>
                  <a:cubicBezTo>
                    <a:pt x="971" y="226"/>
                    <a:pt x="846" y="181"/>
                    <a:pt x="722" y="147"/>
                  </a:cubicBezTo>
                  <a:cubicBezTo>
                    <a:pt x="598" y="113"/>
                    <a:pt x="485" y="80"/>
                    <a:pt x="373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8" name="Google Shape;4578;p15"/>
            <p:cNvSpPr/>
            <p:nvPr/>
          </p:nvSpPr>
          <p:spPr>
            <a:xfrm>
              <a:off x="1335729" y="2227915"/>
              <a:ext cx="47293" cy="20077"/>
            </a:xfrm>
            <a:custGeom>
              <a:rect b="b" l="l" r="r" t="t"/>
              <a:pathLst>
                <a:path extrusionOk="0" h="585" w="1378">
                  <a:moveTo>
                    <a:pt x="260" y="0"/>
                  </a:moveTo>
                  <a:cubicBezTo>
                    <a:pt x="170" y="11"/>
                    <a:pt x="80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77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26" y="124"/>
                    <a:pt x="768" y="79"/>
                  </a:cubicBezTo>
                  <a:cubicBezTo>
                    <a:pt x="610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9" name="Google Shape;4579;p15"/>
            <p:cNvSpPr/>
            <p:nvPr/>
          </p:nvSpPr>
          <p:spPr>
            <a:xfrm>
              <a:off x="1278793" y="2243393"/>
              <a:ext cx="106564" cy="47053"/>
            </a:xfrm>
            <a:custGeom>
              <a:rect b="b" l="l" r="r" t="t"/>
              <a:pathLst>
                <a:path extrusionOk="0" h="1371" w="3105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38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86" y="982"/>
                    <a:pt x="1378" y="1072"/>
                  </a:cubicBezTo>
                  <a:cubicBezTo>
                    <a:pt x="1581" y="1163"/>
                    <a:pt x="1784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59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19" y="1095"/>
                  </a:cubicBezTo>
                  <a:cubicBezTo>
                    <a:pt x="2472" y="1039"/>
                    <a:pt x="2303" y="960"/>
                    <a:pt x="2134" y="881"/>
                  </a:cubicBezTo>
                  <a:cubicBezTo>
                    <a:pt x="1953" y="813"/>
                    <a:pt x="1773" y="711"/>
                    <a:pt x="1581" y="632"/>
                  </a:cubicBezTo>
                  <a:cubicBezTo>
                    <a:pt x="1208" y="463"/>
                    <a:pt x="825" y="294"/>
                    <a:pt x="531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0" name="Google Shape;4580;p15"/>
            <p:cNvSpPr/>
            <p:nvPr/>
          </p:nvSpPr>
          <p:spPr>
            <a:xfrm>
              <a:off x="1126618" y="2255783"/>
              <a:ext cx="79794" cy="48837"/>
            </a:xfrm>
            <a:custGeom>
              <a:rect b="b" l="l" r="r" t="t"/>
              <a:pathLst>
                <a:path extrusionOk="0" h="1423" w="2325">
                  <a:moveTo>
                    <a:pt x="0" y="1"/>
                  </a:moveTo>
                  <a:cubicBezTo>
                    <a:pt x="68" y="125"/>
                    <a:pt x="158" y="249"/>
                    <a:pt x="260" y="362"/>
                  </a:cubicBezTo>
                  <a:cubicBezTo>
                    <a:pt x="474" y="587"/>
                    <a:pt x="711" y="802"/>
                    <a:pt x="971" y="982"/>
                  </a:cubicBezTo>
                  <a:cubicBezTo>
                    <a:pt x="1264" y="1129"/>
                    <a:pt x="1569" y="1253"/>
                    <a:pt x="1885" y="1343"/>
                  </a:cubicBezTo>
                  <a:cubicBezTo>
                    <a:pt x="2020" y="1389"/>
                    <a:pt x="2167" y="1411"/>
                    <a:pt x="2325" y="1422"/>
                  </a:cubicBezTo>
                  <a:cubicBezTo>
                    <a:pt x="2223" y="1310"/>
                    <a:pt x="2122" y="1197"/>
                    <a:pt x="2009" y="1106"/>
                  </a:cubicBezTo>
                  <a:cubicBezTo>
                    <a:pt x="1772" y="903"/>
                    <a:pt x="1524" y="723"/>
                    <a:pt x="1253" y="587"/>
                  </a:cubicBezTo>
                  <a:cubicBezTo>
                    <a:pt x="993" y="407"/>
                    <a:pt x="711" y="249"/>
                    <a:pt x="418" y="136"/>
                  </a:cubicBezTo>
                  <a:cubicBezTo>
                    <a:pt x="282" y="68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1" name="Google Shape;4581;p15"/>
            <p:cNvSpPr/>
            <p:nvPr/>
          </p:nvSpPr>
          <p:spPr>
            <a:xfrm>
              <a:off x="1076270" y="2262372"/>
              <a:ext cx="103818" cy="56971"/>
            </a:xfrm>
            <a:custGeom>
              <a:rect b="b" l="l" r="r" t="t"/>
              <a:pathLst>
                <a:path extrusionOk="0" h="1660" w="3025">
                  <a:moveTo>
                    <a:pt x="0" y="0"/>
                  </a:moveTo>
                  <a:lnTo>
                    <a:pt x="0" y="0"/>
                  </a:lnTo>
                  <a:cubicBezTo>
                    <a:pt x="124" y="147"/>
                    <a:pt x="249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57" y="1197"/>
                    <a:pt x="1749" y="1298"/>
                    <a:pt x="1930" y="1377"/>
                  </a:cubicBezTo>
                  <a:cubicBezTo>
                    <a:pt x="2110" y="1467"/>
                    <a:pt x="2291" y="1524"/>
                    <a:pt x="2472" y="1569"/>
                  </a:cubicBezTo>
                  <a:cubicBezTo>
                    <a:pt x="2652" y="1614"/>
                    <a:pt x="2833" y="1637"/>
                    <a:pt x="3024" y="1659"/>
                  </a:cubicBezTo>
                  <a:cubicBezTo>
                    <a:pt x="2889" y="1535"/>
                    <a:pt x="2742" y="1411"/>
                    <a:pt x="2584" y="1309"/>
                  </a:cubicBezTo>
                  <a:cubicBezTo>
                    <a:pt x="2449" y="1219"/>
                    <a:pt x="2302" y="1129"/>
                    <a:pt x="2133" y="1005"/>
                  </a:cubicBezTo>
                  <a:cubicBezTo>
                    <a:pt x="1975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61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2" name="Google Shape;4582;p15"/>
            <p:cNvSpPr/>
            <p:nvPr/>
          </p:nvSpPr>
          <p:spPr>
            <a:xfrm>
              <a:off x="1229234" y="2284680"/>
              <a:ext cx="54637" cy="24196"/>
            </a:xfrm>
            <a:custGeom>
              <a:rect b="b" l="l" r="r" t="t"/>
              <a:pathLst>
                <a:path extrusionOk="0" h="705" w="1592">
                  <a:moveTo>
                    <a:pt x="213" y="0"/>
                  </a:moveTo>
                  <a:cubicBezTo>
                    <a:pt x="139" y="0"/>
                    <a:pt x="67" y="11"/>
                    <a:pt x="1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20" y="501"/>
                    <a:pt x="711" y="580"/>
                  </a:cubicBezTo>
                  <a:cubicBezTo>
                    <a:pt x="892" y="648"/>
                    <a:pt x="1095" y="693"/>
                    <a:pt x="1287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56" y="513"/>
                    <a:pt x="1388" y="445"/>
                  </a:cubicBezTo>
                  <a:cubicBezTo>
                    <a:pt x="1231" y="310"/>
                    <a:pt x="1061" y="208"/>
                    <a:pt x="869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3" name="Google Shape;4583;p15"/>
            <p:cNvSpPr/>
            <p:nvPr/>
          </p:nvSpPr>
          <p:spPr>
            <a:xfrm>
              <a:off x="1013121" y="2272428"/>
              <a:ext cx="86418" cy="52716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400" y="1197"/>
                    <a:pt x="1716" y="1344"/>
                    <a:pt x="2043" y="1445"/>
                  </a:cubicBezTo>
                  <a:cubicBezTo>
                    <a:pt x="2201" y="1490"/>
                    <a:pt x="2359" y="1524"/>
                    <a:pt x="2517" y="1535"/>
                  </a:cubicBezTo>
                  <a:cubicBezTo>
                    <a:pt x="2416" y="1411"/>
                    <a:pt x="2303" y="1298"/>
                    <a:pt x="2179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80" y="249"/>
                    <a:pt x="464" y="125"/>
                  </a:cubicBezTo>
                  <a:cubicBezTo>
                    <a:pt x="306" y="69"/>
                    <a:pt x="159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4" name="Google Shape;4584;p15"/>
            <p:cNvSpPr/>
            <p:nvPr/>
          </p:nvSpPr>
          <p:spPr>
            <a:xfrm>
              <a:off x="919805" y="2248438"/>
              <a:ext cx="194045" cy="113874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19" y="1230"/>
                    <a:pt x="1366" y="1343"/>
                    <a:pt x="1524" y="1456"/>
                  </a:cubicBezTo>
                  <a:cubicBezTo>
                    <a:pt x="1840" y="1682"/>
                    <a:pt x="2190" y="1919"/>
                    <a:pt x="2539" y="2155"/>
                  </a:cubicBezTo>
                  <a:cubicBezTo>
                    <a:pt x="2923" y="2336"/>
                    <a:pt x="3295" y="2528"/>
                    <a:pt x="3645" y="2686"/>
                  </a:cubicBezTo>
                  <a:cubicBezTo>
                    <a:pt x="3815" y="2776"/>
                    <a:pt x="3995" y="2844"/>
                    <a:pt x="4164" y="2912"/>
                  </a:cubicBezTo>
                  <a:cubicBezTo>
                    <a:pt x="4334" y="2968"/>
                    <a:pt x="4503" y="3013"/>
                    <a:pt x="4650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62" y="2810"/>
                  </a:cubicBezTo>
                  <a:cubicBezTo>
                    <a:pt x="4627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510" y="2110"/>
                    <a:pt x="3149" y="1930"/>
                    <a:pt x="2788" y="1738"/>
                  </a:cubicBezTo>
                  <a:cubicBezTo>
                    <a:pt x="2449" y="1524"/>
                    <a:pt x="2111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63" y="734"/>
                    <a:pt x="1016" y="643"/>
                    <a:pt x="892" y="553"/>
                  </a:cubicBezTo>
                  <a:cubicBezTo>
                    <a:pt x="373" y="2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5" name="Google Shape;4585;p15"/>
            <p:cNvSpPr/>
            <p:nvPr/>
          </p:nvSpPr>
          <p:spPr>
            <a:xfrm>
              <a:off x="-387238" y="3295679"/>
              <a:ext cx="612303" cy="236808"/>
            </a:xfrm>
            <a:custGeom>
              <a:rect b="b" l="l" r="r" t="t"/>
              <a:pathLst>
                <a:path extrusionOk="0" h="6900" w="17841">
                  <a:moveTo>
                    <a:pt x="10237" y="0"/>
                  </a:moveTo>
                  <a:cubicBezTo>
                    <a:pt x="6349" y="0"/>
                    <a:pt x="2289" y="1270"/>
                    <a:pt x="0" y="4399"/>
                  </a:cubicBezTo>
                  <a:cubicBezTo>
                    <a:pt x="2380" y="6103"/>
                    <a:pt x="4950" y="6899"/>
                    <a:pt x="7480" y="6899"/>
                  </a:cubicBezTo>
                  <a:cubicBezTo>
                    <a:pt x="11286" y="6899"/>
                    <a:pt x="15001" y="5098"/>
                    <a:pt x="17841" y="1872"/>
                  </a:cubicBezTo>
                  <a:cubicBezTo>
                    <a:pt x="15937" y="706"/>
                    <a:pt x="13135" y="0"/>
                    <a:pt x="10237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6" name="Google Shape;4586;p15"/>
            <p:cNvSpPr/>
            <p:nvPr/>
          </p:nvSpPr>
          <p:spPr>
            <a:xfrm>
              <a:off x="-505367" y="3340158"/>
              <a:ext cx="712998" cy="167722"/>
            </a:xfrm>
            <a:custGeom>
              <a:rect b="b" l="l" r="r" t="t"/>
              <a:pathLst>
                <a:path extrusionOk="0" h="4887" w="20775">
                  <a:moveTo>
                    <a:pt x="17175" y="0"/>
                  </a:moveTo>
                  <a:cubicBezTo>
                    <a:pt x="16724" y="440"/>
                    <a:pt x="16306" y="914"/>
                    <a:pt x="15923" y="1399"/>
                  </a:cubicBezTo>
                  <a:lnTo>
                    <a:pt x="14230" y="1659"/>
                  </a:lnTo>
                  <a:cubicBezTo>
                    <a:pt x="14016" y="1704"/>
                    <a:pt x="13812" y="1738"/>
                    <a:pt x="13587" y="1761"/>
                  </a:cubicBezTo>
                  <a:lnTo>
                    <a:pt x="13508" y="1682"/>
                  </a:lnTo>
                  <a:cubicBezTo>
                    <a:pt x="14004" y="1162"/>
                    <a:pt x="14467" y="610"/>
                    <a:pt x="14884" y="34"/>
                  </a:cubicBezTo>
                  <a:lnTo>
                    <a:pt x="14884" y="34"/>
                  </a:lnTo>
                  <a:cubicBezTo>
                    <a:pt x="14309" y="519"/>
                    <a:pt x="13756" y="1038"/>
                    <a:pt x="13237" y="1591"/>
                  </a:cubicBezTo>
                  <a:cubicBezTo>
                    <a:pt x="13192" y="1648"/>
                    <a:pt x="13192" y="1715"/>
                    <a:pt x="13237" y="1772"/>
                  </a:cubicBezTo>
                  <a:lnTo>
                    <a:pt x="13282" y="1828"/>
                  </a:lnTo>
                  <a:cubicBezTo>
                    <a:pt x="12977" y="1873"/>
                    <a:pt x="12673" y="1919"/>
                    <a:pt x="12368" y="1952"/>
                  </a:cubicBezTo>
                  <a:lnTo>
                    <a:pt x="11240" y="2110"/>
                  </a:lnTo>
                  <a:cubicBezTo>
                    <a:pt x="11341" y="1986"/>
                    <a:pt x="11431" y="1873"/>
                    <a:pt x="11533" y="1749"/>
                  </a:cubicBezTo>
                  <a:cubicBezTo>
                    <a:pt x="11680" y="1591"/>
                    <a:pt x="11826" y="1422"/>
                    <a:pt x="11962" y="1241"/>
                  </a:cubicBezTo>
                  <a:cubicBezTo>
                    <a:pt x="12097" y="1072"/>
                    <a:pt x="12233" y="880"/>
                    <a:pt x="12345" y="700"/>
                  </a:cubicBezTo>
                  <a:cubicBezTo>
                    <a:pt x="12402" y="598"/>
                    <a:pt x="12458" y="497"/>
                    <a:pt x="12503" y="395"/>
                  </a:cubicBezTo>
                  <a:cubicBezTo>
                    <a:pt x="12560" y="294"/>
                    <a:pt x="12582" y="192"/>
                    <a:pt x="12616" y="79"/>
                  </a:cubicBezTo>
                  <a:lnTo>
                    <a:pt x="12616" y="79"/>
                  </a:lnTo>
                  <a:lnTo>
                    <a:pt x="12447" y="361"/>
                  </a:lnTo>
                  <a:cubicBezTo>
                    <a:pt x="12379" y="452"/>
                    <a:pt x="12312" y="542"/>
                    <a:pt x="12244" y="621"/>
                  </a:cubicBezTo>
                  <a:cubicBezTo>
                    <a:pt x="12176" y="711"/>
                    <a:pt x="12109" y="790"/>
                    <a:pt x="12030" y="869"/>
                  </a:cubicBezTo>
                  <a:lnTo>
                    <a:pt x="11804" y="1106"/>
                  </a:lnTo>
                  <a:cubicBezTo>
                    <a:pt x="11646" y="1264"/>
                    <a:pt x="11499" y="1422"/>
                    <a:pt x="11341" y="1580"/>
                  </a:cubicBezTo>
                  <a:cubicBezTo>
                    <a:pt x="11183" y="1738"/>
                    <a:pt x="11037" y="1907"/>
                    <a:pt x="10901" y="2088"/>
                  </a:cubicBezTo>
                  <a:cubicBezTo>
                    <a:pt x="10879" y="2110"/>
                    <a:pt x="10879" y="2133"/>
                    <a:pt x="10879" y="2155"/>
                  </a:cubicBezTo>
                  <a:lnTo>
                    <a:pt x="10416" y="2212"/>
                  </a:lnTo>
                  <a:lnTo>
                    <a:pt x="9366" y="2359"/>
                  </a:lnTo>
                  <a:cubicBezTo>
                    <a:pt x="9750" y="1783"/>
                    <a:pt x="10100" y="1196"/>
                    <a:pt x="10427" y="587"/>
                  </a:cubicBezTo>
                  <a:lnTo>
                    <a:pt x="10427" y="587"/>
                  </a:lnTo>
                  <a:cubicBezTo>
                    <a:pt x="9919" y="1162"/>
                    <a:pt x="9445" y="1772"/>
                    <a:pt x="9005" y="2392"/>
                  </a:cubicBezTo>
                  <a:cubicBezTo>
                    <a:pt x="8182" y="2505"/>
                    <a:pt x="7369" y="2607"/>
                    <a:pt x="6591" y="2697"/>
                  </a:cubicBezTo>
                  <a:lnTo>
                    <a:pt x="6557" y="2697"/>
                  </a:lnTo>
                  <a:cubicBezTo>
                    <a:pt x="6828" y="2460"/>
                    <a:pt x="7087" y="2223"/>
                    <a:pt x="7347" y="1975"/>
                  </a:cubicBezTo>
                  <a:cubicBezTo>
                    <a:pt x="7629" y="1659"/>
                    <a:pt x="7911" y="1332"/>
                    <a:pt x="8193" y="993"/>
                  </a:cubicBezTo>
                  <a:lnTo>
                    <a:pt x="8193" y="993"/>
                  </a:lnTo>
                  <a:cubicBezTo>
                    <a:pt x="7843" y="1253"/>
                    <a:pt x="7527" y="1535"/>
                    <a:pt x="7200" y="1828"/>
                  </a:cubicBezTo>
                  <a:cubicBezTo>
                    <a:pt x="6861" y="2088"/>
                    <a:pt x="6545" y="2359"/>
                    <a:pt x="6218" y="2629"/>
                  </a:cubicBezTo>
                  <a:cubicBezTo>
                    <a:pt x="6196" y="2663"/>
                    <a:pt x="6184" y="2697"/>
                    <a:pt x="6184" y="2731"/>
                  </a:cubicBezTo>
                  <a:lnTo>
                    <a:pt x="3262" y="3092"/>
                  </a:lnTo>
                  <a:cubicBezTo>
                    <a:pt x="1298" y="3329"/>
                    <a:pt x="1" y="3510"/>
                    <a:pt x="1" y="3510"/>
                  </a:cubicBezTo>
                  <a:cubicBezTo>
                    <a:pt x="1" y="3510"/>
                    <a:pt x="1310" y="3419"/>
                    <a:pt x="3273" y="3250"/>
                  </a:cubicBezTo>
                  <a:cubicBezTo>
                    <a:pt x="4176" y="3171"/>
                    <a:pt x="5225" y="3081"/>
                    <a:pt x="6331" y="2957"/>
                  </a:cubicBezTo>
                  <a:cubicBezTo>
                    <a:pt x="6636" y="3284"/>
                    <a:pt x="6940" y="3600"/>
                    <a:pt x="7256" y="3927"/>
                  </a:cubicBezTo>
                  <a:cubicBezTo>
                    <a:pt x="7437" y="4096"/>
                    <a:pt x="7617" y="4266"/>
                    <a:pt x="7809" y="4435"/>
                  </a:cubicBezTo>
                  <a:cubicBezTo>
                    <a:pt x="8012" y="4593"/>
                    <a:pt x="8204" y="4751"/>
                    <a:pt x="8419" y="4886"/>
                  </a:cubicBezTo>
                  <a:cubicBezTo>
                    <a:pt x="8249" y="4694"/>
                    <a:pt x="8080" y="4514"/>
                    <a:pt x="7911" y="4333"/>
                  </a:cubicBezTo>
                  <a:cubicBezTo>
                    <a:pt x="7742" y="4153"/>
                    <a:pt x="7584" y="3950"/>
                    <a:pt x="7426" y="3769"/>
                  </a:cubicBezTo>
                  <a:cubicBezTo>
                    <a:pt x="7177" y="3487"/>
                    <a:pt x="6929" y="3205"/>
                    <a:pt x="6670" y="2923"/>
                  </a:cubicBezTo>
                  <a:cubicBezTo>
                    <a:pt x="7380" y="2855"/>
                    <a:pt x="8103" y="2765"/>
                    <a:pt x="8847" y="2675"/>
                  </a:cubicBezTo>
                  <a:cubicBezTo>
                    <a:pt x="8847" y="2708"/>
                    <a:pt x="8859" y="2754"/>
                    <a:pt x="8881" y="2776"/>
                  </a:cubicBezTo>
                  <a:lnTo>
                    <a:pt x="9400" y="3273"/>
                  </a:lnTo>
                  <a:cubicBezTo>
                    <a:pt x="9581" y="3408"/>
                    <a:pt x="9773" y="3555"/>
                    <a:pt x="9965" y="3690"/>
                  </a:cubicBezTo>
                  <a:cubicBezTo>
                    <a:pt x="10145" y="3826"/>
                    <a:pt x="10337" y="3972"/>
                    <a:pt x="10529" y="4096"/>
                  </a:cubicBezTo>
                  <a:cubicBezTo>
                    <a:pt x="10709" y="4232"/>
                    <a:pt x="10890" y="4378"/>
                    <a:pt x="11093" y="4525"/>
                  </a:cubicBezTo>
                  <a:cubicBezTo>
                    <a:pt x="10935" y="4345"/>
                    <a:pt x="10777" y="4175"/>
                    <a:pt x="10608" y="3995"/>
                  </a:cubicBezTo>
                  <a:cubicBezTo>
                    <a:pt x="10450" y="3814"/>
                    <a:pt x="10269" y="3668"/>
                    <a:pt x="10089" y="3510"/>
                  </a:cubicBezTo>
                  <a:cubicBezTo>
                    <a:pt x="9908" y="3352"/>
                    <a:pt x="9739" y="3205"/>
                    <a:pt x="9558" y="3047"/>
                  </a:cubicBezTo>
                  <a:cubicBezTo>
                    <a:pt x="9412" y="2923"/>
                    <a:pt x="9276" y="2787"/>
                    <a:pt x="9129" y="2652"/>
                  </a:cubicBezTo>
                  <a:cubicBezTo>
                    <a:pt x="9141" y="2652"/>
                    <a:pt x="9141" y="2641"/>
                    <a:pt x="9152" y="2641"/>
                  </a:cubicBezTo>
                  <a:lnTo>
                    <a:pt x="10438" y="2483"/>
                  </a:lnTo>
                  <a:lnTo>
                    <a:pt x="11037" y="2392"/>
                  </a:lnTo>
                  <a:lnTo>
                    <a:pt x="11477" y="2799"/>
                  </a:lnTo>
                  <a:cubicBezTo>
                    <a:pt x="11680" y="2968"/>
                    <a:pt x="11894" y="3137"/>
                    <a:pt x="12097" y="3295"/>
                  </a:cubicBezTo>
                  <a:cubicBezTo>
                    <a:pt x="12537" y="3600"/>
                    <a:pt x="12955" y="3905"/>
                    <a:pt x="13406" y="4187"/>
                  </a:cubicBezTo>
                  <a:cubicBezTo>
                    <a:pt x="13226" y="3995"/>
                    <a:pt x="13034" y="3826"/>
                    <a:pt x="12842" y="3634"/>
                  </a:cubicBezTo>
                  <a:lnTo>
                    <a:pt x="12255" y="3126"/>
                  </a:lnTo>
                  <a:cubicBezTo>
                    <a:pt x="12052" y="2957"/>
                    <a:pt x="11860" y="2776"/>
                    <a:pt x="11657" y="2607"/>
                  </a:cubicBezTo>
                  <a:lnTo>
                    <a:pt x="11386" y="2359"/>
                  </a:lnTo>
                  <a:lnTo>
                    <a:pt x="12391" y="2212"/>
                  </a:lnTo>
                  <a:cubicBezTo>
                    <a:pt x="12752" y="2167"/>
                    <a:pt x="13113" y="2110"/>
                    <a:pt x="13463" y="2054"/>
                  </a:cubicBezTo>
                  <a:cubicBezTo>
                    <a:pt x="13530" y="2133"/>
                    <a:pt x="13598" y="2223"/>
                    <a:pt x="13666" y="2302"/>
                  </a:cubicBezTo>
                  <a:cubicBezTo>
                    <a:pt x="13835" y="2460"/>
                    <a:pt x="13993" y="2618"/>
                    <a:pt x="14162" y="2776"/>
                  </a:cubicBezTo>
                  <a:cubicBezTo>
                    <a:pt x="14332" y="2934"/>
                    <a:pt x="14535" y="3058"/>
                    <a:pt x="14715" y="3205"/>
                  </a:cubicBezTo>
                  <a:cubicBezTo>
                    <a:pt x="14918" y="3306"/>
                    <a:pt x="15110" y="3431"/>
                    <a:pt x="15313" y="3532"/>
                  </a:cubicBezTo>
                  <a:cubicBezTo>
                    <a:pt x="15144" y="3374"/>
                    <a:pt x="14975" y="3227"/>
                    <a:pt x="14805" y="3081"/>
                  </a:cubicBezTo>
                  <a:cubicBezTo>
                    <a:pt x="14636" y="2945"/>
                    <a:pt x="14489" y="2765"/>
                    <a:pt x="14320" y="2618"/>
                  </a:cubicBezTo>
                  <a:cubicBezTo>
                    <a:pt x="14162" y="2471"/>
                    <a:pt x="14027" y="2280"/>
                    <a:pt x="13869" y="2110"/>
                  </a:cubicBezTo>
                  <a:lnTo>
                    <a:pt x="13779" y="1998"/>
                  </a:lnTo>
                  <a:cubicBezTo>
                    <a:pt x="13937" y="1964"/>
                    <a:pt x="14117" y="1941"/>
                    <a:pt x="14275" y="1907"/>
                  </a:cubicBezTo>
                  <a:cubicBezTo>
                    <a:pt x="14783" y="1828"/>
                    <a:pt x="15268" y="1738"/>
                    <a:pt x="15731" y="1659"/>
                  </a:cubicBezTo>
                  <a:lnTo>
                    <a:pt x="15731" y="1659"/>
                  </a:lnTo>
                  <a:cubicBezTo>
                    <a:pt x="15731" y="1659"/>
                    <a:pt x="15719" y="1670"/>
                    <a:pt x="15719" y="1682"/>
                  </a:cubicBezTo>
                  <a:lnTo>
                    <a:pt x="15708" y="1693"/>
                  </a:lnTo>
                  <a:cubicBezTo>
                    <a:pt x="15674" y="1761"/>
                    <a:pt x="15697" y="1840"/>
                    <a:pt x="15753" y="1873"/>
                  </a:cubicBezTo>
                  <a:lnTo>
                    <a:pt x="15776" y="1885"/>
                  </a:lnTo>
                  <a:cubicBezTo>
                    <a:pt x="16081" y="2054"/>
                    <a:pt x="16397" y="2212"/>
                    <a:pt x="16724" y="2370"/>
                  </a:cubicBezTo>
                  <a:cubicBezTo>
                    <a:pt x="17028" y="2550"/>
                    <a:pt x="17344" y="2731"/>
                    <a:pt x="17672" y="2889"/>
                  </a:cubicBezTo>
                  <a:cubicBezTo>
                    <a:pt x="17412" y="2641"/>
                    <a:pt x="17130" y="2404"/>
                    <a:pt x="16837" y="2178"/>
                  </a:cubicBezTo>
                  <a:cubicBezTo>
                    <a:pt x="16577" y="2009"/>
                    <a:pt x="16306" y="1862"/>
                    <a:pt x="16035" y="1704"/>
                  </a:cubicBezTo>
                  <a:cubicBezTo>
                    <a:pt x="16069" y="1659"/>
                    <a:pt x="16103" y="1614"/>
                    <a:pt x="16137" y="1569"/>
                  </a:cubicBezTo>
                  <a:lnTo>
                    <a:pt x="17593" y="1264"/>
                  </a:lnTo>
                  <a:cubicBezTo>
                    <a:pt x="18067" y="1162"/>
                    <a:pt x="18518" y="1072"/>
                    <a:pt x="18902" y="959"/>
                  </a:cubicBezTo>
                  <a:cubicBezTo>
                    <a:pt x="19285" y="847"/>
                    <a:pt x="19624" y="756"/>
                    <a:pt x="19906" y="677"/>
                  </a:cubicBezTo>
                  <a:lnTo>
                    <a:pt x="20775" y="429"/>
                  </a:lnTo>
                  <a:lnTo>
                    <a:pt x="20775" y="429"/>
                  </a:lnTo>
                  <a:lnTo>
                    <a:pt x="19883" y="621"/>
                  </a:lnTo>
                  <a:lnTo>
                    <a:pt x="18879" y="847"/>
                  </a:lnTo>
                  <a:cubicBezTo>
                    <a:pt x="18484" y="948"/>
                    <a:pt x="18044" y="1016"/>
                    <a:pt x="17559" y="1106"/>
                  </a:cubicBezTo>
                  <a:lnTo>
                    <a:pt x="16318" y="1332"/>
                  </a:lnTo>
                  <a:cubicBezTo>
                    <a:pt x="16622" y="903"/>
                    <a:pt x="16916" y="463"/>
                    <a:pt x="17175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7" name="Google Shape;4587;p15"/>
            <p:cNvSpPr/>
            <p:nvPr/>
          </p:nvSpPr>
          <p:spPr>
            <a:xfrm>
              <a:off x="-341146" y="2995482"/>
              <a:ext cx="350510" cy="462428"/>
            </a:xfrm>
            <a:custGeom>
              <a:rect b="b" l="l" r="r" t="t"/>
              <a:pathLst>
                <a:path extrusionOk="0" h="13474" w="10213">
                  <a:moveTo>
                    <a:pt x="9919" y="0"/>
                  </a:moveTo>
                  <a:lnTo>
                    <a:pt x="9445" y="418"/>
                  </a:lnTo>
                  <a:cubicBezTo>
                    <a:pt x="7369" y="2099"/>
                    <a:pt x="4187" y="2415"/>
                    <a:pt x="2437" y="4322"/>
                  </a:cubicBezTo>
                  <a:cubicBezTo>
                    <a:pt x="0" y="6793"/>
                    <a:pt x="553" y="10449"/>
                    <a:pt x="1162" y="13474"/>
                  </a:cubicBezTo>
                  <a:cubicBezTo>
                    <a:pt x="4029" y="12548"/>
                    <a:pt x="7233" y="12627"/>
                    <a:pt x="8711" y="9479"/>
                  </a:cubicBezTo>
                  <a:cubicBezTo>
                    <a:pt x="10212" y="6714"/>
                    <a:pt x="9039" y="3397"/>
                    <a:pt x="9829" y="407"/>
                  </a:cubicBezTo>
                  <a:lnTo>
                    <a:pt x="9919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8" name="Google Shape;4588;p15"/>
            <p:cNvSpPr/>
            <p:nvPr/>
          </p:nvSpPr>
          <p:spPr>
            <a:xfrm>
              <a:off x="-298932" y="3080664"/>
              <a:ext cx="240892" cy="369112"/>
            </a:xfrm>
            <a:custGeom>
              <a:rect b="b" l="l" r="r" t="t"/>
              <a:pathLst>
                <a:path extrusionOk="0" h="10755" w="7019">
                  <a:moveTo>
                    <a:pt x="6534" y="1"/>
                  </a:moveTo>
                  <a:lnTo>
                    <a:pt x="6218" y="441"/>
                  </a:lnTo>
                  <a:cubicBezTo>
                    <a:pt x="6026" y="723"/>
                    <a:pt x="5732" y="1118"/>
                    <a:pt x="5405" y="1614"/>
                  </a:cubicBezTo>
                  <a:cubicBezTo>
                    <a:pt x="5078" y="2100"/>
                    <a:pt x="4694" y="2664"/>
                    <a:pt x="4288" y="3285"/>
                  </a:cubicBezTo>
                  <a:cubicBezTo>
                    <a:pt x="4130" y="3544"/>
                    <a:pt x="3961" y="3804"/>
                    <a:pt x="3792" y="4063"/>
                  </a:cubicBezTo>
                  <a:lnTo>
                    <a:pt x="3758" y="3781"/>
                  </a:lnTo>
                  <a:lnTo>
                    <a:pt x="3713" y="3409"/>
                  </a:lnTo>
                  <a:cubicBezTo>
                    <a:pt x="3701" y="3285"/>
                    <a:pt x="3679" y="3160"/>
                    <a:pt x="3679" y="3036"/>
                  </a:cubicBezTo>
                  <a:lnTo>
                    <a:pt x="3656" y="2675"/>
                  </a:lnTo>
                  <a:cubicBezTo>
                    <a:pt x="3645" y="2551"/>
                    <a:pt x="3634" y="2427"/>
                    <a:pt x="3622" y="2303"/>
                  </a:cubicBezTo>
                  <a:cubicBezTo>
                    <a:pt x="3622" y="2043"/>
                    <a:pt x="3622" y="1795"/>
                    <a:pt x="3611" y="1547"/>
                  </a:cubicBezTo>
                  <a:cubicBezTo>
                    <a:pt x="3555" y="1795"/>
                    <a:pt x="3509" y="2043"/>
                    <a:pt x="3464" y="2292"/>
                  </a:cubicBezTo>
                  <a:cubicBezTo>
                    <a:pt x="3453" y="2416"/>
                    <a:pt x="3442" y="2540"/>
                    <a:pt x="3430" y="2664"/>
                  </a:cubicBezTo>
                  <a:cubicBezTo>
                    <a:pt x="3430" y="2799"/>
                    <a:pt x="3419" y="2923"/>
                    <a:pt x="3419" y="3048"/>
                  </a:cubicBezTo>
                  <a:cubicBezTo>
                    <a:pt x="3408" y="3183"/>
                    <a:pt x="3419" y="3307"/>
                    <a:pt x="3419" y="3431"/>
                  </a:cubicBezTo>
                  <a:lnTo>
                    <a:pt x="3430" y="3815"/>
                  </a:lnTo>
                  <a:cubicBezTo>
                    <a:pt x="3442" y="4052"/>
                    <a:pt x="3476" y="4278"/>
                    <a:pt x="3487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2" y="6275"/>
                    <a:pt x="2392" y="6264"/>
                  </a:cubicBezTo>
                  <a:cubicBezTo>
                    <a:pt x="2347" y="6117"/>
                    <a:pt x="2325" y="5970"/>
                    <a:pt x="2302" y="5823"/>
                  </a:cubicBezTo>
                  <a:cubicBezTo>
                    <a:pt x="2268" y="5677"/>
                    <a:pt x="2268" y="5519"/>
                    <a:pt x="2257" y="5372"/>
                  </a:cubicBezTo>
                  <a:cubicBezTo>
                    <a:pt x="2246" y="5214"/>
                    <a:pt x="2257" y="5067"/>
                    <a:pt x="2257" y="4909"/>
                  </a:cubicBezTo>
                  <a:lnTo>
                    <a:pt x="2279" y="3973"/>
                  </a:lnTo>
                  <a:cubicBezTo>
                    <a:pt x="2268" y="3657"/>
                    <a:pt x="2257" y="3352"/>
                    <a:pt x="2223" y="3036"/>
                  </a:cubicBezTo>
                  <a:cubicBezTo>
                    <a:pt x="2200" y="3194"/>
                    <a:pt x="2178" y="3352"/>
                    <a:pt x="2167" y="3499"/>
                  </a:cubicBezTo>
                  <a:cubicBezTo>
                    <a:pt x="2144" y="3657"/>
                    <a:pt x="2121" y="3815"/>
                    <a:pt x="2099" y="3962"/>
                  </a:cubicBezTo>
                  <a:cubicBezTo>
                    <a:pt x="2054" y="4278"/>
                    <a:pt x="2009" y="4582"/>
                    <a:pt x="1975" y="4898"/>
                  </a:cubicBezTo>
                  <a:cubicBezTo>
                    <a:pt x="1964" y="5056"/>
                    <a:pt x="1952" y="5214"/>
                    <a:pt x="1952" y="5372"/>
                  </a:cubicBezTo>
                  <a:cubicBezTo>
                    <a:pt x="1941" y="5530"/>
                    <a:pt x="1964" y="5699"/>
                    <a:pt x="1975" y="5857"/>
                  </a:cubicBezTo>
                  <a:cubicBezTo>
                    <a:pt x="1986" y="6027"/>
                    <a:pt x="2020" y="6185"/>
                    <a:pt x="2065" y="6343"/>
                  </a:cubicBezTo>
                  <a:cubicBezTo>
                    <a:pt x="2099" y="6467"/>
                    <a:pt x="2133" y="6602"/>
                    <a:pt x="2178" y="6726"/>
                  </a:cubicBezTo>
                  <a:cubicBezTo>
                    <a:pt x="2076" y="6895"/>
                    <a:pt x="1975" y="7076"/>
                    <a:pt x="1885" y="7234"/>
                  </a:cubicBezTo>
                  <a:cubicBezTo>
                    <a:pt x="1535" y="7843"/>
                    <a:pt x="1230" y="8419"/>
                    <a:pt x="948" y="8927"/>
                  </a:cubicBezTo>
                  <a:cubicBezTo>
                    <a:pt x="925" y="8408"/>
                    <a:pt x="892" y="7888"/>
                    <a:pt x="858" y="7381"/>
                  </a:cubicBezTo>
                  <a:cubicBezTo>
                    <a:pt x="846" y="7053"/>
                    <a:pt x="835" y="6726"/>
                    <a:pt x="813" y="6410"/>
                  </a:cubicBezTo>
                  <a:cubicBezTo>
                    <a:pt x="801" y="6083"/>
                    <a:pt x="767" y="5756"/>
                    <a:pt x="734" y="5429"/>
                  </a:cubicBezTo>
                  <a:cubicBezTo>
                    <a:pt x="688" y="5756"/>
                    <a:pt x="655" y="6083"/>
                    <a:pt x="632" y="6399"/>
                  </a:cubicBezTo>
                  <a:cubicBezTo>
                    <a:pt x="598" y="6726"/>
                    <a:pt x="576" y="7053"/>
                    <a:pt x="564" y="7381"/>
                  </a:cubicBezTo>
                  <a:cubicBezTo>
                    <a:pt x="564" y="8024"/>
                    <a:pt x="598" y="8690"/>
                    <a:pt x="632" y="9344"/>
                  </a:cubicBezTo>
                  <a:lnTo>
                    <a:pt x="632" y="9355"/>
                  </a:lnTo>
                  <a:lnTo>
                    <a:pt x="632" y="9367"/>
                  </a:lnTo>
                  <a:cubicBezTo>
                    <a:pt x="643" y="9401"/>
                    <a:pt x="655" y="9423"/>
                    <a:pt x="666" y="9434"/>
                  </a:cubicBezTo>
                  <a:cubicBezTo>
                    <a:pt x="497" y="9762"/>
                    <a:pt x="350" y="10055"/>
                    <a:pt x="237" y="10269"/>
                  </a:cubicBezTo>
                  <a:lnTo>
                    <a:pt x="0" y="10755"/>
                  </a:lnTo>
                  <a:cubicBezTo>
                    <a:pt x="0" y="10755"/>
                    <a:pt x="113" y="10597"/>
                    <a:pt x="305" y="10315"/>
                  </a:cubicBezTo>
                  <a:cubicBezTo>
                    <a:pt x="440" y="10100"/>
                    <a:pt x="621" y="9818"/>
                    <a:pt x="835" y="9502"/>
                  </a:cubicBezTo>
                  <a:cubicBezTo>
                    <a:pt x="970" y="9468"/>
                    <a:pt x="1095" y="9446"/>
                    <a:pt x="1219" y="9412"/>
                  </a:cubicBezTo>
                  <a:cubicBezTo>
                    <a:pt x="1354" y="9378"/>
                    <a:pt x="1478" y="9310"/>
                    <a:pt x="1591" y="9254"/>
                  </a:cubicBezTo>
                  <a:cubicBezTo>
                    <a:pt x="1704" y="9197"/>
                    <a:pt x="1828" y="9130"/>
                    <a:pt x="1930" y="9062"/>
                  </a:cubicBezTo>
                  <a:lnTo>
                    <a:pt x="2246" y="8836"/>
                  </a:lnTo>
                  <a:cubicBezTo>
                    <a:pt x="2449" y="8678"/>
                    <a:pt x="2641" y="8509"/>
                    <a:pt x="2832" y="8340"/>
                  </a:cubicBezTo>
                  <a:cubicBezTo>
                    <a:pt x="3013" y="8159"/>
                    <a:pt x="3193" y="7979"/>
                    <a:pt x="3363" y="7798"/>
                  </a:cubicBezTo>
                  <a:lnTo>
                    <a:pt x="3363" y="7798"/>
                  </a:lnTo>
                  <a:cubicBezTo>
                    <a:pt x="3148" y="7934"/>
                    <a:pt x="2934" y="8080"/>
                    <a:pt x="2731" y="8216"/>
                  </a:cubicBezTo>
                  <a:cubicBezTo>
                    <a:pt x="2629" y="8283"/>
                    <a:pt x="2528" y="8362"/>
                    <a:pt x="2426" y="8430"/>
                  </a:cubicBezTo>
                  <a:lnTo>
                    <a:pt x="2110" y="8633"/>
                  </a:lnTo>
                  <a:lnTo>
                    <a:pt x="1794" y="8814"/>
                  </a:lnTo>
                  <a:lnTo>
                    <a:pt x="1467" y="8972"/>
                  </a:lnTo>
                  <a:cubicBezTo>
                    <a:pt x="1354" y="9017"/>
                    <a:pt x="1241" y="9051"/>
                    <a:pt x="1128" y="9096"/>
                  </a:cubicBezTo>
                  <a:lnTo>
                    <a:pt x="1083" y="9096"/>
                  </a:lnTo>
                  <a:cubicBezTo>
                    <a:pt x="1399" y="8599"/>
                    <a:pt x="1772" y="8024"/>
                    <a:pt x="2155" y="7403"/>
                  </a:cubicBezTo>
                  <a:cubicBezTo>
                    <a:pt x="2246" y="7245"/>
                    <a:pt x="2347" y="7065"/>
                    <a:pt x="2449" y="6907"/>
                  </a:cubicBezTo>
                  <a:cubicBezTo>
                    <a:pt x="2686" y="6783"/>
                    <a:pt x="2945" y="6658"/>
                    <a:pt x="3193" y="6534"/>
                  </a:cubicBezTo>
                  <a:cubicBezTo>
                    <a:pt x="3442" y="6410"/>
                    <a:pt x="3701" y="6286"/>
                    <a:pt x="3950" y="6151"/>
                  </a:cubicBezTo>
                  <a:cubicBezTo>
                    <a:pt x="4198" y="6027"/>
                    <a:pt x="4435" y="5880"/>
                    <a:pt x="4672" y="5733"/>
                  </a:cubicBezTo>
                  <a:cubicBezTo>
                    <a:pt x="4796" y="5665"/>
                    <a:pt x="4909" y="5575"/>
                    <a:pt x="5022" y="5485"/>
                  </a:cubicBezTo>
                  <a:cubicBezTo>
                    <a:pt x="5134" y="5406"/>
                    <a:pt x="5247" y="5304"/>
                    <a:pt x="5337" y="5203"/>
                  </a:cubicBezTo>
                  <a:lnTo>
                    <a:pt x="5337" y="5203"/>
                  </a:lnTo>
                  <a:cubicBezTo>
                    <a:pt x="5213" y="5271"/>
                    <a:pt x="5112" y="5350"/>
                    <a:pt x="4976" y="5406"/>
                  </a:cubicBezTo>
                  <a:cubicBezTo>
                    <a:pt x="4852" y="5474"/>
                    <a:pt x="4728" y="5541"/>
                    <a:pt x="4593" y="5586"/>
                  </a:cubicBezTo>
                  <a:cubicBezTo>
                    <a:pt x="4344" y="5699"/>
                    <a:pt x="4085" y="5801"/>
                    <a:pt x="3837" y="5914"/>
                  </a:cubicBezTo>
                  <a:cubicBezTo>
                    <a:pt x="3476" y="6060"/>
                    <a:pt x="3126" y="6218"/>
                    <a:pt x="2765" y="6376"/>
                  </a:cubicBezTo>
                  <a:lnTo>
                    <a:pt x="3329" y="5417"/>
                  </a:lnTo>
                  <a:cubicBezTo>
                    <a:pt x="3487" y="5180"/>
                    <a:pt x="3634" y="4943"/>
                    <a:pt x="3780" y="4706"/>
                  </a:cubicBezTo>
                  <a:lnTo>
                    <a:pt x="4141" y="4661"/>
                  </a:lnTo>
                  <a:cubicBezTo>
                    <a:pt x="4299" y="4627"/>
                    <a:pt x="4446" y="4593"/>
                    <a:pt x="4593" y="4560"/>
                  </a:cubicBezTo>
                  <a:cubicBezTo>
                    <a:pt x="4897" y="4469"/>
                    <a:pt x="5180" y="4368"/>
                    <a:pt x="5462" y="4232"/>
                  </a:cubicBezTo>
                  <a:cubicBezTo>
                    <a:pt x="5732" y="4108"/>
                    <a:pt x="6003" y="3962"/>
                    <a:pt x="6263" y="3792"/>
                  </a:cubicBezTo>
                  <a:cubicBezTo>
                    <a:pt x="6511" y="3634"/>
                    <a:pt x="6771" y="3476"/>
                    <a:pt x="7019" y="3296"/>
                  </a:cubicBezTo>
                  <a:lnTo>
                    <a:pt x="7019" y="3296"/>
                  </a:lnTo>
                  <a:cubicBezTo>
                    <a:pt x="6455" y="3510"/>
                    <a:pt x="5902" y="3758"/>
                    <a:pt x="5349" y="3973"/>
                  </a:cubicBezTo>
                  <a:cubicBezTo>
                    <a:pt x="5213" y="4018"/>
                    <a:pt x="5067" y="4074"/>
                    <a:pt x="4931" y="4108"/>
                  </a:cubicBezTo>
                  <a:cubicBezTo>
                    <a:pt x="4807" y="4153"/>
                    <a:pt x="4649" y="4199"/>
                    <a:pt x="4514" y="4232"/>
                  </a:cubicBezTo>
                  <a:cubicBezTo>
                    <a:pt x="4367" y="4266"/>
                    <a:pt x="4232" y="4289"/>
                    <a:pt x="4085" y="4311"/>
                  </a:cubicBezTo>
                  <a:lnTo>
                    <a:pt x="4017" y="4323"/>
                  </a:lnTo>
                  <a:cubicBezTo>
                    <a:pt x="4198" y="4029"/>
                    <a:pt x="4378" y="3736"/>
                    <a:pt x="4548" y="3454"/>
                  </a:cubicBezTo>
                  <a:cubicBezTo>
                    <a:pt x="4931" y="2822"/>
                    <a:pt x="5270" y="2224"/>
                    <a:pt x="5574" y="1716"/>
                  </a:cubicBezTo>
                  <a:cubicBezTo>
                    <a:pt x="5868" y="1208"/>
                    <a:pt x="6105" y="768"/>
                    <a:pt x="6274" y="475"/>
                  </a:cubicBezTo>
                  <a:lnTo>
                    <a:pt x="6534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9" name="Google Shape;4589;p15"/>
            <p:cNvSpPr/>
            <p:nvPr/>
          </p:nvSpPr>
          <p:spPr>
            <a:xfrm>
              <a:off x="1475172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0" name="Google Shape;4590;p15"/>
            <p:cNvSpPr/>
            <p:nvPr/>
          </p:nvSpPr>
          <p:spPr>
            <a:xfrm>
              <a:off x="1674228" y="807376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1" name="Google Shape;4591;p15"/>
            <p:cNvSpPr/>
            <p:nvPr/>
          </p:nvSpPr>
          <p:spPr>
            <a:xfrm>
              <a:off x="1623468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2" name="Google Shape;4592;p15"/>
            <p:cNvSpPr/>
            <p:nvPr/>
          </p:nvSpPr>
          <p:spPr>
            <a:xfrm>
              <a:off x="85212" y="2172145"/>
              <a:ext cx="670819" cy="63543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2" y="98"/>
                    <a:pt x="5920" y="161"/>
                    <a:pt x="5913" y="161"/>
                  </a:cubicBezTo>
                  <a:cubicBezTo>
                    <a:pt x="5911" y="161"/>
                    <a:pt x="5907" y="156"/>
                    <a:pt x="5903" y="147"/>
                  </a:cubicBezTo>
                  <a:cubicBezTo>
                    <a:pt x="5901" y="142"/>
                    <a:pt x="5898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3" name="Google Shape;4593;p15"/>
            <p:cNvSpPr/>
            <p:nvPr/>
          </p:nvSpPr>
          <p:spPr>
            <a:xfrm>
              <a:off x="58133" y="2167889"/>
              <a:ext cx="702530" cy="820248"/>
            </a:xfrm>
            <a:custGeom>
              <a:rect b="b" l="l" r="r" t="t"/>
              <a:pathLst>
                <a:path extrusionOk="0" h="23900" w="20470">
                  <a:moveTo>
                    <a:pt x="20334" y="17592"/>
                  </a:moveTo>
                  <a:cubicBezTo>
                    <a:pt x="17728" y="18472"/>
                    <a:pt x="9953" y="20470"/>
                    <a:pt x="5766" y="14568"/>
                  </a:cubicBezTo>
                  <a:cubicBezTo>
                    <a:pt x="700" y="7414"/>
                    <a:pt x="6601" y="0"/>
                    <a:pt x="6692" y="271"/>
                  </a:cubicBezTo>
                  <a:cubicBezTo>
                    <a:pt x="6714" y="316"/>
                    <a:pt x="6703" y="248"/>
                    <a:pt x="6692" y="124"/>
                  </a:cubicBezTo>
                  <a:cubicBezTo>
                    <a:pt x="6658" y="68"/>
                    <a:pt x="6624" y="23"/>
                    <a:pt x="6601" y="0"/>
                  </a:cubicBezTo>
                  <a:cubicBezTo>
                    <a:pt x="6601" y="0"/>
                    <a:pt x="0" y="6804"/>
                    <a:pt x="4232" y="13586"/>
                  </a:cubicBezTo>
                  <a:cubicBezTo>
                    <a:pt x="10664" y="23900"/>
                    <a:pt x="20470" y="17761"/>
                    <a:pt x="20470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4" name="Google Shape;4594;p15"/>
            <p:cNvSpPr/>
            <p:nvPr/>
          </p:nvSpPr>
          <p:spPr>
            <a:xfrm>
              <a:off x="499214" y="2492797"/>
              <a:ext cx="122797" cy="149120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lnTo>
                    <a:pt x="1" y="0"/>
                  </a:lnTo>
                  <a:cubicBezTo>
                    <a:pt x="125" y="271"/>
                    <a:pt x="260" y="531"/>
                    <a:pt x="418" y="790"/>
                  </a:cubicBezTo>
                  <a:cubicBezTo>
                    <a:pt x="576" y="1050"/>
                    <a:pt x="746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66" y="2867"/>
                    <a:pt x="2292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2" y="3544"/>
                    <a:pt x="2833" y="3645"/>
                    <a:pt x="2923" y="3736"/>
                  </a:cubicBezTo>
                  <a:cubicBezTo>
                    <a:pt x="3127" y="3950"/>
                    <a:pt x="3352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70" y="768"/>
                    <a:pt x="667" y="587"/>
                  </a:cubicBezTo>
                  <a:cubicBezTo>
                    <a:pt x="463" y="384"/>
                    <a:pt x="238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5" name="Google Shape;4595;p15"/>
            <p:cNvSpPr/>
            <p:nvPr/>
          </p:nvSpPr>
          <p:spPr>
            <a:xfrm>
              <a:off x="589063" y="2636460"/>
              <a:ext cx="46126" cy="50794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23" y="227"/>
                    <a:pt x="57" y="339"/>
                  </a:cubicBezTo>
                  <a:cubicBezTo>
                    <a:pt x="91" y="543"/>
                    <a:pt x="272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31" y="1445"/>
                    <a:pt x="1344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7" y="407"/>
                    <a:pt x="576" y="339"/>
                  </a:cubicBezTo>
                  <a:cubicBezTo>
                    <a:pt x="486" y="283"/>
                    <a:pt x="396" y="215"/>
                    <a:pt x="317" y="159"/>
                  </a:cubicBezTo>
                  <a:cubicBezTo>
                    <a:pt x="215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6" name="Google Shape;4596;p15"/>
            <p:cNvSpPr/>
            <p:nvPr/>
          </p:nvSpPr>
          <p:spPr>
            <a:xfrm>
              <a:off x="2242258" y="1573810"/>
              <a:ext cx="709600" cy="526846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71" y="11239"/>
                  </a:cubicBezTo>
                  <a:cubicBezTo>
                    <a:pt x="206" y="11239"/>
                    <a:pt x="263" y="11239"/>
                    <a:pt x="217" y="11251"/>
                  </a:cubicBezTo>
                  <a:cubicBezTo>
                    <a:pt x="0" y="11294"/>
                    <a:pt x="3850" y="15351"/>
                    <a:pt x="9177" y="15351"/>
                  </a:cubicBezTo>
                  <a:cubicBezTo>
                    <a:pt x="10768" y="15351"/>
                    <a:pt x="12491" y="14989"/>
                    <a:pt x="14278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7" name="Google Shape;4597;p15"/>
            <p:cNvSpPr/>
            <p:nvPr/>
          </p:nvSpPr>
          <p:spPr>
            <a:xfrm>
              <a:off x="2240027" y="1569932"/>
              <a:ext cx="831505" cy="647550"/>
            </a:xfrm>
            <a:custGeom>
              <a:rect b="b" l="l" r="r" t="t"/>
              <a:pathLst>
                <a:path extrusionOk="0" h="18868" w="24228">
                  <a:moveTo>
                    <a:pt x="19240" y="124"/>
                  </a:moveTo>
                  <a:cubicBezTo>
                    <a:pt x="19770" y="2810"/>
                    <a:pt x="20741" y="10788"/>
                    <a:pt x="14343" y="14162"/>
                  </a:cubicBezTo>
                  <a:cubicBezTo>
                    <a:pt x="6579" y="18258"/>
                    <a:pt x="0" y="11431"/>
                    <a:pt x="282" y="11375"/>
                  </a:cubicBezTo>
                  <a:cubicBezTo>
                    <a:pt x="328" y="11364"/>
                    <a:pt x="271" y="11364"/>
                    <a:pt x="136" y="11352"/>
                  </a:cubicBezTo>
                  <a:lnTo>
                    <a:pt x="0" y="11431"/>
                  </a:lnTo>
                  <a:cubicBezTo>
                    <a:pt x="0" y="11431"/>
                    <a:pt x="5891" y="18867"/>
                    <a:pt x="13158" y="15561"/>
                  </a:cubicBezTo>
                  <a:cubicBezTo>
                    <a:pt x="24228" y="10528"/>
                    <a:pt x="19432" y="0"/>
                    <a:pt x="19432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8" name="Google Shape;4598;p15"/>
            <p:cNvSpPr/>
            <p:nvPr/>
          </p:nvSpPr>
          <p:spPr>
            <a:xfrm>
              <a:off x="2590503" y="1689606"/>
              <a:ext cx="163844" cy="102274"/>
            </a:xfrm>
            <a:custGeom>
              <a:rect b="b" l="l" r="r" t="t"/>
              <a:pathLst>
                <a:path extrusionOk="0" h="2980" w="4774">
                  <a:moveTo>
                    <a:pt x="4774" y="0"/>
                  </a:moveTo>
                  <a:lnTo>
                    <a:pt x="4774" y="0"/>
                  </a:lnTo>
                  <a:cubicBezTo>
                    <a:pt x="4480" y="79"/>
                    <a:pt x="4198" y="181"/>
                    <a:pt x="3927" y="305"/>
                  </a:cubicBezTo>
                  <a:cubicBezTo>
                    <a:pt x="3645" y="406"/>
                    <a:pt x="3363" y="542"/>
                    <a:pt x="3104" y="700"/>
                  </a:cubicBezTo>
                  <a:cubicBezTo>
                    <a:pt x="2810" y="869"/>
                    <a:pt x="2506" y="1050"/>
                    <a:pt x="2224" y="1241"/>
                  </a:cubicBezTo>
                  <a:cubicBezTo>
                    <a:pt x="1930" y="1445"/>
                    <a:pt x="1648" y="1636"/>
                    <a:pt x="1388" y="1839"/>
                  </a:cubicBezTo>
                  <a:cubicBezTo>
                    <a:pt x="1129" y="2043"/>
                    <a:pt x="869" y="2223"/>
                    <a:pt x="666" y="2392"/>
                  </a:cubicBezTo>
                  <a:cubicBezTo>
                    <a:pt x="429" y="2573"/>
                    <a:pt x="204" y="2765"/>
                    <a:pt x="1" y="2979"/>
                  </a:cubicBezTo>
                  <a:cubicBezTo>
                    <a:pt x="283" y="2889"/>
                    <a:pt x="553" y="2787"/>
                    <a:pt x="824" y="2663"/>
                  </a:cubicBezTo>
                  <a:cubicBezTo>
                    <a:pt x="1106" y="2550"/>
                    <a:pt x="1377" y="2415"/>
                    <a:pt x="1637" y="2257"/>
                  </a:cubicBezTo>
                  <a:cubicBezTo>
                    <a:pt x="1930" y="2099"/>
                    <a:pt x="2235" y="1907"/>
                    <a:pt x="2528" y="1704"/>
                  </a:cubicBezTo>
                  <a:cubicBezTo>
                    <a:pt x="2822" y="1512"/>
                    <a:pt x="3115" y="1320"/>
                    <a:pt x="3375" y="1117"/>
                  </a:cubicBezTo>
                  <a:cubicBezTo>
                    <a:pt x="3510" y="1016"/>
                    <a:pt x="3623" y="914"/>
                    <a:pt x="3747" y="824"/>
                  </a:cubicBezTo>
                  <a:cubicBezTo>
                    <a:pt x="3871" y="745"/>
                    <a:pt x="3984" y="655"/>
                    <a:pt x="4085" y="576"/>
                  </a:cubicBezTo>
                  <a:cubicBezTo>
                    <a:pt x="4322" y="395"/>
                    <a:pt x="4559" y="203"/>
                    <a:pt x="4774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9" name="Google Shape;4599;p15"/>
            <p:cNvSpPr/>
            <p:nvPr/>
          </p:nvSpPr>
          <p:spPr>
            <a:xfrm>
              <a:off x="2744634" y="1682639"/>
              <a:ext cx="56182" cy="39399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1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0" name="Google Shape;4600;p15"/>
            <p:cNvSpPr/>
            <p:nvPr/>
          </p:nvSpPr>
          <p:spPr>
            <a:xfrm>
              <a:off x="1977445" y="267145"/>
              <a:ext cx="295152" cy="246349"/>
            </a:xfrm>
            <a:custGeom>
              <a:rect b="b" l="l" r="r" t="t"/>
              <a:pathLst>
                <a:path extrusionOk="0" h="7178" w="8600">
                  <a:moveTo>
                    <a:pt x="2675" y="0"/>
                  </a:moveTo>
                  <a:lnTo>
                    <a:pt x="1" y="271"/>
                  </a:lnTo>
                  <a:lnTo>
                    <a:pt x="12" y="5191"/>
                  </a:lnTo>
                  <a:lnTo>
                    <a:pt x="3138" y="4999"/>
                  </a:lnTo>
                  <a:lnTo>
                    <a:pt x="8599" y="7177"/>
                  </a:lnTo>
                  <a:lnTo>
                    <a:pt x="8599" y="7177"/>
                  </a:lnTo>
                  <a:lnTo>
                    <a:pt x="8509" y="5767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1" name="Google Shape;4601;p15"/>
            <p:cNvSpPr/>
            <p:nvPr/>
          </p:nvSpPr>
          <p:spPr>
            <a:xfrm>
              <a:off x="1977822" y="438711"/>
              <a:ext cx="323020" cy="1007326"/>
            </a:xfrm>
            <a:custGeom>
              <a:rect b="b" l="l" r="r" t="t"/>
              <a:pathLst>
                <a:path extrusionOk="0" h="29351" w="9412">
                  <a:moveTo>
                    <a:pt x="3127" y="0"/>
                  </a:moveTo>
                  <a:lnTo>
                    <a:pt x="1" y="192"/>
                  </a:lnTo>
                  <a:lnTo>
                    <a:pt x="1" y="6884"/>
                  </a:lnTo>
                  <a:lnTo>
                    <a:pt x="1" y="28933"/>
                  </a:lnTo>
                  <a:lnTo>
                    <a:pt x="328" y="29350"/>
                  </a:lnTo>
                  <a:lnTo>
                    <a:pt x="1039" y="29023"/>
                  </a:lnTo>
                  <a:lnTo>
                    <a:pt x="9412" y="14512"/>
                  </a:lnTo>
                  <a:lnTo>
                    <a:pt x="9107" y="9942"/>
                  </a:lnTo>
                  <a:lnTo>
                    <a:pt x="8588" y="2178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2" name="Google Shape;4602;p15"/>
            <p:cNvSpPr/>
            <p:nvPr/>
          </p:nvSpPr>
          <p:spPr>
            <a:xfrm>
              <a:off x="1977822" y="439088"/>
              <a:ext cx="312587" cy="341209"/>
            </a:xfrm>
            <a:custGeom>
              <a:rect b="b" l="l" r="r" t="t"/>
              <a:pathLst>
                <a:path extrusionOk="0" h="9942" w="9108">
                  <a:moveTo>
                    <a:pt x="3127" y="1"/>
                  </a:moveTo>
                  <a:lnTo>
                    <a:pt x="1" y="192"/>
                  </a:lnTo>
                  <a:lnTo>
                    <a:pt x="1" y="6895"/>
                  </a:lnTo>
                  <a:cubicBezTo>
                    <a:pt x="892" y="6963"/>
                    <a:pt x="1761" y="7256"/>
                    <a:pt x="2246" y="7685"/>
                  </a:cubicBezTo>
                  <a:lnTo>
                    <a:pt x="9107" y="9942"/>
                  </a:lnTo>
                  <a:lnTo>
                    <a:pt x="8588" y="2178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3" name="Google Shape;4603;p15"/>
            <p:cNvSpPr/>
            <p:nvPr/>
          </p:nvSpPr>
          <p:spPr>
            <a:xfrm>
              <a:off x="1989079" y="441422"/>
              <a:ext cx="938789" cy="1004615"/>
            </a:xfrm>
            <a:custGeom>
              <a:rect b="b" l="l" r="r" t="t"/>
              <a:pathLst>
                <a:path extrusionOk="0" h="29272" w="27354">
                  <a:moveTo>
                    <a:pt x="1986" y="0"/>
                  </a:moveTo>
                  <a:lnTo>
                    <a:pt x="1501" y="7188"/>
                  </a:lnTo>
                  <a:lnTo>
                    <a:pt x="34" y="28854"/>
                  </a:lnTo>
                  <a:lnTo>
                    <a:pt x="0" y="29271"/>
                  </a:lnTo>
                  <a:lnTo>
                    <a:pt x="339" y="29192"/>
                  </a:lnTo>
                  <a:lnTo>
                    <a:pt x="15764" y="25130"/>
                  </a:lnTo>
                  <a:lnTo>
                    <a:pt x="27353" y="22095"/>
                  </a:lnTo>
                  <a:cubicBezTo>
                    <a:pt x="24577" y="14162"/>
                    <a:pt x="18946" y="7233"/>
                    <a:pt x="10190" y="3047"/>
                  </a:cubicBezTo>
                  <a:cubicBezTo>
                    <a:pt x="7561" y="1772"/>
                    <a:pt x="4819" y="745"/>
                    <a:pt x="1986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4" name="Google Shape;4604;p15"/>
            <p:cNvSpPr/>
            <p:nvPr/>
          </p:nvSpPr>
          <p:spPr>
            <a:xfrm>
              <a:off x="2057616" y="267145"/>
              <a:ext cx="1000737" cy="932200"/>
            </a:xfrm>
            <a:custGeom>
              <a:rect b="b" l="l" r="r" t="t"/>
              <a:pathLst>
                <a:path extrusionOk="0" h="27162" w="29159">
                  <a:moveTo>
                    <a:pt x="339" y="0"/>
                  </a:moveTo>
                  <a:lnTo>
                    <a:pt x="0" y="5078"/>
                  </a:lnTo>
                  <a:cubicBezTo>
                    <a:pt x="2822" y="5823"/>
                    <a:pt x="5564" y="6839"/>
                    <a:pt x="8193" y="8114"/>
                  </a:cubicBezTo>
                  <a:cubicBezTo>
                    <a:pt x="16938" y="12300"/>
                    <a:pt x="22580" y="19229"/>
                    <a:pt x="25356" y="27161"/>
                  </a:cubicBezTo>
                  <a:lnTo>
                    <a:pt x="29159" y="26157"/>
                  </a:lnTo>
                  <a:cubicBezTo>
                    <a:pt x="27816" y="22659"/>
                    <a:pt x="26033" y="19330"/>
                    <a:pt x="23878" y="16261"/>
                  </a:cubicBezTo>
                  <a:cubicBezTo>
                    <a:pt x="23878" y="16261"/>
                    <a:pt x="14681" y="3092"/>
                    <a:pt x="339" y="0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5" name="Google Shape;4605;p15"/>
            <p:cNvSpPr/>
            <p:nvPr/>
          </p:nvSpPr>
          <p:spPr>
            <a:xfrm>
              <a:off x="2040559" y="441422"/>
              <a:ext cx="887309" cy="862084"/>
            </a:xfrm>
            <a:custGeom>
              <a:rect b="b" l="l" r="r" t="t"/>
              <a:pathLst>
                <a:path extrusionOk="0" h="25119" w="25854">
                  <a:moveTo>
                    <a:pt x="486" y="0"/>
                  </a:moveTo>
                  <a:lnTo>
                    <a:pt x="1" y="7188"/>
                  </a:lnTo>
                  <a:cubicBezTo>
                    <a:pt x="57" y="7233"/>
                    <a:pt x="125" y="7290"/>
                    <a:pt x="182" y="7335"/>
                  </a:cubicBezTo>
                  <a:cubicBezTo>
                    <a:pt x="2529" y="9660"/>
                    <a:pt x="2404" y="12548"/>
                    <a:pt x="6038" y="13146"/>
                  </a:cubicBezTo>
                  <a:cubicBezTo>
                    <a:pt x="9514" y="13857"/>
                    <a:pt x="14422" y="12289"/>
                    <a:pt x="16228" y="16814"/>
                  </a:cubicBezTo>
                  <a:cubicBezTo>
                    <a:pt x="17311" y="19748"/>
                    <a:pt x="15302" y="22445"/>
                    <a:pt x="14264" y="25119"/>
                  </a:cubicBezTo>
                  <a:lnTo>
                    <a:pt x="25853" y="22072"/>
                  </a:lnTo>
                  <a:cubicBezTo>
                    <a:pt x="23077" y="14151"/>
                    <a:pt x="17446" y="7222"/>
                    <a:pt x="8690" y="3036"/>
                  </a:cubicBezTo>
                  <a:cubicBezTo>
                    <a:pt x="6061" y="1761"/>
                    <a:pt x="3319" y="745"/>
                    <a:pt x="486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6" name="Google Shape;4606;p15"/>
            <p:cNvSpPr/>
            <p:nvPr/>
          </p:nvSpPr>
          <p:spPr>
            <a:xfrm>
              <a:off x="2069216" y="267145"/>
              <a:ext cx="989549" cy="897743"/>
            </a:xfrm>
            <a:custGeom>
              <a:rect b="b" l="l" r="r" t="t"/>
              <a:pathLst>
                <a:path extrusionOk="0" h="26158" w="28833">
                  <a:moveTo>
                    <a:pt x="1" y="0"/>
                  </a:moveTo>
                  <a:lnTo>
                    <a:pt x="441" y="113"/>
                  </a:lnTo>
                  <a:cubicBezTo>
                    <a:pt x="723" y="192"/>
                    <a:pt x="1152" y="283"/>
                    <a:pt x="1682" y="452"/>
                  </a:cubicBezTo>
                  <a:lnTo>
                    <a:pt x="2551" y="723"/>
                  </a:lnTo>
                  <a:cubicBezTo>
                    <a:pt x="2867" y="824"/>
                    <a:pt x="3206" y="948"/>
                    <a:pt x="3567" y="1072"/>
                  </a:cubicBezTo>
                  <a:cubicBezTo>
                    <a:pt x="4289" y="1343"/>
                    <a:pt x="5101" y="1671"/>
                    <a:pt x="5959" y="2054"/>
                  </a:cubicBezTo>
                  <a:cubicBezTo>
                    <a:pt x="6817" y="2438"/>
                    <a:pt x="7742" y="2889"/>
                    <a:pt x="8690" y="3420"/>
                  </a:cubicBezTo>
                  <a:cubicBezTo>
                    <a:pt x="9626" y="3950"/>
                    <a:pt x="10597" y="4537"/>
                    <a:pt x="11590" y="5202"/>
                  </a:cubicBezTo>
                  <a:cubicBezTo>
                    <a:pt x="13632" y="6579"/>
                    <a:pt x="15562" y="8114"/>
                    <a:pt x="17367" y="9784"/>
                  </a:cubicBezTo>
                  <a:cubicBezTo>
                    <a:pt x="19184" y="11454"/>
                    <a:pt x="20865" y="13259"/>
                    <a:pt x="22411" y="15178"/>
                  </a:cubicBezTo>
                  <a:cubicBezTo>
                    <a:pt x="23122" y="16069"/>
                    <a:pt x="23777" y="16983"/>
                    <a:pt x="24386" y="17942"/>
                  </a:cubicBezTo>
                  <a:cubicBezTo>
                    <a:pt x="24984" y="18845"/>
                    <a:pt x="25503" y="19725"/>
                    <a:pt x="25977" y="20538"/>
                  </a:cubicBezTo>
                  <a:cubicBezTo>
                    <a:pt x="26462" y="21350"/>
                    <a:pt x="26869" y="22106"/>
                    <a:pt x="27230" y="22794"/>
                  </a:cubicBezTo>
                  <a:cubicBezTo>
                    <a:pt x="27399" y="23133"/>
                    <a:pt x="27568" y="23449"/>
                    <a:pt x="27715" y="23754"/>
                  </a:cubicBezTo>
                  <a:cubicBezTo>
                    <a:pt x="27862" y="24047"/>
                    <a:pt x="27986" y="24329"/>
                    <a:pt x="28110" y="24577"/>
                  </a:cubicBezTo>
                  <a:cubicBezTo>
                    <a:pt x="28358" y="25074"/>
                    <a:pt x="28516" y="25469"/>
                    <a:pt x="28640" y="25740"/>
                  </a:cubicBezTo>
                  <a:cubicBezTo>
                    <a:pt x="28764" y="26022"/>
                    <a:pt x="28832" y="26157"/>
                    <a:pt x="28832" y="26157"/>
                  </a:cubicBezTo>
                  <a:cubicBezTo>
                    <a:pt x="28832" y="26157"/>
                    <a:pt x="28776" y="26010"/>
                    <a:pt x="28685" y="25728"/>
                  </a:cubicBezTo>
                  <a:cubicBezTo>
                    <a:pt x="28584" y="25446"/>
                    <a:pt x="28437" y="25040"/>
                    <a:pt x="28245" y="24521"/>
                  </a:cubicBezTo>
                  <a:cubicBezTo>
                    <a:pt x="28042" y="24002"/>
                    <a:pt x="27794" y="23370"/>
                    <a:pt x="27467" y="22670"/>
                  </a:cubicBezTo>
                  <a:cubicBezTo>
                    <a:pt x="27140" y="21971"/>
                    <a:pt x="26756" y="21192"/>
                    <a:pt x="26316" y="20346"/>
                  </a:cubicBezTo>
                  <a:cubicBezTo>
                    <a:pt x="25876" y="19499"/>
                    <a:pt x="25345" y="18619"/>
                    <a:pt x="24770" y="17694"/>
                  </a:cubicBezTo>
                  <a:cubicBezTo>
                    <a:pt x="24160" y="16712"/>
                    <a:pt x="23506" y="15776"/>
                    <a:pt x="22795" y="14873"/>
                  </a:cubicBezTo>
                  <a:cubicBezTo>
                    <a:pt x="21227" y="12943"/>
                    <a:pt x="19511" y="11127"/>
                    <a:pt x="17672" y="9457"/>
                  </a:cubicBezTo>
                  <a:cubicBezTo>
                    <a:pt x="16735" y="8599"/>
                    <a:pt x="15765" y="7775"/>
                    <a:pt x="14772" y="7008"/>
                  </a:cubicBezTo>
                  <a:cubicBezTo>
                    <a:pt x="13790" y="6241"/>
                    <a:pt x="12786" y="5541"/>
                    <a:pt x="11782" y="4898"/>
                  </a:cubicBezTo>
                  <a:cubicBezTo>
                    <a:pt x="10777" y="4255"/>
                    <a:pt x="9784" y="3668"/>
                    <a:pt x="8814" y="3160"/>
                  </a:cubicBezTo>
                  <a:cubicBezTo>
                    <a:pt x="7855" y="2652"/>
                    <a:pt x="6918" y="2212"/>
                    <a:pt x="6038" y="1840"/>
                  </a:cubicBezTo>
                  <a:cubicBezTo>
                    <a:pt x="5169" y="1479"/>
                    <a:pt x="4345" y="1174"/>
                    <a:pt x="3612" y="937"/>
                  </a:cubicBezTo>
                  <a:cubicBezTo>
                    <a:pt x="3251" y="824"/>
                    <a:pt x="2901" y="711"/>
                    <a:pt x="2585" y="610"/>
                  </a:cubicBezTo>
                  <a:lnTo>
                    <a:pt x="1694" y="373"/>
                  </a:lnTo>
                  <a:cubicBezTo>
                    <a:pt x="1163" y="237"/>
                    <a:pt x="723" y="158"/>
                    <a:pt x="441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7" name="Google Shape;4607;p15"/>
            <p:cNvSpPr/>
            <p:nvPr/>
          </p:nvSpPr>
          <p:spPr>
            <a:xfrm>
              <a:off x="2055694" y="994454"/>
              <a:ext cx="32947" cy="108074"/>
            </a:xfrm>
            <a:custGeom>
              <a:rect b="b" l="l" r="r" t="t"/>
              <a:pathLst>
                <a:path extrusionOk="0" h="3149" w="960">
                  <a:moveTo>
                    <a:pt x="948" y="0"/>
                  </a:moveTo>
                  <a:lnTo>
                    <a:pt x="948" y="0"/>
                  </a:lnTo>
                  <a:cubicBezTo>
                    <a:pt x="846" y="147"/>
                    <a:pt x="745" y="293"/>
                    <a:pt x="666" y="451"/>
                  </a:cubicBezTo>
                  <a:cubicBezTo>
                    <a:pt x="497" y="801"/>
                    <a:pt x="361" y="1151"/>
                    <a:pt x="271" y="1523"/>
                  </a:cubicBezTo>
                  <a:cubicBezTo>
                    <a:pt x="226" y="1715"/>
                    <a:pt x="169" y="1907"/>
                    <a:pt x="135" y="2099"/>
                  </a:cubicBezTo>
                  <a:cubicBezTo>
                    <a:pt x="113" y="2280"/>
                    <a:pt x="79" y="2460"/>
                    <a:pt x="45" y="2618"/>
                  </a:cubicBezTo>
                  <a:cubicBezTo>
                    <a:pt x="11" y="2787"/>
                    <a:pt x="0" y="2968"/>
                    <a:pt x="0" y="3148"/>
                  </a:cubicBezTo>
                  <a:cubicBezTo>
                    <a:pt x="113" y="3013"/>
                    <a:pt x="226" y="2866"/>
                    <a:pt x="316" y="2720"/>
                  </a:cubicBezTo>
                  <a:cubicBezTo>
                    <a:pt x="508" y="2381"/>
                    <a:pt x="643" y="2020"/>
                    <a:pt x="734" y="1648"/>
                  </a:cubicBezTo>
                  <a:cubicBezTo>
                    <a:pt x="835" y="1287"/>
                    <a:pt x="891" y="914"/>
                    <a:pt x="937" y="530"/>
                  </a:cubicBezTo>
                  <a:cubicBezTo>
                    <a:pt x="959" y="361"/>
                    <a:pt x="959" y="181"/>
                    <a:pt x="948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8" name="Google Shape;4608;p15"/>
            <p:cNvSpPr/>
            <p:nvPr/>
          </p:nvSpPr>
          <p:spPr>
            <a:xfrm>
              <a:off x="2047938" y="758985"/>
              <a:ext cx="27147" cy="274217"/>
            </a:xfrm>
            <a:custGeom>
              <a:rect b="b" l="l" r="r" t="t"/>
              <a:pathLst>
                <a:path extrusionOk="0" h="7990" w="791">
                  <a:moveTo>
                    <a:pt x="790" y="0"/>
                  </a:moveTo>
                  <a:cubicBezTo>
                    <a:pt x="790" y="0"/>
                    <a:pt x="745" y="113"/>
                    <a:pt x="689" y="339"/>
                  </a:cubicBezTo>
                  <a:cubicBezTo>
                    <a:pt x="644" y="553"/>
                    <a:pt x="553" y="858"/>
                    <a:pt x="486" y="1230"/>
                  </a:cubicBezTo>
                  <a:cubicBezTo>
                    <a:pt x="440" y="1411"/>
                    <a:pt x="384" y="1614"/>
                    <a:pt x="361" y="1828"/>
                  </a:cubicBezTo>
                  <a:cubicBezTo>
                    <a:pt x="339" y="2043"/>
                    <a:pt x="305" y="2268"/>
                    <a:pt x="282" y="2505"/>
                  </a:cubicBezTo>
                  <a:cubicBezTo>
                    <a:pt x="226" y="2968"/>
                    <a:pt x="170" y="3476"/>
                    <a:pt x="147" y="3972"/>
                  </a:cubicBezTo>
                  <a:cubicBezTo>
                    <a:pt x="113" y="4469"/>
                    <a:pt x="91" y="4977"/>
                    <a:pt x="79" y="5439"/>
                  </a:cubicBezTo>
                  <a:cubicBezTo>
                    <a:pt x="68" y="5676"/>
                    <a:pt x="57" y="5902"/>
                    <a:pt x="45" y="6116"/>
                  </a:cubicBezTo>
                  <a:cubicBezTo>
                    <a:pt x="34" y="6331"/>
                    <a:pt x="23" y="6534"/>
                    <a:pt x="23" y="6726"/>
                  </a:cubicBezTo>
                  <a:cubicBezTo>
                    <a:pt x="0" y="7098"/>
                    <a:pt x="0" y="7425"/>
                    <a:pt x="0" y="7640"/>
                  </a:cubicBezTo>
                  <a:cubicBezTo>
                    <a:pt x="0" y="7854"/>
                    <a:pt x="12" y="7990"/>
                    <a:pt x="12" y="7990"/>
                  </a:cubicBezTo>
                  <a:cubicBezTo>
                    <a:pt x="12" y="7990"/>
                    <a:pt x="45" y="7865"/>
                    <a:pt x="102" y="7651"/>
                  </a:cubicBezTo>
                  <a:cubicBezTo>
                    <a:pt x="147" y="7425"/>
                    <a:pt x="226" y="7121"/>
                    <a:pt x="294" y="6748"/>
                  </a:cubicBezTo>
                  <a:cubicBezTo>
                    <a:pt x="350" y="6387"/>
                    <a:pt x="440" y="5947"/>
                    <a:pt x="497" y="5484"/>
                  </a:cubicBezTo>
                  <a:cubicBezTo>
                    <a:pt x="542" y="5011"/>
                    <a:pt x="598" y="4514"/>
                    <a:pt x="621" y="4006"/>
                  </a:cubicBezTo>
                  <a:cubicBezTo>
                    <a:pt x="655" y="3498"/>
                    <a:pt x="689" y="3013"/>
                    <a:pt x="700" y="2539"/>
                  </a:cubicBezTo>
                  <a:cubicBezTo>
                    <a:pt x="700" y="2302"/>
                    <a:pt x="700" y="2077"/>
                    <a:pt x="711" y="1862"/>
                  </a:cubicBezTo>
                  <a:cubicBezTo>
                    <a:pt x="734" y="1648"/>
                    <a:pt x="745" y="1445"/>
                    <a:pt x="756" y="1264"/>
                  </a:cubicBezTo>
                  <a:cubicBezTo>
                    <a:pt x="779" y="892"/>
                    <a:pt x="790" y="576"/>
                    <a:pt x="790" y="350"/>
                  </a:cubicBezTo>
                  <a:lnTo>
                    <a:pt x="790" y="0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9" name="Google Shape;4609;p15"/>
            <p:cNvSpPr/>
            <p:nvPr/>
          </p:nvSpPr>
          <p:spPr>
            <a:xfrm>
              <a:off x="2164901" y="914660"/>
              <a:ext cx="142531" cy="198713"/>
            </a:xfrm>
            <a:custGeom>
              <a:rect b="b" l="l" r="r" t="t"/>
              <a:pathLst>
                <a:path extrusionOk="0" h="5790" w="4153">
                  <a:moveTo>
                    <a:pt x="4153" y="1"/>
                  </a:moveTo>
                  <a:cubicBezTo>
                    <a:pt x="4153" y="1"/>
                    <a:pt x="3825" y="305"/>
                    <a:pt x="3374" y="802"/>
                  </a:cubicBezTo>
                  <a:cubicBezTo>
                    <a:pt x="3160" y="1050"/>
                    <a:pt x="2900" y="1355"/>
                    <a:pt x="2629" y="1682"/>
                  </a:cubicBezTo>
                  <a:cubicBezTo>
                    <a:pt x="2370" y="2009"/>
                    <a:pt x="2088" y="2359"/>
                    <a:pt x="1828" y="2720"/>
                  </a:cubicBezTo>
                  <a:cubicBezTo>
                    <a:pt x="1320" y="3454"/>
                    <a:pt x="858" y="4221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73"/>
                    <a:pt x="745" y="4954"/>
                  </a:cubicBezTo>
                  <a:cubicBezTo>
                    <a:pt x="1174" y="4435"/>
                    <a:pt x="1715" y="3724"/>
                    <a:pt x="2223" y="2991"/>
                  </a:cubicBezTo>
                  <a:cubicBezTo>
                    <a:pt x="2471" y="2618"/>
                    <a:pt x="2731" y="2269"/>
                    <a:pt x="2968" y="1930"/>
                  </a:cubicBezTo>
                  <a:cubicBezTo>
                    <a:pt x="3205" y="1592"/>
                    <a:pt x="3419" y="1264"/>
                    <a:pt x="3589" y="982"/>
                  </a:cubicBezTo>
                  <a:cubicBezTo>
                    <a:pt x="3950" y="407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0" name="Google Shape;4610;p15"/>
            <p:cNvSpPr/>
            <p:nvPr/>
          </p:nvSpPr>
          <p:spPr>
            <a:xfrm>
              <a:off x="2329877" y="1204355"/>
              <a:ext cx="279639" cy="116208"/>
            </a:xfrm>
            <a:custGeom>
              <a:rect b="b" l="l" r="r" t="t"/>
              <a:pathLst>
                <a:path extrusionOk="0" h="3386" w="8148">
                  <a:moveTo>
                    <a:pt x="8147" y="0"/>
                  </a:moveTo>
                  <a:cubicBezTo>
                    <a:pt x="8147" y="0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6"/>
                  </a:cubicBezTo>
                  <a:cubicBezTo>
                    <a:pt x="6026" y="666"/>
                    <a:pt x="4999" y="1050"/>
                    <a:pt x="3984" y="1467"/>
                  </a:cubicBezTo>
                  <a:cubicBezTo>
                    <a:pt x="2957" y="1896"/>
                    <a:pt x="1964" y="2359"/>
                    <a:pt x="1219" y="2720"/>
                  </a:cubicBezTo>
                  <a:cubicBezTo>
                    <a:pt x="847" y="2911"/>
                    <a:pt x="553" y="3069"/>
                    <a:pt x="339" y="3194"/>
                  </a:cubicBezTo>
                  <a:cubicBezTo>
                    <a:pt x="124" y="3306"/>
                    <a:pt x="0" y="3385"/>
                    <a:pt x="0" y="3385"/>
                  </a:cubicBezTo>
                  <a:cubicBezTo>
                    <a:pt x="0" y="3385"/>
                    <a:pt x="136" y="3352"/>
                    <a:pt x="373" y="3284"/>
                  </a:cubicBezTo>
                  <a:cubicBezTo>
                    <a:pt x="598" y="3205"/>
                    <a:pt x="937" y="3115"/>
                    <a:pt x="1321" y="2979"/>
                  </a:cubicBezTo>
                  <a:cubicBezTo>
                    <a:pt x="2110" y="2720"/>
                    <a:pt x="3149" y="2336"/>
                    <a:pt x="4164" y="1918"/>
                  </a:cubicBezTo>
                  <a:cubicBezTo>
                    <a:pt x="5180" y="1490"/>
                    <a:pt x="6184" y="1027"/>
                    <a:pt x="6929" y="666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79"/>
                    <a:pt x="8147" y="0"/>
                    <a:pt x="8147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1" name="Google Shape;4611;p15"/>
            <p:cNvSpPr/>
            <p:nvPr/>
          </p:nvSpPr>
          <p:spPr>
            <a:xfrm>
              <a:off x="2202069" y="538616"/>
              <a:ext cx="70116" cy="203346"/>
            </a:xfrm>
            <a:custGeom>
              <a:rect b="b" l="l" r="r" t="t"/>
              <a:pathLst>
                <a:path extrusionOk="0" h="5925" w="2043">
                  <a:moveTo>
                    <a:pt x="2043" y="1"/>
                  </a:moveTo>
                  <a:cubicBezTo>
                    <a:pt x="2043" y="1"/>
                    <a:pt x="1817" y="339"/>
                    <a:pt x="1569" y="870"/>
                  </a:cubicBezTo>
                  <a:cubicBezTo>
                    <a:pt x="1309" y="1400"/>
                    <a:pt x="1005" y="2122"/>
                    <a:pt x="734" y="2856"/>
                  </a:cubicBezTo>
                  <a:cubicBezTo>
                    <a:pt x="497" y="3612"/>
                    <a:pt x="294" y="4368"/>
                    <a:pt x="170" y="4943"/>
                  </a:cubicBezTo>
                  <a:cubicBezTo>
                    <a:pt x="91" y="5270"/>
                    <a:pt x="34" y="5598"/>
                    <a:pt x="0" y="5925"/>
                  </a:cubicBezTo>
                  <a:cubicBezTo>
                    <a:pt x="0" y="5925"/>
                    <a:pt x="192" y="5575"/>
                    <a:pt x="429" y="5033"/>
                  </a:cubicBezTo>
                  <a:cubicBezTo>
                    <a:pt x="666" y="4492"/>
                    <a:pt x="948" y="3770"/>
                    <a:pt x="1185" y="3025"/>
                  </a:cubicBezTo>
                  <a:cubicBezTo>
                    <a:pt x="1309" y="2652"/>
                    <a:pt x="1434" y="2280"/>
                    <a:pt x="1558" y="1930"/>
                  </a:cubicBezTo>
                  <a:cubicBezTo>
                    <a:pt x="1671" y="1580"/>
                    <a:pt x="1761" y="1253"/>
                    <a:pt x="1840" y="971"/>
                  </a:cubicBezTo>
                  <a:cubicBezTo>
                    <a:pt x="1986" y="396"/>
                    <a:pt x="2043" y="1"/>
                    <a:pt x="2043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2" name="Google Shape;4612;p15"/>
            <p:cNvSpPr/>
            <p:nvPr/>
          </p:nvSpPr>
          <p:spPr>
            <a:xfrm>
              <a:off x="2404214" y="879036"/>
              <a:ext cx="277717" cy="192501"/>
            </a:xfrm>
            <a:custGeom>
              <a:rect b="b" l="l" r="r" t="t"/>
              <a:pathLst>
                <a:path extrusionOk="0" h="5609" w="8092">
                  <a:moveTo>
                    <a:pt x="8092" y="0"/>
                  </a:moveTo>
                  <a:cubicBezTo>
                    <a:pt x="8092" y="0"/>
                    <a:pt x="7956" y="68"/>
                    <a:pt x="7719" y="204"/>
                  </a:cubicBezTo>
                  <a:cubicBezTo>
                    <a:pt x="7494" y="339"/>
                    <a:pt x="7155" y="520"/>
                    <a:pt x="6760" y="768"/>
                  </a:cubicBezTo>
                  <a:cubicBezTo>
                    <a:pt x="5981" y="1253"/>
                    <a:pt x="4955" y="1930"/>
                    <a:pt x="3950" y="2630"/>
                  </a:cubicBezTo>
                  <a:cubicBezTo>
                    <a:pt x="3454" y="2991"/>
                    <a:pt x="2946" y="3341"/>
                    <a:pt x="2472" y="3679"/>
                  </a:cubicBezTo>
                  <a:cubicBezTo>
                    <a:pt x="1998" y="4006"/>
                    <a:pt x="1569" y="4334"/>
                    <a:pt x="1208" y="4616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25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4" y="5394"/>
                  </a:cubicBezTo>
                  <a:cubicBezTo>
                    <a:pt x="621" y="5259"/>
                    <a:pt x="960" y="5078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24"/>
                    <a:pt x="3713" y="3397"/>
                    <a:pt x="4210" y="3047"/>
                  </a:cubicBezTo>
                  <a:cubicBezTo>
                    <a:pt x="5214" y="2325"/>
                    <a:pt x="6196" y="1580"/>
                    <a:pt x="6918" y="1005"/>
                  </a:cubicBezTo>
                  <a:cubicBezTo>
                    <a:pt x="7279" y="711"/>
                    <a:pt x="7573" y="463"/>
                    <a:pt x="7776" y="283"/>
                  </a:cubicBezTo>
                  <a:cubicBezTo>
                    <a:pt x="7979" y="102"/>
                    <a:pt x="8092" y="0"/>
                    <a:pt x="8092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3" name="Google Shape;4613;p15"/>
            <p:cNvSpPr/>
            <p:nvPr/>
          </p:nvSpPr>
          <p:spPr>
            <a:xfrm>
              <a:off x="2667174" y="1134240"/>
              <a:ext cx="213436" cy="56628"/>
            </a:xfrm>
            <a:custGeom>
              <a:rect b="b" l="l" r="r" t="t"/>
              <a:pathLst>
                <a:path extrusionOk="0" h="1650" w="6219">
                  <a:moveTo>
                    <a:pt x="6218" y="1"/>
                  </a:moveTo>
                  <a:cubicBezTo>
                    <a:pt x="6218" y="1"/>
                    <a:pt x="5812" y="57"/>
                    <a:pt x="5225" y="215"/>
                  </a:cubicBezTo>
                  <a:cubicBezTo>
                    <a:pt x="4932" y="283"/>
                    <a:pt x="4593" y="396"/>
                    <a:pt x="4232" y="486"/>
                  </a:cubicBezTo>
                  <a:cubicBezTo>
                    <a:pt x="3860" y="576"/>
                    <a:pt x="3476" y="712"/>
                    <a:pt x="3104" y="802"/>
                  </a:cubicBezTo>
                  <a:cubicBezTo>
                    <a:pt x="2720" y="892"/>
                    <a:pt x="2337" y="994"/>
                    <a:pt x="1976" y="1084"/>
                  </a:cubicBezTo>
                  <a:cubicBezTo>
                    <a:pt x="1603" y="1174"/>
                    <a:pt x="1265" y="1253"/>
                    <a:pt x="971" y="1344"/>
                  </a:cubicBezTo>
                  <a:cubicBezTo>
                    <a:pt x="384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6" y="1649"/>
                  </a:cubicBezTo>
                  <a:cubicBezTo>
                    <a:pt x="250" y="1649"/>
                    <a:pt x="581" y="1643"/>
                    <a:pt x="1016" y="1603"/>
                  </a:cubicBezTo>
                  <a:cubicBezTo>
                    <a:pt x="1163" y="1603"/>
                    <a:pt x="1332" y="1580"/>
                    <a:pt x="1502" y="1569"/>
                  </a:cubicBezTo>
                  <a:cubicBezTo>
                    <a:pt x="1671" y="1547"/>
                    <a:pt x="1851" y="1535"/>
                    <a:pt x="2043" y="1501"/>
                  </a:cubicBezTo>
                  <a:cubicBezTo>
                    <a:pt x="2427" y="1434"/>
                    <a:pt x="2822" y="1355"/>
                    <a:pt x="3228" y="1265"/>
                  </a:cubicBezTo>
                  <a:cubicBezTo>
                    <a:pt x="3612" y="1152"/>
                    <a:pt x="4007" y="1016"/>
                    <a:pt x="4368" y="892"/>
                  </a:cubicBezTo>
                  <a:cubicBezTo>
                    <a:pt x="4548" y="824"/>
                    <a:pt x="4706" y="745"/>
                    <a:pt x="4876" y="678"/>
                  </a:cubicBezTo>
                  <a:cubicBezTo>
                    <a:pt x="5034" y="610"/>
                    <a:pt x="5180" y="542"/>
                    <a:pt x="5316" y="475"/>
                  </a:cubicBezTo>
                  <a:cubicBezTo>
                    <a:pt x="5869" y="215"/>
                    <a:pt x="6218" y="1"/>
                    <a:pt x="6218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4" name="Google Shape;4614;p15"/>
            <p:cNvSpPr/>
            <p:nvPr/>
          </p:nvSpPr>
          <p:spPr>
            <a:xfrm>
              <a:off x="2289585" y="1050773"/>
              <a:ext cx="48357" cy="35178"/>
            </a:xfrm>
            <a:custGeom>
              <a:rect b="b" l="l" r="r" t="t"/>
              <a:pathLst>
                <a:path extrusionOk="0" h="1025" w="1409">
                  <a:moveTo>
                    <a:pt x="875" y="1"/>
                  </a:moveTo>
                  <a:cubicBezTo>
                    <a:pt x="852" y="1"/>
                    <a:pt x="828" y="3"/>
                    <a:pt x="802" y="7"/>
                  </a:cubicBezTo>
                  <a:cubicBezTo>
                    <a:pt x="768" y="7"/>
                    <a:pt x="745" y="7"/>
                    <a:pt x="723" y="18"/>
                  </a:cubicBezTo>
                  <a:cubicBezTo>
                    <a:pt x="328" y="131"/>
                    <a:pt x="1" y="864"/>
                    <a:pt x="542" y="1011"/>
                  </a:cubicBezTo>
                  <a:cubicBezTo>
                    <a:pt x="579" y="1020"/>
                    <a:pt x="614" y="1025"/>
                    <a:pt x="649" y="1025"/>
                  </a:cubicBezTo>
                  <a:cubicBezTo>
                    <a:pt x="1173" y="1025"/>
                    <a:pt x="1409" y="1"/>
                    <a:pt x="87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5" name="Google Shape;4615;p15"/>
            <p:cNvSpPr/>
            <p:nvPr/>
          </p:nvSpPr>
          <p:spPr>
            <a:xfrm>
              <a:off x="2277196" y="1175046"/>
              <a:ext cx="47362" cy="35556"/>
            </a:xfrm>
            <a:custGeom>
              <a:rect b="b" l="l" r="r" t="t"/>
              <a:pathLst>
                <a:path extrusionOk="0" h="1036" w="1380">
                  <a:moveTo>
                    <a:pt x="858" y="1"/>
                  </a:moveTo>
                  <a:cubicBezTo>
                    <a:pt x="833" y="1"/>
                    <a:pt x="807" y="3"/>
                    <a:pt x="779" y="8"/>
                  </a:cubicBezTo>
                  <a:cubicBezTo>
                    <a:pt x="757" y="8"/>
                    <a:pt x="734" y="19"/>
                    <a:pt x="712" y="30"/>
                  </a:cubicBezTo>
                  <a:cubicBezTo>
                    <a:pt x="305" y="143"/>
                    <a:pt x="1" y="888"/>
                    <a:pt x="554" y="1023"/>
                  </a:cubicBezTo>
                  <a:cubicBezTo>
                    <a:pt x="587" y="1031"/>
                    <a:pt x="620" y="1035"/>
                    <a:pt x="652" y="1035"/>
                  </a:cubicBezTo>
                  <a:cubicBezTo>
                    <a:pt x="1175" y="1035"/>
                    <a:pt x="1379" y="1"/>
                    <a:pt x="8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6" name="Google Shape;4616;p15"/>
            <p:cNvSpPr/>
            <p:nvPr/>
          </p:nvSpPr>
          <p:spPr>
            <a:xfrm>
              <a:off x="2506934" y="1255835"/>
              <a:ext cx="51102" cy="28829"/>
            </a:xfrm>
            <a:custGeom>
              <a:rect b="b" l="l" r="r" t="t"/>
              <a:pathLst>
                <a:path extrusionOk="0" h="840" w="1489">
                  <a:moveTo>
                    <a:pt x="888" y="0"/>
                  </a:moveTo>
                  <a:cubicBezTo>
                    <a:pt x="477" y="0"/>
                    <a:pt x="1" y="423"/>
                    <a:pt x="382" y="723"/>
                  </a:cubicBezTo>
                  <a:cubicBezTo>
                    <a:pt x="393" y="734"/>
                    <a:pt x="416" y="746"/>
                    <a:pt x="438" y="757"/>
                  </a:cubicBezTo>
                  <a:cubicBezTo>
                    <a:pt x="525" y="813"/>
                    <a:pt x="638" y="839"/>
                    <a:pt x="754" y="839"/>
                  </a:cubicBezTo>
                  <a:cubicBezTo>
                    <a:pt x="1105" y="839"/>
                    <a:pt x="1488" y="600"/>
                    <a:pt x="1285" y="227"/>
                  </a:cubicBezTo>
                  <a:cubicBezTo>
                    <a:pt x="1199" y="65"/>
                    <a:pt x="1048" y="0"/>
                    <a:pt x="88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7" name="Google Shape;4617;p15"/>
            <p:cNvSpPr/>
            <p:nvPr/>
          </p:nvSpPr>
          <p:spPr>
            <a:xfrm>
              <a:off x="2040731" y="1280100"/>
              <a:ext cx="38438" cy="36860"/>
            </a:xfrm>
            <a:custGeom>
              <a:rect b="b" l="l" r="r" t="t"/>
              <a:pathLst>
                <a:path extrusionOk="0" h="1074" w="1120">
                  <a:moveTo>
                    <a:pt x="635" y="1"/>
                  </a:moveTo>
                  <a:cubicBezTo>
                    <a:pt x="614" y="1"/>
                    <a:pt x="593" y="2"/>
                    <a:pt x="571" y="5"/>
                  </a:cubicBezTo>
                  <a:cubicBezTo>
                    <a:pt x="0" y="45"/>
                    <a:pt x="52" y="1073"/>
                    <a:pt x="490" y="1073"/>
                  </a:cubicBezTo>
                  <a:cubicBezTo>
                    <a:pt x="545" y="1073"/>
                    <a:pt x="606" y="1057"/>
                    <a:pt x="673" y="1020"/>
                  </a:cubicBezTo>
                  <a:cubicBezTo>
                    <a:pt x="696" y="1009"/>
                    <a:pt x="707" y="998"/>
                    <a:pt x="729" y="987"/>
                  </a:cubicBezTo>
                  <a:cubicBezTo>
                    <a:pt x="1054" y="759"/>
                    <a:pt x="1119" y="1"/>
                    <a:pt x="63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8" name="Google Shape;4618;p15"/>
            <p:cNvSpPr/>
            <p:nvPr/>
          </p:nvSpPr>
          <p:spPr>
            <a:xfrm>
              <a:off x="2406685" y="1157646"/>
              <a:ext cx="42454" cy="28623"/>
            </a:xfrm>
            <a:custGeom>
              <a:rect b="b" l="l" r="r" t="t"/>
              <a:pathLst>
                <a:path extrusionOk="0" h="834" w="1237">
                  <a:moveTo>
                    <a:pt x="451" y="1"/>
                  </a:moveTo>
                  <a:cubicBezTo>
                    <a:pt x="211" y="1"/>
                    <a:pt x="1" y="123"/>
                    <a:pt x="30" y="413"/>
                  </a:cubicBezTo>
                  <a:cubicBezTo>
                    <a:pt x="56" y="704"/>
                    <a:pt x="336" y="834"/>
                    <a:pt x="604" y="834"/>
                  </a:cubicBezTo>
                  <a:cubicBezTo>
                    <a:pt x="928" y="834"/>
                    <a:pt x="1236" y="644"/>
                    <a:pt x="1057" y="323"/>
                  </a:cubicBezTo>
                  <a:cubicBezTo>
                    <a:pt x="1046" y="300"/>
                    <a:pt x="1035" y="278"/>
                    <a:pt x="1023" y="267"/>
                  </a:cubicBezTo>
                  <a:cubicBezTo>
                    <a:pt x="911" y="100"/>
                    <a:pt x="669" y="1"/>
                    <a:pt x="45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9" name="Google Shape;4619;p15"/>
            <p:cNvSpPr/>
            <p:nvPr/>
          </p:nvSpPr>
          <p:spPr>
            <a:xfrm>
              <a:off x="2141735" y="874266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0"/>
                  </a:moveTo>
                  <a:cubicBezTo>
                    <a:pt x="548" y="0"/>
                    <a:pt x="484" y="19"/>
                    <a:pt x="416" y="60"/>
                  </a:cubicBezTo>
                  <a:cubicBezTo>
                    <a:pt x="393" y="72"/>
                    <a:pt x="371" y="83"/>
                    <a:pt x="359" y="94"/>
                  </a:cubicBezTo>
                  <a:cubicBezTo>
                    <a:pt x="34" y="333"/>
                    <a:pt x="0" y="1091"/>
                    <a:pt x="488" y="1091"/>
                  </a:cubicBezTo>
                  <a:cubicBezTo>
                    <a:pt x="508" y="1091"/>
                    <a:pt x="529" y="1090"/>
                    <a:pt x="551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0" name="Google Shape;4620;p15"/>
            <p:cNvSpPr/>
            <p:nvPr/>
          </p:nvSpPr>
          <p:spPr>
            <a:xfrm>
              <a:off x="2189748" y="1232566"/>
              <a:ext cx="38301" cy="37786"/>
            </a:xfrm>
            <a:custGeom>
              <a:rect b="b" l="l" r="r" t="t"/>
              <a:pathLst>
                <a:path extrusionOk="0" h="1101" w="1116">
                  <a:moveTo>
                    <a:pt x="649" y="0"/>
                  </a:moveTo>
                  <a:cubicBezTo>
                    <a:pt x="615" y="0"/>
                    <a:pt x="579" y="4"/>
                    <a:pt x="540" y="13"/>
                  </a:cubicBezTo>
                  <a:cubicBezTo>
                    <a:pt x="1" y="131"/>
                    <a:pt x="160" y="1101"/>
                    <a:pt x="574" y="1101"/>
                  </a:cubicBezTo>
                  <a:cubicBezTo>
                    <a:pt x="637" y="1101"/>
                    <a:pt x="705" y="1079"/>
                    <a:pt x="777" y="1029"/>
                  </a:cubicBezTo>
                  <a:cubicBezTo>
                    <a:pt x="788" y="1006"/>
                    <a:pt x="811" y="995"/>
                    <a:pt x="822" y="984"/>
                  </a:cubicBezTo>
                  <a:cubicBezTo>
                    <a:pt x="1116" y="721"/>
                    <a:pt x="1097" y="0"/>
                    <a:pt x="64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1" name="Google Shape;4621;p15"/>
            <p:cNvSpPr/>
            <p:nvPr/>
          </p:nvSpPr>
          <p:spPr>
            <a:xfrm>
              <a:off x="2359907" y="890602"/>
              <a:ext cx="38576" cy="38061"/>
            </a:xfrm>
            <a:custGeom>
              <a:rect b="b" l="l" r="r" t="t"/>
              <a:pathLst>
                <a:path extrusionOk="0" h="1109" w="1124">
                  <a:moveTo>
                    <a:pt x="645" y="0"/>
                  </a:moveTo>
                  <a:cubicBezTo>
                    <a:pt x="611" y="0"/>
                    <a:pt x="575" y="5"/>
                    <a:pt x="536" y="13"/>
                  </a:cubicBezTo>
                  <a:cubicBezTo>
                    <a:pt x="0" y="150"/>
                    <a:pt x="179" y="1109"/>
                    <a:pt x="578" y="1109"/>
                  </a:cubicBezTo>
                  <a:cubicBezTo>
                    <a:pt x="642" y="1109"/>
                    <a:pt x="711" y="1085"/>
                    <a:pt x="784" y="1029"/>
                  </a:cubicBezTo>
                  <a:lnTo>
                    <a:pt x="840" y="984"/>
                  </a:lnTo>
                  <a:cubicBezTo>
                    <a:pt x="1124" y="721"/>
                    <a:pt x="1095" y="0"/>
                    <a:pt x="64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2" name="Google Shape;4622;p15"/>
            <p:cNvSpPr/>
            <p:nvPr/>
          </p:nvSpPr>
          <p:spPr>
            <a:xfrm>
              <a:off x="2184085" y="1342047"/>
              <a:ext cx="51789" cy="29103"/>
            </a:xfrm>
            <a:custGeom>
              <a:rect b="b" l="l" r="r" t="t"/>
              <a:pathLst>
                <a:path extrusionOk="0" h="848" w="1509">
                  <a:moveTo>
                    <a:pt x="763" y="0"/>
                  </a:moveTo>
                  <a:cubicBezTo>
                    <a:pt x="406" y="0"/>
                    <a:pt x="0" y="255"/>
                    <a:pt x="209" y="637"/>
                  </a:cubicBezTo>
                  <a:cubicBezTo>
                    <a:pt x="297" y="787"/>
                    <a:pt x="445" y="848"/>
                    <a:pt x="601" y="848"/>
                  </a:cubicBezTo>
                  <a:cubicBezTo>
                    <a:pt x="1021" y="848"/>
                    <a:pt x="1509" y="414"/>
                    <a:pt x="1123" y="118"/>
                  </a:cubicBezTo>
                  <a:cubicBezTo>
                    <a:pt x="1100" y="107"/>
                    <a:pt x="1077" y="84"/>
                    <a:pt x="1055" y="73"/>
                  </a:cubicBezTo>
                  <a:cubicBezTo>
                    <a:pt x="974" y="23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3" name="Google Shape;4623;p15"/>
            <p:cNvSpPr/>
            <p:nvPr/>
          </p:nvSpPr>
          <p:spPr>
            <a:xfrm>
              <a:off x="2116338" y="1194128"/>
              <a:ext cx="52235" cy="29103"/>
            </a:xfrm>
            <a:custGeom>
              <a:rect b="b" l="l" r="r" t="t"/>
              <a:pathLst>
                <a:path extrusionOk="0" h="848" w="1522">
                  <a:moveTo>
                    <a:pt x="919" y="0"/>
                  </a:moveTo>
                  <a:cubicBezTo>
                    <a:pt x="497" y="0"/>
                    <a:pt x="1" y="465"/>
                    <a:pt x="411" y="749"/>
                  </a:cubicBezTo>
                  <a:cubicBezTo>
                    <a:pt x="433" y="761"/>
                    <a:pt x="445" y="772"/>
                    <a:pt x="467" y="783"/>
                  </a:cubicBezTo>
                  <a:cubicBezTo>
                    <a:pt x="547" y="827"/>
                    <a:pt x="645" y="847"/>
                    <a:pt x="745" y="847"/>
                  </a:cubicBezTo>
                  <a:cubicBezTo>
                    <a:pt x="1112" y="847"/>
                    <a:pt x="1521" y="578"/>
                    <a:pt x="1291" y="197"/>
                  </a:cubicBezTo>
                  <a:cubicBezTo>
                    <a:pt x="1204" y="57"/>
                    <a:pt x="1066" y="0"/>
                    <a:pt x="9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4" name="Google Shape;4624;p15"/>
            <p:cNvSpPr/>
            <p:nvPr/>
          </p:nvSpPr>
          <p:spPr>
            <a:xfrm>
              <a:off x="2124815" y="1294102"/>
              <a:ext cx="39159" cy="31403"/>
            </a:xfrm>
            <a:custGeom>
              <a:rect b="b" l="l" r="r" t="t"/>
              <a:pathLst>
                <a:path extrusionOk="0" h="915" w="1141">
                  <a:moveTo>
                    <a:pt x="446" y="1"/>
                  </a:moveTo>
                  <a:cubicBezTo>
                    <a:pt x="289" y="1"/>
                    <a:pt x="151" y="82"/>
                    <a:pt x="96" y="285"/>
                  </a:cubicBezTo>
                  <a:cubicBezTo>
                    <a:pt x="1" y="660"/>
                    <a:pt x="423" y="915"/>
                    <a:pt x="751" y="915"/>
                  </a:cubicBezTo>
                  <a:cubicBezTo>
                    <a:pt x="966" y="915"/>
                    <a:pt x="1141" y="804"/>
                    <a:pt x="1100" y="545"/>
                  </a:cubicBezTo>
                  <a:cubicBezTo>
                    <a:pt x="1100" y="511"/>
                    <a:pt x="1089" y="488"/>
                    <a:pt x="1089" y="477"/>
                  </a:cubicBezTo>
                  <a:cubicBezTo>
                    <a:pt x="1019" y="223"/>
                    <a:pt x="707" y="1"/>
                    <a:pt x="44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5" name="Google Shape;4625;p15"/>
            <p:cNvSpPr/>
            <p:nvPr/>
          </p:nvSpPr>
          <p:spPr>
            <a:xfrm>
              <a:off x="2047663" y="1355123"/>
              <a:ext cx="39434" cy="31403"/>
            </a:xfrm>
            <a:custGeom>
              <a:rect b="b" l="l" r="r" t="t"/>
              <a:pathLst>
                <a:path extrusionOk="0" h="915" w="1149">
                  <a:moveTo>
                    <a:pt x="444" y="1"/>
                  </a:moveTo>
                  <a:cubicBezTo>
                    <a:pt x="280" y="1"/>
                    <a:pt x="136" y="86"/>
                    <a:pt x="87" y="301"/>
                  </a:cubicBezTo>
                  <a:cubicBezTo>
                    <a:pt x="0" y="669"/>
                    <a:pt x="413" y="914"/>
                    <a:pt x="740" y="914"/>
                  </a:cubicBezTo>
                  <a:cubicBezTo>
                    <a:pt x="964" y="914"/>
                    <a:pt x="1149" y="798"/>
                    <a:pt x="1103" y="527"/>
                  </a:cubicBezTo>
                  <a:cubicBezTo>
                    <a:pt x="1103" y="504"/>
                    <a:pt x="1092" y="482"/>
                    <a:pt x="1080" y="459"/>
                  </a:cubicBezTo>
                  <a:cubicBezTo>
                    <a:pt x="1011" y="211"/>
                    <a:pt x="702" y="1"/>
                    <a:pt x="44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6" name="Google Shape;4626;p15"/>
            <p:cNvSpPr/>
            <p:nvPr/>
          </p:nvSpPr>
          <p:spPr>
            <a:xfrm>
              <a:off x="2087131" y="518470"/>
              <a:ext cx="39090" cy="37237"/>
            </a:xfrm>
            <a:custGeom>
              <a:rect b="b" l="l" r="r" t="t"/>
              <a:pathLst>
                <a:path extrusionOk="0" h="1085" w="1139">
                  <a:moveTo>
                    <a:pt x="676" y="0"/>
                  </a:moveTo>
                  <a:cubicBezTo>
                    <a:pt x="625" y="0"/>
                    <a:pt x="568" y="14"/>
                    <a:pt x="506" y="46"/>
                  </a:cubicBezTo>
                  <a:cubicBezTo>
                    <a:pt x="483" y="57"/>
                    <a:pt x="461" y="69"/>
                    <a:pt x="438" y="80"/>
                  </a:cubicBezTo>
                  <a:cubicBezTo>
                    <a:pt x="93" y="302"/>
                    <a:pt x="1" y="1085"/>
                    <a:pt x="539" y="1085"/>
                  </a:cubicBezTo>
                  <a:cubicBezTo>
                    <a:pt x="547" y="1085"/>
                    <a:pt x="554" y="1084"/>
                    <a:pt x="562" y="1084"/>
                  </a:cubicBezTo>
                  <a:cubicBezTo>
                    <a:pt x="1139" y="1054"/>
                    <a:pt x="1117" y="0"/>
                    <a:pt x="67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7" name="Google Shape;4627;p15"/>
            <p:cNvSpPr/>
            <p:nvPr/>
          </p:nvSpPr>
          <p:spPr>
            <a:xfrm>
              <a:off x="2026488" y="1133793"/>
              <a:ext cx="42420" cy="28657"/>
            </a:xfrm>
            <a:custGeom>
              <a:rect b="b" l="l" r="r" t="t"/>
              <a:pathLst>
                <a:path extrusionOk="0" h="835" w="1236">
                  <a:moveTo>
                    <a:pt x="636" y="1"/>
                  </a:moveTo>
                  <a:cubicBezTo>
                    <a:pt x="310" y="1"/>
                    <a:pt x="0" y="193"/>
                    <a:pt x="174" y="521"/>
                  </a:cubicBezTo>
                  <a:cubicBezTo>
                    <a:pt x="185" y="533"/>
                    <a:pt x="197" y="555"/>
                    <a:pt x="208" y="578"/>
                  </a:cubicBezTo>
                  <a:cubicBezTo>
                    <a:pt x="325" y="737"/>
                    <a:pt x="565" y="834"/>
                    <a:pt x="781" y="834"/>
                  </a:cubicBezTo>
                  <a:cubicBezTo>
                    <a:pt x="1023" y="834"/>
                    <a:pt x="1236" y="712"/>
                    <a:pt x="1212" y="420"/>
                  </a:cubicBezTo>
                  <a:cubicBezTo>
                    <a:pt x="1182" y="130"/>
                    <a:pt x="904" y="1"/>
                    <a:pt x="63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8" name="Google Shape;4628;p15"/>
            <p:cNvSpPr/>
            <p:nvPr/>
          </p:nvSpPr>
          <p:spPr>
            <a:xfrm>
              <a:off x="2107243" y="1024210"/>
              <a:ext cx="38988" cy="37409"/>
            </a:xfrm>
            <a:custGeom>
              <a:rect b="b" l="l" r="r" t="t"/>
              <a:pathLst>
                <a:path extrusionOk="0" h="1090" w="1136">
                  <a:moveTo>
                    <a:pt x="619" y="0"/>
                  </a:moveTo>
                  <a:cubicBezTo>
                    <a:pt x="604" y="0"/>
                    <a:pt x="590" y="1"/>
                    <a:pt x="574" y="2"/>
                  </a:cubicBezTo>
                  <a:cubicBezTo>
                    <a:pt x="1" y="52"/>
                    <a:pt x="55" y="1090"/>
                    <a:pt x="498" y="1090"/>
                  </a:cubicBezTo>
                  <a:cubicBezTo>
                    <a:pt x="552" y="1090"/>
                    <a:pt x="611" y="1074"/>
                    <a:pt x="676" y="1040"/>
                  </a:cubicBezTo>
                  <a:cubicBezTo>
                    <a:pt x="698" y="1029"/>
                    <a:pt x="710" y="1018"/>
                    <a:pt x="732" y="1006"/>
                  </a:cubicBezTo>
                  <a:cubicBezTo>
                    <a:pt x="1073" y="776"/>
                    <a:pt x="1135" y="0"/>
                    <a:pt x="6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9" name="Google Shape;4629;p15"/>
            <p:cNvSpPr/>
            <p:nvPr/>
          </p:nvSpPr>
          <p:spPr>
            <a:xfrm>
              <a:off x="2325106" y="713133"/>
              <a:ext cx="43380" cy="28554"/>
            </a:xfrm>
            <a:custGeom>
              <a:rect b="b" l="l" r="r" t="t"/>
              <a:pathLst>
                <a:path extrusionOk="0" h="832" w="1264">
                  <a:moveTo>
                    <a:pt x="482" y="0"/>
                  </a:moveTo>
                  <a:cubicBezTo>
                    <a:pt x="228" y="0"/>
                    <a:pt x="1" y="131"/>
                    <a:pt x="38" y="434"/>
                  </a:cubicBezTo>
                  <a:cubicBezTo>
                    <a:pt x="77" y="712"/>
                    <a:pt x="339" y="832"/>
                    <a:pt x="597" y="832"/>
                  </a:cubicBezTo>
                  <a:cubicBezTo>
                    <a:pt x="934" y="832"/>
                    <a:pt x="1263" y="625"/>
                    <a:pt x="1065" y="298"/>
                  </a:cubicBezTo>
                  <a:cubicBezTo>
                    <a:pt x="1053" y="276"/>
                    <a:pt x="1042" y="264"/>
                    <a:pt x="1031" y="242"/>
                  </a:cubicBezTo>
                  <a:cubicBezTo>
                    <a:pt x="919" y="89"/>
                    <a:pt x="691" y="0"/>
                    <a:pt x="482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0" name="Google Shape;4630;p15"/>
            <p:cNvSpPr/>
            <p:nvPr/>
          </p:nvSpPr>
          <p:spPr>
            <a:xfrm>
              <a:off x="2163356" y="1133656"/>
              <a:ext cx="47911" cy="35247"/>
            </a:xfrm>
            <a:custGeom>
              <a:rect b="b" l="l" r="r" t="t"/>
              <a:pathLst>
                <a:path extrusionOk="0" h="1027" w="1396">
                  <a:moveTo>
                    <a:pt x="862" y="1"/>
                  </a:moveTo>
                  <a:cubicBezTo>
                    <a:pt x="840" y="1"/>
                    <a:pt x="816" y="3"/>
                    <a:pt x="790" y="6"/>
                  </a:cubicBezTo>
                  <a:cubicBezTo>
                    <a:pt x="767" y="6"/>
                    <a:pt x="745" y="18"/>
                    <a:pt x="722" y="29"/>
                  </a:cubicBezTo>
                  <a:cubicBezTo>
                    <a:pt x="316" y="131"/>
                    <a:pt x="0" y="875"/>
                    <a:pt x="542" y="1011"/>
                  </a:cubicBezTo>
                  <a:cubicBezTo>
                    <a:pt x="580" y="1021"/>
                    <a:pt x="618" y="1026"/>
                    <a:pt x="654" y="1026"/>
                  </a:cubicBezTo>
                  <a:cubicBezTo>
                    <a:pt x="1173" y="1026"/>
                    <a:pt x="1396" y="1"/>
                    <a:pt x="86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1" name="Google Shape;4631;p15"/>
            <p:cNvSpPr/>
            <p:nvPr/>
          </p:nvSpPr>
          <p:spPr>
            <a:xfrm>
              <a:off x="2048316" y="1198246"/>
              <a:ext cx="47327" cy="35590"/>
            </a:xfrm>
            <a:custGeom>
              <a:rect b="b" l="l" r="r" t="t"/>
              <a:pathLst>
                <a:path extrusionOk="0" h="1037" w="1379">
                  <a:moveTo>
                    <a:pt x="864" y="0"/>
                  </a:moveTo>
                  <a:cubicBezTo>
                    <a:pt x="838" y="0"/>
                    <a:pt x="809" y="3"/>
                    <a:pt x="779" y="9"/>
                  </a:cubicBezTo>
                  <a:cubicBezTo>
                    <a:pt x="757" y="9"/>
                    <a:pt x="734" y="20"/>
                    <a:pt x="712" y="20"/>
                  </a:cubicBezTo>
                  <a:cubicBezTo>
                    <a:pt x="305" y="144"/>
                    <a:pt x="1" y="889"/>
                    <a:pt x="542" y="1024"/>
                  </a:cubicBezTo>
                  <a:cubicBezTo>
                    <a:pt x="576" y="1032"/>
                    <a:pt x="610" y="1036"/>
                    <a:pt x="641" y="1036"/>
                  </a:cubicBezTo>
                  <a:cubicBezTo>
                    <a:pt x="1172" y="1036"/>
                    <a:pt x="1378" y="0"/>
                    <a:pt x="86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2" name="Google Shape;4632;p15"/>
            <p:cNvSpPr/>
            <p:nvPr/>
          </p:nvSpPr>
          <p:spPr>
            <a:xfrm>
              <a:off x="2697101" y="1026818"/>
              <a:ext cx="38507" cy="36860"/>
            </a:xfrm>
            <a:custGeom>
              <a:rect b="b" l="l" r="r" t="t"/>
              <a:pathLst>
                <a:path extrusionOk="0" h="1074" w="1122">
                  <a:moveTo>
                    <a:pt x="626" y="1"/>
                  </a:moveTo>
                  <a:cubicBezTo>
                    <a:pt x="606" y="1"/>
                    <a:pt x="584" y="2"/>
                    <a:pt x="562" y="5"/>
                  </a:cubicBezTo>
                  <a:cubicBezTo>
                    <a:pt x="1" y="45"/>
                    <a:pt x="54" y="1073"/>
                    <a:pt x="484" y="1073"/>
                  </a:cubicBezTo>
                  <a:cubicBezTo>
                    <a:pt x="538" y="1073"/>
                    <a:pt x="598" y="1057"/>
                    <a:pt x="663" y="1021"/>
                  </a:cubicBezTo>
                  <a:lnTo>
                    <a:pt x="720" y="987"/>
                  </a:lnTo>
                  <a:cubicBezTo>
                    <a:pt x="1056" y="759"/>
                    <a:pt x="1121" y="1"/>
                    <a:pt x="62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3" name="Google Shape;4633;p15"/>
            <p:cNvSpPr/>
            <p:nvPr/>
          </p:nvSpPr>
          <p:spPr>
            <a:xfrm>
              <a:off x="2007612" y="1374171"/>
              <a:ext cx="42454" cy="28657"/>
            </a:xfrm>
            <a:custGeom>
              <a:rect b="b" l="l" r="r" t="t"/>
              <a:pathLst>
                <a:path extrusionOk="0" h="835" w="1237">
                  <a:moveTo>
                    <a:pt x="455" y="1"/>
                  </a:moveTo>
                  <a:cubicBezTo>
                    <a:pt x="213" y="1"/>
                    <a:pt x="1" y="125"/>
                    <a:pt x="24" y="423"/>
                  </a:cubicBezTo>
                  <a:cubicBezTo>
                    <a:pt x="50" y="708"/>
                    <a:pt x="326" y="834"/>
                    <a:pt x="594" y="834"/>
                  </a:cubicBezTo>
                  <a:cubicBezTo>
                    <a:pt x="922" y="834"/>
                    <a:pt x="1236" y="645"/>
                    <a:pt x="1063" y="322"/>
                  </a:cubicBezTo>
                  <a:cubicBezTo>
                    <a:pt x="1051" y="299"/>
                    <a:pt x="1040" y="277"/>
                    <a:pt x="1029" y="265"/>
                  </a:cubicBezTo>
                  <a:cubicBezTo>
                    <a:pt x="912" y="100"/>
                    <a:pt x="671" y="1"/>
                    <a:pt x="4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4" name="Google Shape;4634;p15"/>
            <p:cNvSpPr/>
            <p:nvPr/>
          </p:nvSpPr>
          <p:spPr>
            <a:xfrm>
              <a:off x="2286565" y="1289023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5" y="19"/>
                    <a:pt x="416" y="61"/>
                  </a:cubicBezTo>
                  <a:cubicBezTo>
                    <a:pt x="393" y="72"/>
                    <a:pt x="371" y="83"/>
                    <a:pt x="360" y="95"/>
                  </a:cubicBezTo>
                  <a:cubicBezTo>
                    <a:pt x="35" y="344"/>
                    <a:pt x="1" y="1092"/>
                    <a:pt x="487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5" name="Google Shape;4635;p15"/>
            <p:cNvSpPr/>
            <p:nvPr/>
          </p:nvSpPr>
          <p:spPr>
            <a:xfrm>
              <a:off x="7187049" y="266355"/>
              <a:ext cx="295152" cy="246349"/>
            </a:xfrm>
            <a:custGeom>
              <a:rect b="b" l="l" r="r" t="t"/>
              <a:pathLst>
                <a:path extrusionOk="0" h="7178" w="8600">
                  <a:moveTo>
                    <a:pt x="2664" y="1"/>
                  </a:moveTo>
                  <a:lnTo>
                    <a:pt x="1" y="272"/>
                  </a:lnTo>
                  <a:lnTo>
                    <a:pt x="1" y="5192"/>
                  </a:lnTo>
                  <a:lnTo>
                    <a:pt x="3138" y="4988"/>
                  </a:lnTo>
                  <a:lnTo>
                    <a:pt x="8599" y="7178"/>
                  </a:lnTo>
                  <a:lnTo>
                    <a:pt x="8509" y="576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6" name="Google Shape;4636;p15"/>
            <p:cNvSpPr/>
            <p:nvPr/>
          </p:nvSpPr>
          <p:spPr>
            <a:xfrm>
              <a:off x="7187049" y="437544"/>
              <a:ext cx="323432" cy="1007704"/>
            </a:xfrm>
            <a:custGeom>
              <a:rect b="b" l="l" r="r" t="t"/>
              <a:pathLst>
                <a:path extrusionOk="0" h="29362" w="9424">
                  <a:moveTo>
                    <a:pt x="3138" y="0"/>
                  </a:moveTo>
                  <a:lnTo>
                    <a:pt x="1" y="204"/>
                  </a:lnTo>
                  <a:lnTo>
                    <a:pt x="12" y="6895"/>
                  </a:lnTo>
                  <a:lnTo>
                    <a:pt x="1" y="28944"/>
                  </a:lnTo>
                  <a:lnTo>
                    <a:pt x="339" y="29362"/>
                  </a:lnTo>
                  <a:lnTo>
                    <a:pt x="1039" y="29035"/>
                  </a:lnTo>
                  <a:lnTo>
                    <a:pt x="9423" y="14512"/>
                  </a:ln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7" name="Google Shape;4637;p15"/>
            <p:cNvSpPr/>
            <p:nvPr/>
          </p:nvSpPr>
          <p:spPr>
            <a:xfrm>
              <a:off x="7187049" y="437544"/>
              <a:ext cx="312964" cy="341621"/>
            </a:xfrm>
            <a:custGeom>
              <a:rect b="b" l="l" r="r" t="t"/>
              <a:pathLst>
                <a:path extrusionOk="0" h="9954" w="9119">
                  <a:moveTo>
                    <a:pt x="3138" y="0"/>
                  </a:moveTo>
                  <a:lnTo>
                    <a:pt x="1" y="204"/>
                  </a:lnTo>
                  <a:lnTo>
                    <a:pt x="1" y="6895"/>
                  </a:lnTo>
                  <a:cubicBezTo>
                    <a:pt x="892" y="6974"/>
                    <a:pt x="1772" y="7256"/>
                    <a:pt x="2246" y="7696"/>
                  </a:cubicBez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8" name="Google Shape;4638;p15"/>
            <p:cNvSpPr/>
            <p:nvPr/>
          </p:nvSpPr>
          <p:spPr>
            <a:xfrm>
              <a:off x="7198684" y="440632"/>
              <a:ext cx="938377" cy="1005027"/>
            </a:xfrm>
            <a:custGeom>
              <a:rect b="b" l="l" r="r" t="t"/>
              <a:pathLst>
                <a:path extrusionOk="0" h="29284" w="27342">
                  <a:moveTo>
                    <a:pt x="1986" y="1"/>
                  </a:moveTo>
                  <a:lnTo>
                    <a:pt x="1501" y="7189"/>
                  </a:lnTo>
                  <a:lnTo>
                    <a:pt x="34" y="28854"/>
                  </a:lnTo>
                  <a:lnTo>
                    <a:pt x="0" y="29283"/>
                  </a:lnTo>
                  <a:lnTo>
                    <a:pt x="0" y="29283"/>
                  </a:lnTo>
                  <a:lnTo>
                    <a:pt x="339" y="29182"/>
                  </a:lnTo>
                  <a:lnTo>
                    <a:pt x="15764" y="25131"/>
                  </a:lnTo>
                  <a:lnTo>
                    <a:pt x="27342" y="22084"/>
                  </a:lnTo>
                  <a:cubicBezTo>
                    <a:pt x="24566" y="14151"/>
                    <a:pt x="18947" y="7223"/>
                    <a:pt x="10190" y="3036"/>
                  </a:cubicBezTo>
                  <a:cubicBezTo>
                    <a:pt x="7561" y="1761"/>
                    <a:pt x="4807" y="746"/>
                    <a:pt x="1986" y="1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9" name="Google Shape;4639;p15"/>
            <p:cNvSpPr/>
            <p:nvPr/>
          </p:nvSpPr>
          <p:spPr>
            <a:xfrm>
              <a:off x="7266843" y="266355"/>
              <a:ext cx="1001149" cy="931822"/>
            </a:xfrm>
            <a:custGeom>
              <a:rect b="b" l="l" r="r" t="t"/>
              <a:pathLst>
                <a:path extrusionOk="0" h="27151" w="29171">
                  <a:moveTo>
                    <a:pt x="339" y="1"/>
                  </a:moveTo>
                  <a:lnTo>
                    <a:pt x="0" y="5079"/>
                  </a:lnTo>
                  <a:cubicBezTo>
                    <a:pt x="2821" y="5824"/>
                    <a:pt x="5575" y="6839"/>
                    <a:pt x="8204" y="8114"/>
                  </a:cubicBezTo>
                  <a:cubicBezTo>
                    <a:pt x="16949" y="12301"/>
                    <a:pt x="22580" y="19229"/>
                    <a:pt x="25356" y="27151"/>
                  </a:cubicBezTo>
                  <a:lnTo>
                    <a:pt x="29170" y="26158"/>
                  </a:lnTo>
                  <a:cubicBezTo>
                    <a:pt x="27816" y="22648"/>
                    <a:pt x="26044" y="19331"/>
                    <a:pt x="23889" y="16261"/>
                  </a:cubicBezTo>
                  <a:cubicBezTo>
                    <a:pt x="23889" y="16261"/>
                    <a:pt x="14692" y="3081"/>
                    <a:pt x="339" y="1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0" name="Google Shape;4640;p15"/>
            <p:cNvSpPr/>
            <p:nvPr/>
          </p:nvSpPr>
          <p:spPr>
            <a:xfrm>
              <a:off x="7250198" y="440632"/>
              <a:ext cx="886863" cy="862496"/>
            </a:xfrm>
            <a:custGeom>
              <a:rect b="b" l="l" r="r" t="t"/>
              <a:pathLst>
                <a:path extrusionOk="0" h="25131" w="25841">
                  <a:moveTo>
                    <a:pt x="485" y="1"/>
                  </a:moveTo>
                  <a:lnTo>
                    <a:pt x="0" y="7189"/>
                  </a:lnTo>
                  <a:cubicBezTo>
                    <a:pt x="57" y="7245"/>
                    <a:pt x="124" y="7290"/>
                    <a:pt x="181" y="7335"/>
                  </a:cubicBezTo>
                  <a:cubicBezTo>
                    <a:pt x="2528" y="9671"/>
                    <a:pt x="2392" y="12560"/>
                    <a:pt x="6037" y="13158"/>
                  </a:cubicBezTo>
                  <a:cubicBezTo>
                    <a:pt x="9513" y="13858"/>
                    <a:pt x="14421" y="12300"/>
                    <a:pt x="16227" y="16825"/>
                  </a:cubicBezTo>
                  <a:cubicBezTo>
                    <a:pt x="17321" y="19771"/>
                    <a:pt x="15302" y="22445"/>
                    <a:pt x="14263" y="25131"/>
                  </a:cubicBezTo>
                  <a:lnTo>
                    <a:pt x="25841" y="22084"/>
                  </a:lnTo>
                  <a:cubicBezTo>
                    <a:pt x="23065" y="14151"/>
                    <a:pt x="17446" y="7223"/>
                    <a:pt x="8689" y="3036"/>
                  </a:cubicBezTo>
                  <a:cubicBezTo>
                    <a:pt x="6060" y="1761"/>
                    <a:pt x="3306" y="746"/>
                    <a:pt x="485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1" name="Google Shape;4641;p15"/>
            <p:cNvSpPr/>
            <p:nvPr/>
          </p:nvSpPr>
          <p:spPr>
            <a:xfrm>
              <a:off x="7278855" y="266355"/>
              <a:ext cx="989137" cy="897743"/>
            </a:xfrm>
            <a:custGeom>
              <a:rect b="b" l="l" r="r" t="t"/>
              <a:pathLst>
                <a:path extrusionOk="0" h="26158" w="28821">
                  <a:moveTo>
                    <a:pt x="0" y="1"/>
                  </a:moveTo>
                  <a:lnTo>
                    <a:pt x="429" y="114"/>
                  </a:lnTo>
                  <a:cubicBezTo>
                    <a:pt x="722" y="193"/>
                    <a:pt x="1140" y="283"/>
                    <a:pt x="1670" y="452"/>
                  </a:cubicBezTo>
                  <a:lnTo>
                    <a:pt x="2550" y="723"/>
                  </a:lnTo>
                  <a:lnTo>
                    <a:pt x="3566" y="1073"/>
                  </a:lnTo>
                  <a:cubicBezTo>
                    <a:pt x="4288" y="1344"/>
                    <a:pt x="5089" y="1660"/>
                    <a:pt x="5958" y="2055"/>
                  </a:cubicBezTo>
                  <a:cubicBezTo>
                    <a:pt x="6816" y="2438"/>
                    <a:pt x="7741" y="2890"/>
                    <a:pt x="8678" y="3420"/>
                  </a:cubicBezTo>
                  <a:cubicBezTo>
                    <a:pt x="9626" y="3950"/>
                    <a:pt x="10607" y="4537"/>
                    <a:pt x="11578" y="5192"/>
                  </a:cubicBezTo>
                  <a:cubicBezTo>
                    <a:pt x="13620" y="6580"/>
                    <a:pt x="15561" y="8114"/>
                    <a:pt x="17367" y="9784"/>
                  </a:cubicBezTo>
                  <a:cubicBezTo>
                    <a:pt x="19172" y="11454"/>
                    <a:pt x="20865" y="13260"/>
                    <a:pt x="22411" y="15178"/>
                  </a:cubicBezTo>
                  <a:cubicBezTo>
                    <a:pt x="23110" y="16058"/>
                    <a:pt x="23776" y="16984"/>
                    <a:pt x="24385" y="17931"/>
                  </a:cubicBezTo>
                  <a:cubicBezTo>
                    <a:pt x="24972" y="18845"/>
                    <a:pt x="25491" y="19726"/>
                    <a:pt x="25976" y="20538"/>
                  </a:cubicBezTo>
                  <a:cubicBezTo>
                    <a:pt x="26462" y="21339"/>
                    <a:pt x="26868" y="22107"/>
                    <a:pt x="27218" y="22795"/>
                  </a:cubicBezTo>
                  <a:cubicBezTo>
                    <a:pt x="27398" y="23133"/>
                    <a:pt x="27567" y="23449"/>
                    <a:pt x="27703" y="23754"/>
                  </a:cubicBezTo>
                  <a:cubicBezTo>
                    <a:pt x="27850" y="24047"/>
                    <a:pt x="27985" y="24330"/>
                    <a:pt x="28098" y="24578"/>
                  </a:cubicBezTo>
                  <a:cubicBezTo>
                    <a:pt x="28357" y="25063"/>
                    <a:pt x="28515" y="25469"/>
                    <a:pt x="28639" y="25740"/>
                  </a:cubicBezTo>
                  <a:cubicBezTo>
                    <a:pt x="28752" y="26011"/>
                    <a:pt x="28820" y="26158"/>
                    <a:pt x="28820" y="26158"/>
                  </a:cubicBezTo>
                  <a:cubicBezTo>
                    <a:pt x="28820" y="26158"/>
                    <a:pt x="28775" y="26011"/>
                    <a:pt x="28673" y="25729"/>
                  </a:cubicBezTo>
                  <a:cubicBezTo>
                    <a:pt x="28583" y="25447"/>
                    <a:pt x="28436" y="25040"/>
                    <a:pt x="28233" y="24521"/>
                  </a:cubicBezTo>
                  <a:cubicBezTo>
                    <a:pt x="28041" y="24002"/>
                    <a:pt x="27782" y="23382"/>
                    <a:pt x="27466" y="22682"/>
                  </a:cubicBezTo>
                  <a:cubicBezTo>
                    <a:pt x="27139" y="21971"/>
                    <a:pt x="26744" y="21193"/>
                    <a:pt x="26315" y="20346"/>
                  </a:cubicBezTo>
                  <a:cubicBezTo>
                    <a:pt x="25875" y="19500"/>
                    <a:pt x="25344" y="18620"/>
                    <a:pt x="24758" y="17694"/>
                  </a:cubicBezTo>
                  <a:cubicBezTo>
                    <a:pt x="24160" y="16724"/>
                    <a:pt x="23494" y="15776"/>
                    <a:pt x="22783" y="14873"/>
                  </a:cubicBezTo>
                  <a:cubicBezTo>
                    <a:pt x="21214" y="12944"/>
                    <a:pt x="19511" y="11138"/>
                    <a:pt x="17660" y="9457"/>
                  </a:cubicBezTo>
                  <a:cubicBezTo>
                    <a:pt x="16723" y="8611"/>
                    <a:pt x="15753" y="7787"/>
                    <a:pt x="14771" y="7020"/>
                  </a:cubicBezTo>
                  <a:cubicBezTo>
                    <a:pt x="13789" y="6252"/>
                    <a:pt x="12785" y="5541"/>
                    <a:pt x="11781" y="4898"/>
                  </a:cubicBezTo>
                  <a:cubicBezTo>
                    <a:pt x="10777" y="4255"/>
                    <a:pt x="9784" y="3668"/>
                    <a:pt x="8813" y="3160"/>
                  </a:cubicBezTo>
                  <a:cubicBezTo>
                    <a:pt x="7843" y="2664"/>
                    <a:pt x="6917" y="2213"/>
                    <a:pt x="6037" y="1852"/>
                  </a:cubicBezTo>
                  <a:cubicBezTo>
                    <a:pt x="5157" y="1479"/>
                    <a:pt x="4345" y="1186"/>
                    <a:pt x="3611" y="937"/>
                  </a:cubicBezTo>
                  <a:lnTo>
                    <a:pt x="2573" y="622"/>
                  </a:lnTo>
                  <a:lnTo>
                    <a:pt x="1693" y="385"/>
                  </a:lnTo>
                  <a:cubicBezTo>
                    <a:pt x="1162" y="238"/>
                    <a:pt x="722" y="170"/>
                    <a:pt x="440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2" name="Google Shape;4642;p15"/>
            <p:cNvSpPr/>
            <p:nvPr/>
          </p:nvSpPr>
          <p:spPr>
            <a:xfrm>
              <a:off x="7264887" y="993665"/>
              <a:ext cx="33359" cy="108074"/>
            </a:xfrm>
            <a:custGeom>
              <a:rect b="b" l="l" r="r" t="t"/>
              <a:pathLst>
                <a:path extrusionOk="0" h="3149" w="972">
                  <a:moveTo>
                    <a:pt x="960" y="1"/>
                  </a:moveTo>
                  <a:lnTo>
                    <a:pt x="960" y="1"/>
                  </a:lnTo>
                  <a:cubicBezTo>
                    <a:pt x="847" y="147"/>
                    <a:pt x="757" y="294"/>
                    <a:pt x="678" y="452"/>
                  </a:cubicBezTo>
                  <a:cubicBezTo>
                    <a:pt x="509" y="790"/>
                    <a:pt x="373" y="1152"/>
                    <a:pt x="283" y="1524"/>
                  </a:cubicBezTo>
                  <a:cubicBezTo>
                    <a:pt x="227" y="1716"/>
                    <a:pt x="181" y="1908"/>
                    <a:pt x="148" y="2099"/>
                  </a:cubicBezTo>
                  <a:cubicBezTo>
                    <a:pt x="114" y="2280"/>
                    <a:pt x="91" y="2460"/>
                    <a:pt x="57" y="2618"/>
                  </a:cubicBezTo>
                  <a:cubicBezTo>
                    <a:pt x="23" y="2788"/>
                    <a:pt x="12" y="2968"/>
                    <a:pt x="1" y="3149"/>
                  </a:cubicBezTo>
                  <a:cubicBezTo>
                    <a:pt x="125" y="3013"/>
                    <a:pt x="227" y="2867"/>
                    <a:pt x="328" y="2720"/>
                  </a:cubicBezTo>
                  <a:cubicBezTo>
                    <a:pt x="509" y="2381"/>
                    <a:pt x="655" y="2020"/>
                    <a:pt x="746" y="1648"/>
                  </a:cubicBezTo>
                  <a:cubicBezTo>
                    <a:pt x="836" y="1276"/>
                    <a:pt x="904" y="903"/>
                    <a:pt x="949" y="531"/>
                  </a:cubicBezTo>
                  <a:cubicBezTo>
                    <a:pt x="960" y="362"/>
                    <a:pt x="971" y="181"/>
                    <a:pt x="960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3" name="Google Shape;4643;p15"/>
            <p:cNvSpPr/>
            <p:nvPr/>
          </p:nvSpPr>
          <p:spPr>
            <a:xfrm>
              <a:off x="7257920" y="758195"/>
              <a:ext cx="27147" cy="274217"/>
            </a:xfrm>
            <a:custGeom>
              <a:rect b="b" l="l" r="r" t="t"/>
              <a:pathLst>
                <a:path extrusionOk="0" h="7990" w="791">
                  <a:moveTo>
                    <a:pt x="791" y="1"/>
                  </a:moveTo>
                  <a:cubicBezTo>
                    <a:pt x="791" y="1"/>
                    <a:pt x="734" y="125"/>
                    <a:pt x="689" y="339"/>
                  </a:cubicBezTo>
                  <a:cubicBezTo>
                    <a:pt x="644" y="554"/>
                    <a:pt x="554" y="858"/>
                    <a:pt x="475" y="1231"/>
                  </a:cubicBezTo>
                  <a:cubicBezTo>
                    <a:pt x="441" y="1411"/>
                    <a:pt x="384" y="1614"/>
                    <a:pt x="362" y="1829"/>
                  </a:cubicBezTo>
                  <a:cubicBezTo>
                    <a:pt x="328" y="2043"/>
                    <a:pt x="305" y="2269"/>
                    <a:pt x="283" y="2506"/>
                  </a:cubicBezTo>
                  <a:cubicBezTo>
                    <a:pt x="215" y="2969"/>
                    <a:pt x="170" y="3476"/>
                    <a:pt x="136" y="3973"/>
                  </a:cubicBezTo>
                  <a:cubicBezTo>
                    <a:pt x="114" y="4469"/>
                    <a:pt x="80" y="4966"/>
                    <a:pt x="69" y="5440"/>
                  </a:cubicBezTo>
                  <a:cubicBezTo>
                    <a:pt x="57" y="5677"/>
                    <a:pt x="57" y="5902"/>
                    <a:pt x="35" y="6117"/>
                  </a:cubicBezTo>
                  <a:cubicBezTo>
                    <a:pt x="23" y="6331"/>
                    <a:pt x="12" y="6534"/>
                    <a:pt x="12" y="6726"/>
                  </a:cubicBezTo>
                  <a:cubicBezTo>
                    <a:pt x="1" y="7099"/>
                    <a:pt x="1" y="7414"/>
                    <a:pt x="1" y="7640"/>
                  </a:cubicBezTo>
                  <a:lnTo>
                    <a:pt x="1" y="7990"/>
                  </a:lnTo>
                  <a:cubicBezTo>
                    <a:pt x="1" y="7990"/>
                    <a:pt x="46" y="7866"/>
                    <a:pt x="102" y="7651"/>
                  </a:cubicBezTo>
                  <a:cubicBezTo>
                    <a:pt x="148" y="7426"/>
                    <a:pt x="226" y="7121"/>
                    <a:pt x="294" y="6749"/>
                  </a:cubicBezTo>
                  <a:cubicBezTo>
                    <a:pt x="351" y="6388"/>
                    <a:pt x="441" y="5959"/>
                    <a:pt x="497" y="5485"/>
                  </a:cubicBezTo>
                  <a:cubicBezTo>
                    <a:pt x="542" y="5011"/>
                    <a:pt x="599" y="4514"/>
                    <a:pt x="621" y="4007"/>
                  </a:cubicBezTo>
                  <a:cubicBezTo>
                    <a:pt x="655" y="3499"/>
                    <a:pt x="689" y="3014"/>
                    <a:pt x="700" y="2540"/>
                  </a:cubicBezTo>
                  <a:cubicBezTo>
                    <a:pt x="712" y="2303"/>
                    <a:pt x="712" y="2077"/>
                    <a:pt x="712" y="1863"/>
                  </a:cubicBezTo>
                  <a:cubicBezTo>
                    <a:pt x="723" y="1648"/>
                    <a:pt x="746" y="1445"/>
                    <a:pt x="757" y="1265"/>
                  </a:cubicBezTo>
                  <a:cubicBezTo>
                    <a:pt x="779" y="892"/>
                    <a:pt x="791" y="576"/>
                    <a:pt x="791" y="351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4" name="Google Shape;4644;p15"/>
            <p:cNvSpPr/>
            <p:nvPr/>
          </p:nvSpPr>
          <p:spPr>
            <a:xfrm>
              <a:off x="7374505" y="913905"/>
              <a:ext cx="142531" cy="198678"/>
            </a:xfrm>
            <a:custGeom>
              <a:rect b="b" l="l" r="r" t="t"/>
              <a:pathLst>
                <a:path extrusionOk="0" h="5789" w="4153">
                  <a:moveTo>
                    <a:pt x="4153" y="0"/>
                  </a:moveTo>
                  <a:cubicBezTo>
                    <a:pt x="4153" y="0"/>
                    <a:pt x="3826" y="305"/>
                    <a:pt x="3374" y="801"/>
                  </a:cubicBezTo>
                  <a:cubicBezTo>
                    <a:pt x="3149" y="1049"/>
                    <a:pt x="2900" y="1354"/>
                    <a:pt x="2630" y="1681"/>
                  </a:cubicBezTo>
                  <a:cubicBezTo>
                    <a:pt x="2359" y="1997"/>
                    <a:pt x="2077" y="2358"/>
                    <a:pt x="1828" y="2719"/>
                  </a:cubicBezTo>
                  <a:cubicBezTo>
                    <a:pt x="1321" y="3453"/>
                    <a:pt x="847" y="4209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62"/>
                    <a:pt x="745" y="4954"/>
                  </a:cubicBezTo>
                  <a:cubicBezTo>
                    <a:pt x="1174" y="4435"/>
                    <a:pt x="1716" y="3724"/>
                    <a:pt x="2212" y="2990"/>
                  </a:cubicBezTo>
                  <a:cubicBezTo>
                    <a:pt x="2460" y="2618"/>
                    <a:pt x="2731" y="2268"/>
                    <a:pt x="2968" y="1930"/>
                  </a:cubicBezTo>
                  <a:cubicBezTo>
                    <a:pt x="3205" y="1580"/>
                    <a:pt x="3408" y="1253"/>
                    <a:pt x="3589" y="970"/>
                  </a:cubicBezTo>
                  <a:cubicBezTo>
                    <a:pt x="3950" y="406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5" name="Google Shape;4645;p15"/>
            <p:cNvSpPr/>
            <p:nvPr/>
          </p:nvSpPr>
          <p:spPr>
            <a:xfrm>
              <a:off x="7539481" y="1203566"/>
              <a:ext cx="279639" cy="115830"/>
            </a:xfrm>
            <a:custGeom>
              <a:rect b="b" l="l" r="r" t="t"/>
              <a:pathLst>
                <a:path extrusionOk="0" h="3375" w="8148">
                  <a:moveTo>
                    <a:pt x="8148" y="1"/>
                  </a:moveTo>
                  <a:cubicBezTo>
                    <a:pt x="8148" y="1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7"/>
                  </a:cubicBezTo>
                  <a:cubicBezTo>
                    <a:pt x="6026" y="666"/>
                    <a:pt x="4999" y="1039"/>
                    <a:pt x="3984" y="1467"/>
                  </a:cubicBezTo>
                  <a:cubicBezTo>
                    <a:pt x="2957" y="1896"/>
                    <a:pt x="1964" y="2348"/>
                    <a:pt x="1219" y="2720"/>
                  </a:cubicBezTo>
                  <a:cubicBezTo>
                    <a:pt x="847" y="2912"/>
                    <a:pt x="553" y="3070"/>
                    <a:pt x="339" y="3194"/>
                  </a:cubicBezTo>
                  <a:cubicBezTo>
                    <a:pt x="125" y="3307"/>
                    <a:pt x="0" y="3375"/>
                    <a:pt x="0" y="3375"/>
                  </a:cubicBezTo>
                  <a:cubicBezTo>
                    <a:pt x="0" y="3375"/>
                    <a:pt x="136" y="3352"/>
                    <a:pt x="373" y="3273"/>
                  </a:cubicBezTo>
                  <a:cubicBezTo>
                    <a:pt x="598" y="3205"/>
                    <a:pt x="937" y="3115"/>
                    <a:pt x="1332" y="2980"/>
                  </a:cubicBezTo>
                  <a:cubicBezTo>
                    <a:pt x="2111" y="2720"/>
                    <a:pt x="3149" y="2336"/>
                    <a:pt x="4164" y="1908"/>
                  </a:cubicBezTo>
                  <a:cubicBezTo>
                    <a:pt x="5180" y="1490"/>
                    <a:pt x="6184" y="1027"/>
                    <a:pt x="6929" y="655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80"/>
                    <a:pt x="8148" y="1"/>
                    <a:pt x="8148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6" name="Google Shape;4646;p15"/>
            <p:cNvSpPr/>
            <p:nvPr/>
          </p:nvSpPr>
          <p:spPr>
            <a:xfrm>
              <a:off x="7411674" y="538239"/>
              <a:ext cx="70150" cy="202968"/>
            </a:xfrm>
            <a:custGeom>
              <a:rect b="b" l="l" r="r" t="t"/>
              <a:pathLst>
                <a:path extrusionOk="0" h="5914" w="2044">
                  <a:moveTo>
                    <a:pt x="2043" y="0"/>
                  </a:moveTo>
                  <a:cubicBezTo>
                    <a:pt x="2043" y="1"/>
                    <a:pt x="1829" y="328"/>
                    <a:pt x="1569" y="869"/>
                  </a:cubicBezTo>
                  <a:cubicBezTo>
                    <a:pt x="1310" y="1400"/>
                    <a:pt x="1005" y="2111"/>
                    <a:pt x="734" y="2855"/>
                  </a:cubicBezTo>
                  <a:cubicBezTo>
                    <a:pt x="497" y="3600"/>
                    <a:pt x="294" y="4356"/>
                    <a:pt x="170" y="4943"/>
                  </a:cubicBezTo>
                  <a:cubicBezTo>
                    <a:pt x="102" y="5259"/>
                    <a:pt x="46" y="5586"/>
                    <a:pt x="1" y="5913"/>
                  </a:cubicBezTo>
                  <a:cubicBezTo>
                    <a:pt x="1" y="5913"/>
                    <a:pt x="204" y="5563"/>
                    <a:pt x="441" y="5022"/>
                  </a:cubicBezTo>
                  <a:cubicBezTo>
                    <a:pt x="678" y="4491"/>
                    <a:pt x="949" y="3758"/>
                    <a:pt x="1197" y="3013"/>
                  </a:cubicBezTo>
                  <a:cubicBezTo>
                    <a:pt x="1321" y="2652"/>
                    <a:pt x="1445" y="2280"/>
                    <a:pt x="1558" y="1930"/>
                  </a:cubicBezTo>
                  <a:cubicBezTo>
                    <a:pt x="1671" y="1580"/>
                    <a:pt x="1761" y="1242"/>
                    <a:pt x="1829" y="960"/>
                  </a:cubicBezTo>
                  <a:cubicBezTo>
                    <a:pt x="1975" y="395"/>
                    <a:pt x="2043" y="1"/>
                    <a:pt x="2043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7" name="Google Shape;4647;p15"/>
            <p:cNvSpPr/>
            <p:nvPr/>
          </p:nvSpPr>
          <p:spPr>
            <a:xfrm>
              <a:off x="7613818" y="878247"/>
              <a:ext cx="277717" cy="192535"/>
            </a:xfrm>
            <a:custGeom>
              <a:rect b="b" l="l" r="r" t="t"/>
              <a:pathLst>
                <a:path extrusionOk="0" h="5610" w="8092">
                  <a:moveTo>
                    <a:pt x="8092" y="1"/>
                  </a:moveTo>
                  <a:lnTo>
                    <a:pt x="8092" y="1"/>
                  </a:lnTo>
                  <a:cubicBezTo>
                    <a:pt x="8092" y="1"/>
                    <a:pt x="7945" y="80"/>
                    <a:pt x="7719" y="215"/>
                  </a:cubicBezTo>
                  <a:cubicBezTo>
                    <a:pt x="7494" y="339"/>
                    <a:pt x="7155" y="531"/>
                    <a:pt x="6760" y="779"/>
                  </a:cubicBezTo>
                  <a:cubicBezTo>
                    <a:pt x="5970" y="1253"/>
                    <a:pt x="4943" y="1942"/>
                    <a:pt x="3950" y="2641"/>
                  </a:cubicBezTo>
                  <a:cubicBezTo>
                    <a:pt x="3454" y="3002"/>
                    <a:pt x="2946" y="3341"/>
                    <a:pt x="2472" y="3679"/>
                  </a:cubicBezTo>
                  <a:cubicBezTo>
                    <a:pt x="1998" y="4018"/>
                    <a:pt x="1570" y="4345"/>
                    <a:pt x="1197" y="4627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14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5" y="5406"/>
                  </a:cubicBezTo>
                  <a:cubicBezTo>
                    <a:pt x="622" y="5271"/>
                    <a:pt x="960" y="5090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36"/>
                    <a:pt x="3702" y="3397"/>
                    <a:pt x="4210" y="3048"/>
                  </a:cubicBezTo>
                  <a:cubicBezTo>
                    <a:pt x="5226" y="2337"/>
                    <a:pt x="6196" y="1592"/>
                    <a:pt x="6918" y="1005"/>
                  </a:cubicBezTo>
                  <a:cubicBezTo>
                    <a:pt x="7279" y="712"/>
                    <a:pt x="7561" y="464"/>
                    <a:pt x="7776" y="283"/>
                  </a:cubicBezTo>
                  <a:cubicBezTo>
                    <a:pt x="7979" y="114"/>
                    <a:pt x="8092" y="1"/>
                    <a:pt x="8092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8" name="Google Shape;4648;p15"/>
            <p:cNvSpPr/>
            <p:nvPr/>
          </p:nvSpPr>
          <p:spPr>
            <a:xfrm>
              <a:off x="7876778" y="1133485"/>
              <a:ext cx="213436" cy="56594"/>
            </a:xfrm>
            <a:custGeom>
              <a:rect b="b" l="l" r="r" t="t"/>
              <a:pathLst>
                <a:path extrusionOk="0" h="1649" w="6219">
                  <a:moveTo>
                    <a:pt x="6219" y="0"/>
                  </a:moveTo>
                  <a:cubicBezTo>
                    <a:pt x="6218" y="0"/>
                    <a:pt x="5812" y="57"/>
                    <a:pt x="5226" y="215"/>
                  </a:cubicBezTo>
                  <a:cubicBezTo>
                    <a:pt x="4932" y="282"/>
                    <a:pt x="4594" y="395"/>
                    <a:pt x="4221" y="485"/>
                  </a:cubicBezTo>
                  <a:cubicBezTo>
                    <a:pt x="3860" y="576"/>
                    <a:pt x="3477" y="711"/>
                    <a:pt x="3093" y="801"/>
                  </a:cubicBezTo>
                  <a:cubicBezTo>
                    <a:pt x="2720" y="892"/>
                    <a:pt x="2337" y="993"/>
                    <a:pt x="1964" y="1083"/>
                  </a:cubicBezTo>
                  <a:cubicBezTo>
                    <a:pt x="1603" y="1174"/>
                    <a:pt x="1254" y="1253"/>
                    <a:pt x="971" y="1343"/>
                  </a:cubicBezTo>
                  <a:cubicBezTo>
                    <a:pt x="385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5" y="1649"/>
                  </a:cubicBezTo>
                  <a:cubicBezTo>
                    <a:pt x="249" y="1649"/>
                    <a:pt x="578" y="1643"/>
                    <a:pt x="1005" y="1602"/>
                  </a:cubicBezTo>
                  <a:cubicBezTo>
                    <a:pt x="1163" y="1591"/>
                    <a:pt x="1321" y="1580"/>
                    <a:pt x="1502" y="1569"/>
                  </a:cubicBezTo>
                  <a:cubicBezTo>
                    <a:pt x="1671" y="1546"/>
                    <a:pt x="1852" y="1535"/>
                    <a:pt x="2043" y="1501"/>
                  </a:cubicBezTo>
                  <a:cubicBezTo>
                    <a:pt x="2416" y="1433"/>
                    <a:pt x="2822" y="1354"/>
                    <a:pt x="3217" y="1264"/>
                  </a:cubicBezTo>
                  <a:cubicBezTo>
                    <a:pt x="3612" y="1151"/>
                    <a:pt x="4007" y="1016"/>
                    <a:pt x="4357" y="892"/>
                  </a:cubicBezTo>
                  <a:cubicBezTo>
                    <a:pt x="4537" y="824"/>
                    <a:pt x="4706" y="756"/>
                    <a:pt x="4864" y="677"/>
                  </a:cubicBezTo>
                  <a:cubicBezTo>
                    <a:pt x="5034" y="609"/>
                    <a:pt x="5169" y="542"/>
                    <a:pt x="5316" y="474"/>
                  </a:cubicBezTo>
                  <a:cubicBezTo>
                    <a:pt x="5869" y="215"/>
                    <a:pt x="6219" y="0"/>
                    <a:pt x="6219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9" name="Google Shape;4649;p15"/>
            <p:cNvSpPr/>
            <p:nvPr/>
          </p:nvSpPr>
          <p:spPr>
            <a:xfrm>
              <a:off x="7499190" y="1049950"/>
              <a:ext cx="47876" cy="34903"/>
            </a:xfrm>
            <a:custGeom>
              <a:rect b="b" l="l" r="r" t="t"/>
              <a:pathLst>
                <a:path extrusionOk="0" h="1017" w="1395">
                  <a:moveTo>
                    <a:pt x="870" y="1"/>
                  </a:moveTo>
                  <a:cubicBezTo>
                    <a:pt x="846" y="1"/>
                    <a:pt x="819" y="3"/>
                    <a:pt x="791" y="8"/>
                  </a:cubicBezTo>
                  <a:cubicBezTo>
                    <a:pt x="768" y="8"/>
                    <a:pt x="746" y="8"/>
                    <a:pt x="723" y="19"/>
                  </a:cubicBezTo>
                  <a:cubicBezTo>
                    <a:pt x="317" y="121"/>
                    <a:pt x="1" y="866"/>
                    <a:pt x="543" y="1001"/>
                  </a:cubicBezTo>
                  <a:cubicBezTo>
                    <a:pt x="581" y="1012"/>
                    <a:pt x="619" y="1017"/>
                    <a:pt x="655" y="1017"/>
                  </a:cubicBezTo>
                  <a:cubicBezTo>
                    <a:pt x="1171" y="1017"/>
                    <a:pt x="1394" y="1"/>
                    <a:pt x="87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0" name="Google Shape;4650;p15"/>
            <p:cNvSpPr/>
            <p:nvPr/>
          </p:nvSpPr>
          <p:spPr>
            <a:xfrm>
              <a:off x="7486800" y="1174222"/>
              <a:ext cx="47293" cy="35590"/>
            </a:xfrm>
            <a:custGeom>
              <a:rect b="b" l="l" r="r" t="t"/>
              <a:pathLst>
                <a:path extrusionOk="0" h="1037" w="1378">
                  <a:moveTo>
                    <a:pt x="854" y="1"/>
                  </a:moveTo>
                  <a:cubicBezTo>
                    <a:pt x="828" y="1"/>
                    <a:pt x="799" y="4"/>
                    <a:pt x="768" y="9"/>
                  </a:cubicBezTo>
                  <a:lnTo>
                    <a:pt x="700" y="21"/>
                  </a:lnTo>
                  <a:cubicBezTo>
                    <a:pt x="305" y="145"/>
                    <a:pt x="1" y="889"/>
                    <a:pt x="542" y="1025"/>
                  </a:cubicBezTo>
                  <a:cubicBezTo>
                    <a:pt x="577" y="1033"/>
                    <a:pt x="610" y="1036"/>
                    <a:pt x="642" y="1036"/>
                  </a:cubicBezTo>
                  <a:cubicBezTo>
                    <a:pt x="1172" y="1036"/>
                    <a:pt x="1378" y="1"/>
                    <a:pt x="85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1" name="Google Shape;4651;p15"/>
            <p:cNvSpPr/>
            <p:nvPr/>
          </p:nvSpPr>
          <p:spPr>
            <a:xfrm>
              <a:off x="7716367" y="1254909"/>
              <a:ext cx="51205" cy="28897"/>
            </a:xfrm>
            <a:custGeom>
              <a:rect b="b" l="l" r="r" t="t"/>
              <a:pathLst>
                <a:path extrusionOk="0" h="842" w="1492">
                  <a:moveTo>
                    <a:pt x="894" y="0"/>
                  </a:moveTo>
                  <a:cubicBezTo>
                    <a:pt x="486" y="0"/>
                    <a:pt x="1" y="426"/>
                    <a:pt x="376" y="728"/>
                  </a:cubicBezTo>
                  <a:cubicBezTo>
                    <a:pt x="398" y="739"/>
                    <a:pt x="421" y="750"/>
                    <a:pt x="432" y="761"/>
                  </a:cubicBezTo>
                  <a:cubicBezTo>
                    <a:pt x="520" y="816"/>
                    <a:pt x="632" y="842"/>
                    <a:pt x="747" y="842"/>
                  </a:cubicBezTo>
                  <a:cubicBezTo>
                    <a:pt x="1105" y="842"/>
                    <a:pt x="1492" y="595"/>
                    <a:pt x="1278" y="220"/>
                  </a:cubicBezTo>
                  <a:cubicBezTo>
                    <a:pt x="1197" y="63"/>
                    <a:pt x="1051" y="0"/>
                    <a:pt x="89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2" name="Google Shape;4652;p15"/>
            <p:cNvSpPr/>
            <p:nvPr/>
          </p:nvSpPr>
          <p:spPr>
            <a:xfrm>
              <a:off x="7250335" y="1279001"/>
              <a:ext cx="38473" cy="37169"/>
            </a:xfrm>
            <a:custGeom>
              <a:rect b="b" l="l" r="r" t="t"/>
              <a:pathLst>
                <a:path extrusionOk="0" h="1083" w="1121">
                  <a:moveTo>
                    <a:pt x="625" y="0"/>
                  </a:moveTo>
                  <a:cubicBezTo>
                    <a:pt x="608" y="0"/>
                    <a:pt x="590" y="1"/>
                    <a:pt x="572" y="3"/>
                  </a:cubicBezTo>
                  <a:cubicBezTo>
                    <a:pt x="0" y="53"/>
                    <a:pt x="52" y="1083"/>
                    <a:pt x="490" y="1083"/>
                  </a:cubicBezTo>
                  <a:cubicBezTo>
                    <a:pt x="545" y="1083"/>
                    <a:pt x="606" y="1066"/>
                    <a:pt x="673" y="1030"/>
                  </a:cubicBezTo>
                  <a:cubicBezTo>
                    <a:pt x="684" y="1019"/>
                    <a:pt x="707" y="1007"/>
                    <a:pt x="730" y="996"/>
                  </a:cubicBezTo>
                  <a:cubicBezTo>
                    <a:pt x="1057" y="767"/>
                    <a:pt x="1120" y="0"/>
                    <a:pt x="62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3" name="Google Shape;4653;p15"/>
            <p:cNvSpPr/>
            <p:nvPr/>
          </p:nvSpPr>
          <p:spPr>
            <a:xfrm>
              <a:off x="7616118" y="1156822"/>
              <a:ext cx="42420" cy="28692"/>
            </a:xfrm>
            <a:custGeom>
              <a:rect b="b" l="l" r="r" t="t"/>
              <a:pathLst>
                <a:path extrusionOk="0" h="836" w="1236">
                  <a:moveTo>
                    <a:pt x="460" y="0"/>
                  </a:moveTo>
                  <a:cubicBezTo>
                    <a:pt x="216" y="0"/>
                    <a:pt x="0" y="122"/>
                    <a:pt x="24" y="415"/>
                  </a:cubicBezTo>
                  <a:cubicBezTo>
                    <a:pt x="50" y="706"/>
                    <a:pt x="329" y="835"/>
                    <a:pt x="599" y="835"/>
                  </a:cubicBezTo>
                  <a:cubicBezTo>
                    <a:pt x="925" y="835"/>
                    <a:pt x="1235" y="646"/>
                    <a:pt x="1062" y="324"/>
                  </a:cubicBezTo>
                  <a:cubicBezTo>
                    <a:pt x="1051" y="302"/>
                    <a:pt x="1040" y="279"/>
                    <a:pt x="1029" y="257"/>
                  </a:cubicBezTo>
                  <a:cubicBezTo>
                    <a:pt x="917" y="97"/>
                    <a:pt x="677" y="0"/>
                    <a:pt x="46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4" name="Google Shape;4654;p15"/>
            <p:cNvSpPr/>
            <p:nvPr/>
          </p:nvSpPr>
          <p:spPr>
            <a:xfrm>
              <a:off x="7351339" y="873476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4" y="19"/>
                    <a:pt x="416" y="61"/>
                  </a:cubicBezTo>
                  <a:cubicBezTo>
                    <a:pt x="393" y="72"/>
                    <a:pt x="371" y="83"/>
                    <a:pt x="359" y="95"/>
                  </a:cubicBezTo>
                  <a:cubicBezTo>
                    <a:pt x="34" y="333"/>
                    <a:pt x="1" y="1092"/>
                    <a:pt x="488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5" name="Google Shape;4655;p15"/>
            <p:cNvSpPr/>
            <p:nvPr/>
          </p:nvSpPr>
          <p:spPr>
            <a:xfrm>
              <a:off x="7399112" y="1231777"/>
              <a:ext cx="38576" cy="37546"/>
            </a:xfrm>
            <a:custGeom>
              <a:rect b="b" l="l" r="r" t="t"/>
              <a:pathLst>
                <a:path extrusionOk="0" h="1094" w="1124">
                  <a:moveTo>
                    <a:pt x="656" y="1"/>
                  </a:moveTo>
                  <a:cubicBezTo>
                    <a:pt x="622" y="1"/>
                    <a:pt x="586" y="5"/>
                    <a:pt x="547" y="14"/>
                  </a:cubicBezTo>
                  <a:cubicBezTo>
                    <a:pt x="0" y="131"/>
                    <a:pt x="164" y="1094"/>
                    <a:pt x="569" y="1094"/>
                  </a:cubicBezTo>
                  <a:cubicBezTo>
                    <a:pt x="632" y="1094"/>
                    <a:pt x="700" y="1071"/>
                    <a:pt x="773" y="1018"/>
                  </a:cubicBezTo>
                  <a:cubicBezTo>
                    <a:pt x="795" y="1007"/>
                    <a:pt x="818" y="995"/>
                    <a:pt x="829" y="984"/>
                  </a:cubicBezTo>
                  <a:cubicBezTo>
                    <a:pt x="1123" y="722"/>
                    <a:pt x="1105" y="1"/>
                    <a:pt x="65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6" name="Google Shape;4656;p15"/>
            <p:cNvSpPr/>
            <p:nvPr/>
          </p:nvSpPr>
          <p:spPr>
            <a:xfrm>
              <a:off x="7569134" y="889813"/>
              <a:ext cx="38953" cy="37958"/>
            </a:xfrm>
            <a:custGeom>
              <a:rect b="b" l="l" r="r" t="t"/>
              <a:pathLst>
                <a:path extrusionOk="0" h="1106" w="1135">
                  <a:moveTo>
                    <a:pt x="655" y="1"/>
                  </a:moveTo>
                  <a:cubicBezTo>
                    <a:pt x="621" y="1"/>
                    <a:pt x="585" y="5"/>
                    <a:pt x="547" y="14"/>
                  </a:cubicBezTo>
                  <a:cubicBezTo>
                    <a:pt x="0" y="150"/>
                    <a:pt x="188" y="1106"/>
                    <a:pt x="592" y="1106"/>
                  </a:cubicBezTo>
                  <a:cubicBezTo>
                    <a:pt x="655" y="1106"/>
                    <a:pt x="724" y="1083"/>
                    <a:pt x="795" y="1029"/>
                  </a:cubicBezTo>
                  <a:lnTo>
                    <a:pt x="852" y="973"/>
                  </a:lnTo>
                  <a:cubicBezTo>
                    <a:pt x="1135" y="711"/>
                    <a:pt x="1096" y="1"/>
                    <a:pt x="6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7" name="Google Shape;4657;p15"/>
            <p:cNvSpPr/>
            <p:nvPr/>
          </p:nvSpPr>
          <p:spPr>
            <a:xfrm>
              <a:off x="7393690" y="1341258"/>
              <a:ext cx="51686" cy="29138"/>
            </a:xfrm>
            <a:custGeom>
              <a:rect b="b" l="l" r="r" t="t"/>
              <a:pathLst>
                <a:path extrusionOk="0" h="849" w="1506">
                  <a:moveTo>
                    <a:pt x="764" y="1"/>
                  </a:moveTo>
                  <a:cubicBezTo>
                    <a:pt x="406" y="1"/>
                    <a:pt x="0" y="256"/>
                    <a:pt x="209" y="638"/>
                  </a:cubicBezTo>
                  <a:cubicBezTo>
                    <a:pt x="298" y="788"/>
                    <a:pt x="445" y="848"/>
                    <a:pt x="601" y="848"/>
                  </a:cubicBezTo>
                  <a:cubicBezTo>
                    <a:pt x="1020" y="848"/>
                    <a:pt x="1506" y="414"/>
                    <a:pt x="1111" y="119"/>
                  </a:cubicBezTo>
                  <a:cubicBezTo>
                    <a:pt x="1100" y="96"/>
                    <a:pt x="1078" y="85"/>
                    <a:pt x="1055" y="73"/>
                  </a:cubicBezTo>
                  <a:cubicBezTo>
                    <a:pt x="974" y="24"/>
                    <a:pt x="871" y="1"/>
                    <a:pt x="76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8" name="Google Shape;4658;p15"/>
            <p:cNvSpPr/>
            <p:nvPr/>
          </p:nvSpPr>
          <p:spPr>
            <a:xfrm>
              <a:off x="7325942" y="1193339"/>
              <a:ext cx="52166" cy="29103"/>
            </a:xfrm>
            <a:custGeom>
              <a:rect b="b" l="l" r="r" t="t"/>
              <a:pathLst>
                <a:path extrusionOk="0" h="848" w="1520">
                  <a:moveTo>
                    <a:pt x="910" y="1"/>
                  </a:moveTo>
                  <a:cubicBezTo>
                    <a:pt x="491" y="1"/>
                    <a:pt x="1" y="465"/>
                    <a:pt x="411" y="750"/>
                  </a:cubicBezTo>
                  <a:cubicBezTo>
                    <a:pt x="422" y="761"/>
                    <a:pt x="445" y="772"/>
                    <a:pt x="467" y="784"/>
                  </a:cubicBezTo>
                  <a:cubicBezTo>
                    <a:pt x="545" y="827"/>
                    <a:pt x="641" y="848"/>
                    <a:pt x="741" y="848"/>
                  </a:cubicBezTo>
                  <a:cubicBezTo>
                    <a:pt x="1105" y="848"/>
                    <a:pt x="1519" y="578"/>
                    <a:pt x="1280" y="197"/>
                  </a:cubicBezTo>
                  <a:cubicBezTo>
                    <a:pt x="1193" y="57"/>
                    <a:pt x="1055" y="1"/>
                    <a:pt x="9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9" name="Google Shape;4659;p15"/>
            <p:cNvSpPr/>
            <p:nvPr/>
          </p:nvSpPr>
          <p:spPr>
            <a:xfrm>
              <a:off x="7334213" y="1293038"/>
              <a:ext cx="39399" cy="31609"/>
            </a:xfrm>
            <a:custGeom>
              <a:rect b="b" l="l" r="r" t="t"/>
              <a:pathLst>
                <a:path extrusionOk="0" h="921" w="1148">
                  <a:moveTo>
                    <a:pt x="452" y="1"/>
                  </a:moveTo>
                  <a:cubicBezTo>
                    <a:pt x="293" y="1"/>
                    <a:pt x="154" y="84"/>
                    <a:pt x="102" y="294"/>
                  </a:cubicBezTo>
                  <a:cubicBezTo>
                    <a:pt x="1" y="666"/>
                    <a:pt x="420" y="921"/>
                    <a:pt x="749" y="921"/>
                  </a:cubicBezTo>
                  <a:cubicBezTo>
                    <a:pt x="968" y="921"/>
                    <a:pt x="1147" y="808"/>
                    <a:pt x="1107" y="542"/>
                  </a:cubicBezTo>
                  <a:cubicBezTo>
                    <a:pt x="1095" y="519"/>
                    <a:pt x="1095" y="497"/>
                    <a:pt x="1084" y="474"/>
                  </a:cubicBezTo>
                  <a:cubicBezTo>
                    <a:pt x="1021" y="222"/>
                    <a:pt x="711" y="1"/>
                    <a:pt x="45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0" name="Google Shape;4660;p15"/>
            <p:cNvSpPr/>
            <p:nvPr/>
          </p:nvSpPr>
          <p:spPr>
            <a:xfrm>
              <a:off x="7257268" y="1354265"/>
              <a:ext cx="39228" cy="31266"/>
            </a:xfrm>
            <a:custGeom>
              <a:rect b="b" l="l" r="r" t="t"/>
              <a:pathLst>
                <a:path extrusionOk="0" h="911" w="1143">
                  <a:moveTo>
                    <a:pt x="438" y="0"/>
                  </a:moveTo>
                  <a:cubicBezTo>
                    <a:pt x="276" y="0"/>
                    <a:pt x="136" y="83"/>
                    <a:pt x="88" y="292"/>
                  </a:cubicBezTo>
                  <a:cubicBezTo>
                    <a:pt x="1" y="667"/>
                    <a:pt x="413" y="911"/>
                    <a:pt x="738" y="911"/>
                  </a:cubicBezTo>
                  <a:cubicBezTo>
                    <a:pt x="961" y="911"/>
                    <a:pt x="1142" y="796"/>
                    <a:pt x="1092" y="529"/>
                  </a:cubicBezTo>
                  <a:cubicBezTo>
                    <a:pt x="1092" y="507"/>
                    <a:pt x="1092" y="484"/>
                    <a:pt x="1081" y="450"/>
                  </a:cubicBezTo>
                  <a:cubicBezTo>
                    <a:pt x="1004" y="208"/>
                    <a:pt x="695" y="0"/>
                    <a:pt x="43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1" name="Google Shape;4661;p15"/>
            <p:cNvSpPr/>
            <p:nvPr/>
          </p:nvSpPr>
          <p:spPr>
            <a:xfrm>
              <a:off x="7296805" y="517475"/>
              <a:ext cx="38747" cy="37100"/>
            </a:xfrm>
            <a:custGeom>
              <a:rect b="b" l="l" r="r" t="t"/>
              <a:pathLst>
                <a:path extrusionOk="0" h="1081" w="1129">
                  <a:moveTo>
                    <a:pt x="658" y="1"/>
                  </a:moveTo>
                  <a:cubicBezTo>
                    <a:pt x="608" y="1"/>
                    <a:pt x="553" y="13"/>
                    <a:pt x="493" y="41"/>
                  </a:cubicBezTo>
                  <a:lnTo>
                    <a:pt x="436" y="86"/>
                  </a:lnTo>
                  <a:cubicBezTo>
                    <a:pt x="94" y="296"/>
                    <a:pt x="0" y="1080"/>
                    <a:pt x="516" y="1080"/>
                  </a:cubicBezTo>
                  <a:cubicBezTo>
                    <a:pt x="527" y="1080"/>
                    <a:pt x="538" y="1080"/>
                    <a:pt x="549" y="1079"/>
                  </a:cubicBezTo>
                  <a:cubicBezTo>
                    <a:pt x="1129" y="1049"/>
                    <a:pt x="1113" y="1"/>
                    <a:pt x="6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2" name="Google Shape;4662;p15"/>
            <p:cNvSpPr/>
            <p:nvPr/>
          </p:nvSpPr>
          <p:spPr>
            <a:xfrm>
              <a:off x="7235852" y="1132764"/>
              <a:ext cx="42488" cy="28794"/>
            </a:xfrm>
            <a:custGeom>
              <a:rect b="b" l="l" r="r" t="t"/>
              <a:pathLst>
                <a:path extrusionOk="0" h="839" w="1238">
                  <a:moveTo>
                    <a:pt x="642" y="1"/>
                  </a:moveTo>
                  <a:cubicBezTo>
                    <a:pt x="315" y="1"/>
                    <a:pt x="1" y="194"/>
                    <a:pt x="181" y="518"/>
                  </a:cubicBezTo>
                  <a:cubicBezTo>
                    <a:pt x="192" y="540"/>
                    <a:pt x="204" y="563"/>
                    <a:pt x="215" y="574"/>
                  </a:cubicBezTo>
                  <a:cubicBezTo>
                    <a:pt x="327" y="739"/>
                    <a:pt x="567" y="839"/>
                    <a:pt x="783" y="839"/>
                  </a:cubicBezTo>
                  <a:cubicBezTo>
                    <a:pt x="1025" y="839"/>
                    <a:pt x="1238" y="714"/>
                    <a:pt x="1208" y="416"/>
                  </a:cubicBezTo>
                  <a:cubicBezTo>
                    <a:pt x="1183" y="12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3" name="Google Shape;4663;p15"/>
            <p:cNvSpPr/>
            <p:nvPr/>
          </p:nvSpPr>
          <p:spPr>
            <a:xfrm>
              <a:off x="7316847" y="1023420"/>
              <a:ext cx="38610" cy="37443"/>
            </a:xfrm>
            <a:custGeom>
              <a:rect b="b" l="l" r="r" t="t"/>
              <a:pathLst>
                <a:path extrusionOk="0" h="1091" w="1125">
                  <a:moveTo>
                    <a:pt x="618" y="1"/>
                  </a:moveTo>
                  <a:cubicBezTo>
                    <a:pt x="604" y="1"/>
                    <a:pt x="590" y="1"/>
                    <a:pt x="575" y="2"/>
                  </a:cubicBezTo>
                  <a:cubicBezTo>
                    <a:pt x="1" y="53"/>
                    <a:pt x="55" y="1090"/>
                    <a:pt x="490" y="1090"/>
                  </a:cubicBezTo>
                  <a:cubicBezTo>
                    <a:pt x="543" y="1090"/>
                    <a:pt x="601" y="1075"/>
                    <a:pt x="665" y="1041"/>
                  </a:cubicBezTo>
                  <a:cubicBezTo>
                    <a:pt x="687" y="1029"/>
                    <a:pt x="710" y="1018"/>
                    <a:pt x="732" y="995"/>
                  </a:cubicBezTo>
                  <a:cubicBezTo>
                    <a:pt x="1062" y="765"/>
                    <a:pt x="1124" y="1"/>
                    <a:pt x="61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4" name="Google Shape;4664;p15"/>
            <p:cNvSpPr/>
            <p:nvPr/>
          </p:nvSpPr>
          <p:spPr>
            <a:xfrm>
              <a:off x="7534505" y="712344"/>
              <a:ext cx="43586" cy="28589"/>
            </a:xfrm>
            <a:custGeom>
              <a:rect b="b" l="l" r="r" t="t"/>
              <a:pathLst>
                <a:path extrusionOk="0" h="833" w="1270">
                  <a:moveTo>
                    <a:pt x="478" y="1"/>
                  </a:moveTo>
                  <a:cubicBezTo>
                    <a:pt x="225" y="1"/>
                    <a:pt x="1" y="131"/>
                    <a:pt x="44" y="434"/>
                  </a:cubicBezTo>
                  <a:cubicBezTo>
                    <a:pt x="78" y="712"/>
                    <a:pt x="340" y="832"/>
                    <a:pt x="598" y="832"/>
                  </a:cubicBezTo>
                  <a:cubicBezTo>
                    <a:pt x="937" y="832"/>
                    <a:pt x="1269" y="625"/>
                    <a:pt x="1071" y="299"/>
                  </a:cubicBezTo>
                  <a:cubicBezTo>
                    <a:pt x="1059" y="276"/>
                    <a:pt x="1048" y="253"/>
                    <a:pt x="1026" y="242"/>
                  </a:cubicBezTo>
                  <a:cubicBezTo>
                    <a:pt x="913" y="89"/>
                    <a:pt x="686" y="1"/>
                    <a:pt x="47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5" name="Google Shape;4665;p15"/>
            <p:cNvSpPr/>
            <p:nvPr/>
          </p:nvSpPr>
          <p:spPr>
            <a:xfrm>
              <a:off x="7372549" y="1132901"/>
              <a:ext cx="48323" cy="35212"/>
            </a:xfrm>
            <a:custGeom>
              <a:rect b="b" l="l" r="r" t="t"/>
              <a:pathLst>
                <a:path extrusionOk="0" h="1026" w="1408">
                  <a:moveTo>
                    <a:pt x="875" y="0"/>
                  </a:moveTo>
                  <a:cubicBezTo>
                    <a:pt x="852" y="0"/>
                    <a:pt x="828" y="2"/>
                    <a:pt x="802" y="6"/>
                  </a:cubicBezTo>
                  <a:cubicBezTo>
                    <a:pt x="780" y="6"/>
                    <a:pt x="757" y="17"/>
                    <a:pt x="734" y="17"/>
                  </a:cubicBezTo>
                  <a:cubicBezTo>
                    <a:pt x="328" y="130"/>
                    <a:pt x="1" y="863"/>
                    <a:pt x="554" y="1010"/>
                  </a:cubicBezTo>
                  <a:cubicBezTo>
                    <a:pt x="593" y="1021"/>
                    <a:pt x="630" y="1026"/>
                    <a:pt x="666" y="1026"/>
                  </a:cubicBezTo>
                  <a:cubicBezTo>
                    <a:pt x="1185" y="1026"/>
                    <a:pt x="1408" y="0"/>
                    <a:pt x="87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6" name="Google Shape;4666;p15"/>
            <p:cNvSpPr/>
            <p:nvPr/>
          </p:nvSpPr>
          <p:spPr>
            <a:xfrm>
              <a:off x="7257920" y="1197457"/>
              <a:ext cx="47362" cy="35521"/>
            </a:xfrm>
            <a:custGeom>
              <a:rect b="b" l="l" r="r" t="t"/>
              <a:pathLst>
                <a:path extrusionOk="0" h="1035" w="1380">
                  <a:moveTo>
                    <a:pt x="855" y="1"/>
                  </a:moveTo>
                  <a:cubicBezTo>
                    <a:pt x="828" y="1"/>
                    <a:pt x="799" y="4"/>
                    <a:pt x="768" y="9"/>
                  </a:cubicBezTo>
                  <a:cubicBezTo>
                    <a:pt x="746" y="9"/>
                    <a:pt x="723" y="21"/>
                    <a:pt x="700" y="21"/>
                  </a:cubicBezTo>
                  <a:cubicBezTo>
                    <a:pt x="305" y="145"/>
                    <a:pt x="1" y="889"/>
                    <a:pt x="542" y="1025"/>
                  </a:cubicBezTo>
                  <a:cubicBezTo>
                    <a:pt x="574" y="1032"/>
                    <a:pt x="605" y="1035"/>
                    <a:pt x="635" y="1035"/>
                  </a:cubicBezTo>
                  <a:cubicBezTo>
                    <a:pt x="1171" y="1035"/>
                    <a:pt x="1380" y="1"/>
                    <a:pt x="8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7" name="Google Shape;4667;p15"/>
            <p:cNvSpPr/>
            <p:nvPr/>
          </p:nvSpPr>
          <p:spPr>
            <a:xfrm>
              <a:off x="7906362" y="1025377"/>
              <a:ext cx="38885" cy="37512"/>
            </a:xfrm>
            <a:custGeom>
              <a:rect b="b" l="l" r="r" t="t"/>
              <a:pathLst>
                <a:path extrusionOk="0" h="1093" w="1133">
                  <a:moveTo>
                    <a:pt x="617" y="0"/>
                  </a:moveTo>
                  <a:cubicBezTo>
                    <a:pt x="602" y="0"/>
                    <a:pt x="587" y="1"/>
                    <a:pt x="572" y="2"/>
                  </a:cubicBezTo>
                  <a:cubicBezTo>
                    <a:pt x="1" y="62"/>
                    <a:pt x="62" y="1093"/>
                    <a:pt x="494" y="1093"/>
                  </a:cubicBezTo>
                  <a:cubicBezTo>
                    <a:pt x="548" y="1093"/>
                    <a:pt x="608" y="1077"/>
                    <a:pt x="674" y="1040"/>
                  </a:cubicBezTo>
                  <a:lnTo>
                    <a:pt x="730" y="995"/>
                  </a:lnTo>
                  <a:cubicBezTo>
                    <a:pt x="1070" y="764"/>
                    <a:pt x="1133" y="0"/>
                    <a:pt x="61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8" name="Google Shape;4668;p15"/>
            <p:cNvSpPr/>
            <p:nvPr/>
          </p:nvSpPr>
          <p:spPr>
            <a:xfrm>
              <a:off x="7217216" y="1373004"/>
              <a:ext cx="42454" cy="28932"/>
            </a:xfrm>
            <a:custGeom>
              <a:rect b="b" l="l" r="r" t="t"/>
              <a:pathLst>
                <a:path extrusionOk="0" h="843" w="1237">
                  <a:moveTo>
                    <a:pt x="453" y="1"/>
                  </a:moveTo>
                  <a:cubicBezTo>
                    <a:pt x="213" y="1"/>
                    <a:pt x="1" y="126"/>
                    <a:pt x="25" y="424"/>
                  </a:cubicBezTo>
                  <a:cubicBezTo>
                    <a:pt x="50" y="713"/>
                    <a:pt x="327" y="843"/>
                    <a:pt x="596" y="843"/>
                  </a:cubicBezTo>
                  <a:cubicBezTo>
                    <a:pt x="923" y="843"/>
                    <a:pt x="1236" y="651"/>
                    <a:pt x="1063" y="322"/>
                  </a:cubicBezTo>
                  <a:cubicBezTo>
                    <a:pt x="1051" y="299"/>
                    <a:pt x="1040" y="288"/>
                    <a:pt x="1018" y="266"/>
                  </a:cubicBezTo>
                  <a:cubicBezTo>
                    <a:pt x="906" y="100"/>
                    <a:pt x="668" y="1"/>
                    <a:pt x="45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9" name="Google Shape;4669;p15"/>
            <p:cNvSpPr/>
            <p:nvPr/>
          </p:nvSpPr>
          <p:spPr>
            <a:xfrm>
              <a:off x="7496169" y="1288268"/>
              <a:ext cx="38404" cy="37477"/>
            </a:xfrm>
            <a:custGeom>
              <a:rect b="b" l="l" r="r" t="t"/>
              <a:pathLst>
                <a:path extrusionOk="0" h="1092" w="1119">
                  <a:moveTo>
                    <a:pt x="605" y="0"/>
                  </a:moveTo>
                  <a:cubicBezTo>
                    <a:pt x="548" y="0"/>
                    <a:pt x="485" y="19"/>
                    <a:pt x="416" y="60"/>
                  </a:cubicBezTo>
                  <a:cubicBezTo>
                    <a:pt x="394" y="71"/>
                    <a:pt x="382" y="83"/>
                    <a:pt x="360" y="94"/>
                  </a:cubicBezTo>
                  <a:cubicBezTo>
                    <a:pt x="35" y="332"/>
                    <a:pt x="1" y="1091"/>
                    <a:pt x="488" y="1091"/>
                  </a:cubicBezTo>
                  <a:cubicBezTo>
                    <a:pt x="508" y="1091"/>
                    <a:pt x="530" y="1090"/>
                    <a:pt x="552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0" name="Google Shape;4670;p15"/>
            <p:cNvSpPr/>
            <p:nvPr/>
          </p:nvSpPr>
          <p:spPr>
            <a:xfrm>
              <a:off x="6145369" y="4456416"/>
              <a:ext cx="224968" cy="101724"/>
            </a:xfrm>
            <a:custGeom>
              <a:rect b="b" l="l" r="r" t="t"/>
              <a:pathLst>
                <a:path extrusionOk="0" h="2964" w="6555">
                  <a:moveTo>
                    <a:pt x="258" y="1384"/>
                  </a:moveTo>
                  <a:cubicBezTo>
                    <a:pt x="256" y="1386"/>
                    <a:pt x="255" y="1387"/>
                    <a:pt x="255" y="1388"/>
                  </a:cubicBezTo>
                  <a:lnTo>
                    <a:pt x="255" y="1388"/>
                  </a:lnTo>
                  <a:cubicBezTo>
                    <a:pt x="256" y="1387"/>
                    <a:pt x="257" y="1386"/>
                    <a:pt x="258" y="1384"/>
                  </a:cubicBezTo>
                  <a:close/>
                  <a:moveTo>
                    <a:pt x="4147" y="0"/>
                  </a:moveTo>
                  <a:cubicBezTo>
                    <a:pt x="3637" y="0"/>
                    <a:pt x="2998" y="150"/>
                    <a:pt x="2639" y="222"/>
                  </a:cubicBezTo>
                  <a:cubicBezTo>
                    <a:pt x="2199" y="346"/>
                    <a:pt x="1691" y="718"/>
                    <a:pt x="1319" y="899"/>
                  </a:cubicBezTo>
                  <a:cubicBezTo>
                    <a:pt x="1319" y="899"/>
                    <a:pt x="317" y="1390"/>
                    <a:pt x="258" y="1390"/>
                  </a:cubicBezTo>
                  <a:cubicBezTo>
                    <a:pt x="256" y="1390"/>
                    <a:pt x="255" y="1389"/>
                    <a:pt x="255" y="1388"/>
                  </a:cubicBezTo>
                  <a:lnTo>
                    <a:pt x="255" y="1388"/>
                  </a:lnTo>
                  <a:cubicBezTo>
                    <a:pt x="1" y="1761"/>
                    <a:pt x="303" y="2322"/>
                    <a:pt x="371" y="2693"/>
                  </a:cubicBezTo>
                  <a:lnTo>
                    <a:pt x="1860" y="2964"/>
                  </a:lnTo>
                  <a:cubicBezTo>
                    <a:pt x="2549" y="2783"/>
                    <a:pt x="6554" y="1644"/>
                    <a:pt x="4817" y="188"/>
                  </a:cubicBezTo>
                  <a:cubicBezTo>
                    <a:pt x="4686" y="49"/>
                    <a:pt x="4437" y="0"/>
                    <a:pt x="41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1" name="Google Shape;4671;p15"/>
            <p:cNvSpPr/>
            <p:nvPr/>
          </p:nvSpPr>
          <p:spPr>
            <a:xfrm>
              <a:off x="6084485" y="4477042"/>
              <a:ext cx="983337" cy="710802"/>
            </a:xfrm>
            <a:custGeom>
              <a:rect b="b" l="l" r="r" t="t"/>
              <a:pathLst>
                <a:path extrusionOk="0" h="20711" w="28652">
                  <a:moveTo>
                    <a:pt x="7817" y="1"/>
                  </a:moveTo>
                  <a:cubicBezTo>
                    <a:pt x="7315" y="1"/>
                    <a:pt x="6813" y="54"/>
                    <a:pt x="6320" y="162"/>
                  </a:cubicBezTo>
                  <a:cubicBezTo>
                    <a:pt x="5552" y="320"/>
                    <a:pt x="4842" y="659"/>
                    <a:pt x="4131" y="952"/>
                  </a:cubicBezTo>
                  <a:lnTo>
                    <a:pt x="1953" y="1776"/>
                  </a:lnTo>
                  <a:cubicBezTo>
                    <a:pt x="1231" y="2058"/>
                    <a:pt x="497" y="2397"/>
                    <a:pt x="1" y="3006"/>
                  </a:cubicBezTo>
                  <a:cubicBezTo>
                    <a:pt x="508" y="2397"/>
                    <a:pt x="1242" y="2069"/>
                    <a:pt x="1964" y="1787"/>
                  </a:cubicBezTo>
                  <a:lnTo>
                    <a:pt x="4153" y="998"/>
                  </a:lnTo>
                  <a:cubicBezTo>
                    <a:pt x="4875" y="715"/>
                    <a:pt x="5586" y="388"/>
                    <a:pt x="6342" y="241"/>
                  </a:cubicBezTo>
                  <a:cubicBezTo>
                    <a:pt x="6802" y="152"/>
                    <a:pt x="7270" y="109"/>
                    <a:pt x="7736" y="109"/>
                  </a:cubicBezTo>
                  <a:cubicBezTo>
                    <a:pt x="8036" y="109"/>
                    <a:pt x="8336" y="127"/>
                    <a:pt x="8633" y="162"/>
                  </a:cubicBezTo>
                  <a:cubicBezTo>
                    <a:pt x="9400" y="275"/>
                    <a:pt x="10123" y="546"/>
                    <a:pt x="10777" y="952"/>
                  </a:cubicBezTo>
                  <a:cubicBezTo>
                    <a:pt x="11443" y="1370"/>
                    <a:pt x="11939" y="1945"/>
                    <a:pt x="12402" y="2566"/>
                  </a:cubicBezTo>
                  <a:cubicBezTo>
                    <a:pt x="13271" y="3830"/>
                    <a:pt x="13824" y="5297"/>
                    <a:pt x="14557" y="6673"/>
                  </a:cubicBezTo>
                  <a:cubicBezTo>
                    <a:pt x="14738" y="7012"/>
                    <a:pt x="14941" y="7350"/>
                    <a:pt x="15121" y="7700"/>
                  </a:cubicBezTo>
                  <a:cubicBezTo>
                    <a:pt x="15313" y="8039"/>
                    <a:pt x="15539" y="8366"/>
                    <a:pt x="15765" y="8682"/>
                  </a:cubicBezTo>
                  <a:cubicBezTo>
                    <a:pt x="16227" y="9325"/>
                    <a:pt x="16780" y="9878"/>
                    <a:pt x="17311" y="10442"/>
                  </a:cubicBezTo>
                  <a:cubicBezTo>
                    <a:pt x="18383" y="11571"/>
                    <a:pt x="19534" y="12631"/>
                    <a:pt x="20685" y="13670"/>
                  </a:cubicBezTo>
                  <a:lnTo>
                    <a:pt x="24160" y="16773"/>
                  </a:lnTo>
                  <a:cubicBezTo>
                    <a:pt x="24747" y="17292"/>
                    <a:pt x="25300" y="17822"/>
                    <a:pt x="25875" y="18341"/>
                  </a:cubicBezTo>
                  <a:cubicBezTo>
                    <a:pt x="26451" y="18872"/>
                    <a:pt x="26970" y="19436"/>
                    <a:pt x="27523" y="19977"/>
                  </a:cubicBezTo>
                  <a:cubicBezTo>
                    <a:pt x="27760" y="20214"/>
                    <a:pt x="27985" y="20463"/>
                    <a:pt x="28211" y="20711"/>
                  </a:cubicBezTo>
                  <a:lnTo>
                    <a:pt x="28651" y="20711"/>
                  </a:lnTo>
                  <a:cubicBezTo>
                    <a:pt x="28358" y="20384"/>
                    <a:pt x="28064" y="20068"/>
                    <a:pt x="27760" y="19752"/>
                  </a:cubicBezTo>
                  <a:cubicBezTo>
                    <a:pt x="27196" y="19210"/>
                    <a:pt x="26654" y="18646"/>
                    <a:pt x="26090" y="18116"/>
                  </a:cubicBezTo>
                  <a:cubicBezTo>
                    <a:pt x="25514" y="17585"/>
                    <a:pt x="24950" y="17055"/>
                    <a:pt x="24363" y="16547"/>
                  </a:cubicBezTo>
                  <a:lnTo>
                    <a:pt x="20876" y="13466"/>
                  </a:lnTo>
                  <a:cubicBezTo>
                    <a:pt x="19714" y="12428"/>
                    <a:pt x="18586" y="11379"/>
                    <a:pt x="17502" y="10262"/>
                  </a:cubicBezTo>
                  <a:cubicBezTo>
                    <a:pt x="16972" y="9698"/>
                    <a:pt x="16419" y="9156"/>
                    <a:pt x="15968" y="8547"/>
                  </a:cubicBezTo>
                  <a:cubicBezTo>
                    <a:pt x="15742" y="8231"/>
                    <a:pt x="15550" y="7903"/>
                    <a:pt x="15336" y="7576"/>
                  </a:cubicBezTo>
                  <a:cubicBezTo>
                    <a:pt x="15133" y="7249"/>
                    <a:pt x="14952" y="6910"/>
                    <a:pt x="14772" y="6561"/>
                  </a:cubicBezTo>
                  <a:cubicBezTo>
                    <a:pt x="14027" y="5218"/>
                    <a:pt x="13451" y="3762"/>
                    <a:pt x="12549" y="2464"/>
                  </a:cubicBezTo>
                  <a:cubicBezTo>
                    <a:pt x="12086" y="1844"/>
                    <a:pt x="11522" y="1234"/>
                    <a:pt x="10856" y="840"/>
                  </a:cubicBezTo>
                  <a:cubicBezTo>
                    <a:pt x="10190" y="433"/>
                    <a:pt x="9434" y="162"/>
                    <a:pt x="8656" y="50"/>
                  </a:cubicBezTo>
                  <a:cubicBezTo>
                    <a:pt x="8377" y="17"/>
                    <a:pt x="8097" y="1"/>
                    <a:pt x="7817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2" name="Google Shape;4672;p15"/>
            <p:cNvSpPr/>
            <p:nvPr/>
          </p:nvSpPr>
          <p:spPr>
            <a:xfrm>
              <a:off x="5993880" y="4579796"/>
              <a:ext cx="90262" cy="607670"/>
            </a:xfrm>
            <a:custGeom>
              <a:rect b="b" l="l" r="r" t="t"/>
              <a:pathLst>
                <a:path extrusionOk="0" h="17706" w="2630">
                  <a:moveTo>
                    <a:pt x="2629" y="1"/>
                  </a:moveTo>
                  <a:lnTo>
                    <a:pt x="2629" y="1"/>
                  </a:ln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55" y="17706"/>
                  </a:lnTo>
                  <a:cubicBezTo>
                    <a:pt x="677" y="17593"/>
                    <a:pt x="700" y="17480"/>
                    <a:pt x="711" y="17367"/>
                  </a:cubicBezTo>
                  <a:cubicBezTo>
                    <a:pt x="959" y="15923"/>
                    <a:pt x="1162" y="14467"/>
                    <a:pt x="1309" y="13011"/>
                  </a:cubicBezTo>
                  <a:cubicBezTo>
                    <a:pt x="1456" y="11556"/>
                    <a:pt x="1580" y="10089"/>
                    <a:pt x="1659" y="8622"/>
                  </a:cubicBezTo>
                  <a:cubicBezTo>
                    <a:pt x="1738" y="7155"/>
                    <a:pt x="1794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29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3" name="Google Shape;4673;p15"/>
            <p:cNvSpPr/>
            <p:nvPr/>
          </p:nvSpPr>
          <p:spPr>
            <a:xfrm>
              <a:off x="6012447" y="4478449"/>
              <a:ext cx="1048407" cy="709017"/>
            </a:xfrm>
            <a:custGeom>
              <a:rect b="b" l="l" r="r" t="t"/>
              <a:pathLst>
                <a:path extrusionOk="0" h="20659" w="30548">
                  <a:moveTo>
                    <a:pt x="9852" y="1"/>
                  </a:moveTo>
                  <a:cubicBezTo>
                    <a:pt x="8894" y="1"/>
                    <a:pt x="7931" y="208"/>
                    <a:pt x="7065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1" y="20659"/>
                  </a:cubicBezTo>
                  <a:lnTo>
                    <a:pt x="30547" y="20659"/>
                  </a:lnTo>
                  <a:cubicBezTo>
                    <a:pt x="26868" y="16653"/>
                    <a:pt x="22073" y="13245"/>
                    <a:pt x="18473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6" y="765"/>
                  </a:cubicBezTo>
                  <a:cubicBezTo>
                    <a:pt x="11898" y="239"/>
                    <a:pt x="10878" y="1"/>
                    <a:pt x="9852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4" name="Google Shape;4674;p15"/>
            <p:cNvSpPr/>
            <p:nvPr/>
          </p:nvSpPr>
          <p:spPr>
            <a:xfrm>
              <a:off x="6046149" y="4548050"/>
              <a:ext cx="257949" cy="639793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796" y="102"/>
                    <a:pt x="4537" y="192"/>
                    <a:pt x="4300" y="283"/>
                  </a:cubicBezTo>
                  <a:cubicBezTo>
                    <a:pt x="1896" y="1151"/>
                    <a:pt x="1253" y="1377"/>
                    <a:pt x="1231" y="4277"/>
                  </a:cubicBezTo>
                  <a:cubicBezTo>
                    <a:pt x="1197" y="6918"/>
                    <a:pt x="1016" y="13169"/>
                    <a:pt x="1" y="18642"/>
                  </a:cubicBezTo>
                  <a:lnTo>
                    <a:pt x="4638" y="18631"/>
                  </a:lnTo>
                  <a:cubicBezTo>
                    <a:pt x="4672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56" y="14568"/>
                  </a:cubicBezTo>
                  <a:cubicBezTo>
                    <a:pt x="5011" y="13485"/>
                    <a:pt x="4695" y="12921"/>
                    <a:pt x="5135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6" y="8136"/>
                    <a:pt x="6794" y="7708"/>
                    <a:pt x="6963" y="7324"/>
                  </a:cubicBezTo>
                  <a:cubicBezTo>
                    <a:pt x="7516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5" name="Google Shape;4675;p15"/>
            <p:cNvSpPr/>
            <p:nvPr/>
          </p:nvSpPr>
          <p:spPr>
            <a:xfrm>
              <a:off x="6306398" y="4511534"/>
              <a:ext cx="709120" cy="675932"/>
            </a:xfrm>
            <a:custGeom>
              <a:rect b="b" l="l" r="r" t="t"/>
              <a:pathLst>
                <a:path extrusionOk="0" h="19695" w="20662">
                  <a:moveTo>
                    <a:pt x="1311" y="0"/>
                  </a:moveTo>
                  <a:cubicBezTo>
                    <a:pt x="880" y="0"/>
                    <a:pt x="439" y="50"/>
                    <a:pt x="1" y="150"/>
                  </a:cubicBezTo>
                  <a:cubicBezTo>
                    <a:pt x="136" y="286"/>
                    <a:pt x="249" y="455"/>
                    <a:pt x="339" y="624"/>
                  </a:cubicBezTo>
                  <a:cubicBezTo>
                    <a:pt x="1174" y="2351"/>
                    <a:pt x="960" y="4461"/>
                    <a:pt x="2020" y="6041"/>
                  </a:cubicBezTo>
                  <a:cubicBezTo>
                    <a:pt x="3059" y="7587"/>
                    <a:pt x="4616" y="8738"/>
                    <a:pt x="5439" y="10430"/>
                  </a:cubicBezTo>
                  <a:cubicBezTo>
                    <a:pt x="6229" y="12055"/>
                    <a:pt x="7640" y="13364"/>
                    <a:pt x="8734" y="14797"/>
                  </a:cubicBezTo>
                  <a:cubicBezTo>
                    <a:pt x="9908" y="16332"/>
                    <a:pt x="11025" y="17912"/>
                    <a:pt x="12210" y="19435"/>
                  </a:cubicBezTo>
                  <a:cubicBezTo>
                    <a:pt x="12278" y="19525"/>
                    <a:pt x="12345" y="19616"/>
                    <a:pt x="12413" y="19695"/>
                  </a:cubicBezTo>
                  <a:lnTo>
                    <a:pt x="20662" y="19695"/>
                  </a:lnTo>
                  <a:cubicBezTo>
                    <a:pt x="19037" y="18013"/>
                    <a:pt x="17220" y="16411"/>
                    <a:pt x="15449" y="14854"/>
                  </a:cubicBezTo>
                  <a:cubicBezTo>
                    <a:pt x="13305" y="12958"/>
                    <a:pt x="11082" y="11006"/>
                    <a:pt x="9197" y="8896"/>
                  </a:cubicBezTo>
                  <a:cubicBezTo>
                    <a:pt x="8283" y="7880"/>
                    <a:pt x="7617" y="6582"/>
                    <a:pt x="7019" y="5420"/>
                  </a:cubicBezTo>
                  <a:cubicBezTo>
                    <a:pt x="6839" y="5082"/>
                    <a:pt x="6669" y="4732"/>
                    <a:pt x="6500" y="4382"/>
                  </a:cubicBezTo>
                  <a:cubicBezTo>
                    <a:pt x="5767" y="2859"/>
                    <a:pt x="5067" y="1426"/>
                    <a:pt x="3736" y="624"/>
                  </a:cubicBezTo>
                  <a:cubicBezTo>
                    <a:pt x="3032" y="208"/>
                    <a:pt x="2191" y="0"/>
                    <a:pt x="1311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6" name="Google Shape;4676;p15"/>
            <p:cNvSpPr/>
            <p:nvPr/>
          </p:nvSpPr>
          <p:spPr>
            <a:xfrm>
              <a:off x="6522683" y="5107741"/>
              <a:ext cx="40841" cy="29412"/>
            </a:xfrm>
            <a:custGeom>
              <a:rect b="b" l="l" r="r" t="t"/>
              <a:pathLst>
                <a:path extrusionOk="0" h="857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6"/>
                    <a:pt x="325" y="856"/>
                    <a:pt x="612" y="856"/>
                  </a:cubicBezTo>
                  <a:cubicBezTo>
                    <a:pt x="915" y="856"/>
                    <a:pt x="1189" y="689"/>
                    <a:pt x="1045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7" name="Google Shape;4677;p15"/>
            <p:cNvSpPr/>
            <p:nvPr/>
          </p:nvSpPr>
          <p:spPr>
            <a:xfrm>
              <a:off x="6436745" y="5165982"/>
              <a:ext cx="40292" cy="29412"/>
            </a:xfrm>
            <a:custGeom>
              <a:rect b="b" l="l" r="r" t="t"/>
              <a:pathLst>
                <a:path extrusionOk="0" h="857" w="1174">
                  <a:moveTo>
                    <a:pt x="552" y="1"/>
                  </a:moveTo>
                  <a:cubicBezTo>
                    <a:pt x="260" y="1"/>
                    <a:pt x="0" y="159"/>
                    <a:pt x="129" y="468"/>
                  </a:cubicBezTo>
                  <a:cubicBezTo>
                    <a:pt x="141" y="490"/>
                    <a:pt x="141" y="513"/>
                    <a:pt x="152" y="535"/>
                  </a:cubicBezTo>
                  <a:cubicBezTo>
                    <a:pt x="259" y="726"/>
                    <a:pt x="533" y="857"/>
                    <a:pt x="769" y="857"/>
                  </a:cubicBezTo>
                  <a:cubicBezTo>
                    <a:pt x="980" y="857"/>
                    <a:pt x="1162" y="752"/>
                    <a:pt x="1168" y="490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8" name="Google Shape;4678;p15"/>
            <p:cNvSpPr/>
            <p:nvPr/>
          </p:nvSpPr>
          <p:spPr>
            <a:xfrm>
              <a:off x="6610954" y="5074038"/>
              <a:ext cx="43586" cy="28726"/>
            </a:xfrm>
            <a:custGeom>
              <a:rect b="b" l="l" r="r" t="t"/>
              <a:pathLst>
                <a:path extrusionOk="0" h="837" w="1270">
                  <a:moveTo>
                    <a:pt x="672" y="1"/>
                  </a:moveTo>
                  <a:cubicBezTo>
                    <a:pt x="333" y="1"/>
                    <a:pt x="0" y="207"/>
                    <a:pt x="199" y="540"/>
                  </a:cubicBezTo>
                  <a:cubicBezTo>
                    <a:pt x="210" y="563"/>
                    <a:pt x="222" y="574"/>
                    <a:pt x="233" y="596"/>
                  </a:cubicBezTo>
                  <a:cubicBezTo>
                    <a:pt x="349" y="749"/>
                    <a:pt x="578" y="837"/>
                    <a:pt x="786" y="837"/>
                  </a:cubicBezTo>
                  <a:cubicBezTo>
                    <a:pt x="1042" y="837"/>
                    <a:pt x="1269" y="704"/>
                    <a:pt x="1226" y="393"/>
                  </a:cubicBezTo>
                  <a:cubicBezTo>
                    <a:pt x="1192" y="120"/>
                    <a:pt x="930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9" name="Google Shape;4679;p15"/>
            <p:cNvSpPr/>
            <p:nvPr/>
          </p:nvSpPr>
          <p:spPr>
            <a:xfrm>
              <a:off x="6291572" y="513341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63" y="1"/>
                  </a:moveTo>
                  <a:cubicBezTo>
                    <a:pt x="609" y="1"/>
                    <a:pt x="551" y="13"/>
                    <a:pt x="489" y="40"/>
                  </a:cubicBezTo>
                  <a:cubicBezTo>
                    <a:pt x="0" y="256"/>
                    <a:pt x="294" y="1115"/>
                    <a:pt x="674" y="1115"/>
                  </a:cubicBezTo>
                  <a:cubicBezTo>
                    <a:pt x="750" y="1115"/>
                    <a:pt x="829" y="1080"/>
                    <a:pt x="906" y="999"/>
                  </a:cubicBezTo>
                  <a:cubicBezTo>
                    <a:pt x="929" y="988"/>
                    <a:pt x="940" y="965"/>
                    <a:pt x="952" y="943"/>
                  </a:cubicBezTo>
                  <a:cubicBezTo>
                    <a:pt x="1180" y="655"/>
                    <a:pt x="105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0" name="Google Shape;4680;p15"/>
            <p:cNvSpPr/>
            <p:nvPr/>
          </p:nvSpPr>
          <p:spPr>
            <a:xfrm>
              <a:off x="6238582" y="5136947"/>
              <a:ext cx="50656" cy="29069"/>
            </a:xfrm>
            <a:custGeom>
              <a:rect b="b" l="l" r="r" t="t"/>
              <a:pathLst>
                <a:path extrusionOk="0" h="847" w="1476">
                  <a:moveTo>
                    <a:pt x="720" y="1"/>
                  </a:moveTo>
                  <a:cubicBezTo>
                    <a:pt x="374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0" y="847"/>
                  </a:cubicBezTo>
                  <a:cubicBezTo>
                    <a:pt x="1008" y="847"/>
                    <a:pt x="1476" y="457"/>
                    <a:pt x="1119" y="140"/>
                  </a:cubicBezTo>
                  <a:cubicBezTo>
                    <a:pt x="1096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1" name="Google Shape;4681;p15"/>
            <p:cNvSpPr/>
            <p:nvPr/>
          </p:nvSpPr>
          <p:spPr>
            <a:xfrm>
              <a:off x="6337389" y="5052417"/>
              <a:ext cx="51549" cy="34389"/>
            </a:xfrm>
            <a:custGeom>
              <a:rect b="b" l="l" r="r" t="t"/>
              <a:pathLst>
                <a:path extrusionOk="0" h="1002" w="1502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cubicBezTo>
                    <a:pt x="632" y="1001"/>
                    <a:pt x="655" y="1001"/>
                    <a:pt x="677" y="989"/>
                  </a:cubicBezTo>
                  <a:cubicBezTo>
                    <a:pt x="1106" y="933"/>
                    <a:pt x="1501" y="222"/>
                    <a:pt x="971" y="30"/>
                  </a:cubicBezTo>
                  <a:cubicBezTo>
                    <a:pt x="918" y="10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2" name="Google Shape;4682;p15"/>
            <p:cNvSpPr/>
            <p:nvPr/>
          </p:nvSpPr>
          <p:spPr>
            <a:xfrm>
              <a:off x="6459637" y="5099435"/>
              <a:ext cx="50897" cy="34629"/>
            </a:xfrm>
            <a:custGeom>
              <a:rect b="b" l="l" r="r" t="t"/>
              <a:pathLst>
                <a:path extrusionOk="0" h="1009" w="1483">
                  <a:moveTo>
                    <a:pt x="811" y="1"/>
                  </a:moveTo>
                  <a:cubicBezTo>
                    <a:pt x="295" y="1"/>
                    <a:pt x="1" y="1009"/>
                    <a:pt x="567" y="1009"/>
                  </a:cubicBezTo>
                  <a:cubicBezTo>
                    <a:pt x="579" y="1009"/>
                    <a:pt x="590" y="1008"/>
                    <a:pt x="602" y="1007"/>
                  </a:cubicBezTo>
                  <a:cubicBezTo>
                    <a:pt x="625" y="1007"/>
                    <a:pt x="659" y="1007"/>
                    <a:pt x="681" y="996"/>
                  </a:cubicBezTo>
                  <a:cubicBezTo>
                    <a:pt x="1087" y="928"/>
                    <a:pt x="1482" y="206"/>
                    <a:pt x="952" y="26"/>
                  </a:cubicBezTo>
                  <a:cubicBezTo>
                    <a:pt x="903" y="9"/>
                    <a:pt x="856" y="1"/>
                    <a:pt x="8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3" name="Google Shape;4683;p15"/>
            <p:cNvSpPr/>
            <p:nvPr/>
          </p:nvSpPr>
          <p:spPr>
            <a:xfrm>
              <a:off x="6368105" y="5131147"/>
              <a:ext cx="39193" cy="32741"/>
            </a:xfrm>
            <a:custGeom>
              <a:rect b="b" l="l" r="r" t="t"/>
              <a:pathLst>
                <a:path extrusionOk="0" h="954" w="1142">
                  <a:moveTo>
                    <a:pt x="484" y="0"/>
                  </a:moveTo>
                  <a:cubicBezTo>
                    <a:pt x="340" y="0"/>
                    <a:pt x="210" y="75"/>
                    <a:pt x="143" y="264"/>
                  </a:cubicBezTo>
                  <a:cubicBezTo>
                    <a:pt x="1" y="649"/>
                    <a:pt x="450" y="954"/>
                    <a:pt x="787" y="954"/>
                  </a:cubicBezTo>
                  <a:cubicBezTo>
                    <a:pt x="983" y="954"/>
                    <a:pt x="1142" y="851"/>
                    <a:pt x="1125" y="602"/>
                  </a:cubicBezTo>
                  <a:cubicBezTo>
                    <a:pt x="1125" y="580"/>
                    <a:pt x="1125" y="557"/>
                    <a:pt x="1114" y="535"/>
                  </a:cubicBezTo>
                  <a:cubicBezTo>
                    <a:pt x="1070" y="263"/>
                    <a:pt x="752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4" name="Google Shape;4684;p15"/>
            <p:cNvSpPr/>
            <p:nvPr/>
          </p:nvSpPr>
          <p:spPr>
            <a:xfrm>
              <a:off x="6360040" y="4972348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8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5" name="Google Shape;4685;p15"/>
            <p:cNvSpPr/>
            <p:nvPr/>
          </p:nvSpPr>
          <p:spPr>
            <a:xfrm>
              <a:off x="6417149" y="5071739"/>
              <a:ext cx="41081" cy="29206"/>
            </a:xfrm>
            <a:custGeom>
              <a:rect b="b" l="l" r="r" t="t"/>
              <a:pathLst>
                <a:path extrusionOk="0" h="851" w="1197">
                  <a:moveTo>
                    <a:pt x="420" y="0"/>
                  </a:moveTo>
                  <a:cubicBezTo>
                    <a:pt x="196" y="0"/>
                    <a:pt x="1" y="114"/>
                    <a:pt x="1" y="393"/>
                  </a:cubicBezTo>
                  <a:cubicBezTo>
                    <a:pt x="12" y="703"/>
                    <a:pt x="322" y="850"/>
                    <a:pt x="608" y="850"/>
                  </a:cubicBezTo>
                  <a:cubicBezTo>
                    <a:pt x="916" y="850"/>
                    <a:pt x="1196" y="680"/>
                    <a:pt x="1050" y="359"/>
                  </a:cubicBezTo>
                  <a:cubicBezTo>
                    <a:pt x="1039" y="347"/>
                    <a:pt x="1028" y="325"/>
                    <a:pt x="1016" y="302"/>
                  </a:cubicBezTo>
                  <a:cubicBezTo>
                    <a:pt x="908" y="120"/>
                    <a:pt x="649" y="0"/>
                    <a:pt x="42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6" name="Google Shape;4686;p15"/>
            <p:cNvSpPr/>
            <p:nvPr/>
          </p:nvSpPr>
          <p:spPr>
            <a:xfrm>
              <a:off x="6370885" y="4994862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560" y="1"/>
                  </a:moveTo>
                  <a:cubicBezTo>
                    <a:pt x="266" y="1"/>
                    <a:pt x="0" y="161"/>
                    <a:pt x="130" y="477"/>
                  </a:cubicBezTo>
                  <a:cubicBezTo>
                    <a:pt x="130" y="489"/>
                    <a:pt x="141" y="511"/>
                    <a:pt x="153" y="534"/>
                  </a:cubicBezTo>
                  <a:cubicBezTo>
                    <a:pt x="260" y="730"/>
                    <a:pt x="533" y="863"/>
                    <a:pt x="769" y="863"/>
                  </a:cubicBezTo>
                  <a:cubicBezTo>
                    <a:pt x="981" y="863"/>
                    <a:pt x="1163" y="756"/>
                    <a:pt x="1168" y="489"/>
                  </a:cubicBezTo>
                  <a:cubicBezTo>
                    <a:pt x="1180" y="161"/>
                    <a:pt x="855" y="1"/>
                    <a:pt x="56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7" name="Google Shape;4687;p15"/>
            <p:cNvSpPr/>
            <p:nvPr/>
          </p:nvSpPr>
          <p:spPr>
            <a:xfrm>
              <a:off x="6511082" y="4991945"/>
              <a:ext cx="41218" cy="29241"/>
            </a:xfrm>
            <a:custGeom>
              <a:rect b="b" l="l" r="r" t="t"/>
              <a:pathLst>
                <a:path extrusionOk="0" h="852" w="1201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1" y="705"/>
                    <a:pt x="324" y="852"/>
                    <a:pt x="613" y="852"/>
                  </a:cubicBezTo>
                  <a:cubicBezTo>
                    <a:pt x="920" y="852"/>
                    <a:pt x="1201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8" name="Google Shape;4688;p15"/>
            <p:cNvSpPr/>
            <p:nvPr/>
          </p:nvSpPr>
          <p:spPr>
            <a:xfrm>
              <a:off x="6391992" y="4913730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3" y="43"/>
                    <a:pt x="542" y="54"/>
                    <a:pt x="519" y="65"/>
                  </a:cubicBezTo>
                  <a:cubicBezTo>
                    <a:pt x="147" y="269"/>
                    <a:pt x="0" y="1070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02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9" name="Google Shape;4689;p15"/>
            <p:cNvSpPr/>
            <p:nvPr/>
          </p:nvSpPr>
          <p:spPr>
            <a:xfrm>
              <a:off x="6573064" y="5111379"/>
              <a:ext cx="38953" cy="32913"/>
            </a:xfrm>
            <a:custGeom>
              <a:rect b="b" l="l" r="r" t="t"/>
              <a:pathLst>
                <a:path extrusionOk="0" h="959" w="1135">
                  <a:moveTo>
                    <a:pt x="487" y="1"/>
                  </a:moveTo>
                  <a:cubicBezTo>
                    <a:pt x="348" y="1"/>
                    <a:pt x="221" y="73"/>
                    <a:pt x="152" y="253"/>
                  </a:cubicBezTo>
                  <a:cubicBezTo>
                    <a:pt x="0" y="643"/>
                    <a:pt x="453" y="959"/>
                    <a:pt x="791" y="959"/>
                  </a:cubicBezTo>
                  <a:cubicBezTo>
                    <a:pt x="981" y="959"/>
                    <a:pt x="1135" y="858"/>
                    <a:pt x="1122" y="614"/>
                  </a:cubicBezTo>
                  <a:cubicBezTo>
                    <a:pt x="1122" y="592"/>
                    <a:pt x="1122" y="569"/>
                    <a:pt x="1122" y="547"/>
                  </a:cubicBezTo>
                  <a:cubicBezTo>
                    <a:pt x="1078" y="271"/>
                    <a:pt x="758" y="1"/>
                    <a:pt x="48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0" name="Google Shape;4690;p15"/>
            <p:cNvSpPr/>
            <p:nvPr/>
          </p:nvSpPr>
          <p:spPr>
            <a:xfrm>
              <a:off x="6550688" y="5091370"/>
              <a:ext cx="41562" cy="37134"/>
            </a:xfrm>
            <a:custGeom>
              <a:rect b="b" l="l" r="r" t="t"/>
              <a:pathLst>
                <a:path extrusionOk="0" h="1082" w="1211">
                  <a:moveTo>
                    <a:pt x="630" y="1"/>
                  </a:moveTo>
                  <a:cubicBezTo>
                    <a:pt x="47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46" y="1039"/>
                    <a:pt x="669" y="1028"/>
                    <a:pt x="691" y="1017"/>
                  </a:cubicBezTo>
                  <a:cubicBezTo>
                    <a:pt x="1052" y="814"/>
                    <a:pt x="1210" y="24"/>
                    <a:pt x="646" y="1"/>
                  </a:cubicBezTo>
                  <a:cubicBezTo>
                    <a:pt x="640" y="1"/>
                    <a:pt x="635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1" name="Google Shape;4691;p15"/>
            <p:cNvSpPr/>
            <p:nvPr/>
          </p:nvSpPr>
          <p:spPr>
            <a:xfrm>
              <a:off x="6372807" y="5074828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0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2" name="Google Shape;4692;p15"/>
            <p:cNvSpPr/>
            <p:nvPr/>
          </p:nvSpPr>
          <p:spPr>
            <a:xfrm>
              <a:off x="6569358" y="5149645"/>
              <a:ext cx="48357" cy="35590"/>
            </a:xfrm>
            <a:custGeom>
              <a:rect b="b" l="l" r="r" t="t"/>
              <a:pathLst>
                <a:path extrusionOk="0" h="1037" w="1409">
                  <a:moveTo>
                    <a:pt x="881" y="0"/>
                  </a:moveTo>
                  <a:cubicBezTo>
                    <a:pt x="856" y="0"/>
                    <a:pt x="830" y="2"/>
                    <a:pt x="802" y="7"/>
                  </a:cubicBezTo>
                  <a:lnTo>
                    <a:pt x="734" y="30"/>
                  </a:lnTo>
                  <a:cubicBezTo>
                    <a:pt x="328" y="142"/>
                    <a:pt x="0" y="887"/>
                    <a:pt x="553" y="1023"/>
                  </a:cubicBezTo>
                  <a:cubicBezTo>
                    <a:pt x="590" y="1032"/>
                    <a:pt x="626" y="1036"/>
                    <a:pt x="660" y="1036"/>
                  </a:cubicBezTo>
                  <a:cubicBezTo>
                    <a:pt x="1190" y="1036"/>
                    <a:pt x="1409" y="0"/>
                    <a:pt x="88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3" name="Google Shape;4693;p15"/>
            <p:cNvSpPr/>
            <p:nvPr/>
          </p:nvSpPr>
          <p:spPr>
            <a:xfrm>
              <a:off x="6412412" y="4998397"/>
              <a:ext cx="42728" cy="36619"/>
            </a:xfrm>
            <a:custGeom>
              <a:rect b="b" l="l" r="r" t="t"/>
              <a:pathLst>
                <a:path extrusionOk="0" h="1067" w="1245">
                  <a:moveTo>
                    <a:pt x="648" y="1"/>
                  </a:moveTo>
                  <a:cubicBezTo>
                    <a:pt x="75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5" y="1029"/>
                    <a:pt x="658" y="1018"/>
                    <a:pt x="680" y="1018"/>
                  </a:cubicBezTo>
                  <a:cubicBezTo>
                    <a:pt x="1053" y="826"/>
                    <a:pt x="1245" y="36"/>
                    <a:pt x="680" y="2"/>
                  </a:cubicBezTo>
                  <a:cubicBezTo>
                    <a:pt x="669" y="1"/>
                    <a:pt x="658" y="1"/>
                    <a:pt x="64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4" name="Google Shape;4694;p15"/>
            <p:cNvSpPr/>
            <p:nvPr/>
          </p:nvSpPr>
          <p:spPr>
            <a:xfrm>
              <a:off x="6328088" y="4955154"/>
              <a:ext cx="41596" cy="37134"/>
            </a:xfrm>
            <a:custGeom>
              <a:rect b="b" l="l" r="r" t="t"/>
              <a:pathLst>
                <a:path extrusionOk="0" h="1082" w="1212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5" y="43"/>
                    <a:pt x="542" y="55"/>
                    <a:pt x="520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12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5" name="Google Shape;4695;p15"/>
            <p:cNvSpPr/>
            <p:nvPr/>
          </p:nvSpPr>
          <p:spPr>
            <a:xfrm>
              <a:off x="6335879" y="5163270"/>
              <a:ext cx="41218" cy="29344"/>
            </a:xfrm>
            <a:custGeom>
              <a:rect b="b" l="l" r="r" t="t"/>
              <a:pathLst>
                <a:path extrusionOk="0" h="855" w="1201">
                  <a:moveTo>
                    <a:pt x="584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68" y="535"/>
                    <a:pt x="180" y="547"/>
                  </a:cubicBezTo>
                  <a:cubicBezTo>
                    <a:pt x="289" y="732"/>
                    <a:pt x="556" y="854"/>
                    <a:pt x="789" y="854"/>
                  </a:cubicBezTo>
                  <a:cubicBezTo>
                    <a:pt x="1010" y="854"/>
                    <a:pt x="1201" y="743"/>
                    <a:pt x="1195" y="468"/>
                  </a:cubicBezTo>
                  <a:cubicBezTo>
                    <a:pt x="1184" y="151"/>
                    <a:pt x="871" y="0"/>
                    <a:pt x="5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6" name="Google Shape;4696;p15"/>
            <p:cNvSpPr/>
            <p:nvPr/>
          </p:nvSpPr>
          <p:spPr>
            <a:xfrm>
              <a:off x="6400881" y="4934047"/>
              <a:ext cx="51377" cy="28966"/>
            </a:xfrm>
            <a:custGeom>
              <a:rect b="b" l="l" r="r" t="t"/>
              <a:pathLst>
                <a:path extrusionOk="0" h="844" w="1497">
                  <a:moveTo>
                    <a:pt x="744" y="1"/>
                  </a:moveTo>
                  <a:cubicBezTo>
                    <a:pt x="390" y="1"/>
                    <a:pt x="0" y="240"/>
                    <a:pt x="204" y="613"/>
                  </a:cubicBezTo>
                  <a:cubicBezTo>
                    <a:pt x="291" y="778"/>
                    <a:pt x="447" y="844"/>
                    <a:pt x="612" y="844"/>
                  </a:cubicBezTo>
                  <a:cubicBezTo>
                    <a:pt x="1024" y="844"/>
                    <a:pt x="1497" y="434"/>
                    <a:pt x="1118" y="128"/>
                  </a:cubicBezTo>
                  <a:cubicBezTo>
                    <a:pt x="1107" y="117"/>
                    <a:pt x="1084" y="94"/>
                    <a:pt x="1062" y="83"/>
                  </a:cubicBezTo>
                  <a:cubicBezTo>
                    <a:pt x="975" y="27"/>
                    <a:pt x="861" y="1"/>
                    <a:pt x="74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7" name="Google Shape;4697;p15"/>
            <p:cNvSpPr/>
            <p:nvPr/>
          </p:nvSpPr>
          <p:spPr>
            <a:xfrm>
              <a:off x="6352490" y="4829955"/>
              <a:ext cx="50862" cy="34595"/>
            </a:xfrm>
            <a:custGeom>
              <a:rect b="b" l="l" r="r" t="t"/>
              <a:pathLst>
                <a:path extrusionOk="0" h="1008" w="1482">
                  <a:moveTo>
                    <a:pt x="915" y="0"/>
                  </a:moveTo>
                  <a:cubicBezTo>
                    <a:pt x="904" y="0"/>
                    <a:pt x="892" y="1"/>
                    <a:pt x="881" y="1"/>
                  </a:cubicBezTo>
                  <a:lnTo>
                    <a:pt x="802" y="13"/>
                  </a:lnTo>
                  <a:cubicBezTo>
                    <a:pt x="395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2" y="0"/>
                    <a:pt x="9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8" name="Google Shape;4698;p15"/>
            <p:cNvSpPr/>
            <p:nvPr/>
          </p:nvSpPr>
          <p:spPr>
            <a:xfrm>
              <a:off x="6403901" y="4847767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667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25"/>
                    <a:pt x="1256" y="35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9" name="Google Shape;4699;p15"/>
            <p:cNvSpPr/>
            <p:nvPr/>
          </p:nvSpPr>
          <p:spPr>
            <a:xfrm>
              <a:off x="6507547" y="5144703"/>
              <a:ext cx="39571" cy="38164"/>
            </a:xfrm>
            <a:custGeom>
              <a:rect b="b" l="l" r="r" t="t"/>
              <a:pathLst>
                <a:path extrusionOk="0" h="1112" w="1153">
                  <a:moveTo>
                    <a:pt x="659" y="1"/>
                  </a:moveTo>
                  <a:cubicBezTo>
                    <a:pt x="615" y="1"/>
                    <a:pt x="567" y="9"/>
                    <a:pt x="515" y="27"/>
                  </a:cubicBezTo>
                  <a:cubicBezTo>
                    <a:pt x="0" y="199"/>
                    <a:pt x="235" y="1111"/>
                    <a:pt x="626" y="1111"/>
                  </a:cubicBezTo>
                  <a:cubicBezTo>
                    <a:pt x="698" y="1111"/>
                    <a:pt x="775" y="1080"/>
                    <a:pt x="854" y="1009"/>
                  </a:cubicBezTo>
                  <a:cubicBezTo>
                    <a:pt x="865" y="997"/>
                    <a:pt x="887" y="975"/>
                    <a:pt x="899" y="964"/>
                  </a:cubicBezTo>
                  <a:cubicBezTo>
                    <a:pt x="1153" y="679"/>
                    <a:pt x="1059" y="1"/>
                    <a:pt x="65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0" name="Google Shape;4700;p15"/>
            <p:cNvSpPr/>
            <p:nvPr/>
          </p:nvSpPr>
          <p:spPr>
            <a:xfrm>
              <a:off x="6508440" y="5058594"/>
              <a:ext cx="40429" cy="38061"/>
            </a:xfrm>
            <a:custGeom>
              <a:rect b="b" l="l" r="r" t="t"/>
              <a:pathLst>
                <a:path extrusionOk="0" h="1109" w="1178">
                  <a:moveTo>
                    <a:pt x="501" y="1"/>
                  </a:moveTo>
                  <a:cubicBezTo>
                    <a:pt x="423" y="1"/>
                    <a:pt x="342" y="37"/>
                    <a:pt x="263" y="121"/>
                  </a:cubicBezTo>
                  <a:cubicBezTo>
                    <a:pt x="252" y="132"/>
                    <a:pt x="230" y="155"/>
                    <a:pt x="218" y="166"/>
                  </a:cubicBezTo>
                  <a:cubicBezTo>
                    <a:pt x="0" y="464"/>
                    <a:pt x="122" y="1109"/>
                    <a:pt x="506" y="1109"/>
                  </a:cubicBezTo>
                  <a:cubicBezTo>
                    <a:pt x="559" y="1109"/>
                    <a:pt x="618" y="1096"/>
                    <a:pt x="681" y="1069"/>
                  </a:cubicBezTo>
                  <a:cubicBezTo>
                    <a:pt x="1177" y="854"/>
                    <a:pt x="881" y="1"/>
                    <a:pt x="50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1" name="Google Shape;4701;p15"/>
            <p:cNvSpPr/>
            <p:nvPr/>
          </p:nvSpPr>
          <p:spPr>
            <a:xfrm>
              <a:off x="6609684" y="515366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670" y="1"/>
                  </a:moveTo>
                  <a:cubicBezTo>
                    <a:pt x="613" y="1"/>
                    <a:pt x="551" y="15"/>
                    <a:pt x="484" y="48"/>
                  </a:cubicBezTo>
                  <a:cubicBezTo>
                    <a:pt x="1" y="281"/>
                    <a:pt x="314" y="1111"/>
                    <a:pt x="692" y="1111"/>
                  </a:cubicBezTo>
                  <a:cubicBezTo>
                    <a:pt x="773" y="1111"/>
                    <a:pt x="856" y="1074"/>
                    <a:pt x="936" y="985"/>
                  </a:cubicBezTo>
                  <a:cubicBezTo>
                    <a:pt x="947" y="973"/>
                    <a:pt x="958" y="951"/>
                    <a:pt x="981" y="928"/>
                  </a:cubicBezTo>
                  <a:cubicBezTo>
                    <a:pt x="1186" y="634"/>
                    <a:pt x="1044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2" name="Google Shape;4702;p15"/>
            <p:cNvSpPr/>
            <p:nvPr/>
          </p:nvSpPr>
          <p:spPr>
            <a:xfrm>
              <a:off x="6323386" y="4730907"/>
              <a:ext cx="51205" cy="28932"/>
            </a:xfrm>
            <a:custGeom>
              <a:rect b="b" l="l" r="r" t="t"/>
              <a:pathLst>
                <a:path extrusionOk="0" h="843" w="1492">
                  <a:moveTo>
                    <a:pt x="731" y="0"/>
                  </a:moveTo>
                  <a:cubicBezTo>
                    <a:pt x="377" y="0"/>
                    <a:pt x="0" y="241"/>
                    <a:pt x="194" y="619"/>
                  </a:cubicBezTo>
                  <a:cubicBezTo>
                    <a:pt x="280" y="779"/>
                    <a:pt x="433" y="843"/>
                    <a:pt x="596" y="843"/>
                  </a:cubicBezTo>
                  <a:cubicBezTo>
                    <a:pt x="1010" y="843"/>
                    <a:pt x="1492" y="430"/>
                    <a:pt x="1119" y="123"/>
                  </a:cubicBezTo>
                  <a:lnTo>
                    <a:pt x="1063" y="89"/>
                  </a:lnTo>
                  <a:cubicBezTo>
                    <a:pt x="971" y="28"/>
                    <a:pt x="852" y="0"/>
                    <a:pt x="73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3" name="Google Shape;4703;p15"/>
            <p:cNvSpPr/>
            <p:nvPr/>
          </p:nvSpPr>
          <p:spPr>
            <a:xfrm>
              <a:off x="6353691" y="4897153"/>
              <a:ext cx="40017" cy="37031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4" name="Google Shape;4704;p15"/>
            <p:cNvSpPr/>
            <p:nvPr/>
          </p:nvSpPr>
          <p:spPr>
            <a:xfrm>
              <a:off x="6312232" y="5105853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3" y="0"/>
                  </a:moveTo>
                  <a:cubicBezTo>
                    <a:pt x="279" y="0"/>
                    <a:pt x="1" y="168"/>
                    <a:pt x="146" y="482"/>
                  </a:cubicBezTo>
                  <a:cubicBezTo>
                    <a:pt x="146" y="504"/>
                    <a:pt x="158" y="527"/>
                    <a:pt x="180" y="538"/>
                  </a:cubicBezTo>
                  <a:cubicBezTo>
                    <a:pt x="284" y="728"/>
                    <a:pt x="545" y="850"/>
                    <a:pt x="775" y="850"/>
                  </a:cubicBezTo>
                  <a:cubicBezTo>
                    <a:pt x="997" y="850"/>
                    <a:pt x="1190" y="736"/>
                    <a:pt x="1185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5" name="Google Shape;4705;p15"/>
            <p:cNvSpPr/>
            <p:nvPr/>
          </p:nvSpPr>
          <p:spPr>
            <a:xfrm>
              <a:off x="6421610" y="5137359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408" y="0"/>
                  </a:moveTo>
                  <a:cubicBezTo>
                    <a:pt x="196" y="0"/>
                    <a:pt x="12" y="108"/>
                    <a:pt x="6" y="376"/>
                  </a:cubicBezTo>
                  <a:cubicBezTo>
                    <a:pt x="1" y="698"/>
                    <a:pt x="325" y="856"/>
                    <a:pt x="618" y="856"/>
                  </a:cubicBezTo>
                  <a:cubicBezTo>
                    <a:pt x="912" y="856"/>
                    <a:pt x="1174" y="698"/>
                    <a:pt x="1044" y="388"/>
                  </a:cubicBezTo>
                  <a:cubicBezTo>
                    <a:pt x="1033" y="365"/>
                    <a:pt x="1022" y="342"/>
                    <a:pt x="1010" y="320"/>
                  </a:cubicBezTo>
                  <a:cubicBezTo>
                    <a:pt x="910" y="131"/>
                    <a:pt x="642" y="0"/>
                    <a:pt x="4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6" name="Google Shape;4706;p15"/>
            <p:cNvSpPr/>
            <p:nvPr/>
          </p:nvSpPr>
          <p:spPr>
            <a:xfrm>
              <a:off x="6330868" y="5023107"/>
              <a:ext cx="43346" cy="28726"/>
            </a:xfrm>
            <a:custGeom>
              <a:rect b="b" l="l" r="r" t="t"/>
              <a:pathLst>
                <a:path extrusionOk="0" h="837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17"/>
                    <a:pt x="337" y="837"/>
                    <a:pt x="594" y="837"/>
                  </a:cubicBezTo>
                  <a:cubicBezTo>
                    <a:pt x="931" y="837"/>
                    <a:pt x="1263" y="631"/>
                    <a:pt x="1070" y="298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7" name="Google Shape;4707;p15"/>
            <p:cNvSpPr/>
            <p:nvPr/>
          </p:nvSpPr>
          <p:spPr>
            <a:xfrm>
              <a:off x="6304648" y="4984875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630" y="1"/>
                  </a:moveTo>
                  <a:cubicBezTo>
                    <a:pt x="40" y="1"/>
                    <a:pt x="0" y="1082"/>
                    <a:pt x="468" y="1082"/>
                  </a:cubicBezTo>
                  <a:cubicBezTo>
                    <a:pt x="513" y="1082"/>
                    <a:pt x="562" y="1072"/>
                    <a:pt x="616" y="1050"/>
                  </a:cubicBezTo>
                  <a:cubicBezTo>
                    <a:pt x="638" y="1039"/>
                    <a:pt x="661" y="1028"/>
                    <a:pt x="683" y="1017"/>
                  </a:cubicBezTo>
                  <a:cubicBezTo>
                    <a:pt x="1056" y="813"/>
                    <a:pt x="1203" y="12"/>
                    <a:pt x="638" y="1"/>
                  </a:cubicBezTo>
                  <a:cubicBezTo>
                    <a:pt x="635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8" name="Google Shape;4708;p15"/>
            <p:cNvSpPr/>
            <p:nvPr/>
          </p:nvSpPr>
          <p:spPr>
            <a:xfrm>
              <a:off x="6438564" y="4950692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1" y="1"/>
                  </a:moveTo>
                  <a:cubicBezTo>
                    <a:pt x="153" y="1"/>
                    <a:pt x="1" y="100"/>
                    <a:pt x="9" y="343"/>
                  </a:cubicBezTo>
                  <a:cubicBezTo>
                    <a:pt x="9" y="365"/>
                    <a:pt x="9" y="388"/>
                    <a:pt x="9" y="410"/>
                  </a:cubicBezTo>
                  <a:cubicBezTo>
                    <a:pt x="53" y="686"/>
                    <a:pt x="373" y="956"/>
                    <a:pt x="644" y="956"/>
                  </a:cubicBezTo>
                  <a:cubicBezTo>
                    <a:pt x="783" y="956"/>
                    <a:pt x="910" y="884"/>
                    <a:pt x="979" y="704"/>
                  </a:cubicBezTo>
                  <a:cubicBezTo>
                    <a:pt x="1131" y="320"/>
                    <a:pt x="679" y="1"/>
                    <a:pt x="34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9" name="Google Shape;4709;p15"/>
            <p:cNvSpPr/>
            <p:nvPr/>
          </p:nvSpPr>
          <p:spPr>
            <a:xfrm>
              <a:off x="6482597" y="5013258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0"/>
                  </a:moveTo>
                  <a:cubicBezTo>
                    <a:pt x="692" y="0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5"/>
                  </a:cubicBezTo>
                  <a:cubicBezTo>
                    <a:pt x="148" y="269"/>
                    <a:pt x="1" y="1058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0"/>
                    <a:pt x="73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0" name="Google Shape;4710;p15"/>
            <p:cNvSpPr/>
            <p:nvPr/>
          </p:nvSpPr>
          <p:spPr>
            <a:xfrm>
              <a:off x="6455896" y="5014390"/>
              <a:ext cx="40498" cy="29481"/>
            </a:xfrm>
            <a:custGeom>
              <a:rect b="b" l="l" r="r" t="t"/>
              <a:pathLst>
                <a:path extrusionOk="0" h="859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6" y="484"/>
                    <a:pt x="147" y="506"/>
                    <a:pt x="158" y="529"/>
                  </a:cubicBezTo>
                  <a:cubicBezTo>
                    <a:pt x="265" y="725"/>
                    <a:pt x="538" y="859"/>
                    <a:pt x="774" y="859"/>
                  </a:cubicBezTo>
                  <a:cubicBezTo>
                    <a:pt x="986" y="859"/>
                    <a:pt x="1168" y="751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1" name="Google Shape;4711;p15"/>
            <p:cNvSpPr/>
            <p:nvPr/>
          </p:nvSpPr>
          <p:spPr>
            <a:xfrm>
              <a:off x="6468285" y="5054201"/>
              <a:ext cx="41287" cy="36825"/>
            </a:xfrm>
            <a:custGeom>
              <a:rect b="b" l="l" r="r" t="t"/>
              <a:pathLst>
                <a:path extrusionOk="0" h="1073" w="1203">
                  <a:moveTo>
                    <a:pt x="740" y="1"/>
                  </a:moveTo>
                  <a:cubicBezTo>
                    <a:pt x="694" y="1"/>
                    <a:pt x="643" y="11"/>
                    <a:pt x="587" y="35"/>
                  </a:cubicBezTo>
                  <a:cubicBezTo>
                    <a:pt x="565" y="46"/>
                    <a:pt x="542" y="46"/>
                    <a:pt x="519" y="69"/>
                  </a:cubicBezTo>
                  <a:cubicBezTo>
                    <a:pt x="147" y="260"/>
                    <a:pt x="0" y="1062"/>
                    <a:pt x="565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60" y="1073"/>
                    <a:pt x="1202" y="1"/>
                    <a:pt x="74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2" name="Google Shape;4712;p15"/>
            <p:cNvSpPr/>
            <p:nvPr/>
          </p:nvSpPr>
          <p:spPr>
            <a:xfrm>
              <a:off x="6248534" y="508234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1" y="0"/>
                  </a:moveTo>
                  <a:cubicBezTo>
                    <a:pt x="260" y="0"/>
                    <a:pt x="0" y="158"/>
                    <a:pt x="129" y="467"/>
                  </a:cubicBezTo>
                  <a:cubicBezTo>
                    <a:pt x="129" y="490"/>
                    <a:pt x="141" y="512"/>
                    <a:pt x="152" y="535"/>
                  </a:cubicBezTo>
                  <a:cubicBezTo>
                    <a:pt x="260" y="726"/>
                    <a:pt x="535" y="861"/>
                    <a:pt x="772" y="861"/>
                  </a:cubicBezTo>
                  <a:cubicBezTo>
                    <a:pt x="982" y="861"/>
                    <a:pt x="1162" y="755"/>
                    <a:pt x="1167" y="490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3" name="Google Shape;4713;p15"/>
            <p:cNvSpPr/>
            <p:nvPr/>
          </p:nvSpPr>
          <p:spPr>
            <a:xfrm>
              <a:off x="6314875" y="4923648"/>
              <a:ext cx="43072" cy="36619"/>
            </a:xfrm>
            <a:custGeom>
              <a:rect b="b" l="l" r="r" t="t"/>
              <a:pathLst>
                <a:path extrusionOk="0" h="1067" w="1255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cubicBezTo>
                    <a:pt x="645" y="1029"/>
                    <a:pt x="668" y="1018"/>
                    <a:pt x="690" y="1006"/>
                  </a:cubicBezTo>
                  <a:cubicBezTo>
                    <a:pt x="1062" y="826"/>
                    <a:pt x="1254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4" name="Google Shape;4714;p15"/>
            <p:cNvSpPr/>
            <p:nvPr/>
          </p:nvSpPr>
          <p:spPr>
            <a:xfrm>
              <a:off x="6285085" y="5061855"/>
              <a:ext cx="51446" cy="28726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90" y="0"/>
                    <a:pt x="0" y="240"/>
                    <a:pt x="204" y="613"/>
                  </a:cubicBezTo>
                  <a:cubicBezTo>
                    <a:pt x="287" y="772"/>
                    <a:pt x="438" y="836"/>
                    <a:pt x="601" y="836"/>
                  </a:cubicBezTo>
                  <a:cubicBezTo>
                    <a:pt x="1014" y="836"/>
                    <a:pt x="1499" y="424"/>
                    <a:pt x="1118" y="116"/>
                  </a:cubicBezTo>
                  <a:cubicBezTo>
                    <a:pt x="1095" y="105"/>
                    <a:pt x="1073" y="94"/>
                    <a:pt x="1062" y="83"/>
                  </a:cubicBezTo>
                  <a:cubicBezTo>
                    <a:pt x="975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5" name="Google Shape;4715;p15"/>
            <p:cNvSpPr/>
            <p:nvPr/>
          </p:nvSpPr>
          <p:spPr>
            <a:xfrm>
              <a:off x="6468663" y="515568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40" y="0"/>
                  </a:moveTo>
                  <a:cubicBezTo>
                    <a:pt x="694" y="0"/>
                    <a:pt x="643" y="11"/>
                    <a:pt x="587" y="34"/>
                  </a:cubicBezTo>
                  <a:cubicBezTo>
                    <a:pt x="565" y="34"/>
                    <a:pt x="542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2"/>
                    <a:pt x="573" y="1072"/>
                  </a:cubicBezTo>
                  <a:cubicBezTo>
                    <a:pt x="1150" y="1072"/>
                    <a:pt x="1201" y="0"/>
                    <a:pt x="74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6" name="Google Shape;4716;p15"/>
            <p:cNvSpPr/>
            <p:nvPr/>
          </p:nvSpPr>
          <p:spPr>
            <a:xfrm>
              <a:off x="6246304" y="5005295"/>
              <a:ext cx="41150" cy="37821"/>
            </a:xfrm>
            <a:custGeom>
              <a:rect b="b" l="l" r="r" t="t"/>
              <a:pathLst>
                <a:path extrusionOk="0" h="1102" w="1199">
                  <a:moveTo>
                    <a:pt x="447" y="0"/>
                  </a:moveTo>
                  <a:cubicBezTo>
                    <a:pt x="352" y="0"/>
                    <a:pt x="258" y="51"/>
                    <a:pt x="183" y="173"/>
                  </a:cubicBezTo>
                  <a:cubicBezTo>
                    <a:pt x="172" y="185"/>
                    <a:pt x="160" y="207"/>
                    <a:pt x="149" y="230"/>
                  </a:cubicBezTo>
                  <a:cubicBezTo>
                    <a:pt x="0" y="546"/>
                    <a:pt x="205" y="1102"/>
                    <a:pt x="541" y="1102"/>
                  </a:cubicBezTo>
                  <a:cubicBezTo>
                    <a:pt x="612" y="1102"/>
                    <a:pt x="689" y="1077"/>
                    <a:pt x="770" y="1020"/>
                  </a:cubicBezTo>
                  <a:cubicBezTo>
                    <a:pt x="1198" y="725"/>
                    <a:pt x="808" y="0"/>
                    <a:pt x="4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7" name="Google Shape;4717;p15"/>
            <p:cNvSpPr/>
            <p:nvPr/>
          </p:nvSpPr>
          <p:spPr>
            <a:xfrm>
              <a:off x="6416428" y="5036183"/>
              <a:ext cx="40017" cy="37031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84" y="75"/>
                  </a:cubicBezTo>
                  <a:cubicBezTo>
                    <a:pt x="126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8" name="Google Shape;4718;p15"/>
            <p:cNvSpPr/>
            <p:nvPr/>
          </p:nvSpPr>
          <p:spPr>
            <a:xfrm>
              <a:off x="6473708" y="4988067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735" y="1"/>
                  </a:moveTo>
                  <a:cubicBezTo>
                    <a:pt x="690" y="1"/>
                    <a:pt x="641" y="11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63" y="1082"/>
                    <a:pt x="1202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9" name="Google Shape;4719;p15"/>
            <p:cNvSpPr/>
            <p:nvPr/>
          </p:nvSpPr>
          <p:spPr>
            <a:xfrm>
              <a:off x="6405445" y="4977462"/>
              <a:ext cx="51240" cy="35006"/>
            </a:xfrm>
            <a:custGeom>
              <a:rect b="b" l="l" r="r" t="t"/>
              <a:pathLst>
                <a:path extrusionOk="0" h="1020" w="1493">
                  <a:moveTo>
                    <a:pt x="811" y="0"/>
                  </a:moveTo>
                  <a:cubicBezTo>
                    <a:pt x="295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98" y="928"/>
                    <a:pt x="1493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0" name="Google Shape;4720;p15"/>
            <p:cNvSpPr/>
            <p:nvPr/>
          </p:nvSpPr>
          <p:spPr>
            <a:xfrm>
              <a:off x="6340340" y="4788153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67" y="1081"/>
                  </a:cubicBezTo>
                  <a:cubicBezTo>
                    <a:pt x="511" y="1081"/>
                    <a:pt x="560" y="1072"/>
                    <a:pt x="614" y="1050"/>
                  </a:cubicBezTo>
                  <a:cubicBezTo>
                    <a:pt x="636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1" name="Google Shape;4721;p15"/>
            <p:cNvSpPr/>
            <p:nvPr/>
          </p:nvSpPr>
          <p:spPr>
            <a:xfrm>
              <a:off x="6312987" y="4849894"/>
              <a:ext cx="43346" cy="28692"/>
            </a:xfrm>
            <a:custGeom>
              <a:rect b="b" l="l" r="r" t="t"/>
              <a:pathLst>
                <a:path extrusionOk="0" h="836" w="1263">
                  <a:moveTo>
                    <a:pt x="664" y="1"/>
                  </a:moveTo>
                  <a:cubicBezTo>
                    <a:pt x="328" y="1"/>
                    <a:pt x="1" y="206"/>
                    <a:pt x="192" y="537"/>
                  </a:cubicBezTo>
                  <a:cubicBezTo>
                    <a:pt x="203" y="560"/>
                    <a:pt x="215" y="571"/>
                    <a:pt x="237" y="594"/>
                  </a:cubicBezTo>
                  <a:cubicBezTo>
                    <a:pt x="349" y="747"/>
                    <a:pt x="577" y="835"/>
                    <a:pt x="785" y="835"/>
                  </a:cubicBezTo>
                  <a:cubicBezTo>
                    <a:pt x="1038" y="835"/>
                    <a:pt x="1262" y="705"/>
                    <a:pt x="1219" y="402"/>
                  </a:cubicBezTo>
                  <a:cubicBezTo>
                    <a:pt x="1185" y="122"/>
                    <a:pt x="922" y="1"/>
                    <a:pt x="66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2" name="Google Shape;4722;p15"/>
            <p:cNvSpPr/>
            <p:nvPr/>
          </p:nvSpPr>
          <p:spPr>
            <a:xfrm>
              <a:off x="6650902" y="5117385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41" y="507"/>
                    <a:pt x="152" y="530"/>
                  </a:cubicBezTo>
                  <a:cubicBezTo>
                    <a:pt x="259" y="726"/>
                    <a:pt x="532" y="859"/>
                    <a:pt x="768" y="859"/>
                  </a:cubicBezTo>
                  <a:cubicBezTo>
                    <a:pt x="980" y="859"/>
                    <a:pt x="1162" y="751"/>
                    <a:pt x="1168" y="484"/>
                  </a:cubicBezTo>
                  <a:cubicBezTo>
                    <a:pt x="1173" y="161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3" name="Google Shape;4723;p15"/>
            <p:cNvSpPr/>
            <p:nvPr/>
          </p:nvSpPr>
          <p:spPr>
            <a:xfrm>
              <a:off x="6354137" y="4872820"/>
              <a:ext cx="39228" cy="32673"/>
            </a:xfrm>
            <a:custGeom>
              <a:rect b="b" l="l" r="r" t="t"/>
              <a:pathLst>
                <a:path extrusionOk="0" h="952" w="1143">
                  <a:moveTo>
                    <a:pt x="486" y="0"/>
                  </a:moveTo>
                  <a:cubicBezTo>
                    <a:pt x="342" y="0"/>
                    <a:pt x="211" y="75"/>
                    <a:pt x="144" y="264"/>
                  </a:cubicBezTo>
                  <a:cubicBezTo>
                    <a:pt x="1" y="644"/>
                    <a:pt x="454" y="951"/>
                    <a:pt x="792" y="951"/>
                  </a:cubicBezTo>
                  <a:cubicBezTo>
                    <a:pt x="986" y="951"/>
                    <a:pt x="1142" y="850"/>
                    <a:pt x="1126" y="603"/>
                  </a:cubicBezTo>
                  <a:cubicBezTo>
                    <a:pt x="1126" y="580"/>
                    <a:pt x="1126" y="547"/>
                    <a:pt x="1126" y="524"/>
                  </a:cubicBezTo>
                  <a:cubicBezTo>
                    <a:pt x="1075" y="260"/>
                    <a:pt x="756" y="0"/>
                    <a:pt x="48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4" name="Google Shape;4724;p15"/>
            <p:cNvSpPr/>
            <p:nvPr/>
          </p:nvSpPr>
          <p:spPr>
            <a:xfrm>
              <a:off x="6557723" y="5027844"/>
              <a:ext cx="43037" cy="36585"/>
            </a:xfrm>
            <a:custGeom>
              <a:rect b="b" l="l" r="r" t="t"/>
              <a:pathLst>
                <a:path extrusionOk="0" h="1066" w="1254">
                  <a:moveTo>
                    <a:pt x="656" y="0"/>
                  </a:moveTo>
                  <a:cubicBezTo>
                    <a:pt x="83" y="0"/>
                    <a:pt x="0" y="1066"/>
                    <a:pt x="481" y="1066"/>
                  </a:cubicBezTo>
                  <a:cubicBezTo>
                    <a:pt x="524" y="1066"/>
                    <a:pt x="570" y="1058"/>
                    <a:pt x="622" y="1040"/>
                  </a:cubicBezTo>
                  <a:cubicBezTo>
                    <a:pt x="644" y="1028"/>
                    <a:pt x="667" y="1017"/>
                    <a:pt x="689" y="1017"/>
                  </a:cubicBezTo>
                  <a:cubicBezTo>
                    <a:pt x="1062" y="825"/>
                    <a:pt x="1254" y="35"/>
                    <a:pt x="689" y="2"/>
                  </a:cubicBezTo>
                  <a:cubicBezTo>
                    <a:pt x="678" y="1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5" name="Google Shape;4725;p15"/>
            <p:cNvSpPr/>
            <p:nvPr/>
          </p:nvSpPr>
          <p:spPr>
            <a:xfrm>
              <a:off x="6370576" y="5036870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442" y="1"/>
                  </a:moveTo>
                  <a:cubicBezTo>
                    <a:pt x="349" y="1"/>
                    <a:pt x="258" y="50"/>
                    <a:pt x="184" y="167"/>
                  </a:cubicBezTo>
                  <a:cubicBezTo>
                    <a:pt x="173" y="190"/>
                    <a:pt x="162" y="201"/>
                    <a:pt x="150" y="224"/>
                  </a:cubicBezTo>
                  <a:cubicBezTo>
                    <a:pt x="0" y="542"/>
                    <a:pt x="216" y="1102"/>
                    <a:pt x="558" y="1102"/>
                  </a:cubicBezTo>
                  <a:cubicBezTo>
                    <a:pt x="628" y="1102"/>
                    <a:pt x="704" y="1079"/>
                    <a:pt x="782" y="1025"/>
                  </a:cubicBezTo>
                  <a:cubicBezTo>
                    <a:pt x="1204" y="738"/>
                    <a:pt x="805" y="1"/>
                    <a:pt x="44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6" name="Google Shape;4726;p15"/>
            <p:cNvSpPr/>
            <p:nvPr/>
          </p:nvSpPr>
          <p:spPr>
            <a:xfrm>
              <a:off x="6465952" y="4954605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15" y="0"/>
                  </a:moveTo>
                  <a:cubicBezTo>
                    <a:pt x="238" y="0"/>
                    <a:pt x="1" y="148"/>
                    <a:pt x="113" y="454"/>
                  </a:cubicBezTo>
                  <a:cubicBezTo>
                    <a:pt x="113" y="477"/>
                    <a:pt x="125" y="499"/>
                    <a:pt x="136" y="522"/>
                  </a:cubicBezTo>
                  <a:cubicBezTo>
                    <a:pt x="235" y="727"/>
                    <a:pt x="522" y="877"/>
                    <a:pt x="766" y="877"/>
                  </a:cubicBezTo>
                  <a:cubicBezTo>
                    <a:pt x="966" y="877"/>
                    <a:pt x="1136" y="776"/>
                    <a:pt x="1152" y="522"/>
                  </a:cubicBezTo>
                  <a:cubicBezTo>
                    <a:pt x="1169" y="179"/>
                    <a:pt x="819" y="0"/>
                    <a:pt x="5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7" name="Google Shape;4727;p15"/>
            <p:cNvSpPr/>
            <p:nvPr/>
          </p:nvSpPr>
          <p:spPr>
            <a:xfrm>
              <a:off x="6444090" y="4877282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47" y="1"/>
                  </a:moveTo>
                  <a:cubicBezTo>
                    <a:pt x="577" y="1"/>
                    <a:pt x="502" y="24"/>
                    <a:pt x="423" y="78"/>
                  </a:cubicBezTo>
                  <a:cubicBezTo>
                    <a:pt x="1" y="366"/>
                    <a:pt x="395" y="1098"/>
                    <a:pt x="755" y="1098"/>
                  </a:cubicBezTo>
                  <a:cubicBezTo>
                    <a:pt x="847" y="1098"/>
                    <a:pt x="937" y="1050"/>
                    <a:pt x="1010" y="936"/>
                  </a:cubicBezTo>
                  <a:cubicBezTo>
                    <a:pt x="1033" y="913"/>
                    <a:pt x="1033" y="890"/>
                    <a:pt x="1055" y="879"/>
                  </a:cubicBezTo>
                  <a:cubicBezTo>
                    <a:pt x="1205" y="561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8" name="Google Shape;4728;p15"/>
            <p:cNvSpPr/>
            <p:nvPr/>
          </p:nvSpPr>
          <p:spPr>
            <a:xfrm>
              <a:off x="6276745" y="4914794"/>
              <a:ext cx="41321" cy="37134"/>
            </a:xfrm>
            <a:custGeom>
              <a:rect b="b" l="l" r="r" t="t"/>
              <a:pathLst>
                <a:path extrusionOk="0" h="1082" w="1204">
                  <a:moveTo>
                    <a:pt x="630" y="1"/>
                  </a:moveTo>
                  <a:cubicBezTo>
                    <a:pt x="41" y="1"/>
                    <a:pt x="1" y="1081"/>
                    <a:pt x="469" y="1081"/>
                  </a:cubicBezTo>
                  <a:cubicBezTo>
                    <a:pt x="513" y="1081"/>
                    <a:pt x="562" y="1072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1"/>
                  </a:cubicBezTo>
                  <a:cubicBezTo>
                    <a:pt x="636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9" name="Google Shape;4729;p15"/>
            <p:cNvSpPr/>
            <p:nvPr/>
          </p:nvSpPr>
          <p:spPr>
            <a:xfrm>
              <a:off x="8858159" y="4386952"/>
              <a:ext cx="330742" cy="157632"/>
            </a:xfrm>
            <a:custGeom>
              <a:rect b="b" l="l" r="r" t="t"/>
              <a:pathLst>
                <a:path extrusionOk="0" h="4593" w="9637">
                  <a:moveTo>
                    <a:pt x="9637" y="0"/>
                  </a:moveTo>
                  <a:cubicBezTo>
                    <a:pt x="6071" y="102"/>
                    <a:pt x="1614" y="1817"/>
                    <a:pt x="0" y="4593"/>
                  </a:cubicBezTo>
                  <a:cubicBezTo>
                    <a:pt x="3081" y="3024"/>
                    <a:pt x="6410" y="2584"/>
                    <a:pt x="9637" y="1885"/>
                  </a:cubicBezTo>
                  <a:lnTo>
                    <a:pt x="9637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0" name="Google Shape;4730;p15"/>
            <p:cNvSpPr/>
            <p:nvPr/>
          </p:nvSpPr>
          <p:spPr>
            <a:xfrm>
              <a:off x="9122663" y="4178835"/>
              <a:ext cx="66238" cy="36963"/>
            </a:xfrm>
            <a:custGeom>
              <a:rect b="b" l="l" r="r" t="t"/>
              <a:pathLst>
                <a:path extrusionOk="0" h="1077" w="1930">
                  <a:moveTo>
                    <a:pt x="598" y="0"/>
                  </a:moveTo>
                  <a:cubicBezTo>
                    <a:pt x="399" y="0"/>
                    <a:pt x="199" y="6"/>
                    <a:pt x="0" y="16"/>
                  </a:cubicBezTo>
                  <a:cubicBezTo>
                    <a:pt x="621" y="377"/>
                    <a:pt x="1264" y="727"/>
                    <a:pt x="1930" y="1077"/>
                  </a:cubicBezTo>
                  <a:lnTo>
                    <a:pt x="1930" y="72"/>
                  </a:lnTo>
                  <a:cubicBezTo>
                    <a:pt x="1486" y="26"/>
                    <a:pt x="1042" y="0"/>
                    <a:pt x="598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1" name="Google Shape;4731;p15"/>
            <p:cNvSpPr/>
            <p:nvPr/>
          </p:nvSpPr>
          <p:spPr>
            <a:xfrm>
              <a:off x="9001067" y="4278123"/>
              <a:ext cx="187833" cy="65860"/>
            </a:xfrm>
            <a:custGeom>
              <a:rect b="b" l="l" r="r" t="t"/>
              <a:pathLst>
                <a:path extrusionOk="0" h="1919" w="5473">
                  <a:moveTo>
                    <a:pt x="5473" y="0"/>
                  </a:moveTo>
                  <a:cubicBezTo>
                    <a:pt x="3577" y="12"/>
                    <a:pt x="1862" y="756"/>
                    <a:pt x="0" y="1445"/>
                  </a:cubicBezTo>
                  <a:cubicBezTo>
                    <a:pt x="1772" y="1828"/>
                    <a:pt x="3634" y="1761"/>
                    <a:pt x="5473" y="1919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2" name="Google Shape;4732;p15"/>
            <p:cNvSpPr/>
            <p:nvPr/>
          </p:nvSpPr>
          <p:spPr>
            <a:xfrm>
              <a:off x="8924774" y="4486857"/>
              <a:ext cx="264127" cy="230836"/>
            </a:xfrm>
            <a:custGeom>
              <a:rect b="b" l="l" r="r" t="t"/>
              <a:pathLst>
                <a:path extrusionOk="0" h="6726" w="7696">
                  <a:moveTo>
                    <a:pt x="7696" y="1"/>
                  </a:moveTo>
                  <a:lnTo>
                    <a:pt x="7425" y="147"/>
                  </a:lnTo>
                  <a:cubicBezTo>
                    <a:pt x="4604" y="1592"/>
                    <a:pt x="1286" y="3645"/>
                    <a:pt x="0" y="6726"/>
                  </a:cubicBezTo>
                  <a:cubicBezTo>
                    <a:pt x="2652" y="5225"/>
                    <a:pt x="4965" y="3250"/>
                    <a:pt x="7696" y="1783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3" name="Google Shape;4733;p15"/>
            <p:cNvSpPr/>
            <p:nvPr/>
          </p:nvSpPr>
          <p:spPr>
            <a:xfrm>
              <a:off x="9141230" y="4847012"/>
              <a:ext cx="47670" cy="99974"/>
            </a:xfrm>
            <a:custGeom>
              <a:rect b="b" l="l" r="r" t="t"/>
              <a:pathLst>
                <a:path extrusionOk="0" h="2913" w="1389">
                  <a:moveTo>
                    <a:pt x="1389" y="1"/>
                  </a:moveTo>
                  <a:cubicBezTo>
                    <a:pt x="813" y="915"/>
                    <a:pt x="351" y="1885"/>
                    <a:pt x="1" y="2912"/>
                  </a:cubicBezTo>
                  <a:cubicBezTo>
                    <a:pt x="441" y="2472"/>
                    <a:pt x="904" y="2032"/>
                    <a:pt x="1389" y="1614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4" name="Google Shape;4734;p15"/>
            <p:cNvSpPr/>
            <p:nvPr/>
          </p:nvSpPr>
          <p:spPr>
            <a:xfrm>
              <a:off x="9011123" y="4635944"/>
              <a:ext cx="177778" cy="190201"/>
            </a:xfrm>
            <a:custGeom>
              <a:rect b="b" l="l" r="r" t="t"/>
              <a:pathLst>
                <a:path extrusionOk="0" h="5542" w="5180">
                  <a:moveTo>
                    <a:pt x="5180" y="1"/>
                  </a:moveTo>
                  <a:cubicBezTo>
                    <a:pt x="3273" y="1558"/>
                    <a:pt x="1783" y="3409"/>
                    <a:pt x="0" y="5542"/>
                  </a:cubicBezTo>
                  <a:cubicBezTo>
                    <a:pt x="1704" y="4255"/>
                    <a:pt x="3408" y="2969"/>
                    <a:pt x="5180" y="1750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5" name="Google Shape;4735;p15"/>
            <p:cNvSpPr/>
            <p:nvPr/>
          </p:nvSpPr>
          <p:spPr>
            <a:xfrm>
              <a:off x="9035902" y="2265461"/>
              <a:ext cx="170433" cy="277340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6" name="Google Shape;4736;p15"/>
            <p:cNvSpPr/>
            <p:nvPr/>
          </p:nvSpPr>
          <p:spPr>
            <a:xfrm>
              <a:off x="8853114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7" name="Google Shape;4737;p15"/>
            <p:cNvSpPr/>
            <p:nvPr/>
          </p:nvSpPr>
          <p:spPr>
            <a:xfrm>
              <a:off x="9010745" y="2288318"/>
              <a:ext cx="195590" cy="326109"/>
            </a:xfrm>
            <a:custGeom>
              <a:rect b="b" l="l" r="r" t="t"/>
              <a:pathLst>
                <a:path extrusionOk="0" h="9502" w="5699">
                  <a:moveTo>
                    <a:pt x="4943" y="0"/>
                  </a:moveTo>
                  <a:lnTo>
                    <a:pt x="948" y="4322"/>
                  </a:lnTo>
                  <a:lnTo>
                    <a:pt x="0" y="7313"/>
                  </a:lnTo>
                  <a:lnTo>
                    <a:pt x="5699" y="9502"/>
                  </a:lnTo>
                  <a:lnTo>
                    <a:pt x="5699" y="2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8" name="Google Shape;4738;p15"/>
            <p:cNvSpPr/>
            <p:nvPr/>
          </p:nvSpPr>
          <p:spPr>
            <a:xfrm>
              <a:off x="9125271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0" y="105"/>
                    <a:pt x="26" y="359"/>
                  </a:cubicBezTo>
                  <a:cubicBezTo>
                    <a:pt x="26" y="381"/>
                    <a:pt x="26" y="404"/>
                    <a:pt x="26" y="426"/>
                  </a:cubicBezTo>
                  <a:cubicBezTo>
                    <a:pt x="84" y="689"/>
                    <a:pt x="401" y="937"/>
                    <a:pt x="667" y="937"/>
                  </a:cubicBezTo>
                  <a:cubicBezTo>
                    <a:pt x="813" y="937"/>
                    <a:pt x="944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9" name="Google Shape;4739;p15"/>
            <p:cNvSpPr/>
            <p:nvPr/>
          </p:nvSpPr>
          <p:spPr>
            <a:xfrm>
              <a:off x="8853114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15"/>
            <p:cNvSpPr/>
            <p:nvPr/>
          </p:nvSpPr>
          <p:spPr>
            <a:xfrm>
              <a:off x="8877138" y="2054016"/>
              <a:ext cx="329197" cy="335787"/>
            </a:xfrm>
            <a:custGeom>
              <a:rect b="b" l="l" r="r" t="t"/>
              <a:pathLst>
                <a:path extrusionOk="0" h="9784" w="9592">
                  <a:moveTo>
                    <a:pt x="9592" y="1"/>
                  </a:moveTo>
                  <a:cubicBezTo>
                    <a:pt x="9321" y="181"/>
                    <a:pt x="9073" y="373"/>
                    <a:pt x="8813" y="553"/>
                  </a:cubicBezTo>
                  <a:cubicBezTo>
                    <a:pt x="7854" y="1264"/>
                    <a:pt x="6951" y="1975"/>
                    <a:pt x="6127" y="2697"/>
                  </a:cubicBezTo>
                  <a:cubicBezTo>
                    <a:pt x="5304" y="3408"/>
                    <a:pt x="4559" y="4119"/>
                    <a:pt x="3904" y="4808"/>
                  </a:cubicBezTo>
                  <a:cubicBezTo>
                    <a:pt x="3250" y="5496"/>
                    <a:pt x="2674" y="6150"/>
                    <a:pt x="2189" y="6748"/>
                  </a:cubicBezTo>
                  <a:lnTo>
                    <a:pt x="1512" y="7595"/>
                  </a:lnTo>
                  <a:lnTo>
                    <a:pt x="971" y="8340"/>
                  </a:lnTo>
                  <a:cubicBezTo>
                    <a:pt x="643" y="8780"/>
                    <a:pt x="429" y="9163"/>
                    <a:pt x="260" y="9400"/>
                  </a:cubicBezTo>
                  <a:cubicBezTo>
                    <a:pt x="90" y="9649"/>
                    <a:pt x="0" y="9784"/>
                    <a:pt x="0" y="9784"/>
                  </a:cubicBezTo>
                  <a:lnTo>
                    <a:pt x="271" y="9412"/>
                  </a:lnTo>
                  <a:cubicBezTo>
                    <a:pt x="451" y="9175"/>
                    <a:pt x="688" y="8813"/>
                    <a:pt x="1027" y="8385"/>
                  </a:cubicBezTo>
                  <a:cubicBezTo>
                    <a:pt x="1208" y="8159"/>
                    <a:pt x="1388" y="7922"/>
                    <a:pt x="1591" y="7662"/>
                  </a:cubicBezTo>
                  <a:lnTo>
                    <a:pt x="2302" y="6839"/>
                  </a:lnTo>
                  <a:cubicBezTo>
                    <a:pt x="2810" y="6263"/>
                    <a:pt x="3397" y="5620"/>
                    <a:pt x="4074" y="4966"/>
                  </a:cubicBezTo>
                  <a:cubicBezTo>
                    <a:pt x="4739" y="4300"/>
                    <a:pt x="5496" y="3611"/>
                    <a:pt x="6331" y="2912"/>
                  </a:cubicBezTo>
                  <a:cubicBezTo>
                    <a:pt x="7154" y="2212"/>
                    <a:pt x="8057" y="1513"/>
                    <a:pt x="9027" y="836"/>
                  </a:cubicBezTo>
                  <a:lnTo>
                    <a:pt x="9592" y="452"/>
                  </a:lnTo>
                  <a:lnTo>
                    <a:pt x="9592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15"/>
            <p:cNvSpPr/>
            <p:nvPr/>
          </p:nvSpPr>
          <p:spPr>
            <a:xfrm>
              <a:off x="8877515" y="2061772"/>
              <a:ext cx="328820" cy="401613"/>
            </a:xfrm>
            <a:custGeom>
              <a:rect b="b" l="l" r="r" t="t"/>
              <a:pathLst>
                <a:path extrusionOk="0" h="11702" w="9581">
                  <a:moveTo>
                    <a:pt x="9581" y="0"/>
                  </a:moveTo>
                  <a:cubicBezTo>
                    <a:pt x="6116" y="2381"/>
                    <a:pt x="2641" y="5518"/>
                    <a:pt x="0" y="9558"/>
                  </a:cubicBezTo>
                  <a:lnTo>
                    <a:pt x="4616" y="11702"/>
                  </a:lnTo>
                  <a:cubicBezTo>
                    <a:pt x="6105" y="9648"/>
                    <a:pt x="7764" y="7707"/>
                    <a:pt x="9581" y="5936"/>
                  </a:cubicBezTo>
                  <a:lnTo>
                    <a:pt x="9581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15"/>
            <p:cNvSpPr/>
            <p:nvPr/>
          </p:nvSpPr>
          <p:spPr>
            <a:xfrm>
              <a:off x="9035902" y="2265461"/>
              <a:ext cx="170433" cy="277340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3" name="Google Shape;4743;p15"/>
            <p:cNvSpPr/>
            <p:nvPr/>
          </p:nvSpPr>
          <p:spPr>
            <a:xfrm>
              <a:off x="8577764" y="-174725"/>
              <a:ext cx="623526" cy="1299698"/>
            </a:xfrm>
            <a:custGeom>
              <a:rect b="b" l="l" r="r" t="t"/>
              <a:pathLst>
                <a:path extrusionOk="0" h="37870" w="18168">
                  <a:moveTo>
                    <a:pt x="2122" y="0"/>
                  </a:moveTo>
                  <a:cubicBezTo>
                    <a:pt x="1885" y="2167"/>
                    <a:pt x="1535" y="4311"/>
                    <a:pt x="1039" y="6421"/>
                  </a:cubicBezTo>
                  <a:cubicBezTo>
                    <a:pt x="0" y="10720"/>
                    <a:pt x="1490" y="16915"/>
                    <a:pt x="3634" y="20549"/>
                  </a:cubicBezTo>
                  <a:cubicBezTo>
                    <a:pt x="6015" y="24577"/>
                    <a:pt x="5518" y="23968"/>
                    <a:pt x="7933" y="28030"/>
                  </a:cubicBezTo>
                  <a:cubicBezTo>
                    <a:pt x="10935" y="33085"/>
                    <a:pt x="13835" y="35827"/>
                    <a:pt x="16757" y="37238"/>
                  </a:cubicBezTo>
                  <a:cubicBezTo>
                    <a:pt x="17288" y="37486"/>
                    <a:pt x="17750" y="37701"/>
                    <a:pt x="18168" y="37870"/>
                  </a:cubicBezTo>
                  <a:lnTo>
                    <a:pt x="18168" y="0"/>
                  </a:ln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4" name="Google Shape;4744;p15"/>
            <p:cNvSpPr/>
            <p:nvPr/>
          </p:nvSpPr>
          <p:spPr>
            <a:xfrm>
              <a:off x="9196417" y="-84944"/>
              <a:ext cx="15719" cy="14620"/>
            </a:xfrm>
            <a:custGeom>
              <a:rect b="b" l="l" r="r" t="t"/>
              <a:pathLst>
                <a:path extrusionOk="0" h="426" w="458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2" y="420"/>
                    <a:pt x="235" y="425"/>
                    <a:pt x="256" y="425"/>
                  </a:cubicBezTo>
                  <a:cubicBezTo>
                    <a:pt x="399" y="425"/>
                    <a:pt x="458" y="188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6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15"/>
            <p:cNvSpPr/>
            <p:nvPr/>
          </p:nvSpPr>
          <p:spPr>
            <a:xfrm>
              <a:off x="9182689" y="-109826"/>
              <a:ext cx="14758" cy="11669"/>
            </a:xfrm>
            <a:custGeom>
              <a:rect b="b" l="l" r="r" t="t"/>
              <a:pathLst>
                <a:path extrusionOk="0" h="340" w="430">
                  <a:moveTo>
                    <a:pt x="273" y="1"/>
                  </a:moveTo>
                  <a:cubicBezTo>
                    <a:pt x="236" y="1"/>
                    <a:pt x="203" y="11"/>
                    <a:pt x="170" y="28"/>
                  </a:cubicBezTo>
                  <a:cubicBezTo>
                    <a:pt x="102" y="61"/>
                    <a:pt x="0" y="140"/>
                    <a:pt x="23" y="242"/>
                  </a:cubicBezTo>
                  <a:cubicBezTo>
                    <a:pt x="37" y="312"/>
                    <a:pt x="86" y="340"/>
                    <a:pt x="144" y="340"/>
                  </a:cubicBezTo>
                  <a:cubicBezTo>
                    <a:pt x="224" y="340"/>
                    <a:pt x="322" y="285"/>
                    <a:pt x="361" y="219"/>
                  </a:cubicBezTo>
                  <a:cubicBezTo>
                    <a:pt x="429" y="118"/>
                    <a:pt x="384" y="28"/>
                    <a:pt x="316" y="5"/>
                  </a:cubicBezTo>
                  <a:cubicBezTo>
                    <a:pt x="301" y="2"/>
                    <a:pt x="287" y="1"/>
                    <a:pt x="273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15"/>
            <p:cNvSpPr/>
            <p:nvPr/>
          </p:nvSpPr>
          <p:spPr>
            <a:xfrm>
              <a:off x="9190719" y="-25090"/>
              <a:ext cx="20317" cy="11566"/>
            </a:xfrm>
            <a:custGeom>
              <a:rect b="b" l="l" r="r" t="t"/>
              <a:pathLst>
                <a:path extrusionOk="0" h="337" w="592">
                  <a:moveTo>
                    <a:pt x="314" y="1"/>
                  </a:moveTo>
                  <a:cubicBezTo>
                    <a:pt x="174" y="1"/>
                    <a:pt x="1" y="119"/>
                    <a:pt x="94" y="267"/>
                  </a:cubicBezTo>
                  <a:cubicBezTo>
                    <a:pt x="129" y="316"/>
                    <a:pt x="180" y="336"/>
                    <a:pt x="234" y="336"/>
                  </a:cubicBezTo>
                  <a:cubicBezTo>
                    <a:pt x="401" y="336"/>
                    <a:pt x="592" y="143"/>
                    <a:pt x="421" y="41"/>
                  </a:cubicBezTo>
                  <a:cubicBezTo>
                    <a:pt x="421" y="30"/>
                    <a:pt x="410" y="30"/>
                    <a:pt x="398" y="19"/>
                  </a:cubicBezTo>
                  <a:cubicBezTo>
                    <a:pt x="374" y="6"/>
                    <a:pt x="345" y="1"/>
                    <a:pt x="314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15"/>
            <p:cNvSpPr/>
            <p:nvPr/>
          </p:nvSpPr>
          <p:spPr>
            <a:xfrm>
              <a:off x="9169304" y="-76810"/>
              <a:ext cx="15684" cy="14723"/>
            </a:xfrm>
            <a:custGeom>
              <a:rect b="b" l="l" r="r" t="t"/>
              <a:pathLst>
                <a:path extrusionOk="0" h="429" w="457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5" y="422"/>
                    <a:pt x="241" y="429"/>
                    <a:pt x="264" y="429"/>
                  </a:cubicBezTo>
                  <a:cubicBezTo>
                    <a:pt x="409" y="429"/>
                    <a:pt x="457" y="186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15"/>
            <p:cNvSpPr/>
            <p:nvPr/>
          </p:nvSpPr>
          <p:spPr>
            <a:xfrm>
              <a:off x="9137558" y="-98603"/>
              <a:ext cx="40841" cy="29412"/>
            </a:xfrm>
            <a:custGeom>
              <a:rect b="b" l="l" r="r" t="t"/>
              <a:pathLst>
                <a:path extrusionOk="0" h="857" w="1190">
                  <a:moveTo>
                    <a:pt x="411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1" y="120"/>
                    <a:pt x="640" y="1"/>
                    <a:pt x="4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15"/>
            <p:cNvSpPr/>
            <p:nvPr/>
          </p:nvSpPr>
          <p:spPr>
            <a:xfrm>
              <a:off x="9051586" y="-40431"/>
              <a:ext cx="40326" cy="29618"/>
            </a:xfrm>
            <a:custGeom>
              <a:rect b="b" l="l" r="r" t="t"/>
              <a:pathLst>
                <a:path extrusionOk="0" h="863" w="1175">
                  <a:moveTo>
                    <a:pt x="556" y="0"/>
                  </a:moveTo>
                  <a:cubicBezTo>
                    <a:pt x="263" y="0"/>
                    <a:pt x="1" y="161"/>
                    <a:pt x="130" y="477"/>
                  </a:cubicBezTo>
                  <a:cubicBezTo>
                    <a:pt x="142" y="488"/>
                    <a:pt x="153" y="511"/>
                    <a:pt x="164" y="533"/>
                  </a:cubicBezTo>
                  <a:cubicBezTo>
                    <a:pt x="265" y="729"/>
                    <a:pt x="535" y="863"/>
                    <a:pt x="770" y="863"/>
                  </a:cubicBezTo>
                  <a:cubicBezTo>
                    <a:pt x="981" y="863"/>
                    <a:pt x="1163" y="755"/>
                    <a:pt x="1169" y="488"/>
                  </a:cubicBezTo>
                  <a:cubicBezTo>
                    <a:pt x="1174" y="161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0" name="Google Shape;4750;p15"/>
            <p:cNvSpPr/>
            <p:nvPr/>
          </p:nvSpPr>
          <p:spPr>
            <a:xfrm>
              <a:off x="9144902" y="568166"/>
              <a:ext cx="39640" cy="37992"/>
            </a:xfrm>
            <a:custGeom>
              <a:rect b="b" l="l" r="r" t="t"/>
              <a:pathLst>
                <a:path extrusionOk="0" h="1107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10"/>
                    <a:pt x="266" y="133"/>
                    <a:pt x="255" y="144"/>
                  </a:cubicBezTo>
                  <a:cubicBezTo>
                    <a:pt x="1" y="429"/>
                    <a:pt x="86" y="1107"/>
                    <a:pt x="492" y="1107"/>
                  </a:cubicBezTo>
                  <a:cubicBezTo>
                    <a:pt x="537" y="1107"/>
                    <a:pt x="586" y="1098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1" name="Google Shape;4751;p15"/>
            <p:cNvSpPr/>
            <p:nvPr/>
          </p:nvSpPr>
          <p:spPr>
            <a:xfrm>
              <a:off x="9127914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47" y="1"/>
                  </a:moveTo>
                  <a:cubicBezTo>
                    <a:pt x="577" y="1"/>
                    <a:pt x="501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7" y="1050"/>
                    <a:pt x="1021" y="935"/>
                  </a:cubicBezTo>
                  <a:cubicBezTo>
                    <a:pt x="1032" y="913"/>
                    <a:pt x="1043" y="890"/>
                    <a:pt x="1055" y="868"/>
                  </a:cubicBezTo>
                  <a:cubicBezTo>
                    <a:pt x="1205" y="558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15"/>
            <p:cNvSpPr/>
            <p:nvPr/>
          </p:nvSpPr>
          <p:spPr>
            <a:xfrm>
              <a:off x="8952264" y="-154065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lnTo>
                    <a:pt x="677" y="1001"/>
                  </a:lnTo>
                  <a:cubicBezTo>
                    <a:pt x="1095" y="933"/>
                    <a:pt x="1501" y="233"/>
                    <a:pt x="971" y="30"/>
                  </a:cubicBezTo>
                  <a:cubicBezTo>
                    <a:pt x="918" y="9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15"/>
            <p:cNvSpPr/>
            <p:nvPr/>
          </p:nvSpPr>
          <p:spPr>
            <a:xfrm>
              <a:off x="9074546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86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15"/>
            <p:cNvSpPr/>
            <p:nvPr/>
          </p:nvSpPr>
          <p:spPr>
            <a:xfrm>
              <a:off x="8982980" y="-75163"/>
              <a:ext cx="39193" cy="32570"/>
            </a:xfrm>
            <a:custGeom>
              <a:rect b="b" l="l" r="r" t="t"/>
              <a:pathLst>
                <a:path extrusionOk="0" h="949" w="1142">
                  <a:moveTo>
                    <a:pt x="479" y="0"/>
                  </a:moveTo>
                  <a:cubicBezTo>
                    <a:pt x="335" y="0"/>
                    <a:pt x="206" y="74"/>
                    <a:pt x="143" y="259"/>
                  </a:cubicBezTo>
                  <a:cubicBezTo>
                    <a:pt x="1" y="644"/>
                    <a:pt x="450" y="949"/>
                    <a:pt x="787" y="949"/>
                  </a:cubicBezTo>
                  <a:cubicBezTo>
                    <a:pt x="983" y="949"/>
                    <a:pt x="1142" y="846"/>
                    <a:pt x="1125" y="597"/>
                  </a:cubicBezTo>
                  <a:cubicBezTo>
                    <a:pt x="1125" y="575"/>
                    <a:pt x="1114" y="552"/>
                    <a:pt x="1114" y="530"/>
                  </a:cubicBezTo>
                  <a:cubicBezTo>
                    <a:pt x="1070" y="258"/>
                    <a:pt x="748" y="0"/>
                    <a:pt x="47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15"/>
            <p:cNvSpPr/>
            <p:nvPr/>
          </p:nvSpPr>
          <p:spPr>
            <a:xfrm>
              <a:off x="8935207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61" y="0"/>
                  </a:moveTo>
                  <a:cubicBezTo>
                    <a:pt x="719" y="0"/>
                    <a:pt x="672" y="8"/>
                    <a:pt x="621" y="26"/>
                  </a:cubicBezTo>
                  <a:cubicBezTo>
                    <a:pt x="599" y="38"/>
                    <a:pt x="576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6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6" name="Google Shape;4756;p15"/>
            <p:cNvSpPr/>
            <p:nvPr/>
          </p:nvSpPr>
          <p:spPr>
            <a:xfrm>
              <a:off x="9138004" y="782700"/>
              <a:ext cx="39948" cy="38095"/>
            </a:xfrm>
            <a:custGeom>
              <a:rect b="b" l="l" r="r" t="t"/>
              <a:pathLst>
                <a:path extrusionOk="0" h="1110" w="1164">
                  <a:moveTo>
                    <a:pt x="531" y="0"/>
                  </a:moveTo>
                  <a:cubicBezTo>
                    <a:pt x="460" y="0"/>
                    <a:pt x="385" y="30"/>
                    <a:pt x="309" y="99"/>
                  </a:cubicBezTo>
                  <a:cubicBezTo>
                    <a:pt x="287" y="122"/>
                    <a:pt x="275" y="133"/>
                    <a:pt x="253" y="156"/>
                  </a:cubicBezTo>
                  <a:cubicBezTo>
                    <a:pt x="0" y="429"/>
                    <a:pt x="92" y="1110"/>
                    <a:pt x="495" y="1110"/>
                  </a:cubicBezTo>
                  <a:cubicBezTo>
                    <a:pt x="542" y="1110"/>
                    <a:pt x="593" y="1101"/>
                    <a:pt x="648" y="1081"/>
                  </a:cubicBezTo>
                  <a:cubicBezTo>
                    <a:pt x="1164" y="909"/>
                    <a:pt x="919" y="0"/>
                    <a:pt x="53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7" name="Google Shape;4757;p15"/>
            <p:cNvSpPr/>
            <p:nvPr/>
          </p:nvSpPr>
          <p:spPr>
            <a:xfrm>
              <a:off x="9026979" y="276549"/>
              <a:ext cx="42900" cy="28692"/>
            </a:xfrm>
            <a:custGeom>
              <a:rect b="b" l="l" r="r" t="t"/>
              <a:pathLst>
                <a:path extrusionOk="0" h="836" w="1250">
                  <a:moveTo>
                    <a:pt x="648" y="0"/>
                  </a:moveTo>
                  <a:cubicBezTo>
                    <a:pt x="317" y="0"/>
                    <a:pt x="0" y="196"/>
                    <a:pt x="182" y="528"/>
                  </a:cubicBezTo>
                  <a:cubicBezTo>
                    <a:pt x="193" y="550"/>
                    <a:pt x="204" y="561"/>
                    <a:pt x="227" y="584"/>
                  </a:cubicBezTo>
                  <a:cubicBezTo>
                    <a:pt x="337" y="741"/>
                    <a:pt x="571" y="835"/>
                    <a:pt x="785" y="835"/>
                  </a:cubicBezTo>
                  <a:cubicBezTo>
                    <a:pt x="1031" y="835"/>
                    <a:pt x="1250" y="711"/>
                    <a:pt x="1220" y="415"/>
                  </a:cubicBezTo>
                  <a:cubicBezTo>
                    <a:pt x="1190" y="128"/>
                    <a:pt x="914" y="0"/>
                    <a:pt x="6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15"/>
            <p:cNvSpPr/>
            <p:nvPr/>
          </p:nvSpPr>
          <p:spPr>
            <a:xfrm>
              <a:off x="9069192" y="52919"/>
              <a:ext cx="40772" cy="38164"/>
            </a:xfrm>
            <a:custGeom>
              <a:rect b="b" l="l" r="r" t="t"/>
              <a:pathLst>
                <a:path extrusionOk="0" h="1112" w="1188">
                  <a:moveTo>
                    <a:pt x="501" y="0"/>
                  </a:moveTo>
                  <a:cubicBezTo>
                    <a:pt x="422" y="0"/>
                    <a:pt x="339" y="38"/>
                    <a:pt x="261" y="126"/>
                  </a:cubicBezTo>
                  <a:cubicBezTo>
                    <a:pt x="238" y="149"/>
                    <a:pt x="227" y="160"/>
                    <a:pt x="215" y="183"/>
                  </a:cubicBezTo>
                  <a:cubicBezTo>
                    <a:pt x="0" y="486"/>
                    <a:pt x="141" y="1111"/>
                    <a:pt x="520" y="1111"/>
                  </a:cubicBezTo>
                  <a:cubicBezTo>
                    <a:pt x="579" y="1111"/>
                    <a:pt x="643" y="1096"/>
                    <a:pt x="712" y="1063"/>
                  </a:cubicBezTo>
                  <a:cubicBezTo>
                    <a:pt x="1187" y="839"/>
                    <a:pt x="878" y="0"/>
                    <a:pt x="50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15"/>
            <p:cNvSpPr/>
            <p:nvPr/>
          </p:nvSpPr>
          <p:spPr>
            <a:xfrm>
              <a:off x="8937953" y="73786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1"/>
                  </a:moveTo>
                  <a:cubicBezTo>
                    <a:pt x="479" y="1"/>
                    <a:pt x="0" y="416"/>
                    <a:pt x="372" y="715"/>
                  </a:cubicBezTo>
                  <a:cubicBezTo>
                    <a:pt x="395" y="726"/>
                    <a:pt x="406" y="748"/>
                    <a:pt x="429" y="760"/>
                  </a:cubicBezTo>
                  <a:cubicBezTo>
                    <a:pt x="518" y="816"/>
                    <a:pt x="633" y="842"/>
                    <a:pt x="751" y="842"/>
                  </a:cubicBezTo>
                  <a:cubicBezTo>
                    <a:pt x="1107" y="842"/>
                    <a:pt x="1492" y="603"/>
                    <a:pt x="1297" y="229"/>
                  </a:cubicBezTo>
                  <a:cubicBezTo>
                    <a:pt x="1211" y="66"/>
                    <a:pt x="1057" y="1"/>
                    <a:pt x="89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15"/>
            <p:cNvSpPr/>
            <p:nvPr/>
          </p:nvSpPr>
          <p:spPr>
            <a:xfrm>
              <a:off x="9130179" y="87274"/>
              <a:ext cx="40154" cy="30133"/>
            </a:xfrm>
            <a:custGeom>
              <a:rect b="b" l="l" r="r" t="t"/>
              <a:pathLst>
                <a:path extrusionOk="0" h="878" w="1170">
                  <a:moveTo>
                    <a:pt x="404" y="1"/>
                  </a:moveTo>
                  <a:cubicBezTo>
                    <a:pt x="204" y="1"/>
                    <a:pt x="33" y="101"/>
                    <a:pt x="18" y="355"/>
                  </a:cubicBezTo>
                  <a:cubicBezTo>
                    <a:pt x="1" y="698"/>
                    <a:pt x="351" y="877"/>
                    <a:pt x="655" y="877"/>
                  </a:cubicBezTo>
                  <a:cubicBezTo>
                    <a:pt x="932" y="877"/>
                    <a:pt x="1169" y="729"/>
                    <a:pt x="1056" y="423"/>
                  </a:cubicBezTo>
                  <a:cubicBezTo>
                    <a:pt x="1056" y="401"/>
                    <a:pt x="1045" y="378"/>
                    <a:pt x="1034" y="355"/>
                  </a:cubicBezTo>
                  <a:cubicBezTo>
                    <a:pt x="935" y="151"/>
                    <a:pt x="648" y="1"/>
                    <a:pt x="40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15"/>
            <p:cNvSpPr/>
            <p:nvPr/>
          </p:nvSpPr>
          <p:spPr>
            <a:xfrm>
              <a:off x="9079488" y="450963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2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15"/>
            <p:cNvSpPr/>
            <p:nvPr/>
          </p:nvSpPr>
          <p:spPr>
            <a:xfrm>
              <a:off x="9032230" y="-134742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0"/>
                  </a:moveTo>
                  <a:cubicBezTo>
                    <a:pt x="193" y="0"/>
                    <a:pt x="0" y="114"/>
                    <a:pt x="6" y="392"/>
                  </a:cubicBezTo>
                  <a:cubicBezTo>
                    <a:pt x="12" y="705"/>
                    <a:pt x="324" y="855"/>
                    <a:pt x="612" y="855"/>
                  </a:cubicBezTo>
                  <a:cubicBezTo>
                    <a:pt x="915" y="855"/>
                    <a:pt x="1189" y="689"/>
                    <a:pt x="1044" y="370"/>
                  </a:cubicBezTo>
                  <a:cubicBezTo>
                    <a:pt x="1033" y="347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15"/>
            <p:cNvSpPr/>
            <p:nvPr/>
          </p:nvSpPr>
          <p:spPr>
            <a:xfrm>
              <a:off x="9077875" y="526295"/>
              <a:ext cx="41047" cy="37683"/>
            </a:xfrm>
            <a:custGeom>
              <a:rect b="b" l="l" r="r" t="t"/>
              <a:pathLst>
                <a:path extrusionOk="0" h="1098" w="1196">
                  <a:moveTo>
                    <a:pt x="638" y="0"/>
                  </a:moveTo>
                  <a:cubicBezTo>
                    <a:pt x="568" y="0"/>
                    <a:pt x="492" y="24"/>
                    <a:pt x="414" y="78"/>
                  </a:cubicBezTo>
                  <a:cubicBezTo>
                    <a:pt x="0" y="365"/>
                    <a:pt x="396" y="1097"/>
                    <a:pt x="757" y="1097"/>
                  </a:cubicBezTo>
                  <a:cubicBezTo>
                    <a:pt x="849" y="1097"/>
                    <a:pt x="939" y="1050"/>
                    <a:pt x="1012" y="935"/>
                  </a:cubicBezTo>
                  <a:lnTo>
                    <a:pt x="1046" y="867"/>
                  </a:lnTo>
                  <a:cubicBezTo>
                    <a:pt x="1196" y="558"/>
                    <a:pt x="980" y="0"/>
                    <a:pt x="63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15"/>
            <p:cNvSpPr/>
            <p:nvPr/>
          </p:nvSpPr>
          <p:spPr>
            <a:xfrm>
              <a:off x="9016134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3" y="1"/>
                  </a:moveTo>
                  <a:cubicBezTo>
                    <a:pt x="366" y="1"/>
                    <a:pt x="1" y="221"/>
                    <a:pt x="182" y="592"/>
                  </a:cubicBezTo>
                  <a:cubicBezTo>
                    <a:pt x="266" y="768"/>
                    <a:pt x="430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lnTo>
                    <a:pt x="1062" y="95"/>
                  </a:lnTo>
                  <a:cubicBezTo>
                    <a:pt x="967" y="31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15"/>
            <p:cNvSpPr/>
            <p:nvPr/>
          </p:nvSpPr>
          <p:spPr>
            <a:xfrm>
              <a:off x="9063701" y="212061"/>
              <a:ext cx="51240" cy="34629"/>
            </a:xfrm>
            <a:custGeom>
              <a:rect b="b" l="l" r="r" t="t"/>
              <a:pathLst>
                <a:path extrusionOk="0" h="1009" w="1493">
                  <a:moveTo>
                    <a:pt x="810" y="1"/>
                  </a:moveTo>
                  <a:cubicBezTo>
                    <a:pt x="294" y="1"/>
                    <a:pt x="1" y="1009"/>
                    <a:pt x="577" y="1009"/>
                  </a:cubicBezTo>
                  <a:cubicBezTo>
                    <a:pt x="589" y="1009"/>
                    <a:pt x="600" y="1008"/>
                    <a:pt x="612" y="1007"/>
                  </a:cubicBezTo>
                  <a:lnTo>
                    <a:pt x="680" y="996"/>
                  </a:lnTo>
                  <a:cubicBezTo>
                    <a:pt x="1098" y="928"/>
                    <a:pt x="1493" y="206"/>
                    <a:pt x="951" y="26"/>
                  </a:cubicBezTo>
                  <a:cubicBezTo>
                    <a:pt x="902" y="9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15"/>
            <p:cNvSpPr/>
            <p:nvPr/>
          </p:nvSpPr>
          <p:spPr>
            <a:xfrm>
              <a:off x="9048532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59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15"/>
            <p:cNvSpPr/>
            <p:nvPr/>
          </p:nvSpPr>
          <p:spPr>
            <a:xfrm>
              <a:off x="9047125" y="347968"/>
              <a:ext cx="42420" cy="36963"/>
            </a:xfrm>
            <a:custGeom>
              <a:rect b="b" l="l" r="r" t="t"/>
              <a:pathLst>
                <a:path extrusionOk="0" h="1077" w="1236">
                  <a:moveTo>
                    <a:pt x="759" y="0"/>
                  </a:moveTo>
                  <a:cubicBezTo>
                    <a:pt x="718" y="0"/>
                    <a:pt x="672" y="8"/>
                    <a:pt x="621" y="26"/>
                  </a:cubicBezTo>
                  <a:cubicBezTo>
                    <a:pt x="599" y="38"/>
                    <a:pt x="576" y="49"/>
                    <a:pt x="554" y="60"/>
                  </a:cubicBezTo>
                  <a:cubicBezTo>
                    <a:pt x="181" y="241"/>
                    <a:pt x="1" y="1031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59" y="1076"/>
                    <a:pt x="1236" y="0"/>
                    <a:pt x="75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15"/>
            <p:cNvSpPr/>
            <p:nvPr/>
          </p:nvSpPr>
          <p:spPr>
            <a:xfrm>
              <a:off x="9097678" y="441113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lnTo>
                    <a:pt x="1010" y="303"/>
                  </a:ln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15"/>
            <p:cNvSpPr/>
            <p:nvPr/>
          </p:nvSpPr>
          <p:spPr>
            <a:xfrm>
              <a:off x="8913139" y="289384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81" y="233"/>
                    <a:pt x="1" y="1034"/>
                    <a:pt x="565" y="1068"/>
                  </a:cubicBezTo>
                  <a:cubicBezTo>
                    <a:pt x="573" y="1068"/>
                    <a:pt x="581" y="1068"/>
                    <a:pt x="589" y="1068"/>
                  </a:cubicBezTo>
                  <a:cubicBezTo>
                    <a:pt x="1157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15"/>
            <p:cNvSpPr/>
            <p:nvPr/>
          </p:nvSpPr>
          <p:spPr>
            <a:xfrm>
              <a:off x="9155404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52" y="541"/>
                  </a:cubicBezTo>
                  <a:cubicBezTo>
                    <a:pt x="259" y="730"/>
                    <a:pt x="529" y="861"/>
                    <a:pt x="764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15"/>
            <p:cNvSpPr/>
            <p:nvPr/>
          </p:nvSpPr>
          <p:spPr>
            <a:xfrm>
              <a:off x="9165529" y="-115111"/>
              <a:ext cx="41596" cy="36860"/>
            </a:xfrm>
            <a:custGeom>
              <a:rect b="b" l="l" r="r" t="t"/>
              <a:pathLst>
                <a:path extrusionOk="0" h="1074" w="1212">
                  <a:moveTo>
                    <a:pt x="639" y="1"/>
                  </a:moveTo>
                  <a:cubicBezTo>
                    <a:pt x="51" y="1"/>
                    <a:pt x="0" y="1073"/>
                    <a:pt x="469" y="1073"/>
                  </a:cubicBezTo>
                  <a:cubicBezTo>
                    <a:pt x="516" y="1073"/>
                    <a:pt x="567" y="1063"/>
                    <a:pt x="624" y="1039"/>
                  </a:cubicBezTo>
                  <a:cubicBezTo>
                    <a:pt x="647" y="1039"/>
                    <a:pt x="670" y="1028"/>
                    <a:pt x="692" y="1017"/>
                  </a:cubicBezTo>
                  <a:cubicBezTo>
                    <a:pt x="1065" y="813"/>
                    <a:pt x="1211" y="12"/>
                    <a:pt x="647" y="1"/>
                  </a:cubicBezTo>
                  <a:cubicBezTo>
                    <a:pt x="644" y="1"/>
                    <a:pt x="641" y="1"/>
                    <a:pt x="63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2" name="Google Shape;4772;p15"/>
            <p:cNvSpPr/>
            <p:nvPr/>
          </p:nvSpPr>
          <p:spPr>
            <a:xfrm>
              <a:off x="9067648" y="16472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1"/>
                  </a:moveTo>
                  <a:cubicBezTo>
                    <a:pt x="336" y="1"/>
                    <a:pt x="1" y="207"/>
                    <a:pt x="193" y="534"/>
                  </a:cubicBezTo>
                  <a:cubicBezTo>
                    <a:pt x="204" y="557"/>
                    <a:pt x="215" y="579"/>
                    <a:pt x="238" y="602"/>
                  </a:cubicBezTo>
                  <a:cubicBezTo>
                    <a:pt x="350" y="750"/>
                    <a:pt x="577" y="837"/>
                    <a:pt x="786" y="837"/>
                  </a:cubicBezTo>
                  <a:cubicBezTo>
                    <a:pt x="1038" y="837"/>
                    <a:pt x="1263" y="708"/>
                    <a:pt x="1220" y="399"/>
                  </a:cubicBezTo>
                  <a:cubicBezTo>
                    <a:pt x="1190" y="120"/>
                    <a:pt x="931" y="1"/>
                    <a:pt x="67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3" name="Google Shape;4773;p15"/>
            <p:cNvSpPr/>
            <p:nvPr/>
          </p:nvSpPr>
          <p:spPr>
            <a:xfrm>
              <a:off x="9096305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15"/>
            <p:cNvSpPr/>
            <p:nvPr/>
          </p:nvSpPr>
          <p:spPr>
            <a:xfrm>
              <a:off x="9163160" y="-42662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47" y="0"/>
                  </a:moveTo>
                  <a:cubicBezTo>
                    <a:pt x="257" y="0"/>
                    <a:pt x="1" y="155"/>
                    <a:pt x="129" y="463"/>
                  </a:cubicBezTo>
                  <a:cubicBezTo>
                    <a:pt x="129" y="485"/>
                    <a:pt x="141" y="508"/>
                    <a:pt x="152" y="531"/>
                  </a:cubicBezTo>
                  <a:cubicBezTo>
                    <a:pt x="259" y="727"/>
                    <a:pt x="532" y="860"/>
                    <a:pt x="768" y="860"/>
                  </a:cubicBezTo>
                  <a:cubicBezTo>
                    <a:pt x="980" y="860"/>
                    <a:pt x="1162" y="752"/>
                    <a:pt x="1167" y="485"/>
                  </a:cubicBezTo>
                  <a:cubicBezTo>
                    <a:pt x="1173" y="161"/>
                    <a:pt x="843" y="0"/>
                    <a:pt x="54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15"/>
            <p:cNvSpPr/>
            <p:nvPr/>
          </p:nvSpPr>
          <p:spPr>
            <a:xfrm>
              <a:off x="8964448" y="84974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9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6" y="956"/>
                  </a:cubicBezTo>
                  <a:cubicBezTo>
                    <a:pt x="984" y="956"/>
                    <a:pt x="1136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9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15"/>
            <p:cNvSpPr/>
            <p:nvPr/>
          </p:nvSpPr>
          <p:spPr>
            <a:xfrm>
              <a:off x="8918013" y="18119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67" y="1082"/>
                  </a:cubicBezTo>
                  <a:cubicBezTo>
                    <a:pt x="512" y="1082"/>
                    <a:pt x="561" y="1072"/>
                    <a:pt x="615" y="1050"/>
                  </a:cubicBezTo>
                  <a:cubicBezTo>
                    <a:pt x="637" y="1039"/>
                    <a:pt x="660" y="1028"/>
                    <a:pt x="682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15"/>
            <p:cNvSpPr/>
            <p:nvPr/>
          </p:nvSpPr>
          <p:spPr>
            <a:xfrm>
              <a:off x="8987682" y="-131654"/>
              <a:ext cx="41047" cy="29241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9" y="852"/>
                  </a:cubicBezTo>
                  <a:cubicBezTo>
                    <a:pt x="915" y="852"/>
                    <a:pt x="1195" y="684"/>
                    <a:pt x="1056" y="370"/>
                  </a:cubicBezTo>
                  <a:cubicBezTo>
                    <a:pt x="1045" y="348"/>
                    <a:pt x="1033" y="325"/>
                    <a:pt x="1022" y="302"/>
                  </a:cubicBezTo>
                  <a:cubicBezTo>
                    <a:pt x="913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15"/>
            <p:cNvSpPr/>
            <p:nvPr/>
          </p:nvSpPr>
          <p:spPr>
            <a:xfrm>
              <a:off x="9148918" y="374841"/>
              <a:ext cx="41287" cy="37649"/>
            </a:xfrm>
            <a:custGeom>
              <a:rect b="b" l="l" r="r" t="t"/>
              <a:pathLst>
                <a:path extrusionOk="0" h="1097" w="1203">
                  <a:moveTo>
                    <a:pt x="443" y="1"/>
                  </a:moveTo>
                  <a:cubicBezTo>
                    <a:pt x="349" y="1"/>
                    <a:pt x="258" y="50"/>
                    <a:pt x="183" y="169"/>
                  </a:cubicBezTo>
                  <a:cubicBezTo>
                    <a:pt x="172" y="180"/>
                    <a:pt x="161" y="203"/>
                    <a:pt x="149" y="225"/>
                  </a:cubicBezTo>
                  <a:cubicBezTo>
                    <a:pt x="0" y="542"/>
                    <a:pt x="205" y="1097"/>
                    <a:pt x="548" y="1097"/>
                  </a:cubicBezTo>
                  <a:cubicBezTo>
                    <a:pt x="620" y="1097"/>
                    <a:pt x="699" y="1072"/>
                    <a:pt x="781" y="1015"/>
                  </a:cubicBezTo>
                  <a:cubicBezTo>
                    <a:pt x="1202" y="728"/>
                    <a:pt x="806" y="1"/>
                    <a:pt x="44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15"/>
            <p:cNvSpPr/>
            <p:nvPr/>
          </p:nvSpPr>
          <p:spPr>
            <a:xfrm>
              <a:off x="8950960" y="-43074"/>
              <a:ext cx="41012" cy="29378"/>
            </a:xfrm>
            <a:custGeom>
              <a:rect b="b" l="l" r="r" t="t"/>
              <a:pathLst>
                <a:path extrusionOk="0" h="856" w="1195">
                  <a:moveTo>
                    <a:pt x="582" y="1"/>
                  </a:moveTo>
                  <a:cubicBezTo>
                    <a:pt x="278" y="1"/>
                    <a:pt x="1" y="167"/>
                    <a:pt x="140" y="486"/>
                  </a:cubicBezTo>
                  <a:cubicBezTo>
                    <a:pt x="151" y="509"/>
                    <a:pt x="162" y="531"/>
                    <a:pt x="174" y="554"/>
                  </a:cubicBezTo>
                  <a:cubicBezTo>
                    <a:pt x="282" y="737"/>
                    <a:pt x="544" y="856"/>
                    <a:pt x="774" y="856"/>
                  </a:cubicBezTo>
                  <a:cubicBezTo>
                    <a:pt x="999" y="856"/>
                    <a:pt x="1195" y="742"/>
                    <a:pt x="1189" y="464"/>
                  </a:cubicBezTo>
                  <a:cubicBezTo>
                    <a:pt x="1184" y="151"/>
                    <a:pt x="871" y="1"/>
                    <a:pt x="5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15"/>
            <p:cNvSpPr/>
            <p:nvPr/>
          </p:nvSpPr>
          <p:spPr>
            <a:xfrm>
              <a:off x="9162543" y="119191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919" y="0"/>
                  </a:moveTo>
                  <a:cubicBezTo>
                    <a:pt x="910" y="0"/>
                    <a:pt x="901" y="0"/>
                    <a:pt x="892" y="1"/>
                  </a:cubicBezTo>
                  <a:lnTo>
                    <a:pt x="824" y="1"/>
                  </a:lnTo>
                  <a:cubicBezTo>
                    <a:pt x="407" y="69"/>
                    <a:pt x="1" y="768"/>
                    <a:pt x="531" y="971"/>
                  </a:cubicBezTo>
                  <a:cubicBezTo>
                    <a:pt x="583" y="992"/>
                    <a:pt x="634" y="1001"/>
                    <a:pt x="683" y="1001"/>
                  </a:cubicBezTo>
                  <a:cubicBezTo>
                    <a:pt x="1190" y="1001"/>
                    <a:pt x="1501" y="0"/>
                    <a:pt x="9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15"/>
            <p:cNvSpPr/>
            <p:nvPr/>
          </p:nvSpPr>
          <p:spPr>
            <a:xfrm>
              <a:off x="8962285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4" y="460"/>
                  </a:cubicBezTo>
                  <a:cubicBezTo>
                    <a:pt x="114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2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15"/>
            <p:cNvSpPr/>
            <p:nvPr/>
          </p:nvSpPr>
          <p:spPr>
            <a:xfrm>
              <a:off x="9111475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41" y="1079"/>
                  </a:cubicBezTo>
                  <a:cubicBezTo>
                    <a:pt x="544" y="1079"/>
                    <a:pt x="548" y="1079"/>
                    <a:pt x="552" y="1079"/>
                  </a:cubicBezTo>
                  <a:cubicBezTo>
                    <a:pt x="1143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15"/>
            <p:cNvSpPr/>
            <p:nvPr/>
          </p:nvSpPr>
          <p:spPr>
            <a:xfrm>
              <a:off x="8956142" y="36411"/>
              <a:ext cx="41527" cy="36757"/>
            </a:xfrm>
            <a:custGeom>
              <a:rect b="b" l="l" r="r" t="t"/>
              <a:pathLst>
                <a:path extrusionOk="0" h="1071" w="121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58"/>
                    <a:pt x="0" y="1059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63" y="1070"/>
                    <a:pt x="1209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15"/>
            <p:cNvSpPr/>
            <p:nvPr/>
          </p:nvSpPr>
          <p:spPr>
            <a:xfrm>
              <a:off x="9027391" y="181722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92" y="1"/>
                  </a:moveTo>
                  <a:cubicBezTo>
                    <a:pt x="285" y="1"/>
                    <a:pt x="1" y="171"/>
                    <a:pt x="147" y="492"/>
                  </a:cubicBezTo>
                  <a:cubicBezTo>
                    <a:pt x="158" y="503"/>
                    <a:pt x="170" y="526"/>
                    <a:pt x="181" y="549"/>
                  </a:cubicBezTo>
                  <a:cubicBezTo>
                    <a:pt x="289" y="731"/>
                    <a:pt x="548" y="850"/>
                    <a:pt x="776" y="850"/>
                  </a:cubicBezTo>
                  <a:cubicBezTo>
                    <a:pt x="998" y="850"/>
                    <a:pt x="1191" y="737"/>
                    <a:pt x="1185" y="458"/>
                  </a:cubicBezTo>
                  <a:cubicBezTo>
                    <a:pt x="1185" y="148"/>
                    <a:pt x="878" y="1"/>
                    <a:pt x="5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15"/>
            <p:cNvSpPr/>
            <p:nvPr/>
          </p:nvSpPr>
          <p:spPr>
            <a:xfrm>
              <a:off x="9100286" y="271298"/>
              <a:ext cx="38850" cy="32913"/>
            </a:xfrm>
            <a:custGeom>
              <a:rect b="b" l="l" r="r" t="t"/>
              <a:pathLst>
                <a:path extrusionOk="0" h="959" w="1132">
                  <a:moveTo>
                    <a:pt x="342" y="0"/>
                  </a:moveTo>
                  <a:cubicBezTo>
                    <a:pt x="154" y="0"/>
                    <a:pt x="1" y="100"/>
                    <a:pt x="9" y="342"/>
                  </a:cubicBezTo>
                  <a:lnTo>
                    <a:pt x="9" y="410"/>
                  </a:lnTo>
                  <a:cubicBezTo>
                    <a:pt x="54" y="691"/>
                    <a:pt x="370" y="958"/>
                    <a:pt x="640" y="958"/>
                  </a:cubicBezTo>
                  <a:cubicBezTo>
                    <a:pt x="781" y="958"/>
                    <a:pt x="910" y="885"/>
                    <a:pt x="980" y="703"/>
                  </a:cubicBezTo>
                  <a:cubicBezTo>
                    <a:pt x="1132" y="319"/>
                    <a:pt x="679" y="0"/>
                    <a:pt x="34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15"/>
            <p:cNvSpPr/>
            <p:nvPr/>
          </p:nvSpPr>
          <p:spPr>
            <a:xfrm>
              <a:off x="9140303" y="425085"/>
              <a:ext cx="38919" cy="32604"/>
            </a:xfrm>
            <a:custGeom>
              <a:rect b="b" l="l" r="r" t="t"/>
              <a:pathLst>
                <a:path extrusionOk="0" h="950" w="1134">
                  <a:moveTo>
                    <a:pt x="352" y="1"/>
                  </a:moveTo>
                  <a:cubicBezTo>
                    <a:pt x="157" y="1"/>
                    <a:pt x="0" y="104"/>
                    <a:pt x="17" y="352"/>
                  </a:cubicBezTo>
                  <a:cubicBezTo>
                    <a:pt x="17" y="375"/>
                    <a:pt x="17" y="397"/>
                    <a:pt x="17" y="420"/>
                  </a:cubicBezTo>
                  <a:cubicBezTo>
                    <a:pt x="68" y="692"/>
                    <a:pt x="388" y="949"/>
                    <a:pt x="657" y="949"/>
                  </a:cubicBezTo>
                  <a:cubicBezTo>
                    <a:pt x="802" y="949"/>
                    <a:pt x="931" y="876"/>
                    <a:pt x="998" y="691"/>
                  </a:cubicBezTo>
                  <a:cubicBezTo>
                    <a:pt x="1134" y="305"/>
                    <a:pt x="687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15"/>
            <p:cNvSpPr/>
            <p:nvPr/>
          </p:nvSpPr>
          <p:spPr>
            <a:xfrm>
              <a:off x="8894366" y="60710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18" y="864"/>
                  </a:cubicBezTo>
                  <a:cubicBezTo>
                    <a:pt x="911" y="864"/>
                    <a:pt x="1174" y="706"/>
                    <a:pt x="1044" y="396"/>
                  </a:cubicBezTo>
                  <a:cubicBezTo>
                    <a:pt x="1044" y="373"/>
                    <a:pt x="1033" y="351"/>
                    <a:pt x="1021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15"/>
            <p:cNvSpPr/>
            <p:nvPr/>
          </p:nvSpPr>
          <p:spPr>
            <a:xfrm>
              <a:off x="9122320" y="-61778"/>
              <a:ext cx="39674" cy="38027"/>
            </a:xfrm>
            <a:custGeom>
              <a:rect b="b" l="l" r="r" t="t"/>
              <a:pathLst>
                <a:path extrusionOk="0" h="1108" w="1156">
                  <a:moveTo>
                    <a:pt x="656" y="1"/>
                  </a:moveTo>
                  <a:cubicBezTo>
                    <a:pt x="610" y="1"/>
                    <a:pt x="561" y="9"/>
                    <a:pt x="507" y="27"/>
                  </a:cubicBezTo>
                  <a:cubicBezTo>
                    <a:pt x="0" y="199"/>
                    <a:pt x="238" y="1107"/>
                    <a:pt x="632" y="1107"/>
                  </a:cubicBezTo>
                  <a:cubicBezTo>
                    <a:pt x="703" y="1107"/>
                    <a:pt x="779" y="1078"/>
                    <a:pt x="857" y="1009"/>
                  </a:cubicBezTo>
                  <a:cubicBezTo>
                    <a:pt x="868" y="997"/>
                    <a:pt x="890" y="986"/>
                    <a:pt x="902" y="963"/>
                  </a:cubicBezTo>
                  <a:cubicBezTo>
                    <a:pt x="1156" y="679"/>
                    <a:pt x="1071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15"/>
            <p:cNvSpPr/>
            <p:nvPr/>
          </p:nvSpPr>
          <p:spPr>
            <a:xfrm>
              <a:off x="9127056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77" y="1"/>
                  </a:moveTo>
                  <a:cubicBezTo>
                    <a:pt x="469" y="1"/>
                    <a:pt x="0" y="385"/>
                    <a:pt x="358" y="702"/>
                  </a:cubicBezTo>
                  <a:cubicBezTo>
                    <a:pt x="380" y="714"/>
                    <a:pt x="391" y="725"/>
                    <a:pt x="414" y="748"/>
                  </a:cubicBezTo>
                  <a:cubicBezTo>
                    <a:pt x="507" y="810"/>
                    <a:pt x="629" y="840"/>
                    <a:pt x="755" y="840"/>
                  </a:cubicBezTo>
                  <a:cubicBezTo>
                    <a:pt x="1104" y="840"/>
                    <a:pt x="1477" y="613"/>
                    <a:pt x="1294" y="240"/>
                  </a:cubicBezTo>
                  <a:cubicBezTo>
                    <a:pt x="1210" y="69"/>
                    <a:pt x="1049" y="1"/>
                    <a:pt x="8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0" name="Google Shape;4790;p15"/>
            <p:cNvSpPr/>
            <p:nvPr/>
          </p:nvSpPr>
          <p:spPr>
            <a:xfrm>
              <a:off x="9081204" y="77733"/>
              <a:ext cx="51240" cy="34629"/>
            </a:xfrm>
            <a:custGeom>
              <a:rect b="b" l="l" r="r" t="t"/>
              <a:pathLst>
                <a:path extrusionOk="0" h="1009" w="1493">
                  <a:moveTo>
                    <a:pt x="916" y="0"/>
                  </a:moveTo>
                  <a:cubicBezTo>
                    <a:pt x="905" y="0"/>
                    <a:pt x="893" y="1"/>
                    <a:pt x="881" y="2"/>
                  </a:cubicBezTo>
                  <a:cubicBezTo>
                    <a:pt x="858" y="2"/>
                    <a:pt x="836" y="2"/>
                    <a:pt x="802" y="13"/>
                  </a:cubicBezTo>
                  <a:cubicBezTo>
                    <a:pt x="396" y="81"/>
                    <a:pt x="1" y="791"/>
                    <a:pt x="543" y="983"/>
                  </a:cubicBezTo>
                  <a:cubicBezTo>
                    <a:pt x="590" y="1000"/>
                    <a:pt x="637" y="1008"/>
                    <a:pt x="681" y="1008"/>
                  </a:cubicBezTo>
                  <a:cubicBezTo>
                    <a:pt x="1190" y="1008"/>
                    <a:pt x="1492" y="0"/>
                    <a:pt x="9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15"/>
            <p:cNvSpPr/>
            <p:nvPr/>
          </p:nvSpPr>
          <p:spPr>
            <a:xfrm>
              <a:off x="8901402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36" y="1038"/>
                    <a:pt x="658" y="1027"/>
                    <a:pt x="681" y="1016"/>
                  </a:cubicBezTo>
                  <a:cubicBezTo>
                    <a:pt x="1053" y="813"/>
                    <a:pt x="1200" y="12"/>
                    <a:pt x="636" y="0"/>
                  </a:cubicBezTo>
                  <a:cubicBezTo>
                    <a:pt x="633" y="0"/>
                    <a:pt x="630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15"/>
            <p:cNvSpPr/>
            <p:nvPr/>
          </p:nvSpPr>
          <p:spPr>
            <a:xfrm>
              <a:off x="9050419" y="101688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406" y="1"/>
                  </a:moveTo>
                  <a:cubicBezTo>
                    <a:pt x="194" y="1"/>
                    <a:pt x="12" y="108"/>
                    <a:pt x="6" y="376"/>
                  </a:cubicBezTo>
                  <a:cubicBezTo>
                    <a:pt x="1" y="700"/>
                    <a:pt x="331" y="861"/>
                    <a:pt x="626" y="861"/>
                  </a:cubicBezTo>
                  <a:cubicBezTo>
                    <a:pt x="917" y="861"/>
                    <a:pt x="1173" y="706"/>
                    <a:pt x="1045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15"/>
            <p:cNvSpPr/>
            <p:nvPr/>
          </p:nvSpPr>
          <p:spPr>
            <a:xfrm>
              <a:off x="9173456" y="436377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82" y="0"/>
                  </a:moveTo>
                  <a:cubicBezTo>
                    <a:pt x="278" y="0"/>
                    <a:pt x="0" y="167"/>
                    <a:pt x="145" y="486"/>
                  </a:cubicBezTo>
                  <a:cubicBezTo>
                    <a:pt x="156" y="508"/>
                    <a:pt x="168" y="531"/>
                    <a:pt x="179" y="554"/>
                  </a:cubicBezTo>
                  <a:cubicBezTo>
                    <a:pt x="288" y="736"/>
                    <a:pt x="546" y="855"/>
                    <a:pt x="774" y="855"/>
                  </a:cubicBezTo>
                  <a:cubicBezTo>
                    <a:pt x="996" y="855"/>
                    <a:pt x="1189" y="742"/>
                    <a:pt x="1183" y="463"/>
                  </a:cubicBezTo>
                  <a:cubicBezTo>
                    <a:pt x="1183" y="150"/>
                    <a:pt x="871" y="0"/>
                    <a:pt x="58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15"/>
            <p:cNvSpPr/>
            <p:nvPr/>
          </p:nvSpPr>
          <p:spPr>
            <a:xfrm>
              <a:off x="9126507" y="-12117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45" y="1"/>
                  </a:moveTo>
                  <a:cubicBezTo>
                    <a:pt x="154" y="1"/>
                    <a:pt x="0" y="100"/>
                    <a:pt x="12" y="340"/>
                  </a:cubicBezTo>
                  <a:cubicBezTo>
                    <a:pt x="12" y="363"/>
                    <a:pt x="12" y="385"/>
                    <a:pt x="24" y="408"/>
                  </a:cubicBezTo>
                  <a:cubicBezTo>
                    <a:pt x="61" y="683"/>
                    <a:pt x="378" y="954"/>
                    <a:pt x="648" y="954"/>
                  </a:cubicBezTo>
                  <a:cubicBezTo>
                    <a:pt x="787" y="954"/>
                    <a:pt x="914" y="882"/>
                    <a:pt x="983" y="701"/>
                  </a:cubicBezTo>
                  <a:cubicBezTo>
                    <a:pt x="1134" y="312"/>
                    <a:pt x="682" y="1"/>
                    <a:pt x="34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15"/>
            <p:cNvSpPr/>
            <p:nvPr/>
          </p:nvSpPr>
          <p:spPr>
            <a:xfrm>
              <a:off x="9088000" y="294086"/>
              <a:ext cx="39228" cy="32501"/>
            </a:xfrm>
            <a:custGeom>
              <a:rect b="b" l="l" r="r" t="t"/>
              <a:pathLst>
                <a:path extrusionOk="0" h="947" w="1143">
                  <a:moveTo>
                    <a:pt x="352" y="1"/>
                  </a:moveTo>
                  <a:cubicBezTo>
                    <a:pt x="157" y="1"/>
                    <a:pt x="1" y="101"/>
                    <a:pt x="17" y="344"/>
                  </a:cubicBezTo>
                  <a:lnTo>
                    <a:pt x="29" y="412"/>
                  </a:lnTo>
                  <a:cubicBezTo>
                    <a:pt x="73" y="684"/>
                    <a:pt x="395" y="946"/>
                    <a:pt x="664" y="946"/>
                  </a:cubicBezTo>
                  <a:cubicBezTo>
                    <a:pt x="807" y="946"/>
                    <a:pt x="936" y="871"/>
                    <a:pt x="999" y="682"/>
                  </a:cubicBezTo>
                  <a:cubicBezTo>
                    <a:pt x="1142" y="303"/>
                    <a:pt x="690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15"/>
            <p:cNvSpPr/>
            <p:nvPr/>
          </p:nvSpPr>
          <p:spPr>
            <a:xfrm>
              <a:off x="9018845" y="247754"/>
              <a:ext cx="43037" cy="36585"/>
            </a:xfrm>
            <a:custGeom>
              <a:rect b="b" l="l" r="r" t="t"/>
              <a:pathLst>
                <a:path extrusionOk="0" h="1066" w="1254">
                  <a:moveTo>
                    <a:pt x="657" y="0"/>
                  </a:moveTo>
                  <a:cubicBezTo>
                    <a:pt x="84" y="0"/>
                    <a:pt x="0" y="1066"/>
                    <a:pt x="482" y="1066"/>
                  </a:cubicBezTo>
                  <a:cubicBezTo>
                    <a:pt x="524" y="1066"/>
                    <a:pt x="571" y="1057"/>
                    <a:pt x="622" y="1039"/>
                  </a:cubicBezTo>
                  <a:cubicBezTo>
                    <a:pt x="644" y="1028"/>
                    <a:pt x="667" y="1017"/>
                    <a:pt x="689" y="1006"/>
                  </a:cubicBezTo>
                  <a:cubicBezTo>
                    <a:pt x="1062" y="825"/>
                    <a:pt x="1254" y="35"/>
                    <a:pt x="689" y="1"/>
                  </a:cubicBezTo>
                  <a:cubicBezTo>
                    <a:pt x="678" y="0"/>
                    <a:pt x="667" y="0"/>
                    <a:pt x="65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15"/>
            <p:cNvSpPr/>
            <p:nvPr/>
          </p:nvSpPr>
          <p:spPr>
            <a:xfrm>
              <a:off x="9139891" y="181619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401" y="0"/>
                  </a:moveTo>
                  <a:cubicBezTo>
                    <a:pt x="191" y="0"/>
                    <a:pt x="11" y="106"/>
                    <a:pt x="6" y="371"/>
                  </a:cubicBezTo>
                  <a:cubicBezTo>
                    <a:pt x="0" y="700"/>
                    <a:pt x="328" y="861"/>
                    <a:pt x="624" y="861"/>
                  </a:cubicBezTo>
                  <a:cubicBezTo>
                    <a:pt x="917" y="861"/>
                    <a:pt x="1179" y="703"/>
                    <a:pt x="1056" y="394"/>
                  </a:cubicBezTo>
                  <a:cubicBezTo>
                    <a:pt x="1044" y="371"/>
                    <a:pt x="1033" y="348"/>
                    <a:pt x="1022" y="326"/>
                  </a:cubicBezTo>
                  <a:cubicBezTo>
                    <a:pt x="914" y="135"/>
                    <a:pt x="638" y="0"/>
                    <a:pt x="40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15"/>
            <p:cNvSpPr/>
            <p:nvPr/>
          </p:nvSpPr>
          <p:spPr>
            <a:xfrm>
              <a:off x="9106910" y="-146514"/>
              <a:ext cx="42934" cy="28692"/>
            </a:xfrm>
            <a:custGeom>
              <a:rect b="b" l="l" r="r" t="t"/>
              <a:pathLst>
                <a:path extrusionOk="0" h="836" w="1251">
                  <a:moveTo>
                    <a:pt x="471" y="0"/>
                  </a:moveTo>
                  <a:cubicBezTo>
                    <a:pt x="221" y="0"/>
                    <a:pt x="0" y="127"/>
                    <a:pt x="30" y="431"/>
                  </a:cubicBezTo>
                  <a:cubicBezTo>
                    <a:pt x="61" y="711"/>
                    <a:pt x="333" y="836"/>
                    <a:pt x="597" y="836"/>
                  </a:cubicBezTo>
                  <a:cubicBezTo>
                    <a:pt x="930" y="836"/>
                    <a:pt x="1251" y="639"/>
                    <a:pt x="1069" y="307"/>
                  </a:cubicBezTo>
                  <a:cubicBezTo>
                    <a:pt x="1057" y="284"/>
                    <a:pt x="1046" y="273"/>
                    <a:pt x="1035" y="250"/>
                  </a:cubicBezTo>
                  <a:cubicBezTo>
                    <a:pt x="920" y="94"/>
                    <a:pt x="685" y="0"/>
                    <a:pt x="47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15"/>
            <p:cNvSpPr/>
            <p:nvPr/>
          </p:nvSpPr>
          <p:spPr>
            <a:xfrm>
              <a:off x="9044722" y="-9715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694" y="1114"/>
                  </a:cubicBezTo>
                  <a:cubicBezTo>
                    <a:pt x="772" y="1114"/>
                    <a:pt x="853" y="1078"/>
                    <a:pt x="928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15"/>
            <p:cNvSpPr/>
            <p:nvPr/>
          </p:nvSpPr>
          <p:spPr>
            <a:xfrm>
              <a:off x="8927107" y="-100628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588" y="0"/>
                  </a:moveTo>
                  <a:cubicBezTo>
                    <a:pt x="282" y="0"/>
                    <a:pt x="1" y="167"/>
                    <a:pt x="146" y="482"/>
                  </a:cubicBezTo>
                  <a:cubicBezTo>
                    <a:pt x="158" y="504"/>
                    <a:pt x="158" y="527"/>
                    <a:pt x="180" y="549"/>
                  </a:cubicBezTo>
                  <a:cubicBezTo>
                    <a:pt x="289" y="732"/>
                    <a:pt x="548" y="851"/>
                    <a:pt x="775" y="851"/>
                  </a:cubicBezTo>
                  <a:cubicBezTo>
                    <a:pt x="998" y="851"/>
                    <a:pt x="1190" y="738"/>
                    <a:pt x="1185" y="459"/>
                  </a:cubicBezTo>
                  <a:cubicBezTo>
                    <a:pt x="1185" y="148"/>
                    <a:pt x="875" y="0"/>
                    <a:pt x="58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15"/>
            <p:cNvSpPr/>
            <p:nvPr/>
          </p:nvSpPr>
          <p:spPr>
            <a:xfrm>
              <a:off x="9161788" y="289007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7" y="0"/>
                  </a:moveTo>
                  <a:cubicBezTo>
                    <a:pt x="281" y="0"/>
                    <a:pt x="1" y="171"/>
                    <a:pt x="147" y="492"/>
                  </a:cubicBezTo>
                  <a:cubicBezTo>
                    <a:pt x="147" y="503"/>
                    <a:pt x="158" y="526"/>
                    <a:pt x="169" y="548"/>
                  </a:cubicBezTo>
                  <a:cubicBezTo>
                    <a:pt x="278" y="731"/>
                    <a:pt x="539" y="850"/>
                    <a:pt x="770" y="850"/>
                  </a:cubicBezTo>
                  <a:cubicBezTo>
                    <a:pt x="995" y="850"/>
                    <a:pt x="1190" y="737"/>
                    <a:pt x="1185" y="458"/>
                  </a:cubicBezTo>
                  <a:cubicBezTo>
                    <a:pt x="1179" y="148"/>
                    <a:pt x="872" y="0"/>
                    <a:pt x="58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15"/>
            <p:cNvSpPr/>
            <p:nvPr/>
          </p:nvSpPr>
          <p:spPr>
            <a:xfrm>
              <a:off x="8961771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15"/>
            <p:cNvSpPr/>
            <p:nvPr/>
          </p:nvSpPr>
          <p:spPr>
            <a:xfrm>
              <a:off x="9036485" y="-69088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28" y="859"/>
                    <a:pt x="622" y="859"/>
                  </a:cubicBezTo>
                  <a:cubicBezTo>
                    <a:pt x="914" y="859"/>
                    <a:pt x="1174" y="701"/>
                    <a:pt x="1044" y="386"/>
                  </a:cubicBezTo>
                  <a:cubicBezTo>
                    <a:pt x="1033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4" name="Google Shape;4804;p15"/>
            <p:cNvSpPr/>
            <p:nvPr/>
          </p:nvSpPr>
          <p:spPr>
            <a:xfrm>
              <a:off x="9013560" y="-13353"/>
              <a:ext cx="39605" cy="37992"/>
            </a:xfrm>
            <a:custGeom>
              <a:rect b="b" l="l" r="r" t="t"/>
              <a:pathLst>
                <a:path extrusionOk="0" h="1107" w="1154">
                  <a:moveTo>
                    <a:pt x="663" y="0"/>
                  </a:moveTo>
                  <a:cubicBezTo>
                    <a:pt x="618" y="0"/>
                    <a:pt x="569" y="8"/>
                    <a:pt x="516" y="26"/>
                  </a:cubicBezTo>
                  <a:cubicBezTo>
                    <a:pt x="0" y="198"/>
                    <a:pt x="245" y="1107"/>
                    <a:pt x="633" y="1107"/>
                  </a:cubicBezTo>
                  <a:cubicBezTo>
                    <a:pt x="704" y="1107"/>
                    <a:pt x="779" y="1077"/>
                    <a:pt x="855" y="1008"/>
                  </a:cubicBezTo>
                  <a:cubicBezTo>
                    <a:pt x="877" y="985"/>
                    <a:pt x="889" y="974"/>
                    <a:pt x="900" y="952"/>
                  </a:cubicBezTo>
                  <a:cubicBezTo>
                    <a:pt x="1154" y="677"/>
                    <a:pt x="1069" y="0"/>
                    <a:pt x="66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15"/>
            <p:cNvSpPr/>
            <p:nvPr/>
          </p:nvSpPr>
          <p:spPr>
            <a:xfrm>
              <a:off x="8945743" y="-183374"/>
              <a:ext cx="43346" cy="28932"/>
            </a:xfrm>
            <a:custGeom>
              <a:rect b="b" l="l" r="r" t="t"/>
              <a:pathLst>
                <a:path extrusionOk="0" h="843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22"/>
                    <a:pt x="338" y="842"/>
                    <a:pt x="594" y="842"/>
                  </a:cubicBezTo>
                  <a:cubicBezTo>
                    <a:pt x="931" y="842"/>
                    <a:pt x="1263" y="635"/>
                    <a:pt x="1070" y="309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15"/>
            <p:cNvSpPr/>
            <p:nvPr/>
          </p:nvSpPr>
          <p:spPr>
            <a:xfrm>
              <a:off x="9122182" y="235296"/>
              <a:ext cx="40532" cy="38301"/>
            </a:xfrm>
            <a:custGeom>
              <a:rect b="b" l="l" r="r" t="t"/>
              <a:pathLst>
                <a:path extrusionOk="0" h="1116" w="1181">
                  <a:moveTo>
                    <a:pt x="506" y="1"/>
                  </a:moveTo>
                  <a:cubicBezTo>
                    <a:pt x="430" y="1"/>
                    <a:pt x="351" y="35"/>
                    <a:pt x="274" y="116"/>
                  </a:cubicBezTo>
                  <a:cubicBezTo>
                    <a:pt x="263" y="127"/>
                    <a:pt x="240" y="150"/>
                    <a:pt x="229" y="172"/>
                  </a:cubicBezTo>
                  <a:cubicBezTo>
                    <a:pt x="1" y="470"/>
                    <a:pt x="130" y="1115"/>
                    <a:pt x="516" y="1115"/>
                  </a:cubicBezTo>
                  <a:cubicBezTo>
                    <a:pt x="570" y="1115"/>
                    <a:pt x="628" y="1103"/>
                    <a:pt x="691" y="1075"/>
                  </a:cubicBezTo>
                  <a:cubicBezTo>
                    <a:pt x="1180" y="859"/>
                    <a:pt x="886" y="1"/>
                    <a:pt x="5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15"/>
            <p:cNvSpPr/>
            <p:nvPr/>
          </p:nvSpPr>
          <p:spPr>
            <a:xfrm>
              <a:off x="9002200" y="150937"/>
              <a:ext cx="50897" cy="34595"/>
            </a:xfrm>
            <a:custGeom>
              <a:rect b="b" l="l" r="r" t="t"/>
              <a:pathLst>
                <a:path extrusionOk="0" h="1008" w="1483">
                  <a:moveTo>
                    <a:pt x="916" y="0"/>
                  </a:moveTo>
                  <a:cubicBezTo>
                    <a:pt x="905" y="0"/>
                    <a:pt x="893" y="0"/>
                    <a:pt x="881" y="1"/>
                  </a:cubicBezTo>
                  <a:lnTo>
                    <a:pt x="802" y="1"/>
                  </a:lnTo>
                  <a:cubicBezTo>
                    <a:pt x="396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2" y="0"/>
                    <a:pt x="91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15"/>
            <p:cNvSpPr/>
            <p:nvPr/>
          </p:nvSpPr>
          <p:spPr>
            <a:xfrm>
              <a:off x="9096374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15"/>
            <p:cNvSpPr/>
            <p:nvPr/>
          </p:nvSpPr>
          <p:spPr>
            <a:xfrm>
              <a:off x="9083538" y="146098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29"/>
                  </a:cubicBezTo>
                  <a:cubicBezTo>
                    <a:pt x="599" y="29"/>
                    <a:pt x="576" y="41"/>
                    <a:pt x="554" y="52"/>
                  </a:cubicBezTo>
                  <a:cubicBezTo>
                    <a:pt x="181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8" y="1068"/>
                  </a:cubicBezTo>
                  <a:cubicBezTo>
                    <a:pt x="1156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15"/>
            <p:cNvSpPr/>
            <p:nvPr/>
          </p:nvSpPr>
          <p:spPr>
            <a:xfrm>
              <a:off x="8993654" y="304039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50"/>
                    <a:pt x="788" y="950"/>
                  </a:cubicBezTo>
                  <a:cubicBezTo>
                    <a:pt x="981" y="950"/>
                    <a:pt x="1135" y="849"/>
                    <a:pt x="1119" y="607"/>
                  </a:cubicBezTo>
                  <a:cubicBezTo>
                    <a:pt x="1119" y="573"/>
                    <a:pt x="1119" y="550"/>
                    <a:pt x="1119" y="528"/>
                  </a:cubicBezTo>
                  <a:cubicBezTo>
                    <a:pt x="1067" y="262"/>
                    <a:pt x="745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15"/>
            <p:cNvSpPr/>
            <p:nvPr/>
          </p:nvSpPr>
          <p:spPr>
            <a:xfrm>
              <a:off x="9113225" y="683858"/>
              <a:ext cx="41596" cy="36825"/>
            </a:xfrm>
            <a:custGeom>
              <a:rect b="b" l="l" r="r" t="t"/>
              <a:pathLst>
                <a:path extrusionOk="0" h="1073" w="1212">
                  <a:moveTo>
                    <a:pt x="639" y="0"/>
                  </a:moveTo>
                  <a:cubicBezTo>
                    <a:pt x="52" y="0"/>
                    <a:pt x="1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8" y="1038"/>
                    <a:pt x="670" y="1027"/>
                    <a:pt x="693" y="1016"/>
                  </a:cubicBezTo>
                  <a:cubicBezTo>
                    <a:pt x="1065" y="813"/>
                    <a:pt x="1212" y="12"/>
                    <a:pt x="648" y="0"/>
                  </a:cubicBezTo>
                  <a:cubicBezTo>
                    <a:pt x="645" y="0"/>
                    <a:pt x="642" y="0"/>
                    <a:pt x="63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15"/>
            <p:cNvSpPr/>
            <p:nvPr/>
          </p:nvSpPr>
          <p:spPr>
            <a:xfrm>
              <a:off x="9162337" y="493005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7" y="393"/>
                  </a:cubicBezTo>
                  <a:cubicBezTo>
                    <a:pt x="12" y="705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1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15"/>
            <p:cNvSpPr/>
            <p:nvPr/>
          </p:nvSpPr>
          <p:spPr>
            <a:xfrm>
              <a:off x="8940664" y="227505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3" y="0"/>
                    <a:pt x="0" y="158"/>
                    <a:pt x="124" y="467"/>
                  </a:cubicBezTo>
                  <a:cubicBezTo>
                    <a:pt x="135" y="490"/>
                    <a:pt x="146" y="512"/>
                    <a:pt x="158" y="535"/>
                  </a:cubicBezTo>
                  <a:cubicBezTo>
                    <a:pt x="259" y="731"/>
                    <a:pt x="529" y="865"/>
                    <a:pt x="764" y="865"/>
                  </a:cubicBezTo>
                  <a:cubicBezTo>
                    <a:pt x="974" y="865"/>
                    <a:pt x="1157" y="757"/>
                    <a:pt x="1162" y="490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15"/>
            <p:cNvSpPr/>
            <p:nvPr/>
          </p:nvSpPr>
          <p:spPr>
            <a:xfrm>
              <a:off x="8957515" y="410808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4" y="1016"/>
                  </a:cubicBezTo>
                  <a:cubicBezTo>
                    <a:pt x="1055" y="813"/>
                    <a:pt x="1213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15"/>
            <p:cNvSpPr/>
            <p:nvPr/>
          </p:nvSpPr>
          <p:spPr>
            <a:xfrm>
              <a:off x="8978244" y="365403"/>
              <a:ext cx="43621" cy="28863"/>
            </a:xfrm>
            <a:custGeom>
              <a:rect b="b" l="l" r="r" t="t"/>
              <a:pathLst>
                <a:path extrusionOk="0" h="841" w="1271">
                  <a:moveTo>
                    <a:pt x="484" y="0"/>
                  </a:moveTo>
                  <a:cubicBezTo>
                    <a:pt x="228" y="0"/>
                    <a:pt x="1" y="133"/>
                    <a:pt x="44" y="444"/>
                  </a:cubicBezTo>
                  <a:cubicBezTo>
                    <a:pt x="78" y="721"/>
                    <a:pt x="339" y="841"/>
                    <a:pt x="596" y="841"/>
                  </a:cubicBezTo>
                  <a:cubicBezTo>
                    <a:pt x="936" y="841"/>
                    <a:pt x="1270" y="631"/>
                    <a:pt x="1071" y="297"/>
                  </a:cubicBezTo>
                  <a:cubicBezTo>
                    <a:pt x="1060" y="274"/>
                    <a:pt x="1049" y="263"/>
                    <a:pt x="1037" y="241"/>
                  </a:cubicBezTo>
                  <a:cubicBezTo>
                    <a:pt x="921" y="89"/>
                    <a:pt x="693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15"/>
            <p:cNvSpPr/>
            <p:nvPr/>
          </p:nvSpPr>
          <p:spPr>
            <a:xfrm>
              <a:off x="9050282" y="553854"/>
              <a:ext cx="50347" cy="28692"/>
            </a:xfrm>
            <a:custGeom>
              <a:rect b="b" l="l" r="r" t="t"/>
              <a:pathLst>
                <a:path extrusionOk="0" h="836" w="1467">
                  <a:moveTo>
                    <a:pt x="869" y="1"/>
                  </a:moveTo>
                  <a:cubicBezTo>
                    <a:pt x="464" y="1"/>
                    <a:pt x="0" y="387"/>
                    <a:pt x="349" y="696"/>
                  </a:cubicBezTo>
                  <a:cubicBezTo>
                    <a:pt x="372" y="719"/>
                    <a:pt x="383" y="730"/>
                    <a:pt x="405" y="741"/>
                  </a:cubicBezTo>
                  <a:cubicBezTo>
                    <a:pt x="500" y="806"/>
                    <a:pt x="626" y="836"/>
                    <a:pt x="754" y="836"/>
                  </a:cubicBezTo>
                  <a:cubicBezTo>
                    <a:pt x="1101" y="836"/>
                    <a:pt x="1467" y="615"/>
                    <a:pt x="1286" y="245"/>
                  </a:cubicBezTo>
                  <a:cubicBezTo>
                    <a:pt x="1201" y="70"/>
                    <a:pt x="1040" y="1"/>
                    <a:pt x="86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15"/>
            <p:cNvSpPr/>
            <p:nvPr/>
          </p:nvSpPr>
          <p:spPr>
            <a:xfrm>
              <a:off x="9037858" y="470765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3" y="0"/>
                  </a:moveTo>
                  <a:cubicBezTo>
                    <a:pt x="616" y="0"/>
                    <a:pt x="553" y="15"/>
                    <a:pt x="485" y="48"/>
                  </a:cubicBezTo>
                  <a:cubicBezTo>
                    <a:pt x="1" y="272"/>
                    <a:pt x="324" y="1111"/>
                    <a:pt x="699" y="1111"/>
                  </a:cubicBezTo>
                  <a:cubicBezTo>
                    <a:pt x="778" y="1111"/>
                    <a:pt x="860" y="1073"/>
                    <a:pt x="937" y="985"/>
                  </a:cubicBezTo>
                  <a:cubicBezTo>
                    <a:pt x="948" y="962"/>
                    <a:pt x="970" y="940"/>
                    <a:pt x="982" y="928"/>
                  </a:cubicBezTo>
                  <a:cubicBezTo>
                    <a:pt x="1187" y="625"/>
                    <a:pt x="1045" y="0"/>
                    <a:pt x="67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15"/>
            <p:cNvSpPr/>
            <p:nvPr/>
          </p:nvSpPr>
          <p:spPr>
            <a:xfrm>
              <a:off x="9072281" y="384554"/>
              <a:ext cx="40360" cy="30099"/>
            </a:xfrm>
            <a:custGeom>
              <a:rect b="b" l="l" r="r" t="t"/>
              <a:pathLst>
                <a:path extrusionOk="0" h="877" w="1176">
                  <a:moveTo>
                    <a:pt x="523" y="0"/>
                  </a:moveTo>
                  <a:cubicBezTo>
                    <a:pt x="244" y="0"/>
                    <a:pt x="1" y="148"/>
                    <a:pt x="114" y="450"/>
                  </a:cubicBezTo>
                  <a:cubicBezTo>
                    <a:pt x="125" y="473"/>
                    <a:pt x="125" y="495"/>
                    <a:pt x="137" y="518"/>
                  </a:cubicBezTo>
                  <a:cubicBezTo>
                    <a:pt x="242" y="727"/>
                    <a:pt x="525" y="876"/>
                    <a:pt x="766" y="876"/>
                  </a:cubicBezTo>
                  <a:cubicBezTo>
                    <a:pt x="966" y="876"/>
                    <a:pt x="1137" y="774"/>
                    <a:pt x="1152" y="518"/>
                  </a:cubicBezTo>
                  <a:cubicBezTo>
                    <a:pt x="1176" y="176"/>
                    <a:pt x="828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9" name="Google Shape;4819;p15"/>
            <p:cNvSpPr/>
            <p:nvPr/>
          </p:nvSpPr>
          <p:spPr>
            <a:xfrm>
              <a:off x="9135224" y="633030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411" y="1"/>
                  </a:moveTo>
                  <a:cubicBezTo>
                    <a:pt x="200" y="1"/>
                    <a:pt x="17" y="108"/>
                    <a:pt x="7" y="375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5"/>
                    <a:pt x="1056" y="398"/>
                  </a:cubicBezTo>
                  <a:cubicBezTo>
                    <a:pt x="1045" y="375"/>
                    <a:pt x="1034" y="353"/>
                    <a:pt x="1022" y="330"/>
                  </a:cubicBezTo>
                  <a:cubicBezTo>
                    <a:pt x="915" y="134"/>
                    <a:pt x="645" y="1"/>
                    <a:pt x="41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15"/>
            <p:cNvSpPr/>
            <p:nvPr/>
          </p:nvSpPr>
          <p:spPr>
            <a:xfrm>
              <a:off x="8932461" y="-119401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lnTo>
                    <a:pt x="679" y="1017"/>
                  </a:lnTo>
                  <a:cubicBezTo>
                    <a:pt x="1062" y="826"/>
                    <a:pt x="1243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15"/>
            <p:cNvSpPr/>
            <p:nvPr/>
          </p:nvSpPr>
          <p:spPr>
            <a:xfrm>
              <a:off x="8911801" y="-17196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703"/>
                    <a:pt x="324" y="863"/>
                    <a:pt x="619" y="863"/>
                  </a:cubicBezTo>
                  <a:cubicBezTo>
                    <a:pt x="914" y="863"/>
                    <a:pt x="1179" y="703"/>
                    <a:pt x="1055" y="387"/>
                  </a:cubicBezTo>
                  <a:cubicBezTo>
                    <a:pt x="1044" y="364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15"/>
            <p:cNvSpPr/>
            <p:nvPr/>
          </p:nvSpPr>
          <p:spPr>
            <a:xfrm>
              <a:off x="9097232" y="483635"/>
              <a:ext cx="42934" cy="28692"/>
            </a:xfrm>
            <a:custGeom>
              <a:rect b="b" l="l" r="r" t="t"/>
              <a:pathLst>
                <a:path extrusionOk="0" h="836" w="1251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1" y="711"/>
                    <a:pt x="335" y="835"/>
                    <a:pt x="600" y="835"/>
                  </a:cubicBezTo>
                  <a:cubicBezTo>
                    <a:pt x="932" y="835"/>
                    <a:pt x="1250" y="642"/>
                    <a:pt x="1069" y="316"/>
                  </a:cubicBezTo>
                  <a:cubicBezTo>
                    <a:pt x="1057" y="294"/>
                    <a:pt x="1035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15"/>
            <p:cNvSpPr/>
            <p:nvPr/>
          </p:nvSpPr>
          <p:spPr>
            <a:xfrm>
              <a:off x="9060269" y="225480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15"/>
            <p:cNvSpPr/>
            <p:nvPr/>
          </p:nvSpPr>
          <p:spPr>
            <a:xfrm>
              <a:off x="9050625" y="181516"/>
              <a:ext cx="50862" cy="35006"/>
            </a:xfrm>
            <a:custGeom>
              <a:rect b="b" l="l" r="r" t="t"/>
              <a:pathLst>
                <a:path extrusionOk="0" h="1020" w="1482">
                  <a:moveTo>
                    <a:pt x="904" y="0"/>
                  </a:moveTo>
                  <a:cubicBezTo>
                    <a:pt x="893" y="0"/>
                    <a:pt x="881" y="1"/>
                    <a:pt x="869" y="2"/>
                  </a:cubicBezTo>
                  <a:lnTo>
                    <a:pt x="802" y="13"/>
                  </a:lnTo>
                  <a:cubicBezTo>
                    <a:pt x="395" y="92"/>
                    <a:pt x="0" y="803"/>
                    <a:pt x="531" y="995"/>
                  </a:cubicBezTo>
                  <a:cubicBezTo>
                    <a:pt x="579" y="1012"/>
                    <a:pt x="626" y="1019"/>
                    <a:pt x="671" y="1019"/>
                  </a:cubicBezTo>
                  <a:cubicBezTo>
                    <a:pt x="1187" y="1019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15"/>
            <p:cNvSpPr/>
            <p:nvPr/>
          </p:nvSpPr>
          <p:spPr>
            <a:xfrm>
              <a:off x="9088103" y="-794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5" y="0"/>
                    <a:pt x="0" y="1065"/>
                    <a:pt x="474" y="1065"/>
                  </a:cubicBezTo>
                  <a:cubicBezTo>
                    <a:pt x="516" y="1065"/>
                    <a:pt x="562" y="1057"/>
                    <a:pt x="612" y="1039"/>
                  </a:cubicBezTo>
                  <a:lnTo>
                    <a:pt x="680" y="1017"/>
                  </a:lnTo>
                  <a:cubicBezTo>
                    <a:pt x="1052" y="825"/>
                    <a:pt x="1244" y="35"/>
                    <a:pt x="680" y="1"/>
                  </a:cubicBezTo>
                  <a:cubicBezTo>
                    <a:pt x="669" y="0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15"/>
            <p:cNvSpPr/>
            <p:nvPr/>
          </p:nvSpPr>
          <p:spPr>
            <a:xfrm>
              <a:off x="9033980" y="-172838"/>
              <a:ext cx="40498" cy="29241"/>
            </a:xfrm>
            <a:custGeom>
              <a:rect b="b" l="l" r="r" t="t"/>
              <a:pathLst>
                <a:path extrusionOk="0" h="852" w="1180">
                  <a:moveTo>
                    <a:pt x="556" y="0"/>
                  </a:moveTo>
                  <a:cubicBezTo>
                    <a:pt x="263" y="0"/>
                    <a:pt x="1" y="155"/>
                    <a:pt x="124" y="464"/>
                  </a:cubicBezTo>
                  <a:cubicBezTo>
                    <a:pt x="136" y="487"/>
                    <a:pt x="147" y="509"/>
                    <a:pt x="158" y="532"/>
                  </a:cubicBezTo>
                  <a:cubicBezTo>
                    <a:pt x="265" y="721"/>
                    <a:pt x="535" y="852"/>
                    <a:pt x="771" y="852"/>
                  </a:cubicBezTo>
                  <a:cubicBezTo>
                    <a:pt x="984" y="852"/>
                    <a:pt x="1168" y="744"/>
                    <a:pt x="1174" y="476"/>
                  </a:cubicBezTo>
                  <a:cubicBezTo>
                    <a:pt x="1179" y="158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15"/>
            <p:cNvSpPr/>
            <p:nvPr/>
          </p:nvSpPr>
          <p:spPr>
            <a:xfrm>
              <a:off x="8996194" y="-55841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630" y="0"/>
                  </a:moveTo>
                  <a:cubicBezTo>
                    <a:pt x="40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0"/>
                  </a:cubicBezTo>
                  <a:cubicBezTo>
                    <a:pt x="636" y="0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15"/>
            <p:cNvSpPr/>
            <p:nvPr/>
          </p:nvSpPr>
          <p:spPr>
            <a:xfrm>
              <a:off x="9135636" y="718007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cubicBezTo>
                    <a:pt x="1033" y="337"/>
                    <a:pt x="1022" y="325"/>
                    <a:pt x="1010" y="303"/>
                  </a:cubicBez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15"/>
            <p:cNvSpPr/>
            <p:nvPr/>
          </p:nvSpPr>
          <p:spPr>
            <a:xfrm>
              <a:off x="8927828" y="139131"/>
              <a:ext cx="40463" cy="38027"/>
            </a:xfrm>
            <a:custGeom>
              <a:rect b="b" l="l" r="r" t="t"/>
              <a:pathLst>
                <a:path extrusionOk="0" h="1108" w="1179">
                  <a:moveTo>
                    <a:pt x="673" y="1"/>
                  </a:moveTo>
                  <a:cubicBezTo>
                    <a:pt x="619" y="1"/>
                    <a:pt x="561" y="13"/>
                    <a:pt x="498" y="41"/>
                  </a:cubicBezTo>
                  <a:cubicBezTo>
                    <a:pt x="1" y="247"/>
                    <a:pt x="291" y="1108"/>
                    <a:pt x="675" y="1108"/>
                  </a:cubicBezTo>
                  <a:cubicBezTo>
                    <a:pt x="753" y="1108"/>
                    <a:pt x="835" y="1072"/>
                    <a:pt x="915" y="988"/>
                  </a:cubicBezTo>
                  <a:cubicBezTo>
                    <a:pt x="927" y="977"/>
                    <a:pt x="938" y="955"/>
                    <a:pt x="960" y="943"/>
                  </a:cubicBezTo>
                  <a:cubicBezTo>
                    <a:pt x="1178" y="646"/>
                    <a:pt x="1057" y="1"/>
                    <a:pt x="67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15"/>
            <p:cNvSpPr/>
            <p:nvPr/>
          </p:nvSpPr>
          <p:spPr>
            <a:xfrm>
              <a:off x="8951509" y="164253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8" y="1"/>
                  </a:moveTo>
                  <a:cubicBezTo>
                    <a:pt x="311" y="1"/>
                    <a:pt x="0" y="1002"/>
                    <a:pt x="582" y="1002"/>
                  </a:cubicBezTo>
                  <a:cubicBezTo>
                    <a:pt x="591" y="1002"/>
                    <a:pt x="600" y="1002"/>
                    <a:pt x="609" y="1001"/>
                  </a:cubicBezTo>
                  <a:lnTo>
                    <a:pt x="677" y="1001"/>
                  </a:lnTo>
                  <a:cubicBezTo>
                    <a:pt x="1106" y="933"/>
                    <a:pt x="1500" y="234"/>
                    <a:pt x="970" y="31"/>
                  </a:cubicBezTo>
                  <a:cubicBezTo>
                    <a:pt x="918" y="10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15"/>
            <p:cNvSpPr/>
            <p:nvPr/>
          </p:nvSpPr>
          <p:spPr>
            <a:xfrm>
              <a:off x="9170265" y="465068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2" y="0"/>
                  </a:moveTo>
                  <a:cubicBezTo>
                    <a:pt x="328" y="0"/>
                    <a:pt x="200" y="74"/>
                    <a:pt x="137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3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15"/>
            <p:cNvSpPr/>
            <p:nvPr/>
          </p:nvSpPr>
          <p:spPr>
            <a:xfrm>
              <a:off x="9172530" y="-178638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666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36"/>
                    <a:pt x="1255" y="35"/>
                    <a:pt x="691" y="1"/>
                  </a:cubicBezTo>
                  <a:cubicBezTo>
                    <a:pt x="683" y="1"/>
                    <a:pt x="67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3" name="Google Shape;4833;p15"/>
            <p:cNvSpPr/>
            <p:nvPr/>
          </p:nvSpPr>
          <p:spPr>
            <a:xfrm>
              <a:off x="9139686" y="443824"/>
              <a:ext cx="41218" cy="36757"/>
            </a:xfrm>
            <a:custGeom>
              <a:rect b="b" l="l" r="r" t="t"/>
              <a:pathLst>
                <a:path extrusionOk="0" h="1071" w="1201">
                  <a:moveTo>
                    <a:pt x="735" y="1"/>
                  </a:moveTo>
                  <a:cubicBezTo>
                    <a:pt x="691" y="1"/>
                    <a:pt x="641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47" y="258"/>
                    <a:pt x="1" y="1059"/>
                    <a:pt x="565" y="1070"/>
                  </a:cubicBezTo>
                  <a:cubicBezTo>
                    <a:pt x="571" y="1070"/>
                    <a:pt x="576" y="1070"/>
                    <a:pt x="582" y="1070"/>
                  </a:cubicBezTo>
                  <a:cubicBezTo>
                    <a:pt x="1163" y="1070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15"/>
            <p:cNvSpPr/>
            <p:nvPr/>
          </p:nvSpPr>
          <p:spPr>
            <a:xfrm>
              <a:off x="8985451" y="-169440"/>
              <a:ext cx="41356" cy="37649"/>
            </a:xfrm>
            <a:custGeom>
              <a:rect b="b" l="l" r="r" t="t"/>
              <a:pathLst>
                <a:path extrusionOk="0" h="1097" w="1205">
                  <a:moveTo>
                    <a:pt x="440" y="0"/>
                  </a:moveTo>
                  <a:cubicBezTo>
                    <a:pt x="348" y="0"/>
                    <a:pt x="258" y="48"/>
                    <a:pt x="184" y="162"/>
                  </a:cubicBezTo>
                  <a:cubicBezTo>
                    <a:pt x="173" y="185"/>
                    <a:pt x="162" y="207"/>
                    <a:pt x="150" y="219"/>
                  </a:cubicBezTo>
                  <a:cubicBezTo>
                    <a:pt x="0" y="537"/>
                    <a:pt x="216" y="1097"/>
                    <a:pt x="558" y="1097"/>
                  </a:cubicBezTo>
                  <a:cubicBezTo>
                    <a:pt x="628" y="1097"/>
                    <a:pt x="704" y="1073"/>
                    <a:pt x="782" y="1020"/>
                  </a:cubicBezTo>
                  <a:cubicBezTo>
                    <a:pt x="1205" y="732"/>
                    <a:pt x="803" y="0"/>
                    <a:pt x="44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15"/>
            <p:cNvSpPr/>
            <p:nvPr/>
          </p:nvSpPr>
          <p:spPr>
            <a:xfrm>
              <a:off x="9101590" y="348449"/>
              <a:ext cx="42797" cy="36963"/>
            </a:xfrm>
            <a:custGeom>
              <a:rect b="b" l="l" r="r" t="t"/>
              <a:pathLst>
                <a:path extrusionOk="0" h="1077" w="1247">
                  <a:moveTo>
                    <a:pt x="657" y="0"/>
                  </a:moveTo>
                  <a:cubicBezTo>
                    <a:pt x="77" y="0"/>
                    <a:pt x="0" y="1077"/>
                    <a:pt x="476" y="1077"/>
                  </a:cubicBezTo>
                  <a:cubicBezTo>
                    <a:pt x="518" y="1077"/>
                    <a:pt x="564" y="1068"/>
                    <a:pt x="614" y="1051"/>
                  </a:cubicBezTo>
                  <a:cubicBezTo>
                    <a:pt x="637" y="1039"/>
                    <a:pt x="659" y="1028"/>
                    <a:pt x="682" y="1017"/>
                  </a:cubicBezTo>
                  <a:cubicBezTo>
                    <a:pt x="1054" y="836"/>
                    <a:pt x="1246" y="35"/>
                    <a:pt x="682" y="1"/>
                  </a:cubicBezTo>
                  <a:cubicBezTo>
                    <a:pt x="674" y="1"/>
                    <a:pt x="665" y="0"/>
                    <a:pt x="65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15"/>
            <p:cNvSpPr/>
            <p:nvPr/>
          </p:nvSpPr>
          <p:spPr>
            <a:xfrm>
              <a:off x="8861694" y="61843"/>
              <a:ext cx="38988" cy="33084"/>
            </a:xfrm>
            <a:custGeom>
              <a:rect b="b" l="l" r="r" t="t"/>
              <a:pathLst>
                <a:path extrusionOk="0" h="964" w="1136">
                  <a:moveTo>
                    <a:pt x="477" y="0"/>
                  </a:moveTo>
                  <a:cubicBezTo>
                    <a:pt x="339" y="0"/>
                    <a:pt x="214" y="71"/>
                    <a:pt x="145" y="250"/>
                  </a:cubicBezTo>
                  <a:cubicBezTo>
                    <a:pt x="0" y="642"/>
                    <a:pt x="457" y="964"/>
                    <a:pt x="795" y="964"/>
                  </a:cubicBezTo>
                  <a:cubicBezTo>
                    <a:pt x="984" y="964"/>
                    <a:pt x="1135" y="864"/>
                    <a:pt x="1127" y="622"/>
                  </a:cubicBezTo>
                  <a:cubicBezTo>
                    <a:pt x="1127" y="589"/>
                    <a:pt x="1116" y="566"/>
                    <a:pt x="1116" y="544"/>
                  </a:cubicBezTo>
                  <a:cubicBezTo>
                    <a:pt x="1071" y="274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15"/>
            <p:cNvSpPr/>
            <p:nvPr/>
          </p:nvSpPr>
          <p:spPr>
            <a:xfrm>
              <a:off x="9157395" y="68365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64" y="0"/>
                  </a:moveTo>
                  <a:cubicBezTo>
                    <a:pt x="611" y="0"/>
                    <a:pt x="552" y="13"/>
                    <a:pt x="489" y="40"/>
                  </a:cubicBezTo>
                  <a:cubicBezTo>
                    <a:pt x="0" y="256"/>
                    <a:pt x="295" y="1115"/>
                    <a:pt x="674" y="1115"/>
                  </a:cubicBezTo>
                  <a:cubicBezTo>
                    <a:pt x="750" y="1115"/>
                    <a:pt x="829" y="1080"/>
                    <a:pt x="907" y="999"/>
                  </a:cubicBezTo>
                  <a:cubicBezTo>
                    <a:pt x="929" y="977"/>
                    <a:pt x="940" y="965"/>
                    <a:pt x="952" y="943"/>
                  </a:cubicBezTo>
                  <a:cubicBezTo>
                    <a:pt x="1180" y="646"/>
                    <a:pt x="1051" y="0"/>
                    <a:pt x="6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15"/>
            <p:cNvSpPr/>
            <p:nvPr/>
          </p:nvSpPr>
          <p:spPr>
            <a:xfrm>
              <a:off x="8980132" y="17982"/>
              <a:ext cx="50485" cy="28692"/>
            </a:xfrm>
            <a:custGeom>
              <a:rect b="b" l="l" r="r" t="t"/>
              <a:pathLst>
                <a:path extrusionOk="0" h="836" w="1471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1" y="836"/>
                    <a:pt x="1471" y="449"/>
                    <a:pt x="1107" y="140"/>
                  </a:cubicBezTo>
                  <a:cubicBezTo>
                    <a:pt x="1095" y="118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15"/>
            <p:cNvSpPr/>
            <p:nvPr/>
          </p:nvSpPr>
          <p:spPr>
            <a:xfrm>
              <a:off x="9055155" y="65755"/>
              <a:ext cx="41184" cy="36825"/>
            </a:xfrm>
            <a:custGeom>
              <a:rect b="b" l="l" r="r" t="t"/>
              <a:pathLst>
                <a:path extrusionOk="0" h="1073" w="1200">
                  <a:moveTo>
                    <a:pt x="627" y="1"/>
                  </a:moveTo>
                  <a:cubicBezTo>
                    <a:pt x="50" y="1"/>
                    <a:pt x="0" y="1073"/>
                    <a:pt x="469" y="1073"/>
                  </a:cubicBezTo>
                  <a:cubicBezTo>
                    <a:pt x="516" y="1073"/>
                    <a:pt x="567" y="1062"/>
                    <a:pt x="624" y="1039"/>
                  </a:cubicBezTo>
                  <a:cubicBezTo>
                    <a:pt x="647" y="1028"/>
                    <a:pt x="658" y="1028"/>
                    <a:pt x="681" y="1005"/>
                  </a:cubicBezTo>
                  <a:cubicBezTo>
                    <a:pt x="1053" y="813"/>
                    <a:pt x="1200" y="12"/>
                    <a:pt x="636" y="1"/>
                  </a:cubicBezTo>
                  <a:cubicBezTo>
                    <a:pt x="633" y="1"/>
                    <a:pt x="630" y="1"/>
                    <a:pt x="62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15"/>
            <p:cNvSpPr/>
            <p:nvPr/>
          </p:nvSpPr>
          <p:spPr>
            <a:xfrm>
              <a:off x="9052547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15"/>
            <p:cNvSpPr/>
            <p:nvPr/>
          </p:nvSpPr>
          <p:spPr>
            <a:xfrm>
              <a:off x="9100218" y="550525"/>
              <a:ext cx="41150" cy="38335"/>
            </a:xfrm>
            <a:custGeom>
              <a:rect b="b" l="l" r="r" t="t"/>
              <a:pathLst>
                <a:path extrusionOk="0" h="1117" w="1199">
                  <a:moveTo>
                    <a:pt x="663" y="1"/>
                  </a:moveTo>
                  <a:cubicBezTo>
                    <a:pt x="605" y="1"/>
                    <a:pt x="542" y="15"/>
                    <a:pt x="474" y="49"/>
                  </a:cubicBezTo>
                  <a:cubicBezTo>
                    <a:pt x="1" y="290"/>
                    <a:pt x="335" y="1117"/>
                    <a:pt x="708" y="1117"/>
                  </a:cubicBezTo>
                  <a:cubicBezTo>
                    <a:pt x="788" y="1117"/>
                    <a:pt x="871" y="1078"/>
                    <a:pt x="948" y="985"/>
                  </a:cubicBezTo>
                  <a:cubicBezTo>
                    <a:pt x="970" y="963"/>
                    <a:pt x="982" y="940"/>
                    <a:pt x="993" y="929"/>
                  </a:cubicBezTo>
                  <a:cubicBezTo>
                    <a:pt x="1198" y="626"/>
                    <a:pt x="1039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15"/>
            <p:cNvSpPr/>
            <p:nvPr/>
          </p:nvSpPr>
          <p:spPr>
            <a:xfrm>
              <a:off x="9163744" y="535287"/>
              <a:ext cx="40738" cy="38095"/>
            </a:xfrm>
            <a:custGeom>
              <a:rect b="b" l="l" r="r" t="t"/>
              <a:pathLst>
                <a:path extrusionOk="0" h="1110" w="1187">
                  <a:moveTo>
                    <a:pt x="672" y="1"/>
                  </a:moveTo>
                  <a:cubicBezTo>
                    <a:pt x="612" y="1"/>
                    <a:pt x="545" y="17"/>
                    <a:pt x="473" y="53"/>
                  </a:cubicBezTo>
                  <a:cubicBezTo>
                    <a:pt x="1" y="284"/>
                    <a:pt x="327" y="1110"/>
                    <a:pt x="703" y="1110"/>
                  </a:cubicBezTo>
                  <a:cubicBezTo>
                    <a:pt x="785" y="1110"/>
                    <a:pt x="869" y="1071"/>
                    <a:pt x="947" y="978"/>
                  </a:cubicBezTo>
                  <a:cubicBezTo>
                    <a:pt x="959" y="967"/>
                    <a:pt x="970" y="944"/>
                    <a:pt x="992" y="921"/>
                  </a:cubicBezTo>
                  <a:cubicBezTo>
                    <a:pt x="1187" y="620"/>
                    <a:pt x="1046" y="1"/>
                    <a:pt x="67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15"/>
            <p:cNvSpPr/>
            <p:nvPr/>
          </p:nvSpPr>
          <p:spPr>
            <a:xfrm>
              <a:off x="9117755" y="14927"/>
              <a:ext cx="53230" cy="29550"/>
            </a:xfrm>
            <a:custGeom>
              <a:rect b="b" l="l" r="r" t="t"/>
              <a:pathLst>
                <a:path extrusionOk="0" h="861" w="1551">
                  <a:moveTo>
                    <a:pt x="820" y="0"/>
                  </a:moveTo>
                  <a:cubicBezTo>
                    <a:pt x="440" y="0"/>
                    <a:pt x="0" y="303"/>
                    <a:pt x="267" y="681"/>
                  </a:cubicBezTo>
                  <a:cubicBezTo>
                    <a:pt x="357" y="808"/>
                    <a:pt x="486" y="860"/>
                    <a:pt x="623" y="860"/>
                  </a:cubicBezTo>
                  <a:cubicBezTo>
                    <a:pt x="1052" y="860"/>
                    <a:pt x="1550" y="348"/>
                    <a:pt x="1114" y="82"/>
                  </a:cubicBezTo>
                  <a:cubicBezTo>
                    <a:pt x="1102" y="71"/>
                    <a:pt x="1080" y="60"/>
                    <a:pt x="1057" y="49"/>
                  </a:cubicBezTo>
                  <a:cubicBezTo>
                    <a:pt x="987" y="16"/>
                    <a:pt x="905" y="0"/>
                    <a:pt x="82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15"/>
            <p:cNvSpPr/>
            <p:nvPr/>
          </p:nvSpPr>
          <p:spPr>
            <a:xfrm>
              <a:off x="8595576" y="-173970"/>
              <a:ext cx="606126" cy="1306322"/>
            </a:xfrm>
            <a:custGeom>
              <a:rect b="b" l="l" r="r" t="t"/>
              <a:pathLst>
                <a:path extrusionOk="0" h="38063" w="17661">
                  <a:moveTo>
                    <a:pt x="1501" y="1"/>
                  </a:moveTo>
                  <a:cubicBezTo>
                    <a:pt x="1343" y="1389"/>
                    <a:pt x="1129" y="2777"/>
                    <a:pt x="869" y="4142"/>
                  </a:cubicBezTo>
                  <a:cubicBezTo>
                    <a:pt x="745" y="4864"/>
                    <a:pt x="565" y="5575"/>
                    <a:pt x="418" y="6297"/>
                  </a:cubicBezTo>
                  <a:cubicBezTo>
                    <a:pt x="249" y="7008"/>
                    <a:pt x="136" y="7742"/>
                    <a:pt x="91" y="8475"/>
                  </a:cubicBezTo>
                  <a:cubicBezTo>
                    <a:pt x="0" y="9953"/>
                    <a:pt x="91" y="11432"/>
                    <a:pt x="339" y="12887"/>
                  </a:cubicBezTo>
                  <a:cubicBezTo>
                    <a:pt x="576" y="14343"/>
                    <a:pt x="937" y="15776"/>
                    <a:pt x="1422" y="17164"/>
                  </a:cubicBezTo>
                  <a:cubicBezTo>
                    <a:pt x="1671" y="17864"/>
                    <a:pt x="1953" y="18541"/>
                    <a:pt x="2257" y="19218"/>
                  </a:cubicBezTo>
                  <a:cubicBezTo>
                    <a:pt x="2562" y="19883"/>
                    <a:pt x="2934" y="20527"/>
                    <a:pt x="3295" y="21159"/>
                  </a:cubicBezTo>
                  <a:lnTo>
                    <a:pt x="5485" y="24984"/>
                  </a:lnTo>
                  <a:lnTo>
                    <a:pt x="6568" y="26891"/>
                  </a:lnTo>
                  <a:cubicBezTo>
                    <a:pt x="6940" y="27523"/>
                    <a:pt x="7301" y="28166"/>
                    <a:pt x="7696" y="28787"/>
                  </a:cubicBezTo>
                  <a:cubicBezTo>
                    <a:pt x="8103" y="29407"/>
                    <a:pt x="8475" y="30039"/>
                    <a:pt x="8915" y="30626"/>
                  </a:cubicBezTo>
                  <a:lnTo>
                    <a:pt x="9547" y="31529"/>
                  </a:lnTo>
                  <a:lnTo>
                    <a:pt x="10235" y="32398"/>
                  </a:lnTo>
                  <a:cubicBezTo>
                    <a:pt x="10675" y="32996"/>
                    <a:pt x="11206" y="33515"/>
                    <a:pt x="11691" y="34068"/>
                  </a:cubicBezTo>
                  <a:cubicBezTo>
                    <a:pt x="12233" y="34575"/>
                    <a:pt x="12740" y="35117"/>
                    <a:pt x="13338" y="35557"/>
                  </a:cubicBezTo>
                  <a:cubicBezTo>
                    <a:pt x="13914" y="36031"/>
                    <a:pt x="14523" y="36460"/>
                    <a:pt x="15155" y="36844"/>
                  </a:cubicBezTo>
                  <a:lnTo>
                    <a:pt x="16126" y="37374"/>
                  </a:lnTo>
                  <a:lnTo>
                    <a:pt x="17130" y="37848"/>
                  </a:lnTo>
                  <a:cubicBezTo>
                    <a:pt x="17310" y="37916"/>
                    <a:pt x="17480" y="37983"/>
                    <a:pt x="17660" y="38062"/>
                  </a:cubicBezTo>
                  <a:lnTo>
                    <a:pt x="17660" y="37622"/>
                  </a:lnTo>
                  <a:cubicBezTo>
                    <a:pt x="17536" y="37577"/>
                    <a:pt x="17423" y="37521"/>
                    <a:pt x="17299" y="37464"/>
                  </a:cubicBezTo>
                  <a:lnTo>
                    <a:pt x="16306" y="37013"/>
                  </a:lnTo>
                  <a:lnTo>
                    <a:pt x="15336" y="36494"/>
                  </a:lnTo>
                  <a:cubicBezTo>
                    <a:pt x="14726" y="36121"/>
                    <a:pt x="14128" y="35704"/>
                    <a:pt x="13575" y="35253"/>
                  </a:cubicBezTo>
                  <a:cubicBezTo>
                    <a:pt x="12989" y="34824"/>
                    <a:pt x="12492" y="34293"/>
                    <a:pt x="11950" y="33797"/>
                  </a:cubicBezTo>
                  <a:cubicBezTo>
                    <a:pt x="11477" y="33255"/>
                    <a:pt x="10946" y="32747"/>
                    <a:pt x="10517" y="32161"/>
                  </a:cubicBezTo>
                  <a:lnTo>
                    <a:pt x="9829" y="31314"/>
                  </a:lnTo>
                  <a:lnTo>
                    <a:pt x="9197" y="30434"/>
                  </a:lnTo>
                  <a:cubicBezTo>
                    <a:pt x="8768" y="29847"/>
                    <a:pt x="8385" y="29227"/>
                    <a:pt x="7990" y="28606"/>
                  </a:cubicBezTo>
                  <a:cubicBezTo>
                    <a:pt x="7606" y="27986"/>
                    <a:pt x="7234" y="27354"/>
                    <a:pt x="6861" y="26722"/>
                  </a:cubicBezTo>
                  <a:lnTo>
                    <a:pt x="5767" y="24815"/>
                  </a:lnTo>
                  <a:lnTo>
                    <a:pt x="3566" y="21012"/>
                  </a:lnTo>
                  <a:cubicBezTo>
                    <a:pt x="3205" y="20369"/>
                    <a:pt x="2833" y="19737"/>
                    <a:pt x="2528" y="19082"/>
                  </a:cubicBezTo>
                  <a:cubicBezTo>
                    <a:pt x="2223" y="18439"/>
                    <a:pt x="1941" y="17751"/>
                    <a:pt x="1704" y="17074"/>
                  </a:cubicBezTo>
                  <a:cubicBezTo>
                    <a:pt x="1219" y="15697"/>
                    <a:pt x="847" y="14287"/>
                    <a:pt x="610" y="12853"/>
                  </a:cubicBezTo>
                  <a:cubicBezTo>
                    <a:pt x="350" y="11409"/>
                    <a:pt x="271" y="9953"/>
                    <a:pt x="350" y="8498"/>
                  </a:cubicBezTo>
                  <a:cubicBezTo>
                    <a:pt x="407" y="7042"/>
                    <a:pt x="858" y="5643"/>
                    <a:pt x="1095" y="4187"/>
                  </a:cubicBezTo>
                  <a:cubicBezTo>
                    <a:pt x="1343" y="2799"/>
                    <a:pt x="1535" y="1400"/>
                    <a:pt x="168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15"/>
            <p:cNvSpPr/>
            <p:nvPr/>
          </p:nvSpPr>
          <p:spPr>
            <a:xfrm>
              <a:off x="8633534" y="-174348"/>
              <a:ext cx="567756" cy="1263319"/>
            </a:xfrm>
            <a:custGeom>
              <a:rect b="b" l="l" r="r" t="t"/>
              <a:pathLst>
                <a:path extrusionOk="0" h="36810" w="16543">
                  <a:moveTo>
                    <a:pt x="1456" y="1"/>
                  </a:moveTo>
                  <a:cubicBezTo>
                    <a:pt x="1230" y="2235"/>
                    <a:pt x="858" y="4458"/>
                    <a:pt x="350" y="6647"/>
                  </a:cubicBezTo>
                  <a:cubicBezTo>
                    <a:pt x="147" y="7538"/>
                    <a:pt x="34" y="8452"/>
                    <a:pt x="34" y="9378"/>
                  </a:cubicBezTo>
                  <a:cubicBezTo>
                    <a:pt x="0" y="12864"/>
                    <a:pt x="1129" y="17141"/>
                    <a:pt x="2844" y="20052"/>
                  </a:cubicBezTo>
                  <a:cubicBezTo>
                    <a:pt x="3995" y="22016"/>
                    <a:pt x="4480" y="22874"/>
                    <a:pt x="4943" y="23720"/>
                  </a:cubicBezTo>
                  <a:cubicBezTo>
                    <a:pt x="5439" y="24611"/>
                    <a:pt x="5902" y="25446"/>
                    <a:pt x="7132" y="27534"/>
                  </a:cubicBezTo>
                  <a:cubicBezTo>
                    <a:pt x="9806" y="32025"/>
                    <a:pt x="12560" y="34914"/>
                    <a:pt x="15550" y="36358"/>
                  </a:cubicBezTo>
                  <a:cubicBezTo>
                    <a:pt x="15888" y="36516"/>
                    <a:pt x="16216" y="36674"/>
                    <a:pt x="16543" y="36809"/>
                  </a:cubicBezTo>
                  <a:lnTo>
                    <a:pt x="16543" y="30637"/>
                  </a:lnTo>
                  <a:cubicBezTo>
                    <a:pt x="16475" y="30614"/>
                    <a:pt x="16396" y="30581"/>
                    <a:pt x="16329" y="30547"/>
                  </a:cubicBezTo>
                  <a:cubicBezTo>
                    <a:pt x="14738" y="29825"/>
                    <a:pt x="13948" y="28583"/>
                    <a:pt x="13485" y="26902"/>
                  </a:cubicBezTo>
                  <a:cubicBezTo>
                    <a:pt x="13225" y="26011"/>
                    <a:pt x="12887" y="25130"/>
                    <a:pt x="12469" y="24295"/>
                  </a:cubicBezTo>
                  <a:cubicBezTo>
                    <a:pt x="12097" y="23517"/>
                    <a:pt x="11454" y="22704"/>
                    <a:pt x="11239" y="21881"/>
                  </a:cubicBezTo>
                  <a:cubicBezTo>
                    <a:pt x="11014" y="21034"/>
                    <a:pt x="10980" y="20323"/>
                    <a:pt x="10528" y="19511"/>
                  </a:cubicBezTo>
                  <a:cubicBezTo>
                    <a:pt x="10100" y="18721"/>
                    <a:pt x="9547" y="18010"/>
                    <a:pt x="9095" y="17231"/>
                  </a:cubicBezTo>
                  <a:cubicBezTo>
                    <a:pt x="8644" y="16430"/>
                    <a:pt x="8351" y="15516"/>
                    <a:pt x="8001" y="14659"/>
                  </a:cubicBezTo>
                  <a:cubicBezTo>
                    <a:pt x="7380" y="13158"/>
                    <a:pt x="7606" y="11488"/>
                    <a:pt x="6997" y="10010"/>
                  </a:cubicBezTo>
                  <a:cubicBezTo>
                    <a:pt x="6613" y="9050"/>
                    <a:pt x="5846" y="8340"/>
                    <a:pt x="5609" y="7324"/>
                  </a:cubicBezTo>
                  <a:cubicBezTo>
                    <a:pt x="5259" y="5891"/>
                    <a:pt x="5417" y="4537"/>
                    <a:pt x="5597" y="3115"/>
                  </a:cubicBezTo>
                  <a:cubicBezTo>
                    <a:pt x="5699" y="2235"/>
                    <a:pt x="5902" y="1366"/>
                    <a:pt x="5857" y="474"/>
                  </a:cubicBezTo>
                  <a:cubicBezTo>
                    <a:pt x="5857" y="305"/>
                    <a:pt x="5834" y="147"/>
                    <a:pt x="5823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15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15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15"/>
            <p:cNvSpPr/>
            <p:nvPr/>
          </p:nvSpPr>
          <p:spPr>
            <a:xfrm>
              <a:off x="7284278" y="-112778"/>
              <a:ext cx="112707" cy="236671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15"/>
            <p:cNvSpPr/>
            <p:nvPr/>
          </p:nvSpPr>
          <p:spPr>
            <a:xfrm>
              <a:off x="7539859" y="-112778"/>
              <a:ext cx="91428" cy="173556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15"/>
            <p:cNvSpPr/>
            <p:nvPr/>
          </p:nvSpPr>
          <p:spPr>
            <a:xfrm>
              <a:off x="1551465" y="-112366"/>
              <a:ext cx="789" cy="1167"/>
            </a:xfrm>
            <a:custGeom>
              <a:rect b="b" l="l" r="r" t="t"/>
              <a:pathLst>
                <a:path extrusionOk="0" h="34" w="23">
                  <a:moveTo>
                    <a:pt x="0" y="0"/>
                  </a:moveTo>
                  <a:cubicBezTo>
                    <a:pt x="0" y="11"/>
                    <a:pt x="0" y="23"/>
                    <a:pt x="0" y="3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15"/>
            <p:cNvSpPr/>
            <p:nvPr/>
          </p:nvSpPr>
          <p:spPr>
            <a:xfrm>
              <a:off x="1770632" y="-112778"/>
              <a:ext cx="60849" cy="96474"/>
            </a:xfrm>
            <a:custGeom>
              <a:rect b="b" l="l" r="r" t="t"/>
              <a:pathLst>
                <a:path extrusionOk="0" h="2811" w="1773">
                  <a:moveTo>
                    <a:pt x="1772" y="1"/>
                  </a:moveTo>
                  <a:lnTo>
                    <a:pt x="272" y="12"/>
                  </a:lnTo>
                  <a:cubicBezTo>
                    <a:pt x="80" y="926"/>
                    <a:pt x="1" y="1874"/>
                    <a:pt x="57" y="2810"/>
                  </a:cubicBezTo>
                  <a:cubicBezTo>
                    <a:pt x="599" y="1863"/>
                    <a:pt x="1174" y="926"/>
                    <a:pt x="177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15"/>
            <p:cNvSpPr/>
            <p:nvPr/>
          </p:nvSpPr>
          <p:spPr>
            <a:xfrm>
              <a:off x="2075051" y="-112366"/>
              <a:ext cx="112707" cy="236636"/>
            </a:xfrm>
            <a:custGeom>
              <a:rect b="b" l="l" r="r" t="t"/>
              <a:pathLst>
                <a:path extrusionOk="0" h="6895" w="3284">
                  <a:moveTo>
                    <a:pt x="689" y="0"/>
                  </a:moveTo>
                  <a:cubicBezTo>
                    <a:pt x="305" y="2279"/>
                    <a:pt x="68" y="4581"/>
                    <a:pt x="0" y="6895"/>
                  </a:cubicBezTo>
                  <a:cubicBezTo>
                    <a:pt x="1050" y="4525"/>
                    <a:pt x="2235" y="2302"/>
                    <a:pt x="328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15"/>
            <p:cNvSpPr/>
            <p:nvPr/>
          </p:nvSpPr>
          <p:spPr>
            <a:xfrm>
              <a:off x="2330632" y="-112366"/>
              <a:ext cx="91428" cy="173522"/>
            </a:xfrm>
            <a:custGeom>
              <a:rect b="b" l="l" r="r" t="t"/>
              <a:pathLst>
                <a:path extrusionOk="0" h="5056" w="2664">
                  <a:moveTo>
                    <a:pt x="1" y="0"/>
                  </a:moveTo>
                  <a:cubicBezTo>
                    <a:pt x="204" y="1952"/>
                    <a:pt x="712" y="3735"/>
                    <a:pt x="1592" y="5055"/>
                  </a:cubicBezTo>
                  <a:cubicBezTo>
                    <a:pt x="1942" y="3453"/>
                    <a:pt x="2337" y="1738"/>
                    <a:pt x="266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15"/>
            <p:cNvSpPr/>
            <p:nvPr/>
          </p:nvSpPr>
          <p:spPr>
            <a:xfrm>
              <a:off x="3371249" y="-112778"/>
              <a:ext cx="1311745" cy="1259784"/>
            </a:xfrm>
            <a:custGeom>
              <a:rect b="b" l="l" r="r" t="t"/>
              <a:pathLst>
                <a:path extrusionOk="0" h="36707" w="38221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15"/>
            <p:cNvSpPr/>
            <p:nvPr/>
          </p:nvSpPr>
          <p:spPr>
            <a:xfrm>
              <a:off x="3931042" y="-98603"/>
              <a:ext cx="40875" cy="29412"/>
            </a:xfrm>
            <a:custGeom>
              <a:rect b="b" l="l" r="r" t="t"/>
              <a:pathLst>
                <a:path extrusionOk="0" h="857" w="1191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15"/>
            <p:cNvSpPr/>
            <p:nvPr/>
          </p:nvSpPr>
          <p:spPr>
            <a:xfrm>
              <a:off x="3780206" y="33391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15"/>
            <p:cNvSpPr/>
            <p:nvPr/>
          </p:nvSpPr>
          <p:spPr>
            <a:xfrm>
              <a:off x="3845276" y="-40431"/>
              <a:ext cx="40292" cy="29618"/>
            </a:xfrm>
            <a:custGeom>
              <a:rect b="b" l="l" r="r" t="t"/>
              <a:pathLst>
                <a:path extrusionOk="0" h="863" w="1174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15"/>
            <p:cNvSpPr/>
            <p:nvPr/>
          </p:nvSpPr>
          <p:spPr>
            <a:xfrm>
              <a:off x="4053153" y="314781"/>
              <a:ext cx="41184" cy="36722"/>
            </a:xfrm>
            <a:custGeom>
              <a:rect b="b" l="l" r="r" t="t"/>
              <a:pathLst>
                <a:path extrusionOk="0" h="1070" w="120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15"/>
            <p:cNvSpPr/>
            <p:nvPr/>
          </p:nvSpPr>
          <p:spPr>
            <a:xfrm>
              <a:off x="3938421" y="56816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15"/>
            <p:cNvSpPr/>
            <p:nvPr/>
          </p:nvSpPr>
          <p:spPr>
            <a:xfrm>
              <a:off x="3921398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15"/>
            <p:cNvSpPr/>
            <p:nvPr/>
          </p:nvSpPr>
          <p:spPr>
            <a:xfrm>
              <a:off x="4292775" y="247102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15"/>
            <p:cNvSpPr/>
            <p:nvPr/>
          </p:nvSpPr>
          <p:spPr>
            <a:xfrm>
              <a:off x="3700034" y="-72829"/>
              <a:ext cx="40395" cy="38164"/>
            </a:xfrm>
            <a:custGeom>
              <a:rect b="b" l="l" r="r" t="t"/>
              <a:pathLst>
                <a:path extrusionOk="0" h="1112" w="1177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15"/>
            <p:cNvSpPr/>
            <p:nvPr/>
          </p:nvSpPr>
          <p:spPr>
            <a:xfrm>
              <a:off x="4053942" y="45683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15"/>
            <p:cNvSpPr/>
            <p:nvPr/>
          </p:nvSpPr>
          <p:spPr>
            <a:xfrm>
              <a:off x="3783329" y="105189"/>
              <a:ext cx="51137" cy="28863"/>
            </a:xfrm>
            <a:custGeom>
              <a:rect b="b" l="l" r="r" t="t"/>
              <a:pathLst>
                <a:path extrusionOk="0" h="841" w="149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5" name="Google Shape;4865;p15"/>
            <p:cNvSpPr/>
            <p:nvPr/>
          </p:nvSpPr>
          <p:spPr>
            <a:xfrm>
              <a:off x="3868031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15"/>
            <p:cNvSpPr/>
            <p:nvPr/>
          </p:nvSpPr>
          <p:spPr>
            <a:xfrm>
              <a:off x="4092758" y="422889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15"/>
            <p:cNvSpPr/>
            <p:nvPr/>
          </p:nvSpPr>
          <p:spPr>
            <a:xfrm>
              <a:off x="4215418" y="150182"/>
              <a:ext cx="39571" cy="37031"/>
            </a:xfrm>
            <a:custGeom>
              <a:rect b="b" l="l" r="r" t="t"/>
              <a:pathLst>
                <a:path extrusionOk="0" h="1079" w="1153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15"/>
            <p:cNvSpPr/>
            <p:nvPr/>
          </p:nvSpPr>
          <p:spPr>
            <a:xfrm>
              <a:off x="3790605" y="-24918"/>
              <a:ext cx="38713" cy="32810"/>
            </a:xfrm>
            <a:custGeom>
              <a:rect b="b" l="l" r="r" t="t"/>
              <a:pathLst>
                <a:path extrusionOk="0" h="956" w="1128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15"/>
            <p:cNvSpPr/>
            <p:nvPr/>
          </p:nvSpPr>
          <p:spPr>
            <a:xfrm>
              <a:off x="3777460" y="72070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15"/>
            <p:cNvSpPr/>
            <p:nvPr/>
          </p:nvSpPr>
          <p:spPr>
            <a:xfrm>
              <a:off x="3851454" y="29136"/>
              <a:ext cx="42420" cy="36688"/>
            </a:xfrm>
            <a:custGeom>
              <a:rect b="b" l="l" r="r" t="t"/>
              <a:pathLst>
                <a:path extrusionOk="0" h="1069" w="1236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15"/>
            <p:cNvSpPr/>
            <p:nvPr/>
          </p:nvSpPr>
          <p:spPr>
            <a:xfrm>
              <a:off x="4096087" y="685780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15"/>
            <p:cNvSpPr/>
            <p:nvPr/>
          </p:nvSpPr>
          <p:spPr>
            <a:xfrm>
              <a:off x="4079785" y="19054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15"/>
            <p:cNvSpPr/>
            <p:nvPr/>
          </p:nvSpPr>
          <p:spPr>
            <a:xfrm>
              <a:off x="4286563" y="502168"/>
              <a:ext cx="40909" cy="29481"/>
            </a:xfrm>
            <a:custGeom>
              <a:rect b="b" l="l" r="r" t="t"/>
              <a:pathLst>
                <a:path extrusionOk="0" h="859" w="1192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15"/>
            <p:cNvSpPr/>
            <p:nvPr/>
          </p:nvSpPr>
          <p:spPr>
            <a:xfrm>
              <a:off x="4063380" y="289384"/>
              <a:ext cx="38953" cy="32879"/>
            </a:xfrm>
            <a:custGeom>
              <a:rect b="b" l="l" r="r" t="t"/>
              <a:pathLst>
                <a:path extrusionOk="0" h="958" w="1135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15"/>
            <p:cNvSpPr/>
            <p:nvPr/>
          </p:nvSpPr>
          <p:spPr>
            <a:xfrm>
              <a:off x="3776705" y="-75163"/>
              <a:ext cx="39090" cy="32570"/>
            </a:xfrm>
            <a:custGeom>
              <a:rect b="b" l="l" r="r" t="t"/>
              <a:pathLst>
                <a:path extrusionOk="0" h="949" w="1139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15"/>
            <p:cNvSpPr/>
            <p:nvPr/>
          </p:nvSpPr>
          <p:spPr>
            <a:xfrm>
              <a:off x="3728691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15"/>
            <p:cNvSpPr/>
            <p:nvPr/>
          </p:nvSpPr>
          <p:spPr>
            <a:xfrm>
              <a:off x="4136688" y="75262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15"/>
            <p:cNvSpPr/>
            <p:nvPr/>
          </p:nvSpPr>
          <p:spPr>
            <a:xfrm>
              <a:off x="3931866" y="782700"/>
              <a:ext cx="39571" cy="38095"/>
            </a:xfrm>
            <a:custGeom>
              <a:rect b="b" l="l" r="r" t="t"/>
              <a:pathLst>
                <a:path extrusionOk="0" h="1110" w="1153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15"/>
            <p:cNvSpPr/>
            <p:nvPr/>
          </p:nvSpPr>
          <p:spPr>
            <a:xfrm>
              <a:off x="4306709" y="35321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15"/>
            <p:cNvSpPr/>
            <p:nvPr/>
          </p:nvSpPr>
          <p:spPr>
            <a:xfrm>
              <a:off x="3940480" y="-1821"/>
              <a:ext cx="40463" cy="38267"/>
            </a:xfrm>
            <a:custGeom>
              <a:rect b="b" l="l" r="r" t="t"/>
              <a:pathLst>
                <a:path extrusionOk="0" h="1115" w="1179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15"/>
            <p:cNvSpPr/>
            <p:nvPr/>
          </p:nvSpPr>
          <p:spPr>
            <a:xfrm>
              <a:off x="3916113" y="388226"/>
              <a:ext cx="50691" cy="28451"/>
            </a:xfrm>
            <a:custGeom>
              <a:rect b="b" l="l" r="r" t="t"/>
              <a:pathLst>
                <a:path extrusionOk="0" h="829" w="1477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15"/>
            <p:cNvSpPr/>
            <p:nvPr/>
          </p:nvSpPr>
          <p:spPr>
            <a:xfrm>
              <a:off x="4167747" y="110611"/>
              <a:ext cx="50519" cy="34629"/>
            </a:xfrm>
            <a:custGeom>
              <a:rect b="b" l="l" r="r" t="t"/>
              <a:pathLst>
                <a:path extrusionOk="0" h="1009" w="1472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15"/>
            <p:cNvSpPr/>
            <p:nvPr/>
          </p:nvSpPr>
          <p:spPr>
            <a:xfrm>
              <a:off x="3924041" y="87274"/>
              <a:ext cx="39983" cy="30133"/>
            </a:xfrm>
            <a:custGeom>
              <a:rect b="b" l="l" r="r" t="t"/>
              <a:pathLst>
                <a:path extrusionOk="0" h="878" w="1165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15"/>
            <p:cNvSpPr/>
            <p:nvPr/>
          </p:nvSpPr>
          <p:spPr>
            <a:xfrm>
              <a:off x="4087301" y="-3408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15"/>
            <p:cNvSpPr/>
            <p:nvPr/>
          </p:nvSpPr>
          <p:spPr>
            <a:xfrm>
              <a:off x="4062522" y="392653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15"/>
            <p:cNvSpPr/>
            <p:nvPr/>
          </p:nvSpPr>
          <p:spPr>
            <a:xfrm>
              <a:off x="3872973" y="450963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15"/>
            <p:cNvSpPr/>
            <p:nvPr/>
          </p:nvSpPr>
          <p:spPr>
            <a:xfrm>
              <a:off x="3777357" y="18930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15"/>
            <p:cNvSpPr/>
            <p:nvPr/>
          </p:nvSpPr>
          <p:spPr>
            <a:xfrm>
              <a:off x="4134388" y="202246"/>
              <a:ext cx="38816" cy="32982"/>
            </a:xfrm>
            <a:custGeom>
              <a:rect b="b" l="l" r="r" t="t"/>
              <a:pathLst>
                <a:path extrusionOk="0" h="961" w="1131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15"/>
            <p:cNvSpPr/>
            <p:nvPr/>
          </p:nvSpPr>
          <p:spPr>
            <a:xfrm>
              <a:off x="4251110" y="642812"/>
              <a:ext cx="39125" cy="32604"/>
            </a:xfrm>
            <a:custGeom>
              <a:rect b="b" l="l" r="r" t="t"/>
              <a:pathLst>
                <a:path extrusionOk="0" h="950" w="114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15"/>
            <p:cNvSpPr/>
            <p:nvPr/>
          </p:nvSpPr>
          <p:spPr>
            <a:xfrm>
              <a:off x="4031943" y="4749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15"/>
            <p:cNvSpPr/>
            <p:nvPr/>
          </p:nvSpPr>
          <p:spPr>
            <a:xfrm>
              <a:off x="4283131" y="72102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15"/>
            <p:cNvSpPr/>
            <p:nvPr/>
          </p:nvSpPr>
          <p:spPr>
            <a:xfrm>
              <a:off x="3871051" y="526295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15"/>
            <p:cNvSpPr/>
            <p:nvPr/>
          </p:nvSpPr>
          <p:spPr>
            <a:xfrm>
              <a:off x="4149626" y="340967"/>
              <a:ext cx="42934" cy="28829"/>
            </a:xfrm>
            <a:custGeom>
              <a:rect b="b" l="l" r="r" t="t"/>
              <a:pathLst>
                <a:path extrusionOk="0" h="840" w="1251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4" name="Google Shape;4894;p15"/>
            <p:cNvSpPr/>
            <p:nvPr/>
          </p:nvSpPr>
          <p:spPr>
            <a:xfrm>
              <a:off x="4271256" y="309255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15"/>
            <p:cNvSpPr/>
            <p:nvPr/>
          </p:nvSpPr>
          <p:spPr>
            <a:xfrm>
              <a:off x="3809618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15"/>
            <p:cNvSpPr/>
            <p:nvPr/>
          </p:nvSpPr>
          <p:spPr>
            <a:xfrm>
              <a:off x="4214251" y="194627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15"/>
            <p:cNvSpPr/>
            <p:nvPr/>
          </p:nvSpPr>
          <p:spPr>
            <a:xfrm>
              <a:off x="3857563" y="212061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8" name="Google Shape;4898;p15"/>
            <p:cNvSpPr/>
            <p:nvPr/>
          </p:nvSpPr>
          <p:spPr>
            <a:xfrm>
              <a:off x="3970716" y="645660"/>
              <a:ext cx="40189" cy="30064"/>
            </a:xfrm>
            <a:custGeom>
              <a:rect b="b" l="l" r="r" t="t"/>
              <a:pathLst>
                <a:path extrusionOk="0" h="876" w="1171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9" name="Google Shape;4899;p15"/>
            <p:cNvSpPr/>
            <p:nvPr/>
          </p:nvSpPr>
          <p:spPr>
            <a:xfrm>
              <a:off x="4117159" y="40633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15"/>
            <p:cNvSpPr/>
            <p:nvPr/>
          </p:nvSpPr>
          <p:spPr>
            <a:xfrm>
              <a:off x="3842016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15"/>
            <p:cNvSpPr/>
            <p:nvPr/>
          </p:nvSpPr>
          <p:spPr>
            <a:xfrm>
              <a:off x="3973839" y="23404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15"/>
            <p:cNvSpPr/>
            <p:nvPr/>
          </p:nvSpPr>
          <p:spPr>
            <a:xfrm>
              <a:off x="4095435" y="591709"/>
              <a:ext cx="40532" cy="29515"/>
            </a:xfrm>
            <a:custGeom>
              <a:rect b="b" l="l" r="r" t="t"/>
              <a:pathLst>
                <a:path extrusionOk="0" h="860" w="1181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15"/>
            <p:cNvSpPr/>
            <p:nvPr/>
          </p:nvSpPr>
          <p:spPr>
            <a:xfrm>
              <a:off x="4132432" y="513391"/>
              <a:ext cx="38988" cy="32913"/>
            </a:xfrm>
            <a:custGeom>
              <a:rect b="b" l="l" r="r" t="t"/>
              <a:pathLst>
                <a:path extrusionOk="0" h="959" w="1136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15"/>
            <p:cNvSpPr/>
            <p:nvPr/>
          </p:nvSpPr>
          <p:spPr>
            <a:xfrm>
              <a:off x="4050133" y="523653"/>
              <a:ext cx="39331" cy="32467"/>
            </a:xfrm>
            <a:custGeom>
              <a:rect b="b" l="l" r="r" t="t"/>
              <a:pathLst>
                <a:path extrusionOk="0" h="946" w="1146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15"/>
            <p:cNvSpPr/>
            <p:nvPr/>
          </p:nvSpPr>
          <p:spPr>
            <a:xfrm>
              <a:off x="3706624" y="289384"/>
              <a:ext cx="42797" cy="36688"/>
            </a:xfrm>
            <a:custGeom>
              <a:rect b="b" l="l" r="r" t="t"/>
              <a:pathLst>
                <a:path extrusionOk="0" h="1069" w="1247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15"/>
            <p:cNvSpPr/>
            <p:nvPr/>
          </p:nvSpPr>
          <p:spPr>
            <a:xfrm>
              <a:off x="3948889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15"/>
            <p:cNvSpPr/>
            <p:nvPr/>
          </p:nvSpPr>
          <p:spPr>
            <a:xfrm>
              <a:off x="4040248" y="73468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15"/>
            <p:cNvSpPr/>
            <p:nvPr/>
          </p:nvSpPr>
          <p:spPr>
            <a:xfrm>
              <a:off x="3987224" y="362726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15"/>
            <p:cNvSpPr/>
            <p:nvPr/>
          </p:nvSpPr>
          <p:spPr>
            <a:xfrm>
              <a:off x="4142179" y="548981"/>
              <a:ext cx="39914" cy="38027"/>
            </a:xfrm>
            <a:custGeom>
              <a:rect b="b" l="l" r="r" t="t"/>
              <a:pathLst>
                <a:path extrusionOk="0" h="1108" w="1163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15"/>
            <p:cNvSpPr/>
            <p:nvPr/>
          </p:nvSpPr>
          <p:spPr>
            <a:xfrm>
              <a:off x="3889789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15"/>
            <p:cNvSpPr/>
            <p:nvPr/>
          </p:nvSpPr>
          <p:spPr>
            <a:xfrm>
              <a:off x="4134972" y="364648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15"/>
            <p:cNvSpPr/>
            <p:nvPr/>
          </p:nvSpPr>
          <p:spPr>
            <a:xfrm>
              <a:off x="4144204" y="624725"/>
              <a:ext cx="51960" cy="34389"/>
            </a:xfrm>
            <a:custGeom>
              <a:rect b="b" l="l" r="r" t="t"/>
              <a:pathLst>
                <a:path extrusionOk="0" h="1002" w="1514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15"/>
            <p:cNvSpPr/>
            <p:nvPr/>
          </p:nvSpPr>
          <p:spPr>
            <a:xfrm>
              <a:off x="4301801" y="527702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15"/>
            <p:cNvSpPr/>
            <p:nvPr/>
          </p:nvSpPr>
          <p:spPr>
            <a:xfrm>
              <a:off x="3956851" y="-42662"/>
              <a:ext cx="40086" cy="29550"/>
            </a:xfrm>
            <a:custGeom>
              <a:rect b="b" l="l" r="r" t="t"/>
              <a:pathLst>
                <a:path extrusionOk="0" h="861" w="1168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15"/>
            <p:cNvSpPr/>
            <p:nvPr/>
          </p:nvSpPr>
          <p:spPr>
            <a:xfrm>
              <a:off x="3926821" y="229976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6" name="Google Shape;4916;p15"/>
            <p:cNvSpPr/>
            <p:nvPr/>
          </p:nvSpPr>
          <p:spPr>
            <a:xfrm>
              <a:off x="4198464" y="737089"/>
              <a:ext cx="42797" cy="36654"/>
            </a:xfrm>
            <a:custGeom>
              <a:rect b="b" l="l" r="r" t="t"/>
              <a:pathLst>
                <a:path extrusionOk="0" h="1068" w="1247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15"/>
            <p:cNvSpPr/>
            <p:nvPr/>
          </p:nvSpPr>
          <p:spPr>
            <a:xfrm>
              <a:off x="4210956" y="360358"/>
              <a:ext cx="40017" cy="38027"/>
            </a:xfrm>
            <a:custGeom>
              <a:rect b="b" l="l" r="r" t="t"/>
              <a:pathLst>
                <a:path extrusionOk="0" h="1108" w="1166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15"/>
            <p:cNvSpPr/>
            <p:nvPr/>
          </p:nvSpPr>
          <p:spPr>
            <a:xfrm>
              <a:off x="3744650" y="-43074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15"/>
            <p:cNvSpPr/>
            <p:nvPr/>
          </p:nvSpPr>
          <p:spPr>
            <a:xfrm>
              <a:off x="3992475" y="310388"/>
              <a:ext cx="43380" cy="28932"/>
            </a:xfrm>
            <a:custGeom>
              <a:rect b="b" l="l" r="r" t="t"/>
              <a:pathLst>
                <a:path extrusionOk="0" h="843" w="1264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15"/>
            <p:cNvSpPr/>
            <p:nvPr/>
          </p:nvSpPr>
          <p:spPr>
            <a:xfrm>
              <a:off x="4072852" y="84528"/>
              <a:ext cx="40806" cy="38404"/>
            </a:xfrm>
            <a:custGeom>
              <a:rect b="b" l="l" r="r" t="t"/>
              <a:pathLst>
                <a:path extrusionOk="0" h="1119" w="1189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15"/>
            <p:cNvSpPr/>
            <p:nvPr/>
          </p:nvSpPr>
          <p:spPr>
            <a:xfrm>
              <a:off x="3755770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15"/>
            <p:cNvSpPr/>
            <p:nvPr/>
          </p:nvSpPr>
          <p:spPr>
            <a:xfrm>
              <a:off x="3891608" y="-9749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15"/>
            <p:cNvSpPr/>
            <p:nvPr/>
          </p:nvSpPr>
          <p:spPr>
            <a:xfrm>
              <a:off x="3904959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15"/>
            <p:cNvSpPr/>
            <p:nvPr/>
          </p:nvSpPr>
          <p:spPr>
            <a:xfrm>
              <a:off x="3901630" y="-41392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15"/>
            <p:cNvSpPr/>
            <p:nvPr/>
          </p:nvSpPr>
          <p:spPr>
            <a:xfrm>
              <a:off x="4005997" y="39587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15"/>
            <p:cNvSpPr/>
            <p:nvPr/>
          </p:nvSpPr>
          <p:spPr>
            <a:xfrm>
              <a:off x="3894045" y="271298"/>
              <a:ext cx="38576" cy="32913"/>
            </a:xfrm>
            <a:custGeom>
              <a:rect b="b" l="l" r="r" t="t"/>
              <a:pathLst>
                <a:path extrusionOk="0" h="959" w="1124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15"/>
            <p:cNvSpPr/>
            <p:nvPr/>
          </p:nvSpPr>
          <p:spPr>
            <a:xfrm>
              <a:off x="3933925" y="425085"/>
              <a:ext cx="38816" cy="32604"/>
            </a:xfrm>
            <a:custGeom>
              <a:rect b="b" l="l" r="r" t="t"/>
              <a:pathLst>
                <a:path extrusionOk="0" h="950" w="1131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15"/>
            <p:cNvSpPr/>
            <p:nvPr/>
          </p:nvSpPr>
          <p:spPr>
            <a:xfrm>
              <a:off x="3687851" y="60710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9" name="Google Shape;4929;p15"/>
            <p:cNvSpPr/>
            <p:nvPr/>
          </p:nvSpPr>
          <p:spPr>
            <a:xfrm>
              <a:off x="3990107" y="-1091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0" name="Google Shape;4930;p15"/>
            <p:cNvSpPr/>
            <p:nvPr/>
          </p:nvSpPr>
          <p:spPr>
            <a:xfrm>
              <a:off x="3920643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15"/>
            <p:cNvSpPr/>
            <p:nvPr/>
          </p:nvSpPr>
          <p:spPr>
            <a:xfrm>
              <a:off x="4018009" y="-52443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15"/>
            <p:cNvSpPr/>
            <p:nvPr/>
          </p:nvSpPr>
          <p:spPr>
            <a:xfrm>
              <a:off x="3694886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15"/>
            <p:cNvSpPr/>
            <p:nvPr/>
          </p:nvSpPr>
          <p:spPr>
            <a:xfrm>
              <a:off x="3843904" y="101688"/>
              <a:ext cx="40463" cy="29550"/>
            </a:xfrm>
            <a:custGeom>
              <a:rect b="b" l="l" r="r" t="t"/>
              <a:pathLst>
                <a:path extrusionOk="0" h="861" w="1179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15"/>
            <p:cNvSpPr/>
            <p:nvPr/>
          </p:nvSpPr>
          <p:spPr>
            <a:xfrm>
              <a:off x="4255744" y="551280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15"/>
            <p:cNvSpPr/>
            <p:nvPr/>
          </p:nvSpPr>
          <p:spPr>
            <a:xfrm>
              <a:off x="3881896" y="294086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15"/>
            <p:cNvSpPr/>
            <p:nvPr/>
          </p:nvSpPr>
          <p:spPr>
            <a:xfrm>
              <a:off x="3812638" y="247754"/>
              <a:ext cx="42351" cy="36585"/>
            </a:xfrm>
            <a:custGeom>
              <a:rect b="b" l="l" r="r" t="t"/>
              <a:pathLst>
                <a:path extrusionOk="0" h="1066" w="1234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15"/>
            <p:cNvSpPr/>
            <p:nvPr/>
          </p:nvSpPr>
          <p:spPr>
            <a:xfrm>
              <a:off x="4157383" y="47488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15"/>
            <p:cNvSpPr/>
            <p:nvPr/>
          </p:nvSpPr>
          <p:spPr>
            <a:xfrm>
              <a:off x="3838207" y="-9715"/>
              <a:ext cx="40875" cy="38267"/>
            </a:xfrm>
            <a:custGeom>
              <a:rect b="b" l="l" r="r" t="t"/>
              <a:pathLst>
                <a:path extrusionOk="0" h="1115" w="1191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15"/>
            <p:cNvSpPr/>
            <p:nvPr/>
          </p:nvSpPr>
          <p:spPr>
            <a:xfrm>
              <a:off x="4178489" y="290929"/>
              <a:ext cx="40189" cy="29927"/>
            </a:xfrm>
            <a:custGeom>
              <a:rect b="b" l="l" r="r" t="t"/>
              <a:pathLst>
                <a:path extrusionOk="0" h="872" w="1171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15"/>
            <p:cNvSpPr/>
            <p:nvPr/>
          </p:nvSpPr>
          <p:spPr>
            <a:xfrm>
              <a:off x="3975384" y="237389"/>
              <a:ext cx="40463" cy="29687"/>
            </a:xfrm>
            <a:custGeom>
              <a:rect b="b" l="l" r="r" t="t"/>
              <a:pathLst>
                <a:path extrusionOk="0" h="865" w="1179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15"/>
            <p:cNvSpPr/>
            <p:nvPr/>
          </p:nvSpPr>
          <p:spPr>
            <a:xfrm>
              <a:off x="3988185" y="281868"/>
              <a:ext cx="412" cy="2334"/>
            </a:xfrm>
            <a:custGeom>
              <a:rect b="b" l="l" r="r" t="t"/>
              <a:pathLst>
                <a:path extrusionOk="0" h="68" w="12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15"/>
            <p:cNvSpPr/>
            <p:nvPr/>
          </p:nvSpPr>
          <p:spPr>
            <a:xfrm>
              <a:off x="4002702" y="66098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15"/>
            <p:cNvSpPr/>
            <p:nvPr/>
          </p:nvSpPr>
          <p:spPr>
            <a:xfrm>
              <a:off x="3720626" y="-1006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4" name="Google Shape;4944;p15"/>
            <p:cNvSpPr/>
            <p:nvPr/>
          </p:nvSpPr>
          <p:spPr>
            <a:xfrm>
              <a:off x="3977305" y="166930"/>
              <a:ext cx="38576" cy="32810"/>
            </a:xfrm>
            <a:custGeom>
              <a:rect b="b" l="l" r="r" t="t"/>
              <a:pathLst>
                <a:path extrusionOk="0" h="956" w="1124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5" name="Google Shape;4945;p15"/>
            <p:cNvSpPr/>
            <p:nvPr/>
          </p:nvSpPr>
          <p:spPr>
            <a:xfrm>
              <a:off x="3755255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15"/>
            <p:cNvSpPr/>
            <p:nvPr/>
          </p:nvSpPr>
          <p:spPr>
            <a:xfrm>
              <a:off x="4126323" y="401508"/>
              <a:ext cx="43140" cy="36963"/>
            </a:xfrm>
            <a:custGeom>
              <a:rect b="b" l="l" r="r" t="t"/>
              <a:pathLst>
                <a:path extrusionOk="0" h="1077" w="1257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15"/>
            <p:cNvSpPr/>
            <p:nvPr/>
          </p:nvSpPr>
          <p:spPr>
            <a:xfrm>
              <a:off x="3829970" y="-69088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15"/>
            <p:cNvSpPr/>
            <p:nvPr/>
          </p:nvSpPr>
          <p:spPr>
            <a:xfrm>
              <a:off x="4087198" y="122761"/>
              <a:ext cx="41321" cy="37855"/>
            </a:xfrm>
            <a:custGeom>
              <a:rect b="b" l="l" r="r" t="t"/>
              <a:pathLst>
                <a:path extrusionOk="0" h="1103" w="1204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15"/>
            <p:cNvSpPr/>
            <p:nvPr/>
          </p:nvSpPr>
          <p:spPr>
            <a:xfrm>
              <a:off x="3958773" y="313854"/>
              <a:ext cx="40875" cy="29481"/>
            </a:xfrm>
            <a:custGeom>
              <a:rect b="b" l="l" r="r" t="t"/>
              <a:pathLst>
                <a:path extrusionOk="0" h="859" w="1191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15"/>
            <p:cNvSpPr/>
            <p:nvPr/>
          </p:nvSpPr>
          <p:spPr>
            <a:xfrm>
              <a:off x="4074294" y="219509"/>
              <a:ext cx="42763" cy="28863"/>
            </a:xfrm>
            <a:custGeom>
              <a:rect b="b" l="l" r="r" t="t"/>
              <a:pathLst>
                <a:path extrusionOk="0" h="841" w="1246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15"/>
            <p:cNvSpPr/>
            <p:nvPr/>
          </p:nvSpPr>
          <p:spPr>
            <a:xfrm>
              <a:off x="3796096" y="150937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2" name="Google Shape;4952;p15"/>
            <p:cNvSpPr/>
            <p:nvPr/>
          </p:nvSpPr>
          <p:spPr>
            <a:xfrm>
              <a:off x="4018592" y="135390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3" name="Google Shape;4953;p15"/>
            <p:cNvSpPr/>
            <p:nvPr/>
          </p:nvSpPr>
          <p:spPr>
            <a:xfrm>
              <a:off x="3920849" y="491941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15"/>
            <p:cNvSpPr/>
            <p:nvPr/>
          </p:nvSpPr>
          <p:spPr>
            <a:xfrm>
              <a:off x="3889858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15"/>
            <p:cNvSpPr/>
            <p:nvPr/>
          </p:nvSpPr>
          <p:spPr>
            <a:xfrm>
              <a:off x="3932792" y="736162"/>
              <a:ext cx="39331" cy="32741"/>
            </a:xfrm>
            <a:custGeom>
              <a:rect b="b" l="l" r="r" t="t"/>
              <a:pathLst>
                <a:path extrusionOk="0" h="954" w="1146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15"/>
            <p:cNvSpPr/>
            <p:nvPr/>
          </p:nvSpPr>
          <p:spPr>
            <a:xfrm>
              <a:off x="4093410" y="213777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4038841" y="264125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3990107" y="73870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4274757" y="441285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4058095" y="687565"/>
              <a:ext cx="40292" cy="29721"/>
            </a:xfrm>
            <a:custGeom>
              <a:rect b="b" l="l" r="r" t="t"/>
              <a:pathLst>
                <a:path extrusionOk="0" h="866" w="1174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3907087" y="6838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3955855" y="493005"/>
              <a:ext cx="41012" cy="29241"/>
            </a:xfrm>
            <a:custGeom>
              <a:rect b="b" l="l" r="r" t="t"/>
              <a:pathLst>
                <a:path extrusionOk="0" h="852" w="1195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3778867" y="-69534"/>
              <a:ext cx="40806" cy="29241"/>
            </a:xfrm>
            <a:custGeom>
              <a:rect b="b" l="l" r="r" t="t"/>
              <a:pathLst>
                <a:path extrusionOk="0" h="852" w="1189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068185" y="361250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233882" y="257947"/>
              <a:ext cx="39640" cy="38027"/>
            </a:xfrm>
            <a:custGeom>
              <a:rect b="b" l="l" r="r" t="t"/>
              <a:pathLst>
                <a:path extrusionOk="0" h="1108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052672" y="579766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056310" y="644974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15"/>
            <p:cNvSpPr/>
            <p:nvPr/>
          </p:nvSpPr>
          <p:spPr>
            <a:xfrm>
              <a:off x="3886289" y="500521"/>
              <a:ext cx="40189" cy="29893"/>
            </a:xfrm>
            <a:custGeom>
              <a:rect b="b" l="l" r="r" t="t"/>
              <a:pathLst>
                <a:path extrusionOk="0" h="871" w="1171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15"/>
            <p:cNvSpPr/>
            <p:nvPr/>
          </p:nvSpPr>
          <p:spPr>
            <a:xfrm>
              <a:off x="3797846" y="477664"/>
              <a:ext cx="38953" cy="32844"/>
            </a:xfrm>
            <a:custGeom>
              <a:rect b="b" l="l" r="r" t="t"/>
              <a:pathLst>
                <a:path extrusionOk="0" h="957" w="1135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15"/>
            <p:cNvSpPr/>
            <p:nvPr/>
          </p:nvSpPr>
          <p:spPr>
            <a:xfrm>
              <a:off x="3751411" y="410808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15"/>
            <p:cNvSpPr/>
            <p:nvPr/>
          </p:nvSpPr>
          <p:spPr>
            <a:xfrm>
              <a:off x="3822625" y="406141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15"/>
            <p:cNvSpPr/>
            <p:nvPr/>
          </p:nvSpPr>
          <p:spPr>
            <a:xfrm>
              <a:off x="4199184" y="585326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15"/>
            <p:cNvSpPr/>
            <p:nvPr/>
          </p:nvSpPr>
          <p:spPr>
            <a:xfrm>
              <a:off x="4028408" y="62980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15"/>
            <p:cNvSpPr/>
            <p:nvPr/>
          </p:nvSpPr>
          <p:spPr>
            <a:xfrm>
              <a:off x="3865971" y="384554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15"/>
            <p:cNvSpPr/>
            <p:nvPr/>
          </p:nvSpPr>
          <p:spPr>
            <a:xfrm>
              <a:off x="4094851" y="640478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6" name="Google Shape;4976;p15"/>
            <p:cNvSpPr/>
            <p:nvPr/>
          </p:nvSpPr>
          <p:spPr>
            <a:xfrm>
              <a:off x="4003732" y="667385"/>
              <a:ext cx="39605" cy="37031"/>
            </a:xfrm>
            <a:custGeom>
              <a:rect b="b" l="l" r="r" t="t"/>
              <a:pathLst>
                <a:path extrusionOk="0" h="1079" w="1154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15"/>
            <p:cNvSpPr/>
            <p:nvPr/>
          </p:nvSpPr>
          <p:spPr>
            <a:xfrm>
              <a:off x="4121003" y="131684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15"/>
            <p:cNvSpPr/>
            <p:nvPr/>
          </p:nvSpPr>
          <p:spPr>
            <a:xfrm>
              <a:off x="4035821" y="323670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15"/>
            <p:cNvSpPr/>
            <p:nvPr/>
          </p:nvSpPr>
          <p:spPr>
            <a:xfrm>
              <a:off x="3705285" y="-16990"/>
              <a:ext cx="40704" cy="29481"/>
            </a:xfrm>
            <a:custGeom>
              <a:rect b="b" l="l" r="r" t="t"/>
              <a:pathLst>
                <a:path extrusionOk="0" h="859" w="1186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15"/>
            <p:cNvSpPr/>
            <p:nvPr/>
          </p:nvSpPr>
          <p:spPr>
            <a:xfrm>
              <a:off x="4089154" y="552035"/>
              <a:ext cx="43346" cy="28383"/>
            </a:xfrm>
            <a:custGeom>
              <a:rect b="b" l="l" r="r" t="t"/>
              <a:pathLst>
                <a:path extrusionOk="0" h="827" w="1263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1" name="Google Shape;4981;p15"/>
            <p:cNvSpPr/>
            <p:nvPr/>
          </p:nvSpPr>
          <p:spPr>
            <a:xfrm>
              <a:off x="4201964" y="520735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15"/>
            <p:cNvSpPr/>
            <p:nvPr/>
          </p:nvSpPr>
          <p:spPr>
            <a:xfrm>
              <a:off x="3920403" y="87823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15"/>
            <p:cNvSpPr/>
            <p:nvPr/>
          </p:nvSpPr>
          <p:spPr>
            <a:xfrm>
              <a:off x="4098901" y="373880"/>
              <a:ext cx="42934" cy="28863"/>
            </a:xfrm>
            <a:custGeom>
              <a:rect b="b" l="l" r="r" t="t"/>
              <a:pathLst>
                <a:path extrusionOk="0" h="841" w="1251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15"/>
            <p:cNvSpPr/>
            <p:nvPr/>
          </p:nvSpPr>
          <p:spPr>
            <a:xfrm>
              <a:off x="4267344" y="767427"/>
              <a:ext cx="50965" cy="28829"/>
            </a:xfrm>
            <a:custGeom>
              <a:rect b="b" l="l" r="r" t="t"/>
              <a:pathLst>
                <a:path extrusionOk="0" h="840" w="1485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15"/>
            <p:cNvSpPr/>
            <p:nvPr/>
          </p:nvSpPr>
          <p:spPr>
            <a:xfrm>
              <a:off x="4201312" y="316463"/>
              <a:ext cx="42969" cy="29000"/>
            </a:xfrm>
            <a:custGeom>
              <a:rect b="b" l="l" r="r" t="t"/>
              <a:pathLst>
                <a:path extrusionOk="0" h="845" w="1252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15"/>
            <p:cNvSpPr/>
            <p:nvPr/>
          </p:nvSpPr>
          <p:spPr>
            <a:xfrm>
              <a:off x="4178489" y="719688"/>
              <a:ext cx="51480" cy="28966"/>
            </a:xfrm>
            <a:custGeom>
              <a:rect b="b" l="l" r="r" t="t"/>
              <a:pathLst>
                <a:path extrusionOk="0" h="844" w="150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15"/>
            <p:cNvSpPr/>
            <p:nvPr/>
          </p:nvSpPr>
          <p:spPr>
            <a:xfrm>
              <a:off x="4189026" y="423026"/>
              <a:ext cx="51686" cy="34698"/>
            </a:xfrm>
            <a:custGeom>
              <a:rect b="b" l="l" r="r" t="t"/>
              <a:pathLst>
                <a:path extrusionOk="0" h="1011" w="1506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15"/>
            <p:cNvSpPr/>
            <p:nvPr/>
          </p:nvSpPr>
          <p:spPr>
            <a:xfrm>
              <a:off x="4059468" y="-89097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15"/>
            <p:cNvSpPr/>
            <p:nvPr/>
          </p:nvSpPr>
          <p:spPr>
            <a:xfrm>
              <a:off x="4112320" y="732970"/>
              <a:ext cx="39193" cy="32501"/>
            </a:xfrm>
            <a:custGeom>
              <a:rect b="b" l="l" r="r" t="t"/>
              <a:pathLst>
                <a:path extrusionOk="0" h="947" w="1142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15"/>
            <p:cNvSpPr/>
            <p:nvPr/>
          </p:nvSpPr>
          <p:spPr>
            <a:xfrm>
              <a:off x="4010047" y="177604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15"/>
            <p:cNvSpPr/>
            <p:nvPr/>
          </p:nvSpPr>
          <p:spPr>
            <a:xfrm>
              <a:off x="3933170" y="443824"/>
              <a:ext cx="41562" cy="36757"/>
            </a:xfrm>
            <a:custGeom>
              <a:rect b="b" l="l" r="r" t="t"/>
              <a:pathLst>
                <a:path extrusionOk="0" h="1071" w="1211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15"/>
            <p:cNvSpPr/>
            <p:nvPr/>
          </p:nvSpPr>
          <p:spPr>
            <a:xfrm>
              <a:off x="4090973" y="77151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15"/>
            <p:cNvSpPr/>
            <p:nvPr/>
          </p:nvSpPr>
          <p:spPr>
            <a:xfrm>
              <a:off x="3818541" y="212507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15"/>
            <p:cNvSpPr/>
            <p:nvPr/>
          </p:nvSpPr>
          <p:spPr>
            <a:xfrm>
              <a:off x="3986057" y="784450"/>
              <a:ext cx="40292" cy="29652"/>
            </a:xfrm>
            <a:custGeom>
              <a:rect b="b" l="l" r="r" t="t"/>
              <a:pathLst>
                <a:path extrusionOk="0" h="864" w="1174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15"/>
            <p:cNvSpPr/>
            <p:nvPr/>
          </p:nvSpPr>
          <p:spPr>
            <a:xfrm>
              <a:off x="3835598" y="316428"/>
              <a:ext cx="41150" cy="36722"/>
            </a:xfrm>
            <a:custGeom>
              <a:rect b="b" l="l" r="r" t="t"/>
              <a:pathLst>
                <a:path extrusionOk="0" h="1070" w="1199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15"/>
            <p:cNvSpPr/>
            <p:nvPr/>
          </p:nvSpPr>
          <p:spPr>
            <a:xfrm>
              <a:off x="3985165" y="558247"/>
              <a:ext cx="39640" cy="38370"/>
            </a:xfrm>
            <a:custGeom>
              <a:rect b="b" l="l" r="r" t="t"/>
              <a:pathLst>
                <a:path extrusionOk="0" h="1118" w="1155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15"/>
            <p:cNvSpPr/>
            <p:nvPr/>
          </p:nvSpPr>
          <p:spPr>
            <a:xfrm>
              <a:off x="4034963" y="-13318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15"/>
            <p:cNvSpPr/>
            <p:nvPr/>
          </p:nvSpPr>
          <p:spPr>
            <a:xfrm>
              <a:off x="3977203" y="828037"/>
              <a:ext cx="50931" cy="28692"/>
            </a:xfrm>
            <a:custGeom>
              <a:rect b="b" l="l" r="r" t="t"/>
              <a:pathLst>
                <a:path extrusionOk="0" h="836" w="1484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15"/>
            <p:cNvSpPr/>
            <p:nvPr/>
          </p:nvSpPr>
          <p:spPr>
            <a:xfrm>
              <a:off x="3977134" y="403567"/>
              <a:ext cx="40498" cy="29412"/>
            </a:xfrm>
            <a:custGeom>
              <a:rect b="b" l="l" r="r" t="t"/>
              <a:pathLst>
                <a:path extrusionOk="0" h="857" w="118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15"/>
            <p:cNvSpPr/>
            <p:nvPr/>
          </p:nvSpPr>
          <p:spPr>
            <a:xfrm>
              <a:off x="3922462" y="189204"/>
              <a:ext cx="38953" cy="32810"/>
            </a:xfrm>
            <a:custGeom>
              <a:rect b="b" l="l" r="r" t="t"/>
              <a:pathLst>
                <a:path extrusionOk="0" h="956" w="1135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15"/>
            <p:cNvSpPr/>
            <p:nvPr/>
          </p:nvSpPr>
          <p:spPr>
            <a:xfrm>
              <a:off x="3655315" y="61843"/>
              <a:ext cx="38850" cy="33084"/>
            </a:xfrm>
            <a:custGeom>
              <a:rect b="b" l="l" r="r" t="t"/>
              <a:pathLst>
                <a:path extrusionOk="0" h="964" w="1132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15"/>
            <p:cNvSpPr/>
            <p:nvPr/>
          </p:nvSpPr>
          <p:spPr>
            <a:xfrm>
              <a:off x="4176773" y="393580"/>
              <a:ext cx="42317" cy="36688"/>
            </a:xfrm>
            <a:custGeom>
              <a:rect b="b" l="l" r="r" t="t"/>
              <a:pathLst>
                <a:path extrusionOk="0" h="1069" w="1233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3" name="Google Shape;5003;p15"/>
            <p:cNvSpPr/>
            <p:nvPr/>
          </p:nvSpPr>
          <p:spPr>
            <a:xfrm>
              <a:off x="4198669" y="623489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4" name="Google Shape;5004;p15"/>
            <p:cNvSpPr/>
            <p:nvPr/>
          </p:nvSpPr>
          <p:spPr>
            <a:xfrm>
              <a:off x="3950948" y="683652"/>
              <a:ext cx="40429" cy="38267"/>
            </a:xfrm>
            <a:custGeom>
              <a:rect b="b" l="l" r="r" t="t"/>
              <a:pathLst>
                <a:path extrusionOk="0" h="1115" w="1178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15"/>
            <p:cNvSpPr/>
            <p:nvPr/>
          </p:nvSpPr>
          <p:spPr>
            <a:xfrm>
              <a:off x="4188476" y="498873"/>
              <a:ext cx="51411" cy="28863"/>
            </a:xfrm>
            <a:custGeom>
              <a:rect b="b" l="l" r="r" t="t"/>
              <a:pathLst>
                <a:path extrusionOk="0" h="841" w="1498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15"/>
            <p:cNvSpPr/>
            <p:nvPr/>
          </p:nvSpPr>
          <p:spPr>
            <a:xfrm>
              <a:off x="3999202" y="498805"/>
              <a:ext cx="40154" cy="29927"/>
            </a:xfrm>
            <a:custGeom>
              <a:rect b="b" l="l" r="r" t="t"/>
              <a:pathLst>
                <a:path extrusionOk="0" h="872" w="117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15"/>
            <p:cNvSpPr/>
            <p:nvPr/>
          </p:nvSpPr>
          <p:spPr>
            <a:xfrm>
              <a:off x="4036233" y="568886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15"/>
            <p:cNvSpPr/>
            <p:nvPr/>
          </p:nvSpPr>
          <p:spPr>
            <a:xfrm>
              <a:off x="4091385" y="318831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15"/>
            <p:cNvSpPr/>
            <p:nvPr/>
          </p:nvSpPr>
          <p:spPr>
            <a:xfrm>
              <a:off x="4047730" y="19663"/>
              <a:ext cx="41184" cy="36757"/>
            </a:xfrm>
            <a:custGeom>
              <a:rect b="b" l="l" r="r" t="t"/>
              <a:pathLst>
                <a:path extrusionOk="0" h="1071" w="120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15"/>
            <p:cNvSpPr/>
            <p:nvPr/>
          </p:nvSpPr>
          <p:spPr>
            <a:xfrm>
              <a:off x="4235941" y="442040"/>
              <a:ext cx="38747" cy="32810"/>
            </a:xfrm>
            <a:custGeom>
              <a:rect b="b" l="l" r="r" t="t"/>
              <a:pathLst>
                <a:path extrusionOk="0" h="956" w="1129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15"/>
            <p:cNvSpPr/>
            <p:nvPr/>
          </p:nvSpPr>
          <p:spPr>
            <a:xfrm>
              <a:off x="4140943" y="690139"/>
              <a:ext cx="39983" cy="38027"/>
            </a:xfrm>
            <a:custGeom>
              <a:rect b="b" l="l" r="r" t="t"/>
              <a:pathLst>
                <a:path extrusionOk="0" h="1108" w="1165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15"/>
            <p:cNvSpPr/>
            <p:nvPr/>
          </p:nvSpPr>
          <p:spPr>
            <a:xfrm>
              <a:off x="4194723" y="562846"/>
              <a:ext cx="42969" cy="28932"/>
            </a:xfrm>
            <a:custGeom>
              <a:rect b="b" l="l" r="r" t="t"/>
              <a:pathLst>
                <a:path extrusionOk="0" h="843" w="1252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15"/>
            <p:cNvSpPr/>
            <p:nvPr/>
          </p:nvSpPr>
          <p:spPr>
            <a:xfrm>
              <a:off x="4249566" y="694497"/>
              <a:ext cx="40429" cy="38404"/>
            </a:xfrm>
            <a:custGeom>
              <a:rect b="b" l="l" r="r" t="t"/>
              <a:pathLst>
                <a:path extrusionOk="0" h="1119" w="1178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15"/>
            <p:cNvSpPr/>
            <p:nvPr/>
          </p:nvSpPr>
          <p:spPr>
            <a:xfrm>
              <a:off x="4082668" y="60573"/>
              <a:ext cx="50622" cy="28726"/>
            </a:xfrm>
            <a:custGeom>
              <a:rect b="b" l="l" r="r" t="t"/>
              <a:pathLst>
                <a:path extrusionOk="0" h="837" w="1475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15"/>
            <p:cNvSpPr/>
            <p:nvPr/>
          </p:nvSpPr>
          <p:spPr>
            <a:xfrm>
              <a:off x="4357640" y="652318"/>
              <a:ext cx="50759" cy="34698"/>
            </a:xfrm>
            <a:custGeom>
              <a:rect b="b" l="l" r="r" t="t"/>
              <a:pathLst>
                <a:path extrusionOk="0" h="1011" w="1479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15"/>
            <p:cNvSpPr/>
            <p:nvPr/>
          </p:nvSpPr>
          <p:spPr>
            <a:xfrm>
              <a:off x="3846031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7" name="Google Shape;5017;p15"/>
            <p:cNvSpPr/>
            <p:nvPr/>
          </p:nvSpPr>
          <p:spPr>
            <a:xfrm>
              <a:off x="4233950" y="593597"/>
              <a:ext cx="40257" cy="29584"/>
            </a:xfrm>
            <a:custGeom>
              <a:rect b="b" l="l" r="r" t="t"/>
              <a:pathLst>
                <a:path extrusionOk="0" h="862" w="1173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15"/>
            <p:cNvSpPr/>
            <p:nvPr/>
          </p:nvSpPr>
          <p:spPr>
            <a:xfrm>
              <a:off x="4109403" y="456008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15"/>
            <p:cNvSpPr/>
            <p:nvPr/>
          </p:nvSpPr>
          <p:spPr>
            <a:xfrm>
              <a:off x="4141355" y="155708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15"/>
            <p:cNvSpPr/>
            <p:nvPr/>
          </p:nvSpPr>
          <p:spPr>
            <a:xfrm>
              <a:off x="4140428" y="460710"/>
              <a:ext cx="43278" cy="28657"/>
            </a:xfrm>
            <a:custGeom>
              <a:rect b="b" l="l" r="r" t="t"/>
              <a:pathLst>
                <a:path extrusionOk="0" h="835" w="1261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15"/>
            <p:cNvSpPr/>
            <p:nvPr/>
          </p:nvSpPr>
          <p:spPr>
            <a:xfrm>
              <a:off x="4257357" y="635707"/>
              <a:ext cx="43312" cy="28966"/>
            </a:xfrm>
            <a:custGeom>
              <a:rect b="b" l="l" r="r" t="t"/>
              <a:pathLst>
                <a:path extrusionOk="0" h="844" w="1262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15"/>
            <p:cNvSpPr/>
            <p:nvPr/>
          </p:nvSpPr>
          <p:spPr>
            <a:xfrm>
              <a:off x="4293358" y="629530"/>
              <a:ext cx="40806" cy="38198"/>
            </a:xfrm>
            <a:custGeom>
              <a:rect b="b" l="l" r="r" t="t"/>
              <a:pathLst>
                <a:path extrusionOk="0" h="1113" w="1189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15"/>
            <p:cNvSpPr/>
            <p:nvPr/>
          </p:nvSpPr>
          <p:spPr>
            <a:xfrm>
              <a:off x="4307189" y="591400"/>
              <a:ext cx="40738" cy="38130"/>
            </a:xfrm>
            <a:custGeom>
              <a:rect b="b" l="l" r="r" t="t"/>
              <a:pathLst>
                <a:path extrusionOk="0" h="1111" w="1187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15"/>
            <p:cNvSpPr/>
            <p:nvPr/>
          </p:nvSpPr>
          <p:spPr>
            <a:xfrm>
              <a:off x="4206289" y="689761"/>
              <a:ext cx="43312" cy="28829"/>
            </a:xfrm>
            <a:custGeom>
              <a:rect b="b" l="l" r="r" t="t"/>
              <a:pathLst>
                <a:path extrusionOk="0" h="840" w="1262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15"/>
            <p:cNvSpPr/>
            <p:nvPr/>
          </p:nvSpPr>
          <p:spPr>
            <a:xfrm>
              <a:off x="4326203" y="650911"/>
              <a:ext cx="40360" cy="37958"/>
            </a:xfrm>
            <a:custGeom>
              <a:rect b="b" l="l" r="r" t="t"/>
              <a:pathLst>
                <a:path extrusionOk="0" h="1106" w="1176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15"/>
            <p:cNvSpPr/>
            <p:nvPr/>
          </p:nvSpPr>
          <p:spPr>
            <a:xfrm>
              <a:off x="4346280" y="546647"/>
              <a:ext cx="38885" cy="34183"/>
            </a:xfrm>
            <a:custGeom>
              <a:rect b="b" l="l" r="r" t="t"/>
              <a:pathLst>
                <a:path extrusionOk="0" h="996" w="1133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15"/>
            <p:cNvSpPr/>
            <p:nvPr/>
          </p:nvSpPr>
          <p:spPr>
            <a:xfrm>
              <a:off x="3877880" y="106356"/>
              <a:ext cx="53676" cy="29893"/>
            </a:xfrm>
            <a:custGeom>
              <a:rect b="b" l="l" r="r" t="t"/>
              <a:pathLst>
                <a:path extrusionOk="0" h="871" w="1564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15"/>
            <p:cNvSpPr/>
            <p:nvPr/>
          </p:nvSpPr>
          <p:spPr>
            <a:xfrm>
              <a:off x="4232166" y="755518"/>
              <a:ext cx="38885" cy="34320"/>
            </a:xfrm>
            <a:custGeom>
              <a:rect b="b" l="l" r="r" t="t"/>
              <a:pathLst>
                <a:path extrusionOk="0" h="1000" w="1133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15"/>
            <p:cNvSpPr/>
            <p:nvPr/>
          </p:nvSpPr>
          <p:spPr>
            <a:xfrm>
              <a:off x="3389438" y="-109689"/>
              <a:ext cx="1287343" cy="1264109"/>
            </a:xfrm>
            <a:custGeom>
              <a:rect b="b" l="l" r="r" t="t"/>
              <a:pathLst>
                <a:path extrusionOk="0" h="36833" w="3751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15"/>
            <p:cNvSpPr/>
            <p:nvPr/>
          </p:nvSpPr>
          <p:spPr>
            <a:xfrm>
              <a:off x="3427396" y="-109689"/>
              <a:ext cx="1211050" cy="1223302"/>
            </a:xfrm>
            <a:custGeom>
              <a:rect b="b" l="l" r="r" t="t"/>
              <a:pathLst>
                <a:path extrusionOk="0" h="35644" w="35287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15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15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3" name="Google Shape;5033;p15"/>
            <p:cNvSpPr/>
            <p:nvPr/>
          </p:nvSpPr>
          <p:spPr>
            <a:xfrm>
              <a:off x="7284278" y="-112778"/>
              <a:ext cx="112707" cy="236671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4" name="Google Shape;5034;p15"/>
            <p:cNvSpPr/>
            <p:nvPr/>
          </p:nvSpPr>
          <p:spPr>
            <a:xfrm>
              <a:off x="7539859" y="-112778"/>
              <a:ext cx="91428" cy="173556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35" name="Google Shape;5035;p15"/>
            <p:cNvGrpSpPr/>
            <p:nvPr/>
          </p:nvGrpSpPr>
          <p:grpSpPr>
            <a:xfrm>
              <a:off x="637867" y="3136846"/>
              <a:ext cx="637872" cy="599708"/>
              <a:chOff x="1071450" y="3263575"/>
              <a:chExt cx="464650" cy="436850"/>
            </a:xfrm>
          </p:grpSpPr>
          <p:sp>
            <p:nvSpPr>
              <p:cNvPr id="5036" name="Google Shape;5036;p15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7" name="Google Shape;5037;p15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8" name="Google Shape;5038;p15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9" name="Google Shape;5039;p15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0" name="Google Shape;5040;p15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1" name="Google Shape;5041;p15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2" name="Google Shape;5042;p15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3" name="Google Shape;5043;p15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44" name="Google Shape;5044;p15"/>
            <p:cNvGrpSpPr/>
            <p:nvPr/>
          </p:nvGrpSpPr>
          <p:grpSpPr>
            <a:xfrm>
              <a:off x="-142090" y="1039842"/>
              <a:ext cx="637872" cy="599708"/>
              <a:chOff x="1071450" y="3263575"/>
              <a:chExt cx="464650" cy="436850"/>
            </a:xfrm>
          </p:grpSpPr>
          <p:sp>
            <p:nvSpPr>
              <p:cNvPr id="5045" name="Google Shape;5045;p15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6" name="Google Shape;5046;p15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7" name="Google Shape;5047;p15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8" name="Google Shape;5048;p15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9" name="Google Shape;5049;p15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0" name="Google Shape;5050;p15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1" name="Google Shape;5051;p15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2" name="Google Shape;5052;p15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53" name="Google Shape;5053;p15"/>
            <p:cNvGrpSpPr/>
            <p:nvPr/>
          </p:nvGrpSpPr>
          <p:grpSpPr>
            <a:xfrm>
              <a:off x="3200697" y="1361644"/>
              <a:ext cx="637872" cy="599708"/>
              <a:chOff x="1071450" y="3263575"/>
              <a:chExt cx="464650" cy="436850"/>
            </a:xfrm>
          </p:grpSpPr>
          <p:sp>
            <p:nvSpPr>
              <p:cNvPr id="5054" name="Google Shape;5054;p15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5" name="Google Shape;5055;p15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6" name="Google Shape;5056;p15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7" name="Google Shape;5057;p15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8" name="Google Shape;5058;p15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9" name="Google Shape;5059;p15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0" name="Google Shape;5060;p15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1" name="Google Shape;5061;p15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62" name="Google Shape;5062;p15"/>
            <p:cNvGrpSpPr/>
            <p:nvPr/>
          </p:nvGrpSpPr>
          <p:grpSpPr>
            <a:xfrm>
              <a:off x="5050253" y="1039860"/>
              <a:ext cx="637872" cy="599708"/>
              <a:chOff x="1071450" y="3263575"/>
              <a:chExt cx="464650" cy="436850"/>
            </a:xfrm>
          </p:grpSpPr>
          <p:sp>
            <p:nvSpPr>
              <p:cNvPr id="5063" name="Google Shape;5063;p15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4" name="Google Shape;5064;p15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5" name="Google Shape;5065;p15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6" name="Google Shape;5066;p15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7" name="Google Shape;5067;p15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8" name="Google Shape;5068;p15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9" name="Google Shape;5069;p15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0" name="Google Shape;5070;p15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1" name="Google Shape;5071;p15"/>
            <p:cNvGrpSpPr/>
            <p:nvPr/>
          </p:nvGrpSpPr>
          <p:grpSpPr>
            <a:xfrm>
              <a:off x="8402871" y="1367290"/>
              <a:ext cx="637872" cy="599708"/>
              <a:chOff x="1071450" y="3263575"/>
              <a:chExt cx="464650" cy="436850"/>
            </a:xfrm>
          </p:grpSpPr>
          <p:sp>
            <p:nvSpPr>
              <p:cNvPr id="5072" name="Google Shape;5072;p15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3" name="Google Shape;5073;p15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4" name="Google Shape;5074;p15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5" name="Google Shape;5075;p15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6" name="Google Shape;5076;p15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7" name="Google Shape;5077;p15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8" name="Google Shape;5078;p15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9" name="Google Shape;5079;p15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080" name="Google Shape;5080;p15"/>
          <p:cNvSpPr/>
          <p:nvPr/>
        </p:nvSpPr>
        <p:spPr>
          <a:xfrm rot="-10618058">
            <a:off x="787943" y="893860"/>
            <a:ext cx="7263151" cy="3464751"/>
          </a:xfrm>
          <a:custGeom>
            <a:rect b="b" l="l" r="r" t="t"/>
            <a:pathLst>
              <a:path extrusionOk="0" h="138590" w="290526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1" name="Google Shape;5081;p15"/>
          <p:cNvSpPr txBox="1"/>
          <p:nvPr>
            <p:ph type="title"/>
          </p:nvPr>
        </p:nvSpPr>
        <p:spPr>
          <a:xfrm>
            <a:off x="-1343100" y="1575450"/>
            <a:ext cx="11830200" cy="19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  <p:sp>
        <p:nvSpPr>
          <p:cNvPr id="5082" name="Google Shape;5082;p15"/>
          <p:cNvSpPr txBox="1"/>
          <p:nvPr>
            <p:ph idx="1" type="subTitle"/>
          </p:nvPr>
        </p:nvSpPr>
        <p:spPr>
          <a:xfrm>
            <a:off x="2188050" y="3331250"/>
            <a:ext cx="4767900" cy="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">
    <p:bg>
      <p:bgPr>
        <a:solidFill>
          <a:schemeClr val="dk2"/>
        </a:solidFill>
      </p:bgPr>
    </p:bg>
    <p:spTree>
      <p:nvGrpSpPr>
        <p:cNvPr id="5083" name="Shape 5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4" name="Google Shape;5084;p16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85" name="Google Shape;5085;p16"/>
          <p:cNvSpPr/>
          <p:nvPr/>
        </p:nvSpPr>
        <p:spPr>
          <a:xfrm rot="-10145378">
            <a:off x="7593724" y="-379120"/>
            <a:ext cx="2943044" cy="2474902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">
    <p:spTree>
      <p:nvGrpSpPr>
        <p:cNvPr id="5086" name="Shape 5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7" name="Google Shape;5087;p17"/>
          <p:cNvSpPr/>
          <p:nvPr/>
        </p:nvSpPr>
        <p:spPr>
          <a:xfrm rot="10479678">
            <a:off x="7171088" y="-809403"/>
            <a:ext cx="3432282" cy="2886318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8" name="Google Shape;5088;p17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89" name="Google Shape;5089;p17"/>
          <p:cNvSpPr txBox="1"/>
          <p:nvPr>
            <p:ph idx="1" type="subTitle"/>
          </p:nvPr>
        </p:nvSpPr>
        <p:spPr>
          <a:xfrm>
            <a:off x="720150" y="2915550"/>
            <a:ext cx="1480200" cy="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0" name="Google Shape;5090;p17"/>
          <p:cNvSpPr txBox="1"/>
          <p:nvPr>
            <p:ph idx="2" type="subTitle"/>
          </p:nvPr>
        </p:nvSpPr>
        <p:spPr>
          <a:xfrm>
            <a:off x="6943800" y="2915550"/>
            <a:ext cx="1480200" cy="98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1" name="Google Shape;5091;p17"/>
          <p:cNvSpPr txBox="1"/>
          <p:nvPr>
            <p:ph idx="3" type="subTitle"/>
          </p:nvPr>
        </p:nvSpPr>
        <p:spPr>
          <a:xfrm>
            <a:off x="720000" y="2083375"/>
            <a:ext cx="2310600" cy="6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2" name="Google Shape;5092;p17"/>
          <p:cNvSpPr txBox="1"/>
          <p:nvPr>
            <p:ph idx="4" type="subTitle"/>
          </p:nvPr>
        </p:nvSpPr>
        <p:spPr>
          <a:xfrm>
            <a:off x="6113400" y="2083375"/>
            <a:ext cx="2310600" cy="6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3" name="Google Shape;5093;p17"/>
          <p:cNvSpPr txBox="1"/>
          <p:nvPr>
            <p:ph idx="5" type="subTitle"/>
          </p:nvPr>
        </p:nvSpPr>
        <p:spPr>
          <a:xfrm>
            <a:off x="3416700" y="1610625"/>
            <a:ext cx="2310600" cy="64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spTree>
      <p:nvGrpSpPr>
        <p:cNvPr id="5094" name="Shape 5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5" name="Google Shape;5095;p18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96" name="Google Shape;5096;p18"/>
          <p:cNvSpPr txBox="1"/>
          <p:nvPr>
            <p:ph idx="1" type="subTitle"/>
          </p:nvPr>
        </p:nvSpPr>
        <p:spPr>
          <a:xfrm>
            <a:off x="720000" y="166913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097" name="Google Shape;5097;p18"/>
          <p:cNvSpPr txBox="1"/>
          <p:nvPr>
            <p:ph idx="2" type="subTitle"/>
          </p:nvPr>
        </p:nvSpPr>
        <p:spPr>
          <a:xfrm>
            <a:off x="720000" y="253026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8" name="Google Shape;5098;p18"/>
          <p:cNvSpPr txBox="1"/>
          <p:nvPr>
            <p:ph idx="3" type="subTitle"/>
          </p:nvPr>
        </p:nvSpPr>
        <p:spPr>
          <a:xfrm>
            <a:off x="3608850" y="166913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099" name="Google Shape;5099;p18"/>
          <p:cNvSpPr txBox="1"/>
          <p:nvPr>
            <p:ph idx="4" type="subTitle"/>
          </p:nvPr>
        </p:nvSpPr>
        <p:spPr>
          <a:xfrm>
            <a:off x="3608850" y="253026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0" name="Google Shape;5100;p18"/>
          <p:cNvSpPr txBox="1"/>
          <p:nvPr>
            <p:ph idx="5" type="subTitle"/>
          </p:nvPr>
        </p:nvSpPr>
        <p:spPr>
          <a:xfrm>
            <a:off x="6497700" y="166913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01" name="Google Shape;5101;p18"/>
          <p:cNvSpPr txBox="1"/>
          <p:nvPr>
            <p:ph idx="6" type="subTitle"/>
          </p:nvPr>
        </p:nvSpPr>
        <p:spPr>
          <a:xfrm>
            <a:off x="6497700" y="253026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2" name="Google Shape;5102;p18"/>
          <p:cNvSpPr txBox="1"/>
          <p:nvPr>
            <p:ph idx="7" type="subTitle"/>
          </p:nvPr>
        </p:nvSpPr>
        <p:spPr>
          <a:xfrm>
            <a:off x="720000" y="352878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03" name="Google Shape;5103;p18"/>
          <p:cNvSpPr txBox="1"/>
          <p:nvPr>
            <p:ph idx="8" type="subTitle"/>
          </p:nvPr>
        </p:nvSpPr>
        <p:spPr>
          <a:xfrm>
            <a:off x="720000" y="438991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4" name="Google Shape;5104;p18"/>
          <p:cNvSpPr txBox="1"/>
          <p:nvPr>
            <p:ph idx="9" type="subTitle"/>
          </p:nvPr>
        </p:nvSpPr>
        <p:spPr>
          <a:xfrm>
            <a:off x="3608850" y="352878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05" name="Google Shape;5105;p18"/>
          <p:cNvSpPr txBox="1"/>
          <p:nvPr>
            <p:ph idx="13" type="subTitle"/>
          </p:nvPr>
        </p:nvSpPr>
        <p:spPr>
          <a:xfrm>
            <a:off x="3608850" y="438991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6" name="Google Shape;5106;p18"/>
          <p:cNvSpPr txBox="1"/>
          <p:nvPr>
            <p:ph idx="14" type="subTitle"/>
          </p:nvPr>
        </p:nvSpPr>
        <p:spPr>
          <a:xfrm>
            <a:off x="6497700" y="352878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07" name="Google Shape;5107;p18"/>
          <p:cNvSpPr txBox="1"/>
          <p:nvPr>
            <p:ph idx="15" type="subTitle"/>
          </p:nvPr>
        </p:nvSpPr>
        <p:spPr>
          <a:xfrm>
            <a:off x="6497700" y="438991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5">
    <p:spTree>
      <p:nvGrpSpPr>
        <p:cNvPr id="5108" name="Shape 5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" name="Google Shape;5109;p19"/>
          <p:cNvSpPr/>
          <p:nvPr/>
        </p:nvSpPr>
        <p:spPr>
          <a:xfrm rot="-10183958">
            <a:off x="6215061" y="1567497"/>
            <a:ext cx="4417853" cy="3038949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0" name="Google Shape;5110;p19"/>
          <p:cNvSpPr txBox="1"/>
          <p:nvPr>
            <p:ph idx="1" type="subTitle"/>
          </p:nvPr>
        </p:nvSpPr>
        <p:spPr>
          <a:xfrm>
            <a:off x="1331525" y="2125350"/>
            <a:ext cx="2768700" cy="8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11" name="Google Shape;5111;p19"/>
          <p:cNvSpPr/>
          <p:nvPr/>
        </p:nvSpPr>
        <p:spPr>
          <a:xfrm rot="-10077096">
            <a:off x="5142760" y="2582670"/>
            <a:ext cx="5020648" cy="3256197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2" name="Google Shape;5112;p19"/>
          <p:cNvSpPr/>
          <p:nvPr/>
        </p:nvSpPr>
        <p:spPr>
          <a:xfrm rot="-8754474">
            <a:off x="-1136246" y="4128858"/>
            <a:ext cx="3712498" cy="2553772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3" name="Google Shape;5113;p19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">
    <p:spTree>
      <p:nvGrpSpPr>
        <p:cNvPr id="5114" name="Shape 5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5" name="Google Shape;5115;p20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16" name="Google Shape;5116;p20"/>
          <p:cNvSpPr/>
          <p:nvPr/>
        </p:nvSpPr>
        <p:spPr>
          <a:xfrm flipH="1" rot="10800000">
            <a:off x="-827687" y="-13080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7" name="Google Shape;5117;p20"/>
          <p:cNvSpPr/>
          <p:nvPr/>
        </p:nvSpPr>
        <p:spPr>
          <a:xfrm flipH="1" rot="-2700000">
            <a:off x="7803300" y="3354751"/>
            <a:ext cx="2942988" cy="247485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"/>
          <p:cNvGrpSpPr/>
          <p:nvPr/>
        </p:nvGrpSpPr>
        <p:grpSpPr>
          <a:xfrm>
            <a:off x="3371249" y="-183374"/>
            <a:ext cx="5959016" cy="5510248"/>
            <a:chOff x="3371249" y="-183374"/>
            <a:chExt cx="5959016" cy="5510248"/>
          </a:xfrm>
        </p:grpSpPr>
        <p:sp>
          <p:nvSpPr>
            <p:cNvPr id="1473" name="Google Shape;1473;p3"/>
            <p:cNvSpPr/>
            <p:nvPr/>
          </p:nvSpPr>
          <p:spPr>
            <a:xfrm>
              <a:off x="8678837" y="3135645"/>
              <a:ext cx="622771" cy="574997"/>
            </a:xfrm>
            <a:custGeom>
              <a:rect b="b" l="l" r="r" t="t"/>
              <a:pathLst>
                <a:path extrusionOk="0" h="16754" w="18146">
                  <a:moveTo>
                    <a:pt x="6590" y="0"/>
                  </a:moveTo>
                  <a:cubicBezTo>
                    <a:pt x="4985" y="0"/>
                    <a:pt x="3711" y="470"/>
                    <a:pt x="2167" y="1209"/>
                  </a:cubicBezTo>
                  <a:cubicBezTo>
                    <a:pt x="2020" y="1276"/>
                    <a:pt x="1885" y="1367"/>
                    <a:pt x="1750" y="1457"/>
                  </a:cubicBezTo>
                  <a:cubicBezTo>
                    <a:pt x="892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61" y="10653"/>
                  </a:cubicBezTo>
                  <a:cubicBezTo>
                    <a:pt x="4898" y="13903"/>
                    <a:pt x="8125" y="15934"/>
                    <a:pt x="12142" y="16623"/>
                  </a:cubicBezTo>
                  <a:cubicBezTo>
                    <a:pt x="12657" y="16710"/>
                    <a:pt x="13130" y="16753"/>
                    <a:pt x="13566" y="16753"/>
                  </a:cubicBezTo>
                  <a:cubicBezTo>
                    <a:pt x="15265" y="16753"/>
                    <a:pt x="16403" y="16104"/>
                    <a:pt x="17220" y="14919"/>
                  </a:cubicBezTo>
                  <a:cubicBezTo>
                    <a:pt x="17548" y="14174"/>
                    <a:pt x="17751" y="13373"/>
                    <a:pt x="17818" y="12560"/>
                  </a:cubicBezTo>
                  <a:cubicBezTo>
                    <a:pt x="18146" y="9390"/>
                    <a:pt x="16825" y="6286"/>
                    <a:pt x="14726" y="3917"/>
                  </a:cubicBezTo>
                  <a:cubicBezTo>
                    <a:pt x="14253" y="3375"/>
                    <a:pt x="13745" y="2879"/>
                    <a:pt x="13192" y="2427"/>
                  </a:cubicBezTo>
                  <a:cubicBezTo>
                    <a:pt x="11386" y="881"/>
                    <a:pt x="9084" y="24"/>
                    <a:pt x="6703" y="1"/>
                  </a:cubicBezTo>
                  <a:cubicBezTo>
                    <a:pt x="6666" y="1"/>
                    <a:pt x="6628" y="0"/>
                    <a:pt x="6590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8703238" y="3148446"/>
              <a:ext cx="580935" cy="549463"/>
            </a:xfrm>
            <a:custGeom>
              <a:rect b="b" l="l" r="r" t="t"/>
              <a:pathLst>
                <a:path extrusionOk="0" h="16010" w="16927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42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0" y="5067"/>
                    <a:pt x="305" y="6884"/>
                    <a:pt x="1027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6" y="13259"/>
                    <a:pt x="7617" y="15212"/>
                    <a:pt x="11499" y="15877"/>
                  </a:cubicBezTo>
                  <a:cubicBezTo>
                    <a:pt x="11948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27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82" y="3262"/>
                    <a:pt x="12785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"/>
            <p:cNvSpPr/>
            <p:nvPr/>
          </p:nvSpPr>
          <p:spPr>
            <a:xfrm>
              <a:off x="8600209" y="3186027"/>
              <a:ext cx="670029" cy="606023"/>
            </a:xfrm>
            <a:custGeom>
              <a:rect b="b" l="l" r="r" t="t"/>
              <a:pathLst>
                <a:path extrusionOk="0" h="17658" w="19523">
                  <a:moveTo>
                    <a:pt x="4041" y="0"/>
                  </a:moveTo>
                  <a:lnTo>
                    <a:pt x="4041" y="0"/>
                  </a:lnTo>
                  <a:cubicBezTo>
                    <a:pt x="2720" y="925"/>
                    <a:pt x="1626" y="3013"/>
                    <a:pt x="1084" y="4570"/>
                  </a:cubicBezTo>
                  <a:cubicBezTo>
                    <a:pt x="1" y="7662"/>
                    <a:pt x="1547" y="12119"/>
                    <a:pt x="3138" y="13835"/>
                  </a:cubicBezTo>
                  <a:cubicBezTo>
                    <a:pt x="4018" y="14782"/>
                    <a:pt x="5011" y="15617"/>
                    <a:pt x="6106" y="16306"/>
                  </a:cubicBezTo>
                  <a:cubicBezTo>
                    <a:pt x="7580" y="17222"/>
                    <a:pt x="9314" y="17657"/>
                    <a:pt x="11091" y="17657"/>
                  </a:cubicBezTo>
                  <a:cubicBezTo>
                    <a:pt x="13339" y="17657"/>
                    <a:pt x="15657" y="16961"/>
                    <a:pt x="17604" y="15663"/>
                  </a:cubicBezTo>
                  <a:cubicBezTo>
                    <a:pt x="18428" y="15121"/>
                    <a:pt x="19094" y="14354"/>
                    <a:pt x="19523" y="13462"/>
                  </a:cubicBezTo>
                  <a:lnTo>
                    <a:pt x="19523" y="13462"/>
                  </a:lnTo>
                  <a:cubicBezTo>
                    <a:pt x="18695" y="14640"/>
                    <a:pt x="17552" y="15295"/>
                    <a:pt x="15853" y="15295"/>
                  </a:cubicBezTo>
                  <a:cubicBezTo>
                    <a:pt x="15421" y="15295"/>
                    <a:pt x="14953" y="15253"/>
                    <a:pt x="14445" y="15166"/>
                  </a:cubicBezTo>
                  <a:cubicBezTo>
                    <a:pt x="10427" y="14466"/>
                    <a:pt x="7200" y="12447"/>
                    <a:pt x="4763" y="9197"/>
                  </a:cubicBezTo>
                  <a:cubicBezTo>
                    <a:pt x="3296" y="7222"/>
                    <a:pt x="2292" y="4706"/>
                    <a:pt x="2777" y="2257"/>
                  </a:cubicBezTo>
                  <a:cubicBezTo>
                    <a:pt x="2946" y="1377"/>
                    <a:pt x="3194" y="779"/>
                    <a:pt x="4041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"/>
            <p:cNvSpPr/>
            <p:nvPr/>
          </p:nvSpPr>
          <p:spPr>
            <a:xfrm>
              <a:off x="9085082" y="3738887"/>
              <a:ext cx="27525" cy="15890"/>
            </a:xfrm>
            <a:custGeom>
              <a:rect b="b" l="l" r="r" t="t"/>
              <a:pathLst>
                <a:path extrusionOk="0" h="463" w="802">
                  <a:moveTo>
                    <a:pt x="543" y="1"/>
                  </a:moveTo>
                  <a:cubicBezTo>
                    <a:pt x="464" y="1"/>
                    <a:pt x="382" y="13"/>
                    <a:pt x="305" y="39"/>
                  </a:cubicBezTo>
                  <a:cubicBezTo>
                    <a:pt x="215" y="84"/>
                    <a:pt x="125" y="152"/>
                    <a:pt x="68" y="242"/>
                  </a:cubicBezTo>
                  <a:cubicBezTo>
                    <a:pt x="35" y="287"/>
                    <a:pt x="12" y="343"/>
                    <a:pt x="1" y="400"/>
                  </a:cubicBezTo>
                  <a:cubicBezTo>
                    <a:pt x="80" y="443"/>
                    <a:pt x="170" y="462"/>
                    <a:pt x="260" y="462"/>
                  </a:cubicBezTo>
                  <a:cubicBezTo>
                    <a:pt x="336" y="462"/>
                    <a:pt x="414" y="448"/>
                    <a:pt x="486" y="422"/>
                  </a:cubicBezTo>
                  <a:cubicBezTo>
                    <a:pt x="587" y="377"/>
                    <a:pt x="666" y="310"/>
                    <a:pt x="723" y="219"/>
                  </a:cubicBezTo>
                  <a:cubicBezTo>
                    <a:pt x="757" y="174"/>
                    <a:pt x="779" y="118"/>
                    <a:pt x="802" y="61"/>
                  </a:cubicBezTo>
                  <a:cubicBezTo>
                    <a:pt x="745" y="27"/>
                    <a:pt x="689" y="16"/>
                    <a:pt x="621" y="5"/>
                  </a:cubicBezTo>
                  <a:cubicBezTo>
                    <a:pt x="596" y="2"/>
                    <a:pt x="570" y="1"/>
                    <a:pt x="543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9128840" y="3729346"/>
              <a:ext cx="19803" cy="15547"/>
            </a:xfrm>
            <a:custGeom>
              <a:rect b="b" l="l" r="r" t="t"/>
              <a:pathLst>
                <a:path extrusionOk="0" h="453" w="577">
                  <a:moveTo>
                    <a:pt x="407" y="1"/>
                  </a:moveTo>
                  <a:cubicBezTo>
                    <a:pt x="362" y="1"/>
                    <a:pt x="317" y="12"/>
                    <a:pt x="283" y="12"/>
                  </a:cubicBezTo>
                  <a:cubicBezTo>
                    <a:pt x="249" y="23"/>
                    <a:pt x="215" y="35"/>
                    <a:pt x="193" y="46"/>
                  </a:cubicBezTo>
                  <a:cubicBezTo>
                    <a:pt x="125" y="91"/>
                    <a:pt x="69" y="159"/>
                    <a:pt x="46" y="226"/>
                  </a:cubicBezTo>
                  <a:cubicBezTo>
                    <a:pt x="23" y="283"/>
                    <a:pt x="12" y="328"/>
                    <a:pt x="1" y="384"/>
                  </a:cubicBezTo>
                  <a:cubicBezTo>
                    <a:pt x="46" y="407"/>
                    <a:pt x="102" y="430"/>
                    <a:pt x="148" y="441"/>
                  </a:cubicBezTo>
                  <a:cubicBezTo>
                    <a:pt x="178" y="448"/>
                    <a:pt x="208" y="452"/>
                    <a:pt x="237" y="452"/>
                  </a:cubicBezTo>
                  <a:cubicBezTo>
                    <a:pt x="297" y="452"/>
                    <a:pt x="354" y="437"/>
                    <a:pt x="407" y="407"/>
                  </a:cubicBezTo>
                  <a:cubicBezTo>
                    <a:pt x="486" y="351"/>
                    <a:pt x="554" y="272"/>
                    <a:pt x="565" y="181"/>
                  </a:cubicBezTo>
                  <a:cubicBezTo>
                    <a:pt x="576" y="125"/>
                    <a:pt x="576" y="69"/>
                    <a:pt x="565" y="23"/>
                  </a:cubicBezTo>
                  <a:cubicBezTo>
                    <a:pt x="509" y="1"/>
                    <a:pt x="463" y="1"/>
                    <a:pt x="407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8885821" y="3561899"/>
              <a:ext cx="29000" cy="18087"/>
            </a:xfrm>
            <a:custGeom>
              <a:rect b="b" l="l" r="r" t="t"/>
              <a:pathLst>
                <a:path extrusionOk="0" h="527" w="845">
                  <a:moveTo>
                    <a:pt x="342" y="0"/>
                  </a:moveTo>
                  <a:cubicBezTo>
                    <a:pt x="164" y="0"/>
                    <a:pt x="1" y="93"/>
                    <a:pt x="40" y="298"/>
                  </a:cubicBezTo>
                  <a:cubicBezTo>
                    <a:pt x="76" y="460"/>
                    <a:pt x="227" y="527"/>
                    <a:pt x="379" y="527"/>
                  </a:cubicBezTo>
                  <a:cubicBezTo>
                    <a:pt x="609" y="527"/>
                    <a:pt x="844" y="374"/>
                    <a:pt x="695" y="163"/>
                  </a:cubicBezTo>
                  <a:cubicBezTo>
                    <a:pt x="695" y="152"/>
                    <a:pt x="684" y="140"/>
                    <a:pt x="672" y="129"/>
                  </a:cubicBezTo>
                  <a:cubicBezTo>
                    <a:pt x="598" y="46"/>
                    <a:pt x="466" y="0"/>
                    <a:pt x="34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8862105" y="3502594"/>
              <a:ext cx="33428" cy="18807"/>
            </a:xfrm>
            <a:custGeom>
              <a:rect b="b" l="l" r="r" t="t"/>
              <a:pathLst>
                <a:path extrusionOk="0" h="548" w="974">
                  <a:moveTo>
                    <a:pt x="588" y="1"/>
                  </a:moveTo>
                  <a:cubicBezTo>
                    <a:pt x="317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2" y="533"/>
                    <a:pt x="405" y="547"/>
                    <a:pt x="472" y="547"/>
                  </a:cubicBezTo>
                  <a:cubicBezTo>
                    <a:pt x="704" y="547"/>
                    <a:pt x="973" y="376"/>
                    <a:pt x="833" y="131"/>
                  </a:cubicBezTo>
                  <a:cubicBezTo>
                    <a:pt x="776" y="38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8872470" y="3162586"/>
              <a:ext cx="26083" cy="19013"/>
            </a:xfrm>
            <a:custGeom>
              <a:rect b="b" l="l" r="r" t="t"/>
              <a:pathLst>
                <a:path extrusionOk="0" h="554" w="760">
                  <a:moveTo>
                    <a:pt x="265" y="0"/>
                  </a:moveTo>
                  <a:cubicBezTo>
                    <a:pt x="135" y="0"/>
                    <a:pt x="22" y="66"/>
                    <a:pt x="12" y="232"/>
                  </a:cubicBezTo>
                  <a:cubicBezTo>
                    <a:pt x="0" y="443"/>
                    <a:pt x="224" y="554"/>
                    <a:pt x="421" y="554"/>
                  </a:cubicBezTo>
                  <a:cubicBezTo>
                    <a:pt x="602" y="554"/>
                    <a:pt x="759" y="460"/>
                    <a:pt x="689" y="266"/>
                  </a:cubicBezTo>
                  <a:cubicBezTo>
                    <a:pt x="678" y="243"/>
                    <a:pt x="678" y="232"/>
                    <a:pt x="666" y="220"/>
                  </a:cubicBezTo>
                  <a:cubicBezTo>
                    <a:pt x="599" y="92"/>
                    <a:pt x="420" y="0"/>
                    <a:pt x="26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9201873" y="3633182"/>
              <a:ext cx="34286" cy="19151"/>
            </a:xfrm>
            <a:custGeom>
              <a:rect b="b" l="l" r="r" t="t"/>
              <a:pathLst>
                <a:path extrusionOk="0" h="558" w="999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8931157" y="3156957"/>
              <a:ext cx="25465" cy="22617"/>
            </a:xfrm>
            <a:custGeom>
              <a:rect b="b" l="l" r="r" t="t"/>
              <a:pathLst>
                <a:path extrusionOk="0" h="659" w="742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6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9119952" y="3642036"/>
              <a:ext cx="26461" cy="24127"/>
            </a:xfrm>
            <a:custGeom>
              <a:rect b="b" l="l" r="r" t="t"/>
              <a:pathLst>
                <a:path extrusionOk="0" h="703" w="771">
                  <a:moveTo>
                    <a:pt x="409" y="1"/>
                  </a:moveTo>
                  <a:cubicBezTo>
                    <a:pt x="362" y="1"/>
                    <a:pt x="312" y="16"/>
                    <a:pt x="260" y="51"/>
                  </a:cubicBezTo>
                  <a:cubicBezTo>
                    <a:pt x="1" y="239"/>
                    <a:pt x="258" y="702"/>
                    <a:pt x="488" y="702"/>
                  </a:cubicBezTo>
                  <a:cubicBezTo>
                    <a:pt x="549" y="702"/>
                    <a:pt x="608" y="670"/>
                    <a:pt x="655" y="593"/>
                  </a:cubicBezTo>
                  <a:cubicBezTo>
                    <a:pt x="655" y="581"/>
                    <a:pt x="666" y="570"/>
                    <a:pt x="677" y="559"/>
                  </a:cubicBezTo>
                  <a:cubicBezTo>
                    <a:pt x="771" y="353"/>
                    <a:pt x="632" y="1"/>
                    <a:pt x="40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9170574" y="3658201"/>
              <a:ext cx="24848" cy="24402"/>
            </a:xfrm>
            <a:custGeom>
              <a:rect b="b" l="l" r="r" t="t"/>
              <a:pathLst>
                <a:path extrusionOk="0" h="711" w="724">
                  <a:moveTo>
                    <a:pt x="423" y="1"/>
                  </a:moveTo>
                  <a:cubicBezTo>
                    <a:pt x="401" y="1"/>
                    <a:pt x="378" y="3"/>
                    <a:pt x="353" y="9"/>
                  </a:cubicBezTo>
                  <a:cubicBezTo>
                    <a:pt x="1" y="87"/>
                    <a:pt x="99" y="710"/>
                    <a:pt x="367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1" y="663"/>
                    <a:pt x="523" y="652"/>
                    <a:pt x="534" y="641"/>
                  </a:cubicBezTo>
                  <a:cubicBezTo>
                    <a:pt x="723" y="473"/>
                    <a:pt x="716" y="1"/>
                    <a:pt x="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9209321" y="3589424"/>
              <a:ext cx="26426" cy="24367"/>
            </a:xfrm>
            <a:custGeom>
              <a:rect b="b" l="l" r="r" t="t"/>
              <a:pathLst>
                <a:path extrusionOk="0" h="710" w="770">
                  <a:moveTo>
                    <a:pt x="299" y="0"/>
                  </a:moveTo>
                  <a:cubicBezTo>
                    <a:pt x="243" y="0"/>
                    <a:pt x="188" y="28"/>
                    <a:pt x="138" y="94"/>
                  </a:cubicBezTo>
                  <a:cubicBezTo>
                    <a:pt x="127" y="106"/>
                    <a:pt x="127" y="117"/>
                    <a:pt x="116" y="128"/>
                  </a:cubicBezTo>
                  <a:cubicBezTo>
                    <a:pt x="1" y="329"/>
                    <a:pt x="114" y="709"/>
                    <a:pt x="343" y="709"/>
                  </a:cubicBezTo>
                  <a:cubicBezTo>
                    <a:pt x="384" y="709"/>
                    <a:pt x="429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8927107" y="3613894"/>
              <a:ext cx="33119" cy="18842"/>
            </a:xfrm>
            <a:custGeom>
              <a:rect b="b" l="l" r="r" t="t"/>
              <a:pathLst>
                <a:path extrusionOk="0" h="549" w="965">
                  <a:moveTo>
                    <a:pt x="583" y="1"/>
                  </a:moveTo>
                  <a:cubicBezTo>
                    <a:pt x="313" y="1"/>
                    <a:pt x="1" y="287"/>
                    <a:pt x="248" y="476"/>
                  </a:cubicBezTo>
                  <a:cubicBezTo>
                    <a:pt x="259" y="487"/>
                    <a:pt x="271" y="487"/>
                    <a:pt x="293" y="499"/>
                  </a:cubicBezTo>
                  <a:cubicBezTo>
                    <a:pt x="346" y="533"/>
                    <a:pt x="413" y="549"/>
                    <a:pt x="483" y="549"/>
                  </a:cubicBezTo>
                  <a:cubicBezTo>
                    <a:pt x="710" y="549"/>
                    <a:pt x="964" y="380"/>
                    <a:pt x="835" y="138"/>
                  </a:cubicBezTo>
                  <a:cubicBezTo>
                    <a:pt x="777" y="40"/>
                    <a:pt x="683" y="1"/>
                    <a:pt x="58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8920552" y="3540792"/>
              <a:ext cx="26426" cy="24402"/>
            </a:xfrm>
            <a:custGeom>
              <a:rect b="b" l="l" r="r" t="t"/>
              <a:pathLst>
                <a:path extrusionOk="0" h="711" w="770">
                  <a:moveTo>
                    <a:pt x="418" y="1"/>
                  </a:moveTo>
                  <a:cubicBezTo>
                    <a:pt x="375" y="1"/>
                    <a:pt x="329" y="14"/>
                    <a:pt x="281" y="45"/>
                  </a:cubicBezTo>
                  <a:cubicBezTo>
                    <a:pt x="1" y="225"/>
                    <a:pt x="242" y="710"/>
                    <a:pt x="477" y="710"/>
                  </a:cubicBezTo>
                  <a:cubicBezTo>
                    <a:pt x="535" y="710"/>
                    <a:pt x="593" y="681"/>
                    <a:pt x="642" y="609"/>
                  </a:cubicBezTo>
                  <a:cubicBezTo>
                    <a:pt x="653" y="597"/>
                    <a:pt x="665" y="586"/>
                    <a:pt x="665" y="575"/>
                  </a:cubicBezTo>
                  <a:cubicBezTo>
                    <a:pt x="769" y="376"/>
                    <a:pt x="642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9240586" y="3556030"/>
              <a:ext cx="28657" cy="18430"/>
            </a:xfrm>
            <a:custGeom>
              <a:rect b="b" l="l" r="r" t="t"/>
              <a:pathLst>
                <a:path extrusionOk="0" h="537" w="835">
                  <a:moveTo>
                    <a:pt x="329" y="1"/>
                  </a:moveTo>
                  <a:cubicBezTo>
                    <a:pt x="156" y="1"/>
                    <a:pt x="1" y="93"/>
                    <a:pt x="40" y="300"/>
                  </a:cubicBezTo>
                  <a:cubicBezTo>
                    <a:pt x="67" y="466"/>
                    <a:pt x="221" y="536"/>
                    <a:pt x="378" y="536"/>
                  </a:cubicBezTo>
                  <a:cubicBezTo>
                    <a:pt x="604" y="536"/>
                    <a:pt x="834" y="390"/>
                    <a:pt x="694" y="176"/>
                  </a:cubicBezTo>
                  <a:cubicBezTo>
                    <a:pt x="683" y="165"/>
                    <a:pt x="672" y="153"/>
                    <a:pt x="672" y="142"/>
                  </a:cubicBezTo>
                  <a:cubicBezTo>
                    <a:pt x="595" y="51"/>
                    <a:pt x="457" y="1"/>
                    <a:pt x="3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9069947" y="3670350"/>
              <a:ext cx="29241" cy="18464"/>
            </a:xfrm>
            <a:custGeom>
              <a:rect b="b" l="l" r="r" t="t"/>
              <a:pathLst>
                <a:path extrusionOk="0" h="538" w="852">
                  <a:moveTo>
                    <a:pt x="348" y="0"/>
                  </a:moveTo>
                  <a:cubicBezTo>
                    <a:pt x="167" y="0"/>
                    <a:pt x="0" y="96"/>
                    <a:pt x="47" y="309"/>
                  </a:cubicBezTo>
                  <a:cubicBezTo>
                    <a:pt x="82" y="470"/>
                    <a:pt x="231" y="537"/>
                    <a:pt x="383" y="537"/>
                  </a:cubicBezTo>
                  <a:cubicBezTo>
                    <a:pt x="614" y="537"/>
                    <a:pt x="851" y="381"/>
                    <a:pt x="701" y="163"/>
                  </a:cubicBezTo>
                  <a:lnTo>
                    <a:pt x="679" y="129"/>
                  </a:lnTo>
                  <a:cubicBezTo>
                    <a:pt x="605" y="46"/>
                    <a:pt x="473" y="0"/>
                    <a:pt x="34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9240792" y="3598278"/>
              <a:ext cx="26426" cy="24367"/>
            </a:xfrm>
            <a:custGeom>
              <a:rect b="b" l="l" r="r" t="t"/>
              <a:pathLst>
                <a:path extrusionOk="0" h="710" w="770">
                  <a:moveTo>
                    <a:pt x="423" y="0"/>
                  </a:moveTo>
                  <a:cubicBezTo>
                    <a:pt x="383" y="0"/>
                    <a:pt x="339" y="12"/>
                    <a:pt x="293" y="40"/>
                  </a:cubicBezTo>
                  <a:cubicBezTo>
                    <a:pt x="1" y="204"/>
                    <a:pt x="227" y="709"/>
                    <a:pt x="461" y="709"/>
                  </a:cubicBezTo>
                  <a:cubicBezTo>
                    <a:pt x="516" y="709"/>
                    <a:pt x="571" y="682"/>
                    <a:pt x="621" y="615"/>
                  </a:cubicBezTo>
                  <a:cubicBezTo>
                    <a:pt x="632" y="604"/>
                    <a:pt x="643" y="593"/>
                    <a:pt x="654" y="581"/>
                  </a:cubicBezTo>
                  <a:cubicBezTo>
                    <a:pt x="769" y="380"/>
                    <a:pt x="649" y="0"/>
                    <a:pt x="42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8987579" y="3617223"/>
              <a:ext cx="24813" cy="24539"/>
            </a:xfrm>
            <a:custGeom>
              <a:rect b="b" l="l" r="r" t="t"/>
              <a:pathLst>
                <a:path extrusionOk="0" h="715" w="723">
                  <a:moveTo>
                    <a:pt x="354" y="1"/>
                  </a:moveTo>
                  <a:cubicBezTo>
                    <a:pt x="314" y="1"/>
                    <a:pt x="270" y="16"/>
                    <a:pt x="224" y="52"/>
                  </a:cubicBezTo>
                  <a:cubicBezTo>
                    <a:pt x="212" y="63"/>
                    <a:pt x="201" y="74"/>
                    <a:pt x="190" y="86"/>
                  </a:cubicBezTo>
                  <a:cubicBezTo>
                    <a:pt x="1" y="254"/>
                    <a:pt x="17" y="714"/>
                    <a:pt x="311" y="714"/>
                  </a:cubicBezTo>
                  <a:cubicBezTo>
                    <a:pt x="333" y="714"/>
                    <a:pt x="357" y="712"/>
                    <a:pt x="382" y="706"/>
                  </a:cubicBezTo>
                  <a:cubicBezTo>
                    <a:pt x="723" y="619"/>
                    <a:pt x="609" y="1"/>
                    <a:pt x="35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9039849" y="3205898"/>
              <a:ext cx="290416" cy="198576"/>
            </a:xfrm>
            <a:custGeom>
              <a:rect b="b" l="l" r="r" t="t"/>
              <a:pathLst>
                <a:path extrusionOk="0" h="5786" w="8462">
                  <a:moveTo>
                    <a:pt x="2786" y="0"/>
                  </a:moveTo>
                  <a:cubicBezTo>
                    <a:pt x="523" y="0"/>
                    <a:pt x="0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9053714" y="3199823"/>
              <a:ext cx="215358" cy="209695"/>
            </a:xfrm>
            <a:custGeom>
              <a:rect b="b" l="l" r="r" t="t"/>
              <a:pathLst>
                <a:path extrusionOk="0" h="6110" w="6275">
                  <a:moveTo>
                    <a:pt x="2426" y="0"/>
                  </a:moveTo>
                  <a:cubicBezTo>
                    <a:pt x="2190" y="0"/>
                    <a:pt x="1954" y="40"/>
                    <a:pt x="1738" y="117"/>
                  </a:cubicBezTo>
                  <a:cubicBezTo>
                    <a:pt x="1411" y="230"/>
                    <a:pt x="1129" y="433"/>
                    <a:pt x="903" y="693"/>
                  </a:cubicBezTo>
                  <a:cubicBezTo>
                    <a:pt x="689" y="952"/>
                    <a:pt x="520" y="1234"/>
                    <a:pt x="384" y="1539"/>
                  </a:cubicBezTo>
                  <a:cubicBezTo>
                    <a:pt x="136" y="2126"/>
                    <a:pt x="1" y="2769"/>
                    <a:pt x="1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36" y="3717"/>
                    <a:pt x="170" y="3412"/>
                  </a:cubicBezTo>
                  <a:cubicBezTo>
                    <a:pt x="215" y="2792"/>
                    <a:pt x="373" y="2205"/>
                    <a:pt x="633" y="1641"/>
                  </a:cubicBezTo>
                  <a:cubicBezTo>
                    <a:pt x="903" y="1110"/>
                    <a:pt x="1310" y="625"/>
                    <a:pt x="1851" y="444"/>
                  </a:cubicBezTo>
                  <a:cubicBezTo>
                    <a:pt x="2021" y="388"/>
                    <a:pt x="2200" y="362"/>
                    <a:pt x="2377" y="362"/>
                  </a:cubicBezTo>
                  <a:cubicBezTo>
                    <a:pt x="2482" y="362"/>
                    <a:pt x="2586" y="371"/>
                    <a:pt x="2686" y="388"/>
                  </a:cubicBezTo>
                  <a:cubicBezTo>
                    <a:pt x="2765" y="399"/>
                    <a:pt x="2833" y="422"/>
                    <a:pt x="2901" y="444"/>
                  </a:cubicBezTo>
                  <a:cubicBezTo>
                    <a:pt x="2980" y="456"/>
                    <a:pt x="3047" y="478"/>
                    <a:pt x="3115" y="512"/>
                  </a:cubicBezTo>
                  <a:cubicBezTo>
                    <a:pt x="3251" y="557"/>
                    <a:pt x="3386" y="625"/>
                    <a:pt x="3510" y="693"/>
                  </a:cubicBezTo>
                  <a:cubicBezTo>
                    <a:pt x="4029" y="1009"/>
                    <a:pt x="4481" y="1415"/>
                    <a:pt x="4853" y="1889"/>
                  </a:cubicBezTo>
                  <a:cubicBezTo>
                    <a:pt x="5237" y="2351"/>
                    <a:pt x="5541" y="2882"/>
                    <a:pt x="5744" y="3446"/>
                  </a:cubicBezTo>
                  <a:cubicBezTo>
                    <a:pt x="5936" y="4010"/>
                    <a:pt x="5993" y="4642"/>
                    <a:pt x="5688" y="5105"/>
                  </a:cubicBezTo>
                  <a:cubicBezTo>
                    <a:pt x="5519" y="5330"/>
                    <a:pt x="5293" y="5511"/>
                    <a:pt x="5033" y="5624"/>
                  </a:cubicBezTo>
                  <a:cubicBezTo>
                    <a:pt x="4760" y="5722"/>
                    <a:pt x="4476" y="5789"/>
                    <a:pt x="4192" y="5824"/>
                  </a:cubicBezTo>
                  <a:lnTo>
                    <a:pt x="4192" y="5824"/>
                  </a:lnTo>
                  <a:cubicBezTo>
                    <a:pt x="3577" y="5712"/>
                    <a:pt x="2974" y="5600"/>
                    <a:pt x="2359" y="5500"/>
                  </a:cubicBezTo>
                  <a:cubicBezTo>
                    <a:pt x="1738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23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67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69" y="1629"/>
                  </a:cubicBezTo>
                  <a:cubicBezTo>
                    <a:pt x="4763" y="1121"/>
                    <a:pt x="4266" y="693"/>
                    <a:pt x="3691" y="365"/>
                  </a:cubicBezTo>
                  <a:cubicBezTo>
                    <a:pt x="3544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12" y="61"/>
                    <a:pt x="2833" y="38"/>
                    <a:pt x="2754" y="27"/>
                  </a:cubicBezTo>
                  <a:cubicBezTo>
                    <a:pt x="2646" y="9"/>
                    <a:pt x="2536" y="0"/>
                    <a:pt x="2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8904216" y="3151432"/>
              <a:ext cx="254105" cy="220712"/>
            </a:xfrm>
            <a:custGeom>
              <a:rect b="b" l="l" r="r" t="t"/>
              <a:pathLst>
                <a:path extrusionOk="0" h="6431" w="7404">
                  <a:moveTo>
                    <a:pt x="2597" y="1"/>
                  </a:moveTo>
                  <a:cubicBezTo>
                    <a:pt x="1949" y="1"/>
                    <a:pt x="1330" y="216"/>
                    <a:pt x="904" y="771"/>
                  </a:cubicBezTo>
                  <a:cubicBezTo>
                    <a:pt x="1" y="1979"/>
                    <a:pt x="768" y="3694"/>
                    <a:pt x="1569" y="4675"/>
                  </a:cubicBezTo>
                  <a:cubicBezTo>
                    <a:pt x="2271" y="5585"/>
                    <a:pt x="3403" y="6431"/>
                    <a:pt x="4536" y="6431"/>
                  </a:cubicBezTo>
                  <a:cubicBezTo>
                    <a:pt x="5062" y="6431"/>
                    <a:pt x="5589" y="6248"/>
                    <a:pt x="6072" y="5804"/>
                  </a:cubicBezTo>
                  <a:lnTo>
                    <a:pt x="6794" y="5116"/>
                  </a:lnTo>
                  <a:cubicBezTo>
                    <a:pt x="6794" y="5116"/>
                    <a:pt x="7403" y="4066"/>
                    <a:pt x="6884" y="3051"/>
                  </a:cubicBezTo>
                  <a:cubicBezTo>
                    <a:pt x="6410" y="2114"/>
                    <a:pt x="5609" y="1313"/>
                    <a:pt x="4774" y="715"/>
                  </a:cubicBezTo>
                  <a:cubicBezTo>
                    <a:pt x="4190" y="309"/>
                    <a:pt x="3372" y="1"/>
                    <a:pt x="259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8911217" y="3145014"/>
              <a:ext cx="238970" cy="230836"/>
            </a:xfrm>
            <a:custGeom>
              <a:rect b="b" l="l" r="r" t="t"/>
              <a:pathLst>
                <a:path extrusionOk="0" h="6726" w="6963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53" y="642"/>
                    <a:pt x="271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63" y="3847"/>
                    <a:pt x="767" y="4411"/>
                    <a:pt x="1162" y="4896"/>
                  </a:cubicBezTo>
                  <a:cubicBezTo>
                    <a:pt x="1264" y="5020"/>
                    <a:pt x="1343" y="5133"/>
                    <a:pt x="1444" y="5235"/>
                  </a:cubicBezTo>
                  <a:cubicBezTo>
                    <a:pt x="1546" y="5348"/>
                    <a:pt x="1648" y="5461"/>
                    <a:pt x="1760" y="5562"/>
                  </a:cubicBezTo>
                  <a:cubicBezTo>
                    <a:pt x="1964" y="5754"/>
                    <a:pt x="2189" y="5934"/>
                    <a:pt x="2426" y="6092"/>
                  </a:cubicBezTo>
                  <a:cubicBezTo>
                    <a:pt x="2866" y="6386"/>
                    <a:pt x="3352" y="6589"/>
                    <a:pt x="3871" y="6691"/>
                  </a:cubicBezTo>
                  <a:cubicBezTo>
                    <a:pt x="4002" y="6714"/>
                    <a:pt x="4134" y="6725"/>
                    <a:pt x="4264" y="6725"/>
                  </a:cubicBezTo>
                  <a:cubicBezTo>
                    <a:pt x="4581" y="6725"/>
                    <a:pt x="4892" y="6657"/>
                    <a:pt x="5180" y="6521"/>
                  </a:cubicBezTo>
                  <a:cubicBezTo>
                    <a:pt x="5496" y="6375"/>
                    <a:pt x="5766" y="6171"/>
                    <a:pt x="5992" y="5923"/>
                  </a:cubicBezTo>
                  <a:lnTo>
                    <a:pt x="6590" y="5303"/>
                  </a:lnTo>
                  <a:lnTo>
                    <a:pt x="6590" y="5303"/>
                  </a:lnTo>
                  <a:lnTo>
                    <a:pt x="5936" y="5878"/>
                  </a:lnTo>
                  <a:cubicBezTo>
                    <a:pt x="5710" y="6092"/>
                    <a:pt x="5428" y="6262"/>
                    <a:pt x="5123" y="6386"/>
                  </a:cubicBezTo>
                  <a:cubicBezTo>
                    <a:pt x="4886" y="6470"/>
                    <a:pt x="4635" y="6510"/>
                    <a:pt x="4382" y="6510"/>
                  </a:cubicBezTo>
                  <a:cubicBezTo>
                    <a:pt x="4227" y="6510"/>
                    <a:pt x="4070" y="6495"/>
                    <a:pt x="3916" y="6465"/>
                  </a:cubicBezTo>
                  <a:cubicBezTo>
                    <a:pt x="3442" y="6352"/>
                    <a:pt x="2990" y="6138"/>
                    <a:pt x="2607" y="5844"/>
                  </a:cubicBezTo>
                  <a:cubicBezTo>
                    <a:pt x="2392" y="5686"/>
                    <a:pt x="2189" y="5506"/>
                    <a:pt x="1997" y="5314"/>
                  </a:cubicBezTo>
                  <a:cubicBezTo>
                    <a:pt x="1896" y="5224"/>
                    <a:pt x="1806" y="5122"/>
                    <a:pt x="1715" y="5020"/>
                  </a:cubicBezTo>
                  <a:cubicBezTo>
                    <a:pt x="1625" y="4908"/>
                    <a:pt x="1523" y="4795"/>
                    <a:pt x="1444" y="4682"/>
                  </a:cubicBezTo>
                  <a:cubicBezTo>
                    <a:pt x="1083" y="4219"/>
                    <a:pt x="813" y="3700"/>
                    <a:pt x="632" y="3147"/>
                  </a:cubicBezTo>
                  <a:cubicBezTo>
                    <a:pt x="451" y="2583"/>
                    <a:pt x="429" y="1962"/>
                    <a:pt x="655" y="1455"/>
                  </a:cubicBezTo>
                  <a:cubicBezTo>
                    <a:pt x="869" y="924"/>
                    <a:pt x="1343" y="541"/>
                    <a:pt x="1907" y="428"/>
                  </a:cubicBezTo>
                  <a:cubicBezTo>
                    <a:pt x="2069" y="392"/>
                    <a:pt x="2234" y="375"/>
                    <a:pt x="2401" y="375"/>
                  </a:cubicBezTo>
                  <a:cubicBezTo>
                    <a:pt x="2804" y="375"/>
                    <a:pt x="3213" y="469"/>
                    <a:pt x="3588" y="597"/>
                  </a:cubicBezTo>
                  <a:cubicBezTo>
                    <a:pt x="3848" y="699"/>
                    <a:pt x="4096" y="811"/>
                    <a:pt x="4333" y="958"/>
                  </a:cubicBezTo>
                  <a:cubicBezTo>
                    <a:pt x="4559" y="1094"/>
                    <a:pt x="4773" y="1274"/>
                    <a:pt x="4988" y="1432"/>
                  </a:cubicBezTo>
                  <a:cubicBezTo>
                    <a:pt x="5202" y="1590"/>
                    <a:pt x="5371" y="1771"/>
                    <a:pt x="5563" y="1940"/>
                  </a:cubicBezTo>
                  <a:cubicBezTo>
                    <a:pt x="5732" y="2109"/>
                    <a:pt x="5890" y="2278"/>
                    <a:pt x="6037" y="2470"/>
                  </a:cubicBezTo>
                  <a:cubicBezTo>
                    <a:pt x="6184" y="2640"/>
                    <a:pt x="6319" y="2820"/>
                    <a:pt x="6432" y="3012"/>
                  </a:cubicBezTo>
                  <a:cubicBezTo>
                    <a:pt x="6489" y="3102"/>
                    <a:pt x="6545" y="3192"/>
                    <a:pt x="6601" y="3271"/>
                  </a:cubicBezTo>
                  <a:lnTo>
                    <a:pt x="6714" y="3531"/>
                  </a:ln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69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58" y="5167"/>
                    <a:pt x="6692" y="5099"/>
                  </a:cubicBezTo>
                  <a:cubicBezTo>
                    <a:pt x="6782" y="4908"/>
                    <a:pt x="6850" y="4705"/>
                    <a:pt x="6895" y="4490"/>
                  </a:cubicBezTo>
                  <a:cubicBezTo>
                    <a:pt x="6962" y="4163"/>
                    <a:pt x="6951" y="3813"/>
                    <a:pt x="6861" y="3486"/>
                  </a:cubicBezTo>
                  <a:cubicBezTo>
                    <a:pt x="6827" y="3396"/>
                    <a:pt x="6804" y="3283"/>
                    <a:pt x="6748" y="3192"/>
                  </a:cubicBezTo>
                  <a:cubicBezTo>
                    <a:pt x="6703" y="3102"/>
                    <a:pt x="6647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36" y="1951"/>
                    <a:pt x="5755" y="1759"/>
                  </a:cubicBezTo>
                  <a:cubicBezTo>
                    <a:pt x="5575" y="1579"/>
                    <a:pt x="5405" y="1364"/>
                    <a:pt x="5180" y="1195"/>
                  </a:cubicBezTo>
                  <a:cubicBezTo>
                    <a:pt x="4965" y="1026"/>
                    <a:pt x="4762" y="834"/>
                    <a:pt x="4514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9071149" y="3324405"/>
              <a:ext cx="221158" cy="266975"/>
            </a:xfrm>
            <a:custGeom>
              <a:rect b="b" l="l" r="r" t="t"/>
              <a:pathLst>
                <a:path extrusionOk="0" h="7779" w="6444">
                  <a:moveTo>
                    <a:pt x="2705" y="0"/>
                  </a:moveTo>
                  <a:cubicBezTo>
                    <a:pt x="2033" y="0"/>
                    <a:pt x="1399" y="292"/>
                    <a:pt x="948" y="1012"/>
                  </a:cubicBezTo>
                  <a:cubicBezTo>
                    <a:pt x="0" y="2524"/>
                    <a:pt x="836" y="5785"/>
                    <a:pt x="1964" y="6891"/>
                  </a:cubicBezTo>
                  <a:lnTo>
                    <a:pt x="2822" y="7523"/>
                  </a:lnTo>
                  <a:cubicBezTo>
                    <a:pt x="2909" y="7705"/>
                    <a:pt x="3086" y="7779"/>
                    <a:pt x="3311" y="7779"/>
                  </a:cubicBezTo>
                  <a:cubicBezTo>
                    <a:pt x="4077" y="7779"/>
                    <a:pt x="5404" y="6927"/>
                    <a:pt x="5665" y="6587"/>
                  </a:cubicBezTo>
                  <a:cubicBezTo>
                    <a:pt x="6387" y="5582"/>
                    <a:pt x="6444" y="3630"/>
                    <a:pt x="6083" y="2536"/>
                  </a:cubicBezTo>
                  <a:cubicBezTo>
                    <a:pt x="5635" y="1237"/>
                    <a:pt x="4088" y="0"/>
                    <a:pt x="270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9083538" y="3317301"/>
              <a:ext cx="209558" cy="274732"/>
            </a:xfrm>
            <a:custGeom>
              <a:rect b="b" l="l" r="r" t="t"/>
              <a:pathLst>
                <a:path extrusionOk="0" h="8005" w="6106">
                  <a:moveTo>
                    <a:pt x="2372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38" y="1445"/>
                    <a:pt x="91" y="1874"/>
                    <a:pt x="46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52" y="5315"/>
                    <a:pt x="621" y="5710"/>
                    <a:pt x="824" y="6094"/>
                  </a:cubicBezTo>
                  <a:cubicBezTo>
                    <a:pt x="1016" y="6478"/>
                    <a:pt x="1264" y="6827"/>
                    <a:pt x="1580" y="7132"/>
                  </a:cubicBezTo>
                  <a:lnTo>
                    <a:pt x="2461" y="7730"/>
                  </a:lnTo>
                  <a:lnTo>
                    <a:pt x="1648" y="7064"/>
                  </a:lnTo>
                  <a:cubicBezTo>
                    <a:pt x="1366" y="6748"/>
                    <a:pt x="1140" y="6399"/>
                    <a:pt x="982" y="6004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62" y="4029"/>
                    <a:pt x="294" y="3194"/>
                    <a:pt x="396" y="2370"/>
                  </a:cubicBezTo>
                  <a:cubicBezTo>
                    <a:pt x="441" y="1986"/>
                    <a:pt x="576" y="1603"/>
                    <a:pt x="790" y="1264"/>
                  </a:cubicBezTo>
                  <a:cubicBezTo>
                    <a:pt x="1005" y="948"/>
                    <a:pt x="1310" y="689"/>
                    <a:pt x="1659" y="542"/>
                  </a:cubicBezTo>
                  <a:cubicBezTo>
                    <a:pt x="1879" y="453"/>
                    <a:pt x="2111" y="410"/>
                    <a:pt x="2343" y="410"/>
                  </a:cubicBezTo>
                  <a:cubicBezTo>
                    <a:pt x="2492" y="410"/>
                    <a:pt x="2642" y="428"/>
                    <a:pt x="2788" y="463"/>
                  </a:cubicBezTo>
                  <a:cubicBezTo>
                    <a:pt x="3183" y="542"/>
                    <a:pt x="3555" y="689"/>
                    <a:pt x="3894" y="903"/>
                  </a:cubicBezTo>
                  <a:cubicBezTo>
                    <a:pt x="4243" y="1106"/>
                    <a:pt x="4559" y="1366"/>
                    <a:pt x="4830" y="1671"/>
                  </a:cubicBezTo>
                  <a:cubicBezTo>
                    <a:pt x="4966" y="1817"/>
                    <a:pt x="5090" y="1975"/>
                    <a:pt x="5203" y="2144"/>
                  </a:cubicBezTo>
                  <a:cubicBezTo>
                    <a:pt x="5315" y="2302"/>
                    <a:pt x="5406" y="2483"/>
                    <a:pt x="5485" y="2675"/>
                  </a:cubicBezTo>
                  <a:lnTo>
                    <a:pt x="5552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33" y="3634"/>
                    <a:pt x="5744" y="3848"/>
                  </a:cubicBezTo>
                  <a:cubicBezTo>
                    <a:pt x="5767" y="4051"/>
                    <a:pt x="5767" y="4255"/>
                    <a:pt x="5767" y="4458"/>
                  </a:cubicBezTo>
                  <a:cubicBezTo>
                    <a:pt x="5767" y="4661"/>
                    <a:pt x="5756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06" y="6353"/>
                    <a:pt x="5361" y="6455"/>
                    <a:pt x="5315" y="6545"/>
                  </a:cubicBezTo>
                  <a:lnTo>
                    <a:pt x="5236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7" y="6794"/>
                  </a:lnTo>
                  <a:cubicBezTo>
                    <a:pt x="5011" y="6929"/>
                    <a:pt x="4853" y="7064"/>
                    <a:pt x="4684" y="7177"/>
                  </a:cubicBezTo>
                  <a:cubicBezTo>
                    <a:pt x="4345" y="7425"/>
                    <a:pt x="3984" y="7629"/>
                    <a:pt x="3600" y="7787"/>
                  </a:cubicBezTo>
                  <a:cubicBezTo>
                    <a:pt x="3408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42" y="7913"/>
                    <a:pt x="2742" y="8004"/>
                    <a:pt x="2937" y="8004"/>
                  </a:cubicBezTo>
                  <a:cubicBezTo>
                    <a:pt x="2959" y="8004"/>
                    <a:pt x="2981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24" y="7561"/>
                    <a:pt x="4796" y="7335"/>
                  </a:cubicBezTo>
                  <a:cubicBezTo>
                    <a:pt x="4977" y="7222"/>
                    <a:pt x="5157" y="7087"/>
                    <a:pt x="5315" y="6940"/>
                  </a:cubicBezTo>
                  <a:lnTo>
                    <a:pt x="5383" y="6873"/>
                  </a:lnTo>
                  <a:cubicBezTo>
                    <a:pt x="5406" y="6850"/>
                    <a:pt x="5417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70" y="5541"/>
                    <a:pt x="6038" y="5101"/>
                  </a:cubicBezTo>
                  <a:cubicBezTo>
                    <a:pt x="6071" y="4886"/>
                    <a:pt x="6094" y="4672"/>
                    <a:pt x="6094" y="4458"/>
                  </a:cubicBezTo>
                  <a:cubicBezTo>
                    <a:pt x="6105" y="4243"/>
                    <a:pt x="6105" y="4018"/>
                    <a:pt x="6094" y="3803"/>
                  </a:cubicBezTo>
                  <a:cubicBezTo>
                    <a:pt x="6094" y="3589"/>
                    <a:pt x="6038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3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07" y="136"/>
                    <a:pt x="2867" y="57"/>
                  </a:cubicBezTo>
                  <a:cubicBezTo>
                    <a:pt x="2702" y="19"/>
                    <a:pt x="2536" y="0"/>
                    <a:pt x="23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8794392" y="3177447"/>
              <a:ext cx="359262" cy="281458"/>
            </a:xfrm>
            <a:custGeom>
              <a:rect b="b" l="l" r="r" t="t"/>
              <a:pathLst>
                <a:path extrusionOk="0" h="8201" w="10468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6" y="2067"/>
                  </a:cubicBezTo>
                  <a:cubicBezTo>
                    <a:pt x="0" y="3994"/>
                    <a:pt x="1346" y="8200"/>
                    <a:pt x="3761" y="8200"/>
                  </a:cubicBezTo>
                  <a:cubicBezTo>
                    <a:pt x="3990" y="8200"/>
                    <a:pt x="4229" y="8162"/>
                    <a:pt x="4476" y="8081"/>
                  </a:cubicBezTo>
                  <a:lnTo>
                    <a:pt x="4961" y="7517"/>
                  </a:lnTo>
                  <a:cubicBezTo>
                    <a:pt x="5853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8808189" y="3170514"/>
              <a:ext cx="340832" cy="289661"/>
            </a:xfrm>
            <a:custGeom>
              <a:rect b="b" l="l" r="r" t="t"/>
              <a:pathLst>
                <a:path extrusionOk="0" h="8440" w="9931">
                  <a:moveTo>
                    <a:pt x="3284" y="1"/>
                  </a:moveTo>
                  <a:cubicBezTo>
                    <a:pt x="3104" y="1"/>
                    <a:pt x="2991" y="23"/>
                    <a:pt x="2855" y="46"/>
                  </a:cubicBezTo>
                  <a:cubicBezTo>
                    <a:pt x="2257" y="147"/>
                    <a:pt x="1716" y="418"/>
                    <a:pt x="1276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79" y="2799"/>
                    <a:pt x="1" y="3386"/>
                    <a:pt x="46" y="3962"/>
                  </a:cubicBezTo>
                  <a:cubicBezTo>
                    <a:pt x="113" y="5101"/>
                    <a:pt x="497" y="6196"/>
                    <a:pt x="1140" y="7144"/>
                  </a:cubicBezTo>
                  <a:cubicBezTo>
                    <a:pt x="1467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559" y="7719"/>
                  </a:lnTo>
                  <a:lnTo>
                    <a:pt x="4062" y="8250"/>
                  </a:lnTo>
                  <a:lnTo>
                    <a:pt x="4062" y="8250"/>
                  </a:lnTo>
                  <a:cubicBezTo>
                    <a:pt x="3857" y="8315"/>
                    <a:pt x="3648" y="8347"/>
                    <a:pt x="3440" y="8347"/>
                  </a:cubicBezTo>
                  <a:cubicBezTo>
                    <a:pt x="3108" y="8347"/>
                    <a:pt x="2781" y="8266"/>
                    <a:pt x="2483" y="8114"/>
                  </a:cubicBezTo>
                  <a:cubicBezTo>
                    <a:pt x="2009" y="7855"/>
                    <a:pt x="1614" y="7471"/>
                    <a:pt x="1321" y="7008"/>
                  </a:cubicBezTo>
                  <a:cubicBezTo>
                    <a:pt x="734" y="6094"/>
                    <a:pt x="407" y="5033"/>
                    <a:pt x="373" y="3950"/>
                  </a:cubicBezTo>
                  <a:cubicBezTo>
                    <a:pt x="373" y="3420"/>
                    <a:pt x="407" y="2878"/>
                    <a:pt x="610" y="2393"/>
                  </a:cubicBezTo>
                  <a:cubicBezTo>
                    <a:pt x="836" y="1919"/>
                    <a:pt x="1140" y="1479"/>
                    <a:pt x="1535" y="1129"/>
                  </a:cubicBezTo>
                  <a:cubicBezTo>
                    <a:pt x="1908" y="779"/>
                    <a:pt x="2381" y="542"/>
                    <a:pt x="2889" y="452"/>
                  </a:cubicBezTo>
                  <a:cubicBezTo>
                    <a:pt x="3025" y="441"/>
                    <a:pt x="3183" y="407"/>
                    <a:pt x="3284" y="407"/>
                  </a:cubicBezTo>
                  <a:lnTo>
                    <a:pt x="3690" y="430"/>
                  </a:lnTo>
                  <a:cubicBezTo>
                    <a:pt x="3961" y="430"/>
                    <a:pt x="4221" y="452"/>
                    <a:pt x="4492" y="497"/>
                  </a:cubicBezTo>
                  <a:cubicBezTo>
                    <a:pt x="4751" y="531"/>
                    <a:pt x="5022" y="588"/>
                    <a:pt x="5270" y="667"/>
                  </a:cubicBezTo>
                  <a:cubicBezTo>
                    <a:pt x="5530" y="746"/>
                    <a:pt x="5778" y="836"/>
                    <a:pt x="6026" y="949"/>
                  </a:cubicBezTo>
                  <a:cubicBezTo>
                    <a:pt x="6534" y="1152"/>
                    <a:pt x="7008" y="1411"/>
                    <a:pt x="7448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5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13" y="4153"/>
                  </a:lnTo>
                  <a:cubicBezTo>
                    <a:pt x="9570" y="4266"/>
                    <a:pt x="9603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18" y="5146"/>
                    <a:pt x="8904" y="5304"/>
                  </a:cubicBezTo>
                  <a:cubicBezTo>
                    <a:pt x="8464" y="5620"/>
                    <a:pt x="7990" y="5914"/>
                    <a:pt x="7516" y="6184"/>
                  </a:cubicBezTo>
                  <a:cubicBezTo>
                    <a:pt x="6557" y="6726"/>
                    <a:pt x="5552" y="7211"/>
                    <a:pt x="4559" y="7719"/>
                  </a:cubicBezTo>
                  <a:cubicBezTo>
                    <a:pt x="5586" y="7290"/>
                    <a:pt x="6613" y="6850"/>
                    <a:pt x="7606" y="6365"/>
                  </a:cubicBezTo>
                  <a:cubicBezTo>
                    <a:pt x="8114" y="6117"/>
                    <a:pt x="8588" y="5835"/>
                    <a:pt x="9062" y="5519"/>
                  </a:cubicBezTo>
                  <a:cubicBezTo>
                    <a:pt x="9299" y="5361"/>
                    <a:pt x="9524" y="5169"/>
                    <a:pt x="9716" y="4955"/>
                  </a:cubicBezTo>
                  <a:cubicBezTo>
                    <a:pt x="9829" y="4830"/>
                    <a:pt x="9908" y="4672"/>
                    <a:pt x="9931" y="4503"/>
                  </a:cubicBezTo>
                  <a:cubicBezTo>
                    <a:pt x="9931" y="4413"/>
                    <a:pt x="9919" y="4323"/>
                    <a:pt x="9885" y="4244"/>
                  </a:cubicBezTo>
                  <a:lnTo>
                    <a:pt x="9806" y="4040"/>
                  </a:lnTo>
                  <a:cubicBezTo>
                    <a:pt x="9761" y="3905"/>
                    <a:pt x="9705" y="3781"/>
                    <a:pt x="9637" y="3657"/>
                  </a:cubicBezTo>
                  <a:cubicBezTo>
                    <a:pt x="9570" y="3533"/>
                    <a:pt x="9502" y="3386"/>
                    <a:pt x="9423" y="3273"/>
                  </a:cubicBezTo>
                  <a:cubicBezTo>
                    <a:pt x="9276" y="3025"/>
                    <a:pt x="9107" y="2799"/>
                    <a:pt x="8926" y="2585"/>
                  </a:cubicBezTo>
                  <a:cubicBezTo>
                    <a:pt x="8554" y="2145"/>
                    <a:pt x="8136" y="1750"/>
                    <a:pt x="7674" y="1423"/>
                  </a:cubicBezTo>
                  <a:cubicBezTo>
                    <a:pt x="7211" y="1095"/>
                    <a:pt x="6715" y="813"/>
                    <a:pt x="6196" y="599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12" y="181"/>
                    <a:pt x="4841" y="125"/>
                    <a:pt x="4548" y="80"/>
                  </a:cubicBezTo>
                  <a:cubicBezTo>
                    <a:pt x="4322" y="33"/>
                    <a:pt x="4089" y="9"/>
                    <a:pt x="3847" y="9"/>
                  </a:cubicBezTo>
                  <a:cubicBezTo>
                    <a:pt x="3799" y="9"/>
                    <a:pt x="3751" y="10"/>
                    <a:pt x="3702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8792299" y="3244508"/>
              <a:ext cx="359056" cy="277340"/>
            </a:xfrm>
            <a:custGeom>
              <a:rect b="b" l="l" r="r" t="t"/>
              <a:pathLst>
                <a:path extrusionOk="0" h="8081" w="10462">
                  <a:moveTo>
                    <a:pt x="4819" y="0"/>
                  </a:moveTo>
                  <a:cubicBezTo>
                    <a:pt x="2404" y="11"/>
                    <a:pt x="91" y="903"/>
                    <a:pt x="23" y="3735"/>
                  </a:cubicBezTo>
                  <a:cubicBezTo>
                    <a:pt x="1" y="4807"/>
                    <a:pt x="644" y="5992"/>
                    <a:pt x="1287" y="6804"/>
                  </a:cubicBezTo>
                  <a:cubicBezTo>
                    <a:pt x="1693" y="7290"/>
                    <a:pt x="2201" y="7741"/>
                    <a:pt x="2822" y="7955"/>
                  </a:cubicBezTo>
                  <a:cubicBezTo>
                    <a:pt x="3099" y="8039"/>
                    <a:pt x="3391" y="8081"/>
                    <a:pt x="3683" y="8081"/>
                  </a:cubicBezTo>
                  <a:cubicBezTo>
                    <a:pt x="3986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52" y="7165"/>
                  </a:cubicBezTo>
                  <a:cubicBezTo>
                    <a:pt x="7426" y="6364"/>
                    <a:pt x="8588" y="5405"/>
                    <a:pt x="9389" y="4220"/>
                  </a:cubicBezTo>
                  <a:cubicBezTo>
                    <a:pt x="10269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8789587" y="3237438"/>
              <a:ext cx="353633" cy="284273"/>
            </a:xfrm>
            <a:custGeom>
              <a:rect b="b" l="l" r="r" t="t"/>
              <a:pathLst>
                <a:path extrusionOk="0" h="8283" w="10304">
                  <a:moveTo>
                    <a:pt x="4830" y="1"/>
                  </a:moveTo>
                  <a:cubicBezTo>
                    <a:pt x="3993" y="1"/>
                    <a:pt x="3168" y="138"/>
                    <a:pt x="2382" y="432"/>
                  </a:cubicBezTo>
                  <a:cubicBezTo>
                    <a:pt x="1953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396" y="2124"/>
                  </a:cubicBezTo>
                  <a:cubicBezTo>
                    <a:pt x="215" y="2497"/>
                    <a:pt x="102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" y="4122"/>
                    <a:pt x="23" y="4313"/>
                    <a:pt x="57" y="4505"/>
                  </a:cubicBezTo>
                  <a:cubicBezTo>
                    <a:pt x="215" y="5216"/>
                    <a:pt x="509" y="5882"/>
                    <a:pt x="937" y="6469"/>
                  </a:cubicBezTo>
                  <a:cubicBezTo>
                    <a:pt x="1276" y="6977"/>
                    <a:pt x="1693" y="7417"/>
                    <a:pt x="2167" y="7778"/>
                  </a:cubicBezTo>
                  <a:cubicBezTo>
                    <a:pt x="2551" y="8060"/>
                    <a:pt x="2991" y="8229"/>
                    <a:pt x="3454" y="8274"/>
                  </a:cubicBezTo>
                  <a:cubicBezTo>
                    <a:pt x="3538" y="8280"/>
                    <a:pt x="3626" y="8283"/>
                    <a:pt x="3713" y="8283"/>
                  </a:cubicBezTo>
                  <a:cubicBezTo>
                    <a:pt x="3801" y="8283"/>
                    <a:pt x="3888" y="8280"/>
                    <a:pt x="3973" y="8274"/>
                  </a:cubicBezTo>
                  <a:cubicBezTo>
                    <a:pt x="4097" y="8263"/>
                    <a:pt x="4221" y="8252"/>
                    <a:pt x="4345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2" y="8229"/>
                    <a:pt x="4108" y="8252"/>
                    <a:pt x="3973" y="8252"/>
                  </a:cubicBezTo>
                  <a:cubicBezTo>
                    <a:pt x="3894" y="8263"/>
                    <a:pt x="3809" y="8269"/>
                    <a:pt x="3723" y="8269"/>
                  </a:cubicBezTo>
                  <a:cubicBezTo>
                    <a:pt x="3637" y="8269"/>
                    <a:pt x="3550" y="8263"/>
                    <a:pt x="3465" y="8252"/>
                  </a:cubicBezTo>
                  <a:cubicBezTo>
                    <a:pt x="3002" y="8207"/>
                    <a:pt x="2562" y="8026"/>
                    <a:pt x="2201" y="7744"/>
                  </a:cubicBezTo>
                  <a:cubicBezTo>
                    <a:pt x="1727" y="7383"/>
                    <a:pt x="1321" y="6931"/>
                    <a:pt x="1016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15" y="4302"/>
                    <a:pt x="204" y="4110"/>
                    <a:pt x="215" y="3919"/>
                  </a:cubicBezTo>
                  <a:cubicBezTo>
                    <a:pt x="238" y="3738"/>
                    <a:pt x="238" y="3546"/>
                    <a:pt x="283" y="3354"/>
                  </a:cubicBezTo>
                  <a:cubicBezTo>
                    <a:pt x="351" y="2971"/>
                    <a:pt x="475" y="2598"/>
                    <a:pt x="655" y="2260"/>
                  </a:cubicBezTo>
                  <a:cubicBezTo>
                    <a:pt x="1084" y="1560"/>
                    <a:pt x="1739" y="1030"/>
                    <a:pt x="2506" y="782"/>
                  </a:cubicBezTo>
                  <a:cubicBezTo>
                    <a:pt x="3210" y="537"/>
                    <a:pt x="3939" y="411"/>
                    <a:pt x="4671" y="411"/>
                  </a:cubicBezTo>
                  <a:cubicBezTo>
                    <a:pt x="4784" y="411"/>
                    <a:pt x="4898" y="414"/>
                    <a:pt x="5011" y="420"/>
                  </a:cubicBezTo>
                  <a:cubicBezTo>
                    <a:pt x="5869" y="466"/>
                    <a:pt x="6738" y="578"/>
                    <a:pt x="7505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3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1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72" y="5747"/>
                  </a:cubicBezTo>
                  <a:cubicBezTo>
                    <a:pt x="8058" y="5972"/>
                    <a:pt x="7832" y="6187"/>
                    <a:pt x="7584" y="6378"/>
                  </a:cubicBezTo>
                  <a:cubicBezTo>
                    <a:pt x="7369" y="6570"/>
                    <a:pt x="7155" y="6751"/>
                    <a:pt x="6918" y="6920"/>
                  </a:cubicBezTo>
                  <a:cubicBezTo>
                    <a:pt x="6704" y="7078"/>
                    <a:pt x="6501" y="7213"/>
                    <a:pt x="6320" y="7360"/>
                  </a:cubicBezTo>
                  <a:cubicBezTo>
                    <a:pt x="6139" y="7473"/>
                    <a:pt x="5959" y="7586"/>
                    <a:pt x="5767" y="7687"/>
                  </a:cubicBezTo>
                  <a:cubicBezTo>
                    <a:pt x="5620" y="7778"/>
                    <a:pt x="5462" y="7845"/>
                    <a:pt x="5304" y="7913"/>
                  </a:cubicBezTo>
                  <a:cubicBezTo>
                    <a:pt x="5192" y="7970"/>
                    <a:pt x="5079" y="8015"/>
                    <a:pt x="4955" y="8049"/>
                  </a:cubicBezTo>
                  <a:lnTo>
                    <a:pt x="4661" y="8150"/>
                  </a:lnTo>
                  <a:lnTo>
                    <a:pt x="4966" y="8060"/>
                  </a:lnTo>
                  <a:cubicBezTo>
                    <a:pt x="5090" y="8015"/>
                    <a:pt x="5203" y="7981"/>
                    <a:pt x="5316" y="7924"/>
                  </a:cubicBezTo>
                  <a:cubicBezTo>
                    <a:pt x="5485" y="7857"/>
                    <a:pt x="5632" y="7789"/>
                    <a:pt x="5790" y="7710"/>
                  </a:cubicBezTo>
                  <a:cubicBezTo>
                    <a:pt x="5959" y="7631"/>
                    <a:pt x="6139" y="7507"/>
                    <a:pt x="6343" y="7383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14" y="6029"/>
                    <a:pt x="8340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76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70" y="1571"/>
                    <a:pt x="9220" y="1323"/>
                    <a:pt x="8825" y="1131"/>
                  </a:cubicBezTo>
                  <a:lnTo>
                    <a:pt x="8261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22" y="3"/>
                  </a:cubicBezTo>
                  <a:cubicBezTo>
                    <a:pt x="4958" y="1"/>
                    <a:pt x="4894" y="1"/>
                    <a:pt x="483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8950308" y="3320801"/>
              <a:ext cx="276928" cy="332183"/>
            </a:xfrm>
            <a:custGeom>
              <a:rect b="b" l="l" r="r" t="t"/>
              <a:pathLst>
                <a:path extrusionOk="0" h="9679" w="8069">
                  <a:moveTo>
                    <a:pt x="5632" y="0"/>
                  </a:moveTo>
                  <a:cubicBezTo>
                    <a:pt x="4041" y="1038"/>
                    <a:pt x="2427" y="2268"/>
                    <a:pt x="1231" y="3667"/>
                  </a:cubicBezTo>
                  <a:cubicBezTo>
                    <a:pt x="599" y="4390"/>
                    <a:pt x="136" y="4965"/>
                    <a:pt x="35" y="5947"/>
                  </a:cubicBezTo>
                  <a:cubicBezTo>
                    <a:pt x="1" y="6195"/>
                    <a:pt x="272" y="6996"/>
                    <a:pt x="351" y="7256"/>
                  </a:cubicBezTo>
                  <a:cubicBezTo>
                    <a:pt x="621" y="8091"/>
                    <a:pt x="1377" y="8892"/>
                    <a:pt x="2066" y="9242"/>
                  </a:cubicBezTo>
                  <a:cubicBezTo>
                    <a:pt x="2669" y="9533"/>
                    <a:pt x="3356" y="9678"/>
                    <a:pt x="4041" y="9678"/>
                  </a:cubicBezTo>
                  <a:cubicBezTo>
                    <a:pt x="5881" y="9678"/>
                    <a:pt x="7714" y="8630"/>
                    <a:pt x="7911" y="6534"/>
                  </a:cubicBezTo>
                  <a:cubicBezTo>
                    <a:pt x="8069" y="4593"/>
                    <a:pt x="7742" y="2663"/>
                    <a:pt x="5632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8951097" y="3313045"/>
              <a:ext cx="278850" cy="342514"/>
            </a:xfrm>
            <a:custGeom>
              <a:rect b="b" l="l" r="r" t="t"/>
              <a:pathLst>
                <a:path extrusionOk="0" h="9980" w="8125">
                  <a:moveTo>
                    <a:pt x="5642" y="0"/>
                  </a:moveTo>
                  <a:lnTo>
                    <a:pt x="5518" y="79"/>
                  </a:lnTo>
                  <a:cubicBezTo>
                    <a:pt x="4841" y="542"/>
                    <a:pt x="4187" y="1027"/>
                    <a:pt x="3555" y="1546"/>
                  </a:cubicBezTo>
                  <a:cubicBezTo>
                    <a:pt x="3239" y="1795"/>
                    <a:pt x="2923" y="2065"/>
                    <a:pt x="2630" y="2336"/>
                  </a:cubicBezTo>
                  <a:cubicBezTo>
                    <a:pt x="2336" y="2618"/>
                    <a:pt x="2043" y="2900"/>
                    <a:pt x="1761" y="3205"/>
                  </a:cubicBezTo>
                  <a:cubicBezTo>
                    <a:pt x="1614" y="3340"/>
                    <a:pt x="1490" y="3498"/>
                    <a:pt x="1354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3" y="5315"/>
                    <a:pt x="125" y="5507"/>
                    <a:pt x="79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79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18"/>
                    <a:pt x="23" y="6116"/>
                    <a:pt x="46" y="6015"/>
                  </a:cubicBezTo>
                  <a:cubicBezTo>
                    <a:pt x="57" y="5913"/>
                    <a:pt x="79" y="5812"/>
                    <a:pt x="113" y="5721"/>
                  </a:cubicBezTo>
                  <a:cubicBezTo>
                    <a:pt x="158" y="5518"/>
                    <a:pt x="226" y="5338"/>
                    <a:pt x="316" y="5157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17"/>
                    <a:pt x="1287" y="3871"/>
                    <a:pt x="1422" y="3724"/>
                  </a:cubicBezTo>
                  <a:cubicBezTo>
                    <a:pt x="1569" y="3577"/>
                    <a:pt x="1704" y="3419"/>
                    <a:pt x="1851" y="3284"/>
                  </a:cubicBezTo>
                  <a:cubicBezTo>
                    <a:pt x="2133" y="3002"/>
                    <a:pt x="2426" y="2731"/>
                    <a:pt x="2742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303" y="1273"/>
                    <a:pt x="4926" y="848"/>
                    <a:pt x="5558" y="444"/>
                  </a:cubicBezTo>
                  <a:lnTo>
                    <a:pt x="5558" y="444"/>
                  </a:lnTo>
                  <a:cubicBezTo>
                    <a:pt x="5742" y="696"/>
                    <a:pt x="5918" y="942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24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7" y="6850"/>
                    <a:pt x="7640" y="7188"/>
                  </a:cubicBezTo>
                  <a:cubicBezTo>
                    <a:pt x="7572" y="7527"/>
                    <a:pt x="7448" y="7854"/>
                    <a:pt x="7279" y="8147"/>
                  </a:cubicBezTo>
                  <a:cubicBezTo>
                    <a:pt x="6906" y="8746"/>
                    <a:pt x="6365" y="9219"/>
                    <a:pt x="5721" y="9479"/>
                  </a:cubicBezTo>
                  <a:cubicBezTo>
                    <a:pt x="5127" y="9731"/>
                    <a:pt x="4497" y="9857"/>
                    <a:pt x="3862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73" y="9829"/>
                    <a:pt x="2923" y="9761"/>
                    <a:pt x="2584" y="9660"/>
                  </a:cubicBezTo>
                  <a:cubicBezTo>
                    <a:pt x="2235" y="9558"/>
                    <a:pt x="1907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0" y="7832"/>
                    <a:pt x="610" y="8159"/>
                    <a:pt x="835" y="8441"/>
                  </a:cubicBezTo>
                  <a:cubicBezTo>
                    <a:pt x="1050" y="8734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23" y="9953"/>
                  </a:cubicBezTo>
                  <a:cubicBezTo>
                    <a:pt x="3785" y="9970"/>
                    <a:pt x="3949" y="9979"/>
                    <a:pt x="4112" y="9979"/>
                  </a:cubicBezTo>
                  <a:cubicBezTo>
                    <a:pt x="4684" y="9979"/>
                    <a:pt x="5254" y="9873"/>
                    <a:pt x="5789" y="9671"/>
                  </a:cubicBezTo>
                  <a:cubicBezTo>
                    <a:pt x="6500" y="9411"/>
                    <a:pt x="7109" y="8937"/>
                    <a:pt x="7527" y="8305"/>
                  </a:cubicBezTo>
                  <a:cubicBezTo>
                    <a:pt x="7741" y="7990"/>
                    <a:pt x="7888" y="7640"/>
                    <a:pt x="7978" y="7267"/>
                  </a:cubicBezTo>
                  <a:cubicBezTo>
                    <a:pt x="8057" y="6906"/>
                    <a:pt x="8091" y="6534"/>
                    <a:pt x="8102" y="6161"/>
                  </a:cubicBezTo>
                  <a:cubicBezTo>
                    <a:pt x="8125" y="5417"/>
                    <a:pt x="8046" y="4672"/>
                    <a:pt x="7865" y="3961"/>
                  </a:cubicBezTo>
                  <a:cubicBezTo>
                    <a:pt x="7764" y="3600"/>
                    <a:pt x="7640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33" y="124"/>
                  </a:cubicBezTo>
                  <a:lnTo>
                    <a:pt x="5642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9149776" y="3250308"/>
              <a:ext cx="37203" cy="63938"/>
            </a:xfrm>
            <a:custGeom>
              <a:rect b="b" l="l" r="r" t="t"/>
              <a:pathLst>
                <a:path extrusionOk="0" h="1863" w="1084">
                  <a:moveTo>
                    <a:pt x="1083" y="0"/>
                  </a:moveTo>
                  <a:cubicBezTo>
                    <a:pt x="993" y="79"/>
                    <a:pt x="903" y="170"/>
                    <a:pt x="835" y="260"/>
                  </a:cubicBezTo>
                  <a:cubicBezTo>
                    <a:pt x="768" y="339"/>
                    <a:pt x="700" y="429"/>
                    <a:pt x="621" y="531"/>
                  </a:cubicBezTo>
                  <a:cubicBezTo>
                    <a:pt x="531" y="621"/>
                    <a:pt x="463" y="722"/>
                    <a:pt x="384" y="824"/>
                  </a:cubicBezTo>
                  <a:cubicBezTo>
                    <a:pt x="248" y="1038"/>
                    <a:pt x="136" y="1264"/>
                    <a:pt x="68" y="1512"/>
                  </a:cubicBezTo>
                  <a:cubicBezTo>
                    <a:pt x="23" y="1625"/>
                    <a:pt x="11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3" y="113"/>
                    <a:pt x="10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9159454" y="3273165"/>
              <a:ext cx="41836" cy="37580"/>
            </a:xfrm>
            <a:custGeom>
              <a:rect b="b" l="l" r="r" t="t"/>
              <a:pathLst>
                <a:path extrusionOk="0" h="1095" w="1219">
                  <a:moveTo>
                    <a:pt x="1219" y="0"/>
                  </a:moveTo>
                  <a:lnTo>
                    <a:pt x="1219" y="0"/>
                  </a:lnTo>
                  <a:cubicBezTo>
                    <a:pt x="1129" y="23"/>
                    <a:pt x="1038" y="56"/>
                    <a:pt x="948" y="102"/>
                  </a:cubicBezTo>
                  <a:cubicBezTo>
                    <a:pt x="880" y="147"/>
                    <a:pt x="801" y="192"/>
                    <a:pt x="722" y="237"/>
                  </a:cubicBezTo>
                  <a:cubicBezTo>
                    <a:pt x="643" y="282"/>
                    <a:pt x="564" y="339"/>
                    <a:pt x="486" y="406"/>
                  </a:cubicBezTo>
                  <a:cubicBezTo>
                    <a:pt x="339" y="519"/>
                    <a:pt x="203" y="666"/>
                    <a:pt x="102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60" y="1016"/>
                  </a:cubicBezTo>
                  <a:cubicBezTo>
                    <a:pt x="440" y="937"/>
                    <a:pt x="598" y="835"/>
                    <a:pt x="745" y="722"/>
                  </a:cubicBezTo>
                  <a:cubicBezTo>
                    <a:pt x="903" y="598"/>
                    <a:pt x="1027" y="440"/>
                    <a:pt x="1129" y="271"/>
                  </a:cubicBezTo>
                  <a:cubicBezTo>
                    <a:pt x="1163" y="181"/>
                    <a:pt x="1196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9160209" y="3296228"/>
              <a:ext cx="52338" cy="21587"/>
            </a:xfrm>
            <a:custGeom>
              <a:rect b="b" l="l" r="r" t="t"/>
              <a:pathLst>
                <a:path extrusionOk="0" h="629" w="1525">
                  <a:moveTo>
                    <a:pt x="1437" y="0"/>
                  </a:moveTo>
                  <a:cubicBezTo>
                    <a:pt x="1369" y="0"/>
                    <a:pt x="1303" y="8"/>
                    <a:pt x="1231" y="16"/>
                  </a:cubicBezTo>
                  <a:lnTo>
                    <a:pt x="971" y="62"/>
                  </a:lnTo>
                  <a:cubicBezTo>
                    <a:pt x="881" y="84"/>
                    <a:pt x="791" y="107"/>
                    <a:pt x="700" y="141"/>
                  </a:cubicBezTo>
                  <a:cubicBezTo>
                    <a:pt x="531" y="208"/>
                    <a:pt x="362" y="299"/>
                    <a:pt x="215" y="400"/>
                  </a:cubicBezTo>
                  <a:cubicBezTo>
                    <a:pt x="136" y="456"/>
                    <a:pt x="69" y="524"/>
                    <a:pt x="1" y="592"/>
                  </a:cubicBezTo>
                  <a:cubicBezTo>
                    <a:pt x="84" y="610"/>
                    <a:pt x="159" y="629"/>
                    <a:pt x="233" y="629"/>
                  </a:cubicBezTo>
                  <a:cubicBezTo>
                    <a:pt x="250" y="629"/>
                    <a:pt x="266" y="628"/>
                    <a:pt x="283" y="626"/>
                  </a:cubicBezTo>
                  <a:cubicBezTo>
                    <a:pt x="307" y="627"/>
                    <a:pt x="332" y="628"/>
                    <a:pt x="356" y="628"/>
                  </a:cubicBezTo>
                  <a:cubicBezTo>
                    <a:pt x="523" y="628"/>
                    <a:pt x="690" y="595"/>
                    <a:pt x="847" y="535"/>
                  </a:cubicBezTo>
                  <a:cubicBezTo>
                    <a:pt x="1039" y="468"/>
                    <a:pt x="1208" y="366"/>
                    <a:pt x="1344" y="220"/>
                  </a:cubicBezTo>
                  <a:cubicBezTo>
                    <a:pt x="1411" y="163"/>
                    <a:pt x="1468" y="84"/>
                    <a:pt x="1524" y="5"/>
                  </a:cubicBezTo>
                  <a:cubicBezTo>
                    <a:pt x="1494" y="2"/>
                    <a:pt x="1466" y="0"/>
                    <a:pt x="143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9155198" y="3328523"/>
              <a:ext cx="85217" cy="65105"/>
            </a:xfrm>
            <a:custGeom>
              <a:rect b="b" l="l" r="r" t="t"/>
              <a:pathLst>
                <a:path extrusionOk="0" h="1897" w="2483">
                  <a:moveTo>
                    <a:pt x="0" y="1"/>
                  </a:moveTo>
                  <a:cubicBezTo>
                    <a:pt x="113" y="136"/>
                    <a:pt x="248" y="260"/>
                    <a:pt x="384" y="362"/>
                  </a:cubicBezTo>
                  <a:cubicBezTo>
                    <a:pt x="531" y="463"/>
                    <a:pt x="666" y="554"/>
                    <a:pt x="824" y="644"/>
                  </a:cubicBezTo>
                  <a:lnTo>
                    <a:pt x="1061" y="791"/>
                  </a:lnTo>
                  <a:cubicBezTo>
                    <a:pt x="1140" y="824"/>
                    <a:pt x="1230" y="870"/>
                    <a:pt x="1309" y="926"/>
                  </a:cubicBezTo>
                  <a:cubicBezTo>
                    <a:pt x="1467" y="1016"/>
                    <a:pt x="1614" y="1118"/>
                    <a:pt x="1760" y="1231"/>
                  </a:cubicBezTo>
                  <a:cubicBezTo>
                    <a:pt x="1828" y="1276"/>
                    <a:pt x="1896" y="1332"/>
                    <a:pt x="1952" y="1389"/>
                  </a:cubicBezTo>
                  <a:cubicBezTo>
                    <a:pt x="2020" y="1445"/>
                    <a:pt x="2076" y="1501"/>
                    <a:pt x="2133" y="1535"/>
                  </a:cubicBezTo>
                  <a:cubicBezTo>
                    <a:pt x="2178" y="1580"/>
                    <a:pt x="2223" y="1626"/>
                    <a:pt x="2268" y="1682"/>
                  </a:cubicBezTo>
                  <a:lnTo>
                    <a:pt x="2381" y="1795"/>
                  </a:lnTo>
                  <a:cubicBezTo>
                    <a:pt x="2438" y="1863"/>
                    <a:pt x="2483" y="1896"/>
                    <a:pt x="2483" y="1896"/>
                  </a:cubicBezTo>
                  <a:cubicBezTo>
                    <a:pt x="2483" y="1896"/>
                    <a:pt x="2471" y="1840"/>
                    <a:pt x="2449" y="1750"/>
                  </a:cubicBezTo>
                  <a:cubicBezTo>
                    <a:pt x="2438" y="1716"/>
                    <a:pt x="2426" y="1659"/>
                    <a:pt x="2404" y="1592"/>
                  </a:cubicBezTo>
                  <a:cubicBezTo>
                    <a:pt x="2392" y="1524"/>
                    <a:pt x="2359" y="1456"/>
                    <a:pt x="2325" y="1400"/>
                  </a:cubicBezTo>
                  <a:cubicBezTo>
                    <a:pt x="2280" y="1332"/>
                    <a:pt x="2234" y="1253"/>
                    <a:pt x="2189" y="1174"/>
                  </a:cubicBezTo>
                  <a:cubicBezTo>
                    <a:pt x="2133" y="1095"/>
                    <a:pt x="2076" y="1016"/>
                    <a:pt x="1997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03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9190445" y="3359137"/>
              <a:ext cx="30613" cy="56182"/>
            </a:xfrm>
            <a:custGeom>
              <a:rect b="b" l="l" r="r" t="t"/>
              <a:pathLst>
                <a:path extrusionOk="0" h="1637" w="892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68" y="305"/>
                  </a:cubicBezTo>
                  <a:cubicBezTo>
                    <a:pt x="102" y="395"/>
                    <a:pt x="135" y="485"/>
                    <a:pt x="169" y="587"/>
                  </a:cubicBezTo>
                  <a:cubicBezTo>
                    <a:pt x="203" y="688"/>
                    <a:pt x="260" y="779"/>
                    <a:pt x="305" y="880"/>
                  </a:cubicBezTo>
                  <a:cubicBezTo>
                    <a:pt x="395" y="1072"/>
                    <a:pt x="519" y="1253"/>
                    <a:pt x="655" y="1422"/>
                  </a:cubicBezTo>
                  <a:cubicBezTo>
                    <a:pt x="711" y="1501"/>
                    <a:pt x="790" y="1580"/>
                    <a:pt x="869" y="1636"/>
                  </a:cubicBezTo>
                  <a:cubicBezTo>
                    <a:pt x="891" y="1535"/>
                    <a:pt x="891" y="1433"/>
                    <a:pt x="869" y="1320"/>
                  </a:cubicBezTo>
                  <a:cubicBezTo>
                    <a:pt x="846" y="1106"/>
                    <a:pt x="779" y="892"/>
                    <a:pt x="677" y="700"/>
                  </a:cubicBezTo>
                  <a:cubicBezTo>
                    <a:pt x="621" y="587"/>
                    <a:pt x="553" y="485"/>
                    <a:pt x="474" y="384"/>
                  </a:cubicBezTo>
                  <a:cubicBezTo>
                    <a:pt x="418" y="305"/>
                    <a:pt x="350" y="226"/>
                    <a:pt x="260" y="158"/>
                  </a:cubicBezTo>
                  <a:cubicBezTo>
                    <a:pt x="181" y="90"/>
                    <a:pt x="90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9102517" y="3327356"/>
              <a:ext cx="41870" cy="107319"/>
            </a:xfrm>
            <a:custGeom>
              <a:rect b="b" l="l" r="r" t="t"/>
              <a:pathLst>
                <a:path extrusionOk="0" h="3127" w="1220">
                  <a:moveTo>
                    <a:pt x="1151" y="1"/>
                  </a:moveTo>
                  <a:cubicBezTo>
                    <a:pt x="1151" y="1"/>
                    <a:pt x="1129" y="46"/>
                    <a:pt x="1106" y="148"/>
                  </a:cubicBezTo>
                  <a:cubicBezTo>
                    <a:pt x="1095" y="193"/>
                    <a:pt x="1095" y="260"/>
                    <a:pt x="1061" y="306"/>
                  </a:cubicBezTo>
                  <a:cubicBezTo>
                    <a:pt x="1039" y="362"/>
                    <a:pt x="1005" y="430"/>
                    <a:pt x="982" y="497"/>
                  </a:cubicBezTo>
                  <a:cubicBezTo>
                    <a:pt x="937" y="633"/>
                    <a:pt x="847" y="802"/>
                    <a:pt x="779" y="971"/>
                  </a:cubicBezTo>
                  <a:cubicBezTo>
                    <a:pt x="734" y="1062"/>
                    <a:pt x="689" y="1152"/>
                    <a:pt x="644" y="1242"/>
                  </a:cubicBezTo>
                  <a:cubicBezTo>
                    <a:pt x="610" y="1332"/>
                    <a:pt x="576" y="1434"/>
                    <a:pt x="520" y="1524"/>
                  </a:cubicBezTo>
                  <a:cubicBezTo>
                    <a:pt x="373" y="1874"/>
                    <a:pt x="237" y="2235"/>
                    <a:pt x="113" y="2607"/>
                  </a:cubicBezTo>
                  <a:cubicBezTo>
                    <a:pt x="68" y="2777"/>
                    <a:pt x="23" y="2957"/>
                    <a:pt x="1" y="3127"/>
                  </a:cubicBezTo>
                  <a:cubicBezTo>
                    <a:pt x="113" y="3002"/>
                    <a:pt x="226" y="2856"/>
                    <a:pt x="328" y="2709"/>
                  </a:cubicBezTo>
                  <a:cubicBezTo>
                    <a:pt x="441" y="2562"/>
                    <a:pt x="531" y="2404"/>
                    <a:pt x="621" y="2246"/>
                  </a:cubicBezTo>
                  <a:cubicBezTo>
                    <a:pt x="836" y="1885"/>
                    <a:pt x="1005" y="1502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08" y="249"/>
                    <a:pt x="1197" y="193"/>
                    <a:pt x="1185" y="136"/>
                  </a:cubicBezTo>
                  <a:cubicBezTo>
                    <a:pt x="1163" y="46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9136974" y="3349458"/>
              <a:ext cx="16302" cy="42625"/>
            </a:xfrm>
            <a:custGeom>
              <a:rect b="b" l="l" r="r" t="t"/>
              <a:pathLst>
                <a:path extrusionOk="0" h="1242" w="475">
                  <a:moveTo>
                    <a:pt x="317" y="0"/>
                  </a:moveTo>
                  <a:cubicBezTo>
                    <a:pt x="260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7" y="1117"/>
                    <a:pt x="181" y="1185"/>
                    <a:pt x="226" y="1241"/>
                  </a:cubicBezTo>
                  <a:cubicBezTo>
                    <a:pt x="283" y="1185"/>
                    <a:pt x="317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52" y="350"/>
                    <a:pt x="418" y="214"/>
                  </a:cubicBezTo>
                  <a:cubicBezTo>
                    <a:pt x="396" y="135"/>
                    <a:pt x="362" y="68"/>
                    <a:pt x="31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9142019" y="3539591"/>
              <a:ext cx="44959" cy="82917"/>
            </a:xfrm>
            <a:custGeom>
              <a:rect b="b" l="l" r="r" t="t"/>
              <a:pathLst>
                <a:path extrusionOk="0" h="2416" w="1310">
                  <a:moveTo>
                    <a:pt x="1287" y="1"/>
                  </a:moveTo>
                  <a:cubicBezTo>
                    <a:pt x="1287" y="1"/>
                    <a:pt x="1253" y="46"/>
                    <a:pt x="1208" y="113"/>
                  </a:cubicBezTo>
                  <a:cubicBezTo>
                    <a:pt x="1174" y="181"/>
                    <a:pt x="1129" y="283"/>
                    <a:pt x="1061" y="396"/>
                  </a:cubicBezTo>
                  <a:cubicBezTo>
                    <a:pt x="948" y="621"/>
                    <a:pt x="790" y="915"/>
                    <a:pt x="644" y="1208"/>
                  </a:cubicBezTo>
                  <a:cubicBezTo>
                    <a:pt x="565" y="1366"/>
                    <a:pt x="474" y="1501"/>
                    <a:pt x="418" y="1648"/>
                  </a:cubicBezTo>
                  <a:cubicBezTo>
                    <a:pt x="350" y="1783"/>
                    <a:pt x="260" y="1908"/>
                    <a:pt x="215" y="2020"/>
                  </a:cubicBezTo>
                  <a:cubicBezTo>
                    <a:pt x="158" y="2145"/>
                    <a:pt x="91" y="2224"/>
                    <a:pt x="57" y="2303"/>
                  </a:cubicBezTo>
                  <a:cubicBezTo>
                    <a:pt x="34" y="2336"/>
                    <a:pt x="12" y="2370"/>
                    <a:pt x="0" y="2415"/>
                  </a:cubicBezTo>
                  <a:cubicBezTo>
                    <a:pt x="0" y="2415"/>
                    <a:pt x="34" y="2393"/>
                    <a:pt x="113" y="2359"/>
                  </a:cubicBezTo>
                  <a:cubicBezTo>
                    <a:pt x="215" y="2314"/>
                    <a:pt x="305" y="2257"/>
                    <a:pt x="395" y="2178"/>
                  </a:cubicBezTo>
                  <a:cubicBezTo>
                    <a:pt x="520" y="2088"/>
                    <a:pt x="621" y="1975"/>
                    <a:pt x="723" y="1851"/>
                  </a:cubicBezTo>
                  <a:cubicBezTo>
                    <a:pt x="779" y="1783"/>
                    <a:pt x="824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53" y="768"/>
                    <a:pt x="1287" y="610"/>
                    <a:pt x="1298" y="452"/>
                  </a:cubicBezTo>
                  <a:cubicBezTo>
                    <a:pt x="1309" y="350"/>
                    <a:pt x="1309" y="238"/>
                    <a:pt x="1298" y="125"/>
                  </a:cubicBezTo>
                  <a:cubicBezTo>
                    <a:pt x="1287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9169510" y="3560115"/>
              <a:ext cx="24436" cy="56971"/>
            </a:xfrm>
            <a:custGeom>
              <a:rect b="b" l="l" r="r" t="t"/>
              <a:pathLst>
                <a:path extrusionOk="0" h="1660" w="712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193" y="791"/>
                  </a:cubicBezTo>
                  <a:cubicBezTo>
                    <a:pt x="114" y="971"/>
                    <a:pt x="46" y="1163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73" y="1298"/>
                    <a:pt x="497" y="1106"/>
                    <a:pt x="599" y="915"/>
                  </a:cubicBezTo>
                  <a:cubicBezTo>
                    <a:pt x="633" y="813"/>
                    <a:pt x="655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8810522" y="3294066"/>
              <a:ext cx="68949" cy="63526"/>
            </a:xfrm>
            <a:custGeom>
              <a:rect b="b" l="l" r="r" t="t"/>
              <a:pathLst>
                <a:path extrusionOk="0" h="1851" w="2009">
                  <a:moveTo>
                    <a:pt x="2009" y="0"/>
                  </a:moveTo>
                  <a:lnTo>
                    <a:pt x="2009" y="0"/>
                  </a:lnTo>
                  <a:cubicBezTo>
                    <a:pt x="1873" y="34"/>
                    <a:pt x="1727" y="79"/>
                    <a:pt x="1591" y="136"/>
                  </a:cubicBezTo>
                  <a:cubicBezTo>
                    <a:pt x="1445" y="192"/>
                    <a:pt x="1309" y="260"/>
                    <a:pt x="1185" y="350"/>
                  </a:cubicBezTo>
                  <a:cubicBezTo>
                    <a:pt x="1050" y="440"/>
                    <a:pt x="903" y="542"/>
                    <a:pt x="768" y="655"/>
                  </a:cubicBezTo>
                  <a:cubicBezTo>
                    <a:pt x="632" y="779"/>
                    <a:pt x="508" y="914"/>
                    <a:pt x="406" y="1050"/>
                  </a:cubicBezTo>
                  <a:cubicBezTo>
                    <a:pt x="350" y="1106"/>
                    <a:pt x="305" y="1174"/>
                    <a:pt x="260" y="1242"/>
                  </a:cubicBezTo>
                  <a:cubicBezTo>
                    <a:pt x="226" y="1309"/>
                    <a:pt x="192" y="1377"/>
                    <a:pt x="169" y="1433"/>
                  </a:cubicBezTo>
                  <a:cubicBezTo>
                    <a:pt x="102" y="1569"/>
                    <a:pt x="45" y="1704"/>
                    <a:pt x="0" y="1851"/>
                  </a:cubicBezTo>
                  <a:cubicBezTo>
                    <a:pt x="124" y="1761"/>
                    <a:pt x="248" y="1670"/>
                    <a:pt x="350" y="1558"/>
                  </a:cubicBezTo>
                  <a:cubicBezTo>
                    <a:pt x="406" y="1512"/>
                    <a:pt x="463" y="1467"/>
                    <a:pt x="508" y="1422"/>
                  </a:cubicBezTo>
                  <a:cubicBezTo>
                    <a:pt x="564" y="1366"/>
                    <a:pt x="621" y="1321"/>
                    <a:pt x="677" y="1276"/>
                  </a:cubicBezTo>
                  <a:cubicBezTo>
                    <a:pt x="801" y="1174"/>
                    <a:pt x="903" y="1061"/>
                    <a:pt x="1038" y="960"/>
                  </a:cubicBezTo>
                  <a:cubicBezTo>
                    <a:pt x="1162" y="847"/>
                    <a:pt x="1287" y="745"/>
                    <a:pt x="1399" y="632"/>
                  </a:cubicBezTo>
                  <a:cubicBezTo>
                    <a:pt x="1467" y="587"/>
                    <a:pt x="1512" y="519"/>
                    <a:pt x="1569" y="474"/>
                  </a:cubicBezTo>
                  <a:cubicBezTo>
                    <a:pt x="1625" y="429"/>
                    <a:pt x="1670" y="384"/>
                    <a:pt x="1715" y="328"/>
                  </a:cubicBezTo>
                  <a:cubicBezTo>
                    <a:pt x="1828" y="226"/>
                    <a:pt x="1930" y="125"/>
                    <a:pt x="20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9051380" y="3292110"/>
              <a:ext cx="70528" cy="22514"/>
            </a:xfrm>
            <a:custGeom>
              <a:rect b="b" l="l" r="r" t="t"/>
              <a:pathLst>
                <a:path extrusionOk="0" h="656" w="2055">
                  <a:moveTo>
                    <a:pt x="729" y="1"/>
                  </a:moveTo>
                  <a:cubicBezTo>
                    <a:pt x="602" y="1"/>
                    <a:pt x="475" y="12"/>
                    <a:pt x="351" y="35"/>
                  </a:cubicBezTo>
                  <a:cubicBezTo>
                    <a:pt x="227" y="57"/>
                    <a:pt x="114" y="91"/>
                    <a:pt x="1" y="136"/>
                  </a:cubicBezTo>
                  <a:cubicBezTo>
                    <a:pt x="103" y="193"/>
                    <a:pt x="215" y="238"/>
                    <a:pt x="328" y="272"/>
                  </a:cubicBezTo>
                  <a:cubicBezTo>
                    <a:pt x="430" y="306"/>
                    <a:pt x="531" y="328"/>
                    <a:pt x="655" y="362"/>
                  </a:cubicBezTo>
                  <a:cubicBezTo>
                    <a:pt x="780" y="396"/>
                    <a:pt x="904" y="419"/>
                    <a:pt x="1028" y="441"/>
                  </a:cubicBezTo>
                  <a:cubicBezTo>
                    <a:pt x="1152" y="464"/>
                    <a:pt x="1265" y="497"/>
                    <a:pt x="1389" y="520"/>
                  </a:cubicBezTo>
                  <a:cubicBezTo>
                    <a:pt x="1513" y="531"/>
                    <a:pt x="1615" y="565"/>
                    <a:pt x="1705" y="588"/>
                  </a:cubicBezTo>
                  <a:cubicBezTo>
                    <a:pt x="1806" y="599"/>
                    <a:pt x="1885" y="622"/>
                    <a:pt x="1953" y="644"/>
                  </a:cubicBezTo>
                  <a:cubicBezTo>
                    <a:pt x="2010" y="655"/>
                    <a:pt x="2055" y="655"/>
                    <a:pt x="2055" y="655"/>
                  </a:cubicBezTo>
                  <a:cubicBezTo>
                    <a:pt x="2032" y="633"/>
                    <a:pt x="2021" y="599"/>
                    <a:pt x="1998" y="576"/>
                  </a:cubicBezTo>
                  <a:cubicBezTo>
                    <a:pt x="1953" y="497"/>
                    <a:pt x="1885" y="430"/>
                    <a:pt x="1829" y="373"/>
                  </a:cubicBezTo>
                  <a:cubicBezTo>
                    <a:pt x="1727" y="294"/>
                    <a:pt x="1626" y="227"/>
                    <a:pt x="1513" y="170"/>
                  </a:cubicBezTo>
                  <a:cubicBezTo>
                    <a:pt x="1378" y="114"/>
                    <a:pt x="1242" y="69"/>
                    <a:pt x="1107" y="35"/>
                  </a:cubicBezTo>
                  <a:cubicBezTo>
                    <a:pt x="983" y="12"/>
                    <a:pt x="856" y="1"/>
                    <a:pt x="7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9063392" y="3318364"/>
              <a:ext cx="59682" cy="20661"/>
            </a:xfrm>
            <a:custGeom>
              <a:rect b="b" l="l" r="r" t="t"/>
              <a:pathLst>
                <a:path extrusionOk="0" h="602" w="1739">
                  <a:moveTo>
                    <a:pt x="1339" y="1"/>
                  </a:moveTo>
                  <a:cubicBezTo>
                    <a:pt x="1152" y="1"/>
                    <a:pt x="973" y="27"/>
                    <a:pt x="802" y="94"/>
                  </a:cubicBezTo>
                  <a:cubicBezTo>
                    <a:pt x="599" y="161"/>
                    <a:pt x="407" y="252"/>
                    <a:pt x="238" y="376"/>
                  </a:cubicBezTo>
                  <a:cubicBezTo>
                    <a:pt x="147" y="432"/>
                    <a:pt x="69" y="500"/>
                    <a:pt x="1" y="579"/>
                  </a:cubicBezTo>
                  <a:cubicBezTo>
                    <a:pt x="102" y="601"/>
                    <a:pt x="204" y="601"/>
                    <a:pt x="305" y="601"/>
                  </a:cubicBezTo>
                  <a:cubicBezTo>
                    <a:pt x="520" y="590"/>
                    <a:pt x="723" y="556"/>
                    <a:pt x="926" y="477"/>
                  </a:cubicBezTo>
                  <a:cubicBezTo>
                    <a:pt x="1028" y="443"/>
                    <a:pt x="1118" y="410"/>
                    <a:pt x="1219" y="364"/>
                  </a:cubicBezTo>
                  <a:cubicBezTo>
                    <a:pt x="1310" y="319"/>
                    <a:pt x="1389" y="274"/>
                    <a:pt x="1479" y="229"/>
                  </a:cubicBezTo>
                  <a:cubicBezTo>
                    <a:pt x="1569" y="184"/>
                    <a:pt x="1660" y="127"/>
                    <a:pt x="1739" y="60"/>
                  </a:cubicBezTo>
                  <a:cubicBezTo>
                    <a:pt x="1637" y="26"/>
                    <a:pt x="1547" y="15"/>
                    <a:pt x="1445" y="3"/>
                  </a:cubicBezTo>
                  <a:cubicBezTo>
                    <a:pt x="1409" y="2"/>
                    <a:pt x="1374" y="1"/>
                    <a:pt x="133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9043281" y="3234418"/>
              <a:ext cx="93350" cy="65860"/>
            </a:xfrm>
            <a:custGeom>
              <a:rect b="b" l="l" r="r" t="t"/>
              <a:pathLst>
                <a:path extrusionOk="0" h="1919" w="2720">
                  <a:moveTo>
                    <a:pt x="0" y="1"/>
                  </a:moveTo>
                  <a:cubicBezTo>
                    <a:pt x="0" y="1"/>
                    <a:pt x="56" y="23"/>
                    <a:pt x="135" y="80"/>
                  </a:cubicBezTo>
                  <a:lnTo>
                    <a:pt x="282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87" y="362"/>
                    <a:pt x="666" y="418"/>
                  </a:cubicBezTo>
                  <a:cubicBezTo>
                    <a:pt x="733" y="475"/>
                    <a:pt x="801" y="531"/>
                    <a:pt x="880" y="576"/>
                  </a:cubicBezTo>
                  <a:cubicBezTo>
                    <a:pt x="970" y="633"/>
                    <a:pt x="1038" y="700"/>
                    <a:pt x="1117" y="757"/>
                  </a:cubicBezTo>
                  <a:cubicBezTo>
                    <a:pt x="1196" y="824"/>
                    <a:pt x="1286" y="870"/>
                    <a:pt x="1365" y="937"/>
                  </a:cubicBezTo>
                  <a:cubicBezTo>
                    <a:pt x="1693" y="1197"/>
                    <a:pt x="2020" y="1434"/>
                    <a:pt x="2279" y="1614"/>
                  </a:cubicBezTo>
                  <a:lnTo>
                    <a:pt x="2595" y="1840"/>
                  </a:lnTo>
                  <a:cubicBezTo>
                    <a:pt x="2674" y="1885"/>
                    <a:pt x="2720" y="1919"/>
                    <a:pt x="2720" y="1919"/>
                  </a:cubicBezTo>
                  <a:cubicBezTo>
                    <a:pt x="2652" y="1750"/>
                    <a:pt x="2550" y="1592"/>
                    <a:pt x="2437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80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4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9090505" y="3214684"/>
              <a:ext cx="50004" cy="96062"/>
            </a:xfrm>
            <a:custGeom>
              <a:rect b="b" l="l" r="r" t="t"/>
              <a:pathLst>
                <a:path extrusionOk="0" h="2799" w="1457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5" y="45"/>
                    <a:pt x="80" y="124"/>
                  </a:cubicBezTo>
                  <a:cubicBezTo>
                    <a:pt x="114" y="203"/>
                    <a:pt x="181" y="327"/>
                    <a:pt x="249" y="452"/>
                  </a:cubicBezTo>
                  <a:cubicBezTo>
                    <a:pt x="317" y="576"/>
                    <a:pt x="384" y="734"/>
                    <a:pt x="475" y="892"/>
                  </a:cubicBezTo>
                  <a:cubicBezTo>
                    <a:pt x="520" y="971"/>
                    <a:pt x="554" y="1061"/>
                    <a:pt x="599" y="1140"/>
                  </a:cubicBezTo>
                  <a:cubicBezTo>
                    <a:pt x="644" y="1230"/>
                    <a:pt x="689" y="1309"/>
                    <a:pt x="723" y="1399"/>
                  </a:cubicBezTo>
                  <a:lnTo>
                    <a:pt x="1208" y="2359"/>
                  </a:lnTo>
                  <a:lnTo>
                    <a:pt x="1377" y="2675"/>
                  </a:lnTo>
                  <a:cubicBezTo>
                    <a:pt x="1423" y="2753"/>
                    <a:pt x="1456" y="2799"/>
                    <a:pt x="1456" y="2799"/>
                  </a:cubicBezTo>
                  <a:lnTo>
                    <a:pt x="1456" y="2663"/>
                  </a:lnTo>
                  <a:cubicBezTo>
                    <a:pt x="1456" y="2539"/>
                    <a:pt x="1456" y="2404"/>
                    <a:pt x="1434" y="2280"/>
                  </a:cubicBezTo>
                  <a:cubicBezTo>
                    <a:pt x="1411" y="2110"/>
                    <a:pt x="1366" y="1941"/>
                    <a:pt x="1321" y="1772"/>
                  </a:cubicBezTo>
                  <a:cubicBezTo>
                    <a:pt x="1287" y="1681"/>
                    <a:pt x="1253" y="1580"/>
                    <a:pt x="1219" y="1490"/>
                  </a:cubicBezTo>
                  <a:cubicBezTo>
                    <a:pt x="1174" y="1399"/>
                    <a:pt x="1129" y="1298"/>
                    <a:pt x="1095" y="1208"/>
                  </a:cubicBezTo>
                  <a:cubicBezTo>
                    <a:pt x="994" y="1027"/>
                    <a:pt x="892" y="858"/>
                    <a:pt x="779" y="700"/>
                  </a:cubicBezTo>
                  <a:cubicBezTo>
                    <a:pt x="678" y="553"/>
                    <a:pt x="554" y="418"/>
                    <a:pt x="429" y="294"/>
                  </a:cubicBezTo>
                  <a:cubicBezTo>
                    <a:pt x="339" y="203"/>
                    <a:pt x="238" y="124"/>
                    <a:pt x="125" y="68"/>
                  </a:cubicBezTo>
                  <a:cubicBezTo>
                    <a:pt x="57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8887983" y="3192101"/>
              <a:ext cx="45337" cy="14483"/>
            </a:xfrm>
            <a:custGeom>
              <a:rect b="b" l="l" r="r" t="t"/>
              <a:pathLst>
                <a:path extrusionOk="0" h="422" w="1321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2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2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70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17" y="71"/>
                  </a:cubicBezTo>
                  <a:cubicBezTo>
                    <a:pt x="986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8980132" y="3466387"/>
              <a:ext cx="23646" cy="57761"/>
            </a:xfrm>
            <a:custGeom>
              <a:rect b="b" l="l" r="r" t="t"/>
              <a:pathLst>
                <a:path extrusionOk="0" h="1683" w="689">
                  <a:moveTo>
                    <a:pt x="689" y="1"/>
                  </a:moveTo>
                  <a:lnTo>
                    <a:pt x="689" y="1"/>
                  </a:lnTo>
                  <a:cubicBezTo>
                    <a:pt x="599" y="57"/>
                    <a:pt x="520" y="114"/>
                    <a:pt x="441" y="181"/>
                  </a:cubicBezTo>
                  <a:cubicBezTo>
                    <a:pt x="373" y="249"/>
                    <a:pt x="305" y="328"/>
                    <a:pt x="260" y="418"/>
                  </a:cubicBezTo>
                  <a:cubicBezTo>
                    <a:pt x="204" y="531"/>
                    <a:pt x="147" y="633"/>
                    <a:pt x="102" y="746"/>
                  </a:cubicBezTo>
                  <a:cubicBezTo>
                    <a:pt x="35" y="949"/>
                    <a:pt x="1" y="1163"/>
                    <a:pt x="23" y="1378"/>
                  </a:cubicBezTo>
                  <a:cubicBezTo>
                    <a:pt x="23" y="1479"/>
                    <a:pt x="46" y="1581"/>
                    <a:pt x="68" y="1682"/>
                  </a:cubicBezTo>
                  <a:cubicBezTo>
                    <a:pt x="136" y="1603"/>
                    <a:pt x="204" y="1524"/>
                    <a:pt x="249" y="1434"/>
                  </a:cubicBezTo>
                  <a:cubicBezTo>
                    <a:pt x="351" y="1265"/>
                    <a:pt x="429" y="1073"/>
                    <a:pt x="497" y="881"/>
                  </a:cubicBezTo>
                  <a:cubicBezTo>
                    <a:pt x="531" y="779"/>
                    <a:pt x="565" y="689"/>
                    <a:pt x="587" y="588"/>
                  </a:cubicBezTo>
                  <a:cubicBezTo>
                    <a:pt x="610" y="486"/>
                    <a:pt x="621" y="396"/>
                    <a:pt x="644" y="306"/>
                  </a:cubicBezTo>
                  <a:cubicBezTo>
                    <a:pt x="678" y="204"/>
                    <a:pt x="689" y="102"/>
                    <a:pt x="68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9006078" y="3450119"/>
              <a:ext cx="21725" cy="44582"/>
            </a:xfrm>
            <a:custGeom>
              <a:rect b="b" l="l" r="r" t="t"/>
              <a:pathLst>
                <a:path extrusionOk="0" h="1299" w="633">
                  <a:moveTo>
                    <a:pt x="621" y="1"/>
                  </a:moveTo>
                  <a:cubicBezTo>
                    <a:pt x="542" y="35"/>
                    <a:pt x="475" y="80"/>
                    <a:pt x="407" y="136"/>
                  </a:cubicBezTo>
                  <a:cubicBezTo>
                    <a:pt x="272" y="249"/>
                    <a:pt x="170" y="396"/>
                    <a:pt x="102" y="554"/>
                  </a:cubicBezTo>
                  <a:cubicBezTo>
                    <a:pt x="35" y="712"/>
                    <a:pt x="1" y="881"/>
                    <a:pt x="12" y="1050"/>
                  </a:cubicBezTo>
                  <a:cubicBezTo>
                    <a:pt x="12" y="1129"/>
                    <a:pt x="23" y="1220"/>
                    <a:pt x="57" y="1299"/>
                  </a:cubicBezTo>
                  <a:cubicBezTo>
                    <a:pt x="125" y="1253"/>
                    <a:pt x="181" y="1197"/>
                    <a:pt x="238" y="1129"/>
                  </a:cubicBezTo>
                  <a:cubicBezTo>
                    <a:pt x="339" y="1005"/>
                    <a:pt x="430" y="859"/>
                    <a:pt x="486" y="712"/>
                  </a:cubicBezTo>
                  <a:cubicBezTo>
                    <a:pt x="520" y="633"/>
                    <a:pt x="542" y="554"/>
                    <a:pt x="565" y="486"/>
                  </a:cubicBezTo>
                  <a:cubicBezTo>
                    <a:pt x="576" y="407"/>
                    <a:pt x="588" y="328"/>
                    <a:pt x="610" y="260"/>
                  </a:cubicBezTo>
                  <a:cubicBezTo>
                    <a:pt x="621" y="170"/>
                    <a:pt x="633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9254726" y="3488489"/>
              <a:ext cx="16680" cy="48803"/>
            </a:xfrm>
            <a:custGeom>
              <a:rect b="b" l="l" r="r" t="t"/>
              <a:pathLst>
                <a:path extrusionOk="0" h="1422" w="486">
                  <a:moveTo>
                    <a:pt x="316" y="0"/>
                  </a:moveTo>
                  <a:cubicBezTo>
                    <a:pt x="260" y="68"/>
                    <a:pt x="226" y="147"/>
                    <a:pt x="192" y="226"/>
                  </a:cubicBezTo>
                  <a:cubicBezTo>
                    <a:pt x="169" y="293"/>
                    <a:pt x="136" y="372"/>
                    <a:pt x="102" y="451"/>
                  </a:cubicBezTo>
                  <a:cubicBezTo>
                    <a:pt x="79" y="530"/>
                    <a:pt x="57" y="609"/>
                    <a:pt x="45" y="688"/>
                  </a:cubicBezTo>
                  <a:cubicBezTo>
                    <a:pt x="11" y="846"/>
                    <a:pt x="0" y="1016"/>
                    <a:pt x="0" y="1174"/>
                  </a:cubicBezTo>
                  <a:cubicBezTo>
                    <a:pt x="0" y="1264"/>
                    <a:pt x="11" y="1343"/>
                    <a:pt x="34" y="1422"/>
                  </a:cubicBezTo>
                  <a:cubicBezTo>
                    <a:pt x="113" y="1377"/>
                    <a:pt x="169" y="1320"/>
                    <a:pt x="226" y="1253"/>
                  </a:cubicBezTo>
                  <a:cubicBezTo>
                    <a:pt x="282" y="1185"/>
                    <a:pt x="327" y="1117"/>
                    <a:pt x="361" y="1038"/>
                  </a:cubicBezTo>
                  <a:cubicBezTo>
                    <a:pt x="395" y="948"/>
                    <a:pt x="429" y="858"/>
                    <a:pt x="452" y="767"/>
                  </a:cubicBezTo>
                  <a:cubicBezTo>
                    <a:pt x="485" y="587"/>
                    <a:pt x="474" y="406"/>
                    <a:pt x="429" y="237"/>
                  </a:cubicBezTo>
                  <a:cubicBezTo>
                    <a:pt x="406" y="158"/>
                    <a:pt x="361" y="79"/>
                    <a:pt x="31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5693717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5712696" y="83910"/>
              <a:ext cx="714165" cy="598884"/>
            </a:xfrm>
            <a:custGeom>
              <a:rect b="b" l="l" r="r" t="t"/>
              <a:pathLst>
                <a:path extrusionOk="0" h="17450" w="20809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5718531" y="138960"/>
              <a:ext cx="792758" cy="673667"/>
            </a:xfrm>
            <a:custGeom>
              <a:rect b="b" l="l" r="r" t="t"/>
              <a:pathLst>
                <a:path extrusionOk="0" h="19629" w="23099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6443095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6443884" y="299303"/>
              <a:ext cx="17057" cy="24813"/>
            </a:xfrm>
            <a:custGeom>
              <a:rect b="b" l="l" r="r" t="t"/>
              <a:pathLst>
                <a:path extrusionOk="0" h="723" w="497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6034515" y="777552"/>
              <a:ext cx="66649" cy="17091"/>
            </a:xfrm>
            <a:custGeom>
              <a:rect b="b" l="l" r="r" t="t"/>
              <a:pathLst>
                <a:path extrusionOk="0" h="498" w="1942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6092996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5798290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6013614" y="581310"/>
              <a:ext cx="31677" cy="27078"/>
            </a:xfrm>
            <a:custGeom>
              <a:rect b="b" l="l" r="r" t="t"/>
              <a:pathLst>
                <a:path extrusionOk="0" h="789" w="923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6180924" y="520049"/>
              <a:ext cx="30991" cy="27525"/>
            </a:xfrm>
            <a:custGeom>
              <a:rect b="b" l="l" r="r" t="t"/>
              <a:pathLst>
                <a:path extrusionOk="0" h="802" w="903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"/>
            <p:cNvSpPr/>
            <p:nvPr/>
          </p:nvSpPr>
          <p:spPr>
            <a:xfrm>
              <a:off x="5966287" y="631108"/>
              <a:ext cx="40601" cy="22617"/>
            </a:xfrm>
            <a:custGeom>
              <a:rect b="b" l="l" r="r" t="t"/>
              <a:pathLst>
                <a:path extrusionOk="0" h="659" w="1183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"/>
            <p:cNvSpPr/>
            <p:nvPr/>
          </p:nvSpPr>
          <p:spPr>
            <a:xfrm>
              <a:off x="6109676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"/>
            <p:cNvSpPr/>
            <p:nvPr/>
          </p:nvSpPr>
          <p:spPr>
            <a:xfrm>
              <a:off x="5789504" y="543489"/>
              <a:ext cx="39228" cy="21862"/>
            </a:xfrm>
            <a:custGeom>
              <a:rect b="b" l="l" r="r" t="t"/>
              <a:pathLst>
                <a:path extrusionOk="0" h="637" w="1143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5725498" y="423541"/>
              <a:ext cx="37237" cy="26118"/>
            </a:xfrm>
            <a:custGeom>
              <a:rect b="b" l="l" r="r" t="t"/>
              <a:pathLst>
                <a:path extrusionOk="0" h="761" w="1085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"/>
            <p:cNvSpPr/>
            <p:nvPr/>
          </p:nvSpPr>
          <p:spPr>
            <a:xfrm>
              <a:off x="6352696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"/>
            <p:cNvSpPr/>
            <p:nvPr/>
          </p:nvSpPr>
          <p:spPr>
            <a:xfrm>
              <a:off x="5856497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"/>
            <p:cNvSpPr/>
            <p:nvPr/>
          </p:nvSpPr>
          <p:spPr>
            <a:xfrm>
              <a:off x="6093923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"/>
            <p:cNvSpPr/>
            <p:nvPr/>
          </p:nvSpPr>
          <p:spPr>
            <a:xfrm>
              <a:off x="5735245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6341027" y="282280"/>
              <a:ext cx="36448" cy="21072"/>
            </a:xfrm>
            <a:custGeom>
              <a:rect b="b" l="l" r="r" t="t"/>
              <a:pathLst>
                <a:path extrusionOk="0" h="614" w="1062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"/>
            <p:cNvSpPr/>
            <p:nvPr/>
          </p:nvSpPr>
          <p:spPr>
            <a:xfrm>
              <a:off x="6376102" y="230594"/>
              <a:ext cx="30167" cy="22342"/>
            </a:xfrm>
            <a:custGeom>
              <a:rect b="b" l="l" r="r" t="t"/>
              <a:pathLst>
                <a:path extrusionOk="0" h="651" w="879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"/>
            <p:cNvSpPr/>
            <p:nvPr/>
          </p:nvSpPr>
          <p:spPr>
            <a:xfrm>
              <a:off x="5876334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6304510" y="170362"/>
              <a:ext cx="34972" cy="21141"/>
            </a:xfrm>
            <a:custGeom>
              <a:rect b="b" l="l" r="r" t="t"/>
              <a:pathLst>
                <a:path extrusionOk="0" h="616" w="1019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6253305" y="483841"/>
              <a:ext cx="28829" cy="28005"/>
            </a:xfrm>
            <a:custGeom>
              <a:rect b="b" l="l" r="r" t="t"/>
              <a:pathLst>
                <a:path extrusionOk="0" h="816" w="84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6170903" y="477321"/>
              <a:ext cx="35556" cy="21107"/>
            </a:xfrm>
            <a:custGeom>
              <a:rect b="b" l="l" r="r" t="t"/>
              <a:pathLst>
                <a:path extrusionOk="0" h="615" w="1036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6275029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6355201" y="343850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5738265" y="521181"/>
              <a:ext cx="29858" cy="27628"/>
            </a:xfrm>
            <a:custGeom>
              <a:rect b="b" l="l" r="r" t="t"/>
              <a:pathLst>
                <a:path extrusionOk="0" h="805" w="87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6327196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6275235" y="427659"/>
              <a:ext cx="30030" cy="22033"/>
            </a:xfrm>
            <a:custGeom>
              <a:rect b="b" l="l" r="r" t="t"/>
              <a:pathLst>
                <a:path extrusionOk="0" h="642" w="875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"/>
            <p:cNvSpPr/>
            <p:nvPr/>
          </p:nvSpPr>
          <p:spPr>
            <a:xfrm>
              <a:off x="5818951" y="58308"/>
              <a:ext cx="287842" cy="233513"/>
            </a:xfrm>
            <a:custGeom>
              <a:rect b="b" l="l" r="r" t="t"/>
              <a:pathLst>
                <a:path extrusionOk="0" h="6804" w="8387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"/>
            <p:cNvSpPr/>
            <p:nvPr/>
          </p:nvSpPr>
          <p:spPr>
            <a:xfrm>
              <a:off x="5844005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5727420" y="170774"/>
              <a:ext cx="321853" cy="242471"/>
            </a:xfrm>
            <a:custGeom>
              <a:rect b="b" l="l" r="r" t="t"/>
              <a:pathLst>
                <a:path extrusionOk="0" h="7065" w="9378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5739809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"/>
            <p:cNvSpPr/>
            <p:nvPr/>
          </p:nvSpPr>
          <p:spPr>
            <a:xfrm>
              <a:off x="5945832" y="60367"/>
              <a:ext cx="375701" cy="224384"/>
            </a:xfrm>
            <a:custGeom>
              <a:rect b="b" l="l" r="r" t="t"/>
              <a:pathLst>
                <a:path extrusionOk="0" h="6538" w="10947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"/>
            <p:cNvSpPr/>
            <p:nvPr/>
          </p:nvSpPr>
          <p:spPr>
            <a:xfrm>
              <a:off x="5977990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5750654" y="187728"/>
              <a:ext cx="335066" cy="369695"/>
            </a:xfrm>
            <a:custGeom>
              <a:rect b="b" l="l" r="r" t="t"/>
              <a:pathLst>
                <a:path extrusionOk="0" h="10772" w="9763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5749110" y="182100"/>
              <a:ext cx="334654" cy="381501"/>
            </a:xfrm>
            <a:custGeom>
              <a:rect b="b" l="l" r="r" t="t"/>
              <a:pathLst>
                <a:path extrusionOk="0" h="11116" w="9751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"/>
            <p:cNvSpPr/>
            <p:nvPr/>
          </p:nvSpPr>
          <p:spPr>
            <a:xfrm>
              <a:off x="5823069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"/>
            <p:cNvSpPr/>
            <p:nvPr/>
          </p:nvSpPr>
          <p:spPr>
            <a:xfrm>
              <a:off x="5827325" y="191195"/>
              <a:ext cx="323809" cy="412698"/>
            </a:xfrm>
            <a:custGeom>
              <a:rect b="b" l="l" r="r" t="t"/>
              <a:pathLst>
                <a:path extrusionOk="0" h="12025" w="9435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5985334" y="145377"/>
              <a:ext cx="385379" cy="318490"/>
            </a:xfrm>
            <a:custGeom>
              <a:rect b="b" l="l" r="r" t="t"/>
              <a:pathLst>
                <a:path extrusionOk="0" h="9280" w="11229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5976823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5918754" y="119191"/>
              <a:ext cx="60815" cy="59682"/>
            </a:xfrm>
            <a:custGeom>
              <a:rect b="b" l="l" r="r" t="t"/>
              <a:pathLst>
                <a:path extrusionOk="0" h="1739" w="1772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5948543" y="109513"/>
              <a:ext cx="30648" cy="57761"/>
            </a:xfrm>
            <a:custGeom>
              <a:rect b="b" l="l" r="r" t="t"/>
              <a:pathLst>
                <a:path extrusionOk="0" h="1683" w="893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5974489" y="103713"/>
              <a:ext cx="17881" cy="63938"/>
            </a:xfrm>
            <a:custGeom>
              <a:rect b="b" l="l" r="r" t="t"/>
              <a:pathLst>
                <a:path extrusionOk="0" h="1863" w="521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5997724" y="100247"/>
              <a:ext cx="97263" cy="76705"/>
            </a:xfrm>
            <a:custGeom>
              <a:rect b="b" l="l" r="r" t="t"/>
              <a:pathLst>
                <a:path extrusionOk="0" h="2235" w="2834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6041894" y="124271"/>
              <a:ext cx="72072" cy="21930"/>
            </a:xfrm>
            <a:custGeom>
              <a:rect b="b" l="l" r="r" t="t"/>
              <a:pathLst>
                <a:path extrusionOk="0" h="639" w="210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5992336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6019037" y="189307"/>
              <a:ext cx="46915" cy="20146"/>
            </a:xfrm>
            <a:custGeom>
              <a:rect b="b" l="l" r="r" t="t"/>
              <a:pathLst>
                <a:path extrusionOk="0" h="587" w="1367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6243661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6268440" y="200907"/>
              <a:ext cx="57726" cy="42248"/>
            </a:xfrm>
            <a:custGeom>
              <a:rect b="b" l="l" r="r" t="t"/>
              <a:pathLst>
                <a:path extrusionOk="0" h="1231" w="1682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5880384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5856394" y="483258"/>
              <a:ext cx="27147" cy="55392"/>
            </a:xfrm>
            <a:custGeom>
              <a:rect b="b" l="l" r="r" t="t"/>
              <a:pathLst>
                <a:path extrusionOk="0" h="1614" w="791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5931898" y="210585"/>
              <a:ext cx="41493" cy="74028"/>
            </a:xfrm>
            <a:custGeom>
              <a:rect b="b" l="l" r="r" t="t"/>
              <a:pathLst>
                <a:path extrusionOk="0" h="2157" w="1209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5970234" y="210997"/>
              <a:ext cx="18258" cy="71660"/>
            </a:xfrm>
            <a:custGeom>
              <a:rect b="b" l="l" r="r" t="t"/>
              <a:pathLst>
                <a:path extrusionOk="0" h="2088" w="532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5859860" y="189685"/>
              <a:ext cx="99974" cy="86006"/>
            </a:xfrm>
            <a:custGeom>
              <a:rect b="b" l="l" r="r" t="t"/>
              <a:pathLst>
                <a:path extrusionOk="0" h="2506" w="2913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5850972" y="183473"/>
              <a:ext cx="122008" cy="33737"/>
            </a:xfrm>
            <a:custGeom>
              <a:rect b="b" l="l" r="r" t="t"/>
              <a:pathLst>
                <a:path extrusionOk="0" h="983" w="3555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5773889" y="389530"/>
              <a:ext cx="17469" cy="52304"/>
            </a:xfrm>
            <a:custGeom>
              <a:rect b="b" l="l" r="r" t="t"/>
              <a:pathLst>
                <a:path extrusionOk="0" h="1524" w="509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6109676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6098041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"/>
            <p:cNvSpPr/>
            <p:nvPr/>
          </p:nvSpPr>
          <p:spPr>
            <a:xfrm>
              <a:off x="6208792" y="96369"/>
              <a:ext cx="52716" cy="26907"/>
            </a:xfrm>
            <a:custGeom>
              <a:rect b="b" l="l" r="r" t="t"/>
              <a:pathLst>
                <a:path extrusionOk="0" h="784" w="1536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"/>
            <p:cNvSpPr/>
            <p:nvPr/>
          </p:nvSpPr>
          <p:spPr>
            <a:xfrm>
              <a:off x="6793193" y="782597"/>
              <a:ext cx="20558" cy="64316"/>
            </a:xfrm>
            <a:custGeom>
              <a:rect b="b" l="l" r="r" t="t"/>
              <a:pathLst>
                <a:path extrusionOk="0" h="1874" w="599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"/>
            <p:cNvSpPr/>
            <p:nvPr/>
          </p:nvSpPr>
          <p:spPr>
            <a:xfrm>
              <a:off x="6752524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"/>
            <p:cNvSpPr/>
            <p:nvPr/>
          </p:nvSpPr>
          <p:spPr>
            <a:xfrm>
              <a:off x="6736668" y="806998"/>
              <a:ext cx="20180" cy="64728"/>
            </a:xfrm>
            <a:custGeom>
              <a:rect b="b" l="l" r="r" t="t"/>
              <a:pathLst>
                <a:path extrusionOk="0" h="1886" w="588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"/>
            <p:cNvSpPr/>
            <p:nvPr/>
          </p:nvSpPr>
          <p:spPr>
            <a:xfrm>
              <a:off x="6699465" y="741173"/>
              <a:ext cx="20592" cy="64693"/>
            </a:xfrm>
            <a:custGeom>
              <a:rect b="b" l="l" r="r" t="t"/>
              <a:pathLst>
                <a:path extrusionOk="0" h="1885" w="60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"/>
            <p:cNvSpPr/>
            <p:nvPr/>
          </p:nvSpPr>
          <p:spPr>
            <a:xfrm>
              <a:off x="6709933" y="65132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"/>
            <p:cNvSpPr/>
            <p:nvPr/>
          </p:nvSpPr>
          <p:spPr>
            <a:xfrm>
              <a:off x="6840074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"/>
            <p:cNvSpPr/>
            <p:nvPr/>
          </p:nvSpPr>
          <p:spPr>
            <a:xfrm>
              <a:off x="491492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"/>
            <p:cNvSpPr/>
            <p:nvPr/>
          </p:nvSpPr>
          <p:spPr>
            <a:xfrm>
              <a:off x="4932740" y="220676"/>
              <a:ext cx="594491" cy="408614"/>
            </a:xfrm>
            <a:custGeom>
              <a:rect b="b" l="l" r="r" t="t"/>
              <a:pathLst>
                <a:path extrusionOk="0" h="11906" w="17322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"/>
            <p:cNvSpPr/>
            <p:nvPr/>
          </p:nvSpPr>
          <p:spPr>
            <a:xfrm>
              <a:off x="7289288" y="2452128"/>
              <a:ext cx="146821" cy="252938"/>
            </a:xfrm>
            <a:custGeom>
              <a:rect b="b" l="l" r="r" t="t"/>
              <a:pathLst>
                <a:path extrusionOk="0" h="7370" w="4278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5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"/>
            <p:cNvSpPr/>
            <p:nvPr/>
          </p:nvSpPr>
          <p:spPr>
            <a:xfrm>
              <a:off x="6535656" y="2525435"/>
              <a:ext cx="908965" cy="873684"/>
            </a:xfrm>
            <a:custGeom>
              <a:rect b="b" l="l" r="r" t="t"/>
              <a:pathLst>
                <a:path extrusionOk="0" h="25457" w="26485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09" y="6858"/>
                    <a:pt x="1140" y="8562"/>
                    <a:pt x="576" y="10379"/>
                  </a:cubicBezTo>
                  <a:cubicBezTo>
                    <a:pt x="226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17" y="25456"/>
                    <a:pt x="11120" y="25456"/>
                  </a:cubicBezTo>
                  <a:cubicBezTo>
                    <a:pt x="11183" y="25456"/>
                    <a:pt x="11245" y="25456"/>
                    <a:pt x="11308" y="25454"/>
                  </a:cubicBezTo>
                  <a:cubicBezTo>
                    <a:pt x="11781" y="25443"/>
                    <a:pt x="12255" y="25387"/>
                    <a:pt x="12718" y="25285"/>
                  </a:cubicBezTo>
                  <a:cubicBezTo>
                    <a:pt x="14275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53" y="20298"/>
                    <a:pt x="24815" y="18447"/>
                    <a:pt x="25559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599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"/>
            <p:cNvSpPr/>
            <p:nvPr/>
          </p:nvSpPr>
          <p:spPr>
            <a:xfrm>
              <a:off x="6641018" y="3155413"/>
              <a:ext cx="18601" cy="27936"/>
            </a:xfrm>
            <a:custGeom>
              <a:rect b="b" l="l" r="r" t="t"/>
              <a:pathLst>
                <a:path extrusionOk="0" h="814" w="542">
                  <a:moveTo>
                    <a:pt x="147" y="1"/>
                  </a:moveTo>
                  <a:cubicBezTo>
                    <a:pt x="102" y="57"/>
                    <a:pt x="68" y="114"/>
                    <a:pt x="45" y="170"/>
                  </a:cubicBezTo>
                  <a:cubicBezTo>
                    <a:pt x="11" y="272"/>
                    <a:pt x="0" y="384"/>
                    <a:pt x="34" y="486"/>
                  </a:cubicBezTo>
                  <a:cubicBezTo>
                    <a:pt x="79" y="599"/>
                    <a:pt x="158" y="689"/>
                    <a:pt x="271" y="757"/>
                  </a:cubicBezTo>
                  <a:cubicBezTo>
                    <a:pt x="327" y="791"/>
                    <a:pt x="384" y="813"/>
                    <a:pt x="451" y="813"/>
                  </a:cubicBezTo>
                  <a:cubicBezTo>
                    <a:pt x="474" y="757"/>
                    <a:pt x="497" y="700"/>
                    <a:pt x="519" y="633"/>
                  </a:cubicBezTo>
                  <a:cubicBezTo>
                    <a:pt x="542" y="542"/>
                    <a:pt x="530" y="441"/>
                    <a:pt x="497" y="362"/>
                  </a:cubicBezTo>
                  <a:cubicBezTo>
                    <a:pt x="463" y="260"/>
                    <a:pt x="395" y="170"/>
                    <a:pt x="316" y="102"/>
                  </a:cubicBezTo>
                  <a:cubicBezTo>
                    <a:pt x="260" y="57"/>
                    <a:pt x="203" y="23"/>
                    <a:pt x="147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"/>
            <p:cNvSpPr/>
            <p:nvPr/>
          </p:nvSpPr>
          <p:spPr>
            <a:xfrm>
              <a:off x="6612738" y="3113577"/>
              <a:ext cx="17057" cy="31815"/>
            </a:xfrm>
            <a:custGeom>
              <a:rect b="b" l="l" r="r" t="t"/>
              <a:pathLst>
                <a:path extrusionOk="0" h="927" w="497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12" y="655"/>
                    <a:pt x="68" y="757"/>
                  </a:cubicBezTo>
                  <a:cubicBezTo>
                    <a:pt x="79" y="802"/>
                    <a:pt x="102" y="836"/>
                    <a:pt x="136" y="870"/>
                  </a:cubicBezTo>
                  <a:cubicBezTo>
                    <a:pt x="136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18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"/>
            <p:cNvSpPr/>
            <p:nvPr/>
          </p:nvSpPr>
          <p:spPr>
            <a:xfrm>
              <a:off x="7314102" y="2777069"/>
              <a:ext cx="16268" cy="31403"/>
            </a:xfrm>
            <a:custGeom>
              <a:rect b="b" l="l" r="r" t="t"/>
              <a:pathLst>
                <a:path extrusionOk="0" h="915" w="474">
                  <a:moveTo>
                    <a:pt x="158" y="0"/>
                  </a:moveTo>
                  <a:cubicBezTo>
                    <a:pt x="113" y="45"/>
                    <a:pt x="79" y="102"/>
                    <a:pt x="45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6" y="688"/>
                    <a:pt x="124" y="767"/>
                  </a:cubicBezTo>
                  <a:cubicBezTo>
                    <a:pt x="158" y="824"/>
                    <a:pt x="203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395" y="192"/>
                    <a:pt x="316" y="113"/>
                  </a:cubicBezTo>
                  <a:cubicBezTo>
                    <a:pt x="271" y="68"/>
                    <a:pt x="214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"/>
            <p:cNvSpPr/>
            <p:nvPr/>
          </p:nvSpPr>
          <p:spPr>
            <a:xfrm>
              <a:off x="7336925" y="2811904"/>
              <a:ext cx="16680" cy="36448"/>
            </a:xfrm>
            <a:custGeom>
              <a:rect b="b" l="l" r="r" t="t"/>
              <a:pathLst>
                <a:path extrusionOk="0" h="1062" w="486">
                  <a:moveTo>
                    <a:pt x="204" y="1"/>
                  </a:moveTo>
                  <a:cubicBezTo>
                    <a:pt x="159" y="46"/>
                    <a:pt x="114" y="113"/>
                    <a:pt x="91" y="181"/>
                  </a:cubicBezTo>
                  <a:cubicBezTo>
                    <a:pt x="57" y="226"/>
                    <a:pt x="35" y="294"/>
                    <a:pt x="23" y="350"/>
                  </a:cubicBezTo>
                  <a:cubicBezTo>
                    <a:pt x="12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59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86" y="508"/>
                  </a:cubicBezTo>
                  <a:cubicBezTo>
                    <a:pt x="475" y="305"/>
                    <a:pt x="373" y="125"/>
                    <a:pt x="204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"/>
            <p:cNvSpPr/>
            <p:nvPr/>
          </p:nvSpPr>
          <p:spPr>
            <a:xfrm>
              <a:off x="6736256" y="3234040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2" y="0"/>
                  </a:moveTo>
                  <a:cubicBezTo>
                    <a:pt x="125" y="0"/>
                    <a:pt x="1" y="294"/>
                    <a:pt x="170" y="463"/>
                  </a:cubicBezTo>
                  <a:cubicBezTo>
                    <a:pt x="224" y="517"/>
                    <a:pt x="291" y="541"/>
                    <a:pt x="357" y="541"/>
                  </a:cubicBezTo>
                  <a:cubicBezTo>
                    <a:pt x="497" y="541"/>
                    <a:pt x="633" y="432"/>
                    <a:pt x="633" y="271"/>
                  </a:cubicBezTo>
                  <a:cubicBezTo>
                    <a:pt x="633" y="124"/>
                    <a:pt x="520" y="0"/>
                    <a:pt x="36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"/>
            <p:cNvSpPr/>
            <p:nvPr/>
          </p:nvSpPr>
          <p:spPr>
            <a:xfrm>
              <a:off x="6771503" y="3292899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8" y="517"/>
                    <a:pt x="296" y="541"/>
                    <a:pt x="362" y="541"/>
                  </a:cubicBezTo>
                  <a:cubicBezTo>
                    <a:pt x="502" y="541"/>
                    <a:pt x="633" y="433"/>
                    <a:pt x="633" y="271"/>
                  </a:cubicBezTo>
                  <a:cubicBezTo>
                    <a:pt x="633" y="125"/>
                    <a:pt x="520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"/>
            <p:cNvSpPr/>
            <p:nvPr/>
          </p:nvSpPr>
          <p:spPr>
            <a:xfrm>
              <a:off x="6795149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69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"/>
            <p:cNvSpPr/>
            <p:nvPr/>
          </p:nvSpPr>
          <p:spPr>
            <a:xfrm>
              <a:off x="6830396" y="3316134"/>
              <a:ext cx="21690" cy="18842"/>
            </a:xfrm>
            <a:custGeom>
              <a:rect b="b" l="l" r="r" t="t"/>
              <a:pathLst>
                <a:path extrusionOk="0" h="549" w="632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"/>
            <p:cNvSpPr/>
            <p:nvPr/>
          </p:nvSpPr>
          <p:spPr>
            <a:xfrm>
              <a:off x="6889255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"/>
            <p:cNvSpPr/>
            <p:nvPr/>
          </p:nvSpPr>
          <p:spPr>
            <a:xfrm>
              <a:off x="6654163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2" y="1"/>
                  </a:moveTo>
                  <a:cubicBezTo>
                    <a:pt x="114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"/>
            <p:cNvSpPr/>
            <p:nvPr/>
          </p:nvSpPr>
          <p:spPr>
            <a:xfrm>
              <a:off x="7171193" y="2610926"/>
              <a:ext cx="21725" cy="18979"/>
            </a:xfrm>
            <a:custGeom>
              <a:rect b="b" l="l" r="r" t="t"/>
              <a:pathLst>
                <a:path extrusionOk="0" h="553" w="633">
                  <a:moveTo>
                    <a:pt x="361" y="0"/>
                  </a:moveTo>
                  <a:cubicBezTo>
                    <a:pt x="124" y="0"/>
                    <a:pt x="0" y="294"/>
                    <a:pt x="169" y="474"/>
                  </a:cubicBezTo>
                  <a:cubicBezTo>
                    <a:pt x="224" y="528"/>
                    <a:pt x="290" y="552"/>
                    <a:pt x="356" y="552"/>
                  </a:cubicBezTo>
                  <a:cubicBezTo>
                    <a:pt x="496" y="552"/>
                    <a:pt x="632" y="443"/>
                    <a:pt x="632" y="282"/>
                  </a:cubicBezTo>
                  <a:cubicBezTo>
                    <a:pt x="632" y="124"/>
                    <a:pt x="519" y="0"/>
                    <a:pt x="36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"/>
            <p:cNvSpPr/>
            <p:nvPr/>
          </p:nvSpPr>
          <p:spPr>
            <a:xfrm>
              <a:off x="7194805" y="2681763"/>
              <a:ext cx="21725" cy="18636"/>
            </a:xfrm>
            <a:custGeom>
              <a:rect b="b" l="l" r="r" t="t"/>
              <a:pathLst>
                <a:path extrusionOk="0" h="543" w="633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0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2" y="433"/>
                    <a:pt x="632" y="272"/>
                  </a:cubicBezTo>
                  <a:cubicBezTo>
                    <a:pt x="632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"/>
            <p:cNvSpPr/>
            <p:nvPr/>
          </p:nvSpPr>
          <p:spPr>
            <a:xfrm>
              <a:off x="7373716" y="2964285"/>
              <a:ext cx="19597" cy="18636"/>
            </a:xfrm>
            <a:custGeom>
              <a:rect b="b" l="l" r="r" t="t"/>
              <a:pathLst>
                <a:path extrusionOk="0" h="543" w="571">
                  <a:moveTo>
                    <a:pt x="283" y="1"/>
                  </a:moveTo>
                  <a:cubicBezTo>
                    <a:pt x="153" y="1"/>
                    <a:pt x="23" y="86"/>
                    <a:pt x="12" y="255"/>
                  </a:cubicBezTo>
                  <a:cubicBezTo>
                    <a:pt x="1" y="447"/>
                    <a:pt x="145" y="543"/>
                    <a:pt x="287" y="543"/>
                  </a:cubicBezTo>
                  <a:cubicBezTo>
                    <a:pt x="430" y="543"/>
                    <a:pt x="571" y="447"/>
                    <a:pt x="554" y="255"/>
                  </a:cubicBezTo>
                  <a:cubicBezTo>
                    <a:pt x="542" y="86"/>
                    <a:pt x="413" y="1"/>
                    <a:pt x="28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"/>
            <p:cNvSpPr/>
            <p:nvPr/>
          </p:nvSpPr>
          <p:spPr>
            <a:xfrm>
              <a:off x="7230155" y="2987348"/>
              <a:ext cx="21622" cy="18601"/>
            </a:xfrm>
            <a:custGeom>
              <a:rect b="b" l="l" r="r" t="t"/>
              <a:pathLst>
                <a:path extrusionOk="0" h="542" w="630">
                  <a:moveTo>
                    <a:pt x="345" y="0"/>
                  </a:moveTo>
                  <a:cubicBezTo>
                    <a:pt x="106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05" y="0"/>
                    <a:pt x="358" y="0"/>
                  </a:cubicBezTo>
                  <a:cubicBezTo>
                    <a:pt x="354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"/>
            <p:cNvSpPr/>
            <p:nvPr/>
          </p:nvSpPr>
          <p:spPr>
            <a:xfrm>
              <a:off x="7053853" y="3316134"/>
              <a:ext cx="21690" cy="18670"/>
            </a:xfrm>
            <a:custGeom>
              <a:rect b="b" l="l" r="r" t="t"/>
              <a:pathLst>
                <a:path extrusionOk="0" h="544" w="632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499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"/>
            <p:cNvSpPr/>
            <p:nvPr/>
          </p:nvSpPr>
          <p:spPr>
            <a:xfrm>
              <a:off x="7315440" y="3081076"/>
              <a:ext cx="18807" cy="18601"/>
            </a:xfrm>
            <a:custGeom>
              <a:rect b="b" l="l" r="r" t="t"/>
              <a:pathLst>
                <a:path extrusionOk="0" h="542" w="548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2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"/>
            <p:cNvSpPr/>
            <p:nvPr/>
          </p:nvSpPr>
          <p:spPr>
            <a:xfrm>
              <a:off x="6998083" y="3281779"/>
              <a:ext cx="18601" cy="17160"/>
            </a:xfrm>
            <a:custGeom>
              <a:rect b="b" l="l" r="r" t="t"/>
              <a:pathLst>
                <a:path extrusionOk="0" h="500" w="542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0" y="415"/>
                    <a:pt x="542" y="246"/>
                  </a:cubicBezTo>
                  <a:cubicBezTo>
                    <a:pt x="530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"/>
            <p:cNvSpPr/>
            <p:nvPr/>
          </p:nvSpPr>
          <p:spPr>
            <a:xfrm>
              <a:off x="7123935" y="2658151"/>
              <a:ext cx="22102" cy="18601"/>
            </a:xfrm>
            <a:custGeom>
              <a:rect b="b" l="l" r="r" t="t"/>
              <a:pathLst>
                <a:path extrusionOk="0" h="542" w="644">
                  <a:moveTo>
                    <a:pt x="373" y="1"/>
                  </a:moveTo>
                  <a:cubicBezTo>
                    <a:pt x="125" y="1"/>
                    <a:pt x="0" y="294"/>
                    <a:pt x="181" y="463"/>
                  </a:cubicBezTo>
                  <a:cubicBezTo>
                    <a:pt x="235" y="518"/>
                    <a:pt x="302" y="542"/>
                    <a:pt x="368" y="542"/>
                  </a:cubicBezTo>
                  <a:cubicBezTo>
                    <a:pt x="508" y="542"/>
                    <a:pt x="644" y="433"/>
                    <a:pt x="644" y="272"/>
                  </a:cubicBezTo>
                  <a:cubicBezTo>
                    <a:pt x="644" y="125"/>
                    <a:pt x="520" y="1"/>
                    <a:pt x="37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"/>
            <p:cNvSpPr/>
            <p:nvPr/>
          </p:nvSpPr>
          <p:spPr>
            <a:xfrm>
              <a:off x="6877243" y="2575680"/>
              <a:ext cx="21725" cy="18670"/>
            </a:xfrm>
            <a:custGeom>
              <a:rect b="b" l="l" r="r" t="t"/>
              <a:pathLst>
                <a:path extrusionOk="0" h="544" w="633">
                  <a:moveTo>
                    <a:pt x="373" y="0"/>
                  </a:moveTo>
                  <a:cubicBezTo>
                    <a:pt x="125" y="0"/>
                    <a:pt x="0" y="294"/>
                    <a:pt x="170" y="463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"/>
            <p:cNvSpPr/>
            <p:nvPr/>
          </p:nvSpPr>
          <p:spPr>
            <a:xfrm>
              <a:off x="8421299" y="4016708"/>
              <a:ext cx="114286" cy="114663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47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29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"/>
            <p:cNvSpPr/>
            <p:nvPr/>
          </p:nvSpPr>
          <p:spPr>
            <a:xfrm>
              <a:off x="7884912" y="3848265"/>
              <a:ext cx="566246" cy="188623"/>
            </a:xfrm>
            <a:custGeom>
              <a:rect b="b" l="l" r="r" t="t"/>
              <a:pathLst>
                <a:path extrusionOk="0" h="5496" w="16499">
                  <a:moveTo>
                    <a:pt x="5101" y="1"/>
                  </a:moveTo>
                  <a:cubicBezTo>
                    <a:pt x="4898" y="1"/>
                    <a:pt x="4695" y="4"/>
                    <a:pt x="4492" y="11"/>
                  </a:cubicBezTo>
                  <a:cubicBezTo>
                    <a:pt x="2833" y="79"/>
                    <a:pt x="599" y="677"/>
                    <a:pt x="1" y="2505"/>
                  </a:cubicBezTo>
                  <a:cubicBezTo>
                    <a:pt x="568" y="1938"/>
                    <a:pt x="1346" y="1624"/>
                    <a:pt x="2152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6" y="1693"/>
                    <a:pt x="5034" y="2415"/>
                    <a:pt x="6388" y="2708"/>
                  </a:cubicBezTo>
                  <a:cubicBezTo>
                    <a:pt x="7708" y="3013"/>
                    <a:pt x="8961" y="3555"/>
                    <a:pt x="10281" y="3859"/>
                  </a:cubicBezTo>
                  <a:cubicBezTo>
                    <a:pt x="11477" y="4119"/>
                    <a:pt x="12797" y="4412"/>
                    <a:pt x="13993" y="4875"/>
                  </a:cubicBezTo>
                  <a:cubicBezTo>
                    <a:pt x="14716" y="5134"/>
                    <a:pt x="15596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76" y="5428"/>
                    <a:pt x="16476" y="5394"/>
                  </a:cubicBezTo>
                  <a:cubicBezTo>
                    <a:pt x="15528" y="2776"/>
                    <a:pt x="12910" y="1230"/>
                    <a:pt x="10371" y="643"/>
                  </a:cubicBezTo>
                  <a:cubicBezTo>
                    <a:pt x="8650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"/>
            <p:cNvSpPr/>
            <p:nvPr/>
          </p:nvSpPr>
          <p:spPr>
            <a:xfrm>
              <a:off x="7937971" y="3881933"/>
              <a:ext cx="510476" cy="149532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1" y="102"/>
                  </a:cubicBezTo>
                  <a:cubicBezTo>
                    <a:pt x="1152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4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69" y="351"/>
                    <a:pt x="4921" y="418"/>
                  </a:cubicBezTo>
                  <a:cubicBezTo>
                    <a:pt x="5372" y="520"/>
                    <a:pt x="5835" y="599"/>
                    <a:pt x="6297" y="734"/>
                  </a:cubicBezTo>
                  <a:cubicBezTo>
                    <a:pt x="6771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68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3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3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63" y="3792"/>
                    <a:pt x="13948" y="3646"/>
                    <a:pt x="13700" y="3476"/>
                  </a:cubicBezTo>
                  <a:cubicBezTo>
                    <a:pt x="13429" y="3273"/>
                    <a:pt x="13136" y="3104"/>
                    <a:pt x="12842" y="2946"/>
                  </a:cubicBezTo>
                  <a:lnTo>
                    <a:pt x="11770" y="2393"/>
                  </a:lnTo>
                  <a:cubicBezTo>
                    <a:pt x="11364" y="2201"/>
                    <a:pt x="10958" y="2021"/>
                    <a:pt x="10540" y="1874"/>
                  </a:cubicBezTo>
                  <a:cubicBezTo>
                    <a:pt x="9671" y="1535"/>
                    <a:pt x="8746" y="1197"/>
                    <a:pt x="7798" y="892"/>
                  </a:cubicBezTo>
                  <a:cubicBezTo>
                    <a:pt x="7324" y="734"/>
                    <a:pt x="6862" y="610"/>
                    <a:pt x="6376" y="486"/>
                  </a:cubicBezTo>
                  <a:cubicBezTo>
                    <a:pt x="5891" y="362"/>
                    <a:pt x="5417" y="283"/>
                    <a:pt x="4966" y="181"/>
                  </a:cubicBezTo>
                  <a:cubicBezTo>
                    <a:pt x="4503" y="114"/>
                    <a:pt x="4052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"/>
            <p:cNvSpPr/>
            <p:nvPr/>
          </p:nvSpPr>
          <p:spPr>
            <a:xfrm>
              <a:off x="8103359" y="3856777"/>
              <a:ext cx="48837" cy="43792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26"/>
                  </a:cubicBezTo>
                  <a:cubicBezTo>
                    <a:pt x="361" y="361"/>
                    <a:pt x="553" y="486"/>
                    <a:pt x="745" y="643"/>
                  </a:cubicBezTo>
                  <a:cubicBezTo>
                    <a:pt x="824" y="711"/>
                    <a:pt x="903" y="790"/>
                    <a:pt x="982" y="869"/>
                  </a:cubicBezTo>
                  <a:cubicBezTo>
                    <a:pt x="1061" y="937"/>
                    <a:pt x="1129" y="1005"/>
                    <a:pt x="1185" y="1061"/>
                  </a:cubicBezTo>
                  <a:cubicBezTo>
                    <a:pt x="1219" y="1084"/>
                    <a:pt x="1241" y="1106"/>
                    <a:pt x="1264" y="1140"/>
                  </a:cubicBezTo>
                  <a:cubicBezTo>
                    <a:pt x="1287" y="1163"/>
                    <a:pt x="1309" y="1185"/>
                    <a:pt x="1332" y="1208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42"/>
                    <a:pt x="1422" y="1219"/>
                    <a:pt x="1422" y="1185"/>
                  </a:cubicBezTo>
                  <a:cubicBezTo>
                    <a:pt x="1422" y="1106"/>
                    <a:pt x="1399" y="1027"/>
                    <a:pt x="1366" y="948"/>
                  </a:cubicBezTo>
                  <a:cubicBezTo>
                    <a:pt x="1320" y="847"/>
                    <a:pt x="1264" y="745"/>
                    <a:pt x="1174" y="666"/>
                  </a:cubicBezTo>
                  <a:cubicBezTo>
                    <a:pt x="1084" y="587"/>
                    <a:pt x="971" y="519"/>
                    <a:pt x="869" y="463"/>
                  </a:cubicBezTo>
                  <a:cubicBezTo>
                    <a:pt x="643" y="339"/>
                    <a:pt x="429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"/>
            <p:cNvSpPr/>
            <p:nvPr/>
          </p:nvSpPr>
          <p:spPr>
            <a:xfrm>
              <a:off x="8040622" y="3896279"/>
              <a:ext cx="83295" cy="12801"/>
            </a:xfrm>
            <a:custGeom>
              <a:rect b="b" l="l" r="r" t="t"/>
              <a:pathLst>
                <a:path extrusionOk="0" h="373" w="2427">
                  <a:moveTo>
                    <a:pt x="2302" y="0"/>
                  </a:moveTo>
                  <a:cubicBezTo>
                    <a:pt x="2234" y="0"/>
                    <a:pt x="2133" y="0"/>
                    <a:pt x="2020" y="23"/>
                  </a:cubicBezTo>
                  <a:cubicBezTo>
                    <a:pt x="1907" y="34"/>
                    <a:pt x="1772" y="34"/>
                    <a:pt x="1636" y="68"/>
                  </a:cubicBezTo>
                  <a:cubicBezTo>
                    <a:pt x="1501" y="102"/>
                    <a:pt x="1354" y="124"/>
                    <a:pt x="1208" y="147"/>
                  </a:cubicBezTo>
                  <a:cubicBezTo>
                    <a:pt x="1033" y="169"/>
                    <a:pt x="853" y="181"/>
                    <a:pt x="675" y="181"/>
                  </a:cubicBezTo>
                  <a:cubicBezTo>
                    <a:pt x="577" y="181"/>
                    <a:pt x="480" y="178"/>
                    <a:pt x="384" y="170"/>
                  </a:cubicBezTo>
                  <a:cubicBezTo>
                    <a:pt x="282" y="170"/>
                    <a:pt x="192" y="158"/>
                    <a:pt x="102" y="136"/>
                  </a:cubicBezTo>
                  <a:cubicBezTo>
                    <a:pt x="34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81" y="215"/>
                    <a:pt x="271" y="249"/>
                    <a:pt x="361" y="271"/>
                  </a:cubicBezTo>
                  <a:cubicBezTo>
                    <a:pt x="643" y="339"/>
                    <a:pt x="937" y="373"/>
                    <a:pt x="1230" y="373"/>
                  </a:cubicBezTo>
                  <a:cubicBezTo>
                    <a:pt x="1377" y="373"/>
                    <a:pt x="1535" y="373"/>
                    <a:pt x="1693" y="350"/>
                  </a:cubicBezTo>
                  <a:cubicBezTo>
                    <a:pt x="1828" y="328"/>
                    <a:pt x="1952" y="294"/>
                    <a:pt x="2076" y="237"/>
                  </a:cubicBezTo>
                  <a:cubicBezTo>
                    <a:pt x="2201" y="181"/>
                    <a:pt x="2325" y="113"/>
                    <a:pt x="2426" y="23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"/>
            <p:cNvSpPr/>
            <p:nvPr/>
          </p:nvSpPr>
          <p:spPr>
            <a:xfrm>
              <a:off x="8010798" y="3864121"/>
              <a:ext cx="23269" cy="21347"/>
            </a:xfrm>
            <a:custGeom>
              <a:rect b="b" l="l" r="r" t="t"/>
              <a:pathLst>
                <a:path extrusionOk="0" h="622" w="678">
                  <a:moveTo>
                    <a:pt x="0" y="1"/>
                  </a:moveTo>
                  <a:lnTo>
                    <a:pt x="0" y="1"/>
                  </a:lnTo>
                  <a:cubicBezTo>
                    <a:pt x="102" y="80"/>
                    <a:pt x="203" y="181"/>
                    <a:pt x="294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07" y="508"/>
                    <a:pt x="407" y="565"/>
                    <a:pt x="407" y="576"/>
                  </a:cubicBezTo>
                  <a:lnTo>
                    <a:pt x="407" y="621"/>
                  </a:lnTo>
                  <a:lnTo>
                    <a:pt x="677" y="565"/>
                  </a:lnTo>
                  <a:lnTo>
                    <a:pt x="666" y="531"/>
                  </a:lnTo>
                  <a:cubicBezTo>
                    <a:pt x="655" y="497"/>
                    <a:pt x="644" y="463"/>
                    <a:pt x="632" y="429"/>
                  </a:cubicBezTo>
                  <a:cubicBezTo>
                    <a:pt x="565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"/>
            <p:cNvSpPr/>
            <p:nvPr/>
          </p:nvSpPr>
          <p:spPr>
            <a:xfrm>
              <a:off x="8160673" y="3919136"/>
              <a:ext cx="63149" cy="27181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19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21" y="666"/>
                    <a:pt x="316" y="745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196" y="609"/>
                    <a:pt x="1309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70" y="350"/>
                    <a:pt x="1727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"/>
            <p:cNvSpPr/>
            <p:nvPr/>
          </p:nvSpPr>
          <p:spPr>
            <a:xfrm>
              <a:off x="8207143" y="3922980"/>
              <a:ext cx="25980" cy="26392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52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13" y="667"/>
                  </a:cubicBezTo>
                  <a:lnTo>
                    <a:pt x="0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29" y="520"/>
                  </a:cubicBezTo>
                  <a:cubicBezTo>
                    <a:pt x="519" y="441"/>
                    <a:pt x="598" y="339"/>
                    <a:pt x="677" y="238"/>
                  </a:cubicBezTo>
                  <a:lnTo>
                    <a:pt x="756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"/>
            <p:cNvSpPr/>
            <p:nvPr/>
          </p:nvSpPr>
          <p:spPr>
            <a:xfrm>
              <a:off x="8241600" y="3898990"/>
              <a:ext cx="13591" cy="32570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57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02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"/>
            <p:cNvSpPr/>
            <p:nvPr/>
          </p:nvSpPr>
          <p:spPr>
            <a:xfrm>
              <a:off x="8241977" y="3880389"/>
              <a:ext cx="31025" cy="58893"/>
            </a:xfrm>
            <a:custGeom>
              <a:rect b="b" l="l" r="r" t="t"/>
              <a:pathLst>
                <a:path extrusionOk="0" h="1716" w="904">
                  <a:moveTo>
                    <a:pt x="1" y="1"/>
                  </a:moveTo>
                  <a:cubicBezTo>
                    <a:pt x="1" y="1"/>
                    <a:pt x="80" y="91"/>
                    <a:pt x="204" y="226"/>
                  </a:cubicBezTo>
                  <a:cubicBezTo>
                    <a:pt x="261" y="305"/>
                    <a:pt x="328" y="384"/>
                    <a:pt x="385" y="475"/>
                  </a:cubicBezTo>
                  <a:cubicBezTo>
                    <a:pt x="441" y="576"/>
                    <a:pt x="497" y="678"/>
                    <a:pt x="554" y="791"/>
                  </a:cubicBezTo>
                  <a:cubicBezTo>
                    <a:pt x="588" y="892"/>
                    <a:pt x="622" y="994"/>
                    <a:pt x="644" y="1106"/>
                  </a:cubicBezTo>
                  <a:cubicBezTo>
                    <a:pt x="655" y="1208"/>
                    <a:pt x="655" y="1298"/>
                    <a:pt x="655" y="1389"/>
                  </a:cubicBezTo>
                  <a:cubicBezTo>
                    <a:pt x="644" y="1468"/>
                    <a:pt x="633" y="1535"/>
                    <a:pt x="622" y="1603"/>
                  </a:cubicBezTo>
                  <a:cubicBezTo>
                    <a:pt x="599" y="1659"/>
                    <a:pt x="599" y="1693"/>
                    <a:pt x="599" y="1693"/>
                  </a:cubicBezTo>
                  <a:lnTo>
                    <a:pt x="892" y="1716"/>
                  </a:lnTo>
                  <a:cubicBezTo>
                    <a:pt x="892" y="1693"/>
                    <a:pt x="892" y="1659"/>
                    <a:pt x="892" y="1637"/>
                  </a:cubicBezTo>
                  <a:cubicBezTo>
                    <a:pt x="904" y="1558"/>
                    <a:pt x="904" y="1479"/>
                    <a:pt x="892" y="1411"/>
                  </a:cubicBezTo>
                  <a:cubicBezTo>
                    <a:pt x="892" y="1287"/>
                    <a:pt x="870" y="1174"/>
                    <a:pt x="836" y="1073"/>
                  </a:cubicBezTo>
                  <a:cubicBezTo>
                    <a:pt x="791" y="948"/>
                    <a:pt x="734" y="836"/>
                    <a:pt x="678" y="723"/>
                  </a:cubicBezTo>
                  <a:cubicBezTo>
                    <a:pt x="610" y="621"/>
                    <a:pt x="531" y="520"/>
                    <a:pt x="452" y="429"/>
                  </a:cubicBezTo>
                  <a:cubicBezTo>
                    <a:pt x="385" y="350"/>
                    <a:pt x="306" y="271"/>
                    <a:pt x="238" y="192"/>
                  </a:cubicBezTo>
                  <a:cubicBezTo>
                    <a:pt x="91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3"/>
            <p:cNvSpPr/>
            <p:nvPr/>
          </p:nvSpPr>
          <p:spPr>
            <a:xfrm>
              <a:off x="8184663" y="3893156"/>
              <a:ext cx="19803" cy="22891"/>
            </a:xfrm>
            <a:custGeom>
              <a:rect b="b" l="l" r="r" t="t"/>
              <a:pathLst>
                <a:path extrusionOk="0" h="667" w="577">
                  <a:moveTo>
                    <a:pt x="1" y="1"/>
                  </a:moveTo>
                  <a:lnTo>
                    <a:pt x="1" y="1"/>
                  </a:lnTo>
                  <a:cubicBezTo>
                    <a:pt x="91" y="103"/>
                    <a:pt x="170" y="204"/>
                    <a:pt x="238" y="317"/>
                  </a:cubicBezTo>
                  <a:cubicBezTo>
                    <a:pt x="249" y="351"/>
                    <a:pt x="272" y="396"/>
                    <a:pt x="283" y="430"/>
                  </a:cubicBezTo>
                  <a:cubicBezTo>
                    <a:pt x="294" y="464"/>
                    <a:pt x="294" y="509"/>
                    <a:pt x="294" y="543"/>
                  </a:cubicBezTo>
                  <a:lnTo>
                    <a:pt x="294" y="667"/>
                  </a:lnTo>
                  <a:lnTo>
                    <a:pt x="576" y="622"/>
                  </a:lnTo>
                  <a:cubicBezTo>
                    <a:pt x="576" y="622"/>
                    <a:pt x="554" y="565"/>
                    <a:pt x="520" y="497"/>
                  </a:cubicBezTo>
                  <a:cubicBezTo>
                    <a:pt x="509" y="452"/>
                    <a:pt x="486" y="407"/>
                    <a:pt x="464" y="373"/>
                  </a:cubicBezTo>
                  <a:cubicBezTo>
                    <a:pt x="430" y="328"/>
                    <a:pt x="385" y="272"/>
                    <a:pt x="351" y="227"/>
                  </a:cubicBezTo>
                  <a:cubicBezTo>
                    <a:pt x="238" y="136"/>
                    <a:pt x="125" y="69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3"/>
            <p:cNvSpPr/>
            <p:nvPr/>
          </p:nvSpPr>
          <p:spPr>
            <a:xfrm>
              <a:off x="8301248" y="3927647"/>
              <a:ext cx="15135" cy="31300"/>
            </a:xfrm>
            <a:custGeom>
              <a:rect b="b" l="l" r="r" t="t"/>
              <a:pathLst>
                <a:path extrusionOk="0" h="912" w="441">
                  <a:moveTo>
                    <a:pt x="183" y="745"/>
                  </a:moveTo>
                  <a:lnTo>
                    <a:pt x="183" y="745"/>
                  </a:lnTo>
                  <a:cubicBezTo>
                    <a:pt x="181" y="751"/>
                    <a:pt x="182" y="754"/>
                    <a:pt x="182" y="754"/>
                  </a:cubicBezTo>
                  <a:cubicBezTo>
                    <a:pt x="184" y="754"/>
                    <a:pt x="186" y="747"/>
                    <a:pt x="183" y="745"/>
                  </a:cubicBezTo>
                  <a:close/>
                  <a:moveTo>
                    <a:pt x="0" y="0"/>
                  </a:moveTo>
                  <a:lnTo>
                    <a:pt x="79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92" y="689"/>
                  </a:cubicBezTo>
                  <a:cubicBezTo>
                    <a:pt x="181" y="711"/>
                    <a:pt x="181" y="722"/>
                    <a:pt x="181" y="745"/>
                  </a:cubicBezTo>
                  <a:cubicBezTo>
                    <a:pt x="182" y="745"/>
                    <a:pt x="182" y="745"/>
                    <a:pt x="183" y="745"/>
                  </a:cubicBezTo>
                  <a:lnTo>
                    <a:pt x="183" y="745"/>
                  </a:lnTo>
                  <a:cubicBezTo>
                    <a:pt x="184" y="739"/>
                    <a:pt x="187" y="728"/>
                    <a:pt x="192" y="711"/>
                  </a:cubicBezTo>
                  <a:cubicBezTo>
                    <a:pt x="204" y="677"/>
                    <a:pt x="249" y="643"/>
                    <a:pt x="283" y="643"/>
                  </a:cubicBezTo>
                  <a:cubicBezTo>
                    <a:pt x="313" y="643"/>
                    <a:pt x="335" y="653"/>
                    <a:pt x="355" y="663"/>
                  </a:cubicBezTo>
                  <a:lnTo>
                    <a:pt x="355" y="663"/>
                  </a:lnTo>
                  <a:lnTo>
                    <a:pt x="237" y="869"/>
                  </a:lnTo>
                  <a:cubicBezTo>
                    <a:pt x="237" y="880"/>
                    <a:pt x="237" y="880"/>
                    <a:pt x="237" y="880"/>
                  </a:cubicBezTo>
                  <a:cubicBezTo>
                    <a:pt x="249" y="892"/>
                    <a:pt x="237" y="903"/>
                    <a:pt x="260" y="903"/>
                  </a:cubicBezTo>
                  <a:cubicBezTo>
                    <a:pt x="271" y="909"/>
                    <a:pt x="283" y="911"/>
                    <a:pt x="294" y="911"/>
                  </a:cubicBezTo>
                  <a:cubicBezTo>
                    <a:pt x="305" y="911"/>
                    <a:pt x="316" y="909"/>
                    <a:pt x="328" y="903"/>
                  </a:cubicBezTo>
                  <a:cubicBezTo>
                    <a:pt x="384" y="892"/>
                    <a:pt x="418" y="858"/>
                    <a:pt x="429" y="824"/>
                  </a:cubicBezTo>
                  <a:cubicBezTo>
                    <a:pt x="441" y="745"/>
                    <a:pt x="441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5" y="564"/>
                    <a:pt x="362" y="452"/>
                    <a:pt x="316" y="350"/>
                  </a:cubicBezTo>
                  <a:cubicBezTo>
                    <a:pt x="260" y="249"/>
                    <a:pt x="192" y="158"/>
                    <a:pt x="113" y="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"/>
            <p:cNvSpPr/>
            <p:nvPr/>
          </p:nvSpPr>
          <p:spPr>
            <a:xfrm>
              <a:off x="8302415" y="3959393"/>
              <a:ext cx="31780" cy="10879"/>
            </a:xfrm>
            <a:custGeom>
              <a:rect b="b" l="l" r="r" t="t"/>
              <a:pathLst>
                <a:path extrusionOk="0" h="317" w="926">
                  <a:moveTo>
                    <a:pt x="802" y="1"/>
                  </a:moveTo>
                  <a:lnTo>
                    <a:pt x="689" y="80"/>
                  </a:lnTo>
                  <a:cubicBezTo>
                    <a:pt x="610" y="125"/>
                    <a:pt x="519" y="159"/>
                    <a:pt x="429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40" y="317"/>
                  </a:cubicBezTo>
                  <a:cubicBezTo>
                    <a:pt x="553" y="317"/>
                    <a:pt x="666" y="317"/>
                    <a:pt x="779" y="283"/>
                  </a:cubicBezTo>
                  <a:lnTo>
                    <a:pt x="926" y="24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3"/>
            <p:cNvSpPr/>
            <p:nvPr/>
          </p:nvSpPr>
          <p:spPr>
            <a:xfrm>
              <a:off x="8354307" y="3958227"/>
              <a:ext cx="9713" cy="18258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lnTo>
                    <a:pt x="46" y="1"/>
                  </a:ln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0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"/>
            <p:cNvSpPr/>
            <p:nvPr/>
          </p:nvSpPr>
          <p:spPr>
            <a:xfrm>
              <a:off x="8410454" y="4103469"/>
              <a:ext cx="192913" cy="134843"/>
            </a:xfrm>
            <a:custGeom>
              <a:rect b="b" l="l" r="r" t="t"/>
              <a:pathLst>
                <a:path extrusionOk="0" h="3929" w="5621">
                  <a:moveTo>
                    <a:pt x="3590" y="86"/>
                  </a:moveTo>
                  <a:cubicBezTo>
                    <a:pt x="3425" y="86"/>
                    <a:pt x="3265" y="128"/>
                    <a:pt x="3104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7" y="1239"/>
                  </a:cubicBezTo>
                  <a:cubicBezTo>
                    <a:pt x="2006" y="1239"/>
                    <a:pt x="1935" y="1235"/>
                    <a:pt x="1864" y="1235"/>
                  </a:cubicBezTo>
                  <a:cubicBezTo>
                    <a:pt x="1741" y="1235"/>
                    <a:pt x="1619" y="1246"/>
                    <a:pt x="1501" y="1309"/>
                  </a:cubicBezTo>
                  <a:cubicBezTo>
                    <a:pt x="1163" y="1467"/>
                    <a:pt x="1095" y="1840"/>
                    <a:pt x="745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21" y="3893"/>
                  </a:lnTo>
                  <a:cubicBezTo>
                    <a:pt x="626" y="3918"/>
                    <a:pt x="632" y="3929"/>
                    <a:pt x="638" y="3929"/>
                  </a:cubicBezTo>
                  <a:cubicBezTo>
                    <a:pt x="675" y="3929"/>
                    <a:pt x="736" y="3563"/>
                    <a:pt x="813" y="3476"/>
                  </a:cubicBezTo>
                  <a:cubicBezTo>
                    <a:pt x="1039" y="3273"/>
                    <a:pt x="1411" y="3374"/>
                    <a:pt x="1659" y="3216"/>
                  </a:cubicBezTo>
                  <a:cubicBezTo>
                    <a:pt x="1964" y="3013"/>
                    <a:pt x="2461" y="2900"/>
                    <a:pt x="2675" y="2573"/>
                  </a:cubicBezTo>
                  <a:cubicBezTo>
                    <a:pt x="2743" y="2472"/>
                    <a:pt x="2731" y="2246"/>
                    <a:pt x="2822" y="2167"/>
                  </a:cubicBezTo>
                  <a:cubicBezTo>
                    <a:pt x="2867" y="2128"/>
                    <a:pt x="2929" y="2116"/>
                    <a:pt x="2999" y="2116"/>
                  </a:cubicBezTo>
                  <a:cubicBezTo>
                    <a:pt x="3105" y="2116"/>
                    <a:pt x="3230" y="2143"/>
                    <a:pt x="3346" y="2143"/>
                  </a:cubicBezTo>
                  <a:cubicBezTo>
                    <a:pt x="3418" y="2143"/>
                    <a:pt x="3486" y="2133"/>
                    <a:pt x="3544" y="2099"/>
                  </a:cubicBezTo>
                  <a:cubicBezTo>
                    <a:pt x="3928" y="1896"/>
                    <a:pt x="3826" y="1501"/>
                    <a:pt x="4052" y="1275"/>
                  </a:cubicBezTo>
                  <a:cubicBezTo>
                    <a:pt x="4242" y="1060"/>
                    <a:pt x="4550" y="1039"/>
                    <a:pt x="4867" y="1039"/>
                  </a:cubicBezTo>
                  <a:cubicBezTo>
                    <a:pt x="4944" y="1039"/>
                    <a:pt x="5021" y="1041"/>
                    <a:pt x="5097" y="1041"/>
                  </a:cubicBezTo>
                  <a:cubicBezTo>
                    <a:pt x="5285" y="1041"/>
                    <a:pt x="5467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0" y="86"/>
                    <a:pt x="3590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"/>
            <p:cNvSpPr/>
            <p:nvPr/>
          </p:nvSpPr>
          <p:spPr>
            <a:xfrm>
              <a:off x="7545281" y="3999857"/>
              <a:ext cx="962024" cy="845302"/>
            </a:xfrm>
            <a:custGeom>
              <a:rect b="b" l="l" r="r" t="t"/>
              <a:pathLst>
                <a:path extrusionOk="0" h="24630" w="28031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1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3" y="24143"/>
                  </a:cubicBezTo>
                  <a:cubicBezTo>
                    <a:pt x="17660" y="23432"/>
                    <a:pt x="20177" y="22699"/>
                    <a:pt x="22885" y="20871"/>
                  </a:cubicBezTo>
                  <a:cubicBezTo>
                    <a:pt x="25266" y="19156"/>
                    <a:pt x="27591" y="16402"/>
                    <a:pt x="27782" y="13186"/>
                  </a:cubicBezTo>
                  <a:cubicBezTo>
                    <a:pt x="28031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3"/>
            <p:cNvSpPr/>
            <p:nvPr/>
          </p:nvSpPr>
          <p:spPr>
            <a:xfrm>
              <a:off x="8405821" y="4132126"/>
              <a:ext cx="106529" cy="127053"/>
            </a:xfrm>
            <a:custGeom>
              <a:rect b="b" l="l" r="r" t="t"/>
              <a:pathLst>
                <a:path extrusionOk="0" h="3702" w="3104">
                  <a:moveTo>
                    <a:pt x="0" y="0"/>
                  </a:moveTo>
                  <a:lnTo>
                    <a:pt x="474" y="959"/>
                  </a:lnTo>
                  <a:cubicBezTo>
                    <a:pt x="643" y="1275"/>
                    <a:pt x="835" y="1580"/>
                    <a:pt x="1050" y="1873"/>
                  </a:cubicBezTo>
                  <a:cubicBezTo>
                    <a:pt x="1253" y="2144"/>
                    <a:pt x="1433" y="2449"/>
                    <a:pt x="1557" y="2765"/>
                  </a:cubicBezTo>
                  <a:cubicBezTo>
                    <a:pt x="1557" y="2686"/>
                    <a:pt x="1569" y="2596"/>
                    <a:pt x="1557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5"/>
                    <a:pt x="1461" y="2115"/>
                    <a:pt x="1440" y="2055"/>
                  </a:cubicBezTo>
                  <a:lnTo>
                    <a:pt x="1440" y="2055"/>
                  </a:lnTo>
                  <a:cubicBezTo>
                    <a:pt x="1537" y="2182"/>
                    <a:pt x="1630" y="2307"/>
                    <a:pt x="1749" y="2426"/>
                  </a:cubicBezTo>
                  <a:cubicBezTo>
                    <a:pt x="1896" y="2584"/>
                    <a:pt x="2054" y="2754"/>
                    <a:pt x="2223" y="2900"/>
                  </a:cubicBezTo>
                  <a:lnTo>
                    <a:pt x="3103" y="3702"/>
                  </a:lnTo>
                  <a:lnTo>
                    <a:pt x="2641" y="2630"/>
                  </a:lnTo>
                  <a:cubicBezTo>
                    <a:pt x="2539" y="2426"/>
                    <a:pt x="2460" y="2212"/>
                    <a:pt x="2359" y="2009"/>
                  </a:cubicBezTo>
                  <a:cubicBezTo>
                    <a:pt x="2234" y="1828"/>
                    <a:pt x="2110" y="1648"/>
                    <a:pt x="1986" y="1467"/>
                  </a:cubicBezTo>
                  <a:cubicBezTo>
                    <a:pt x="1715" y="1140"/>
                    <a:pt x="1411" y="835"/>
                    <a:pt x="1095" y="542"/>
                  </a:cubicBezTo>
                  <a:lnTo>
                    <a:pt x="1095" y="542"/>
                  </a:lnTo>
                  <a:cubicBezTo>
                    <a:pt x="1206" y="764"/>
                    <a:pt x="1321" y="987"/>
                    <a:pt x="1438" y="1203"/>
                  </a:cubicBezTo>
                  <a:lnTo>
                    <a:pt x="1438" y="1203"/>
                  </a:lnTo>
                  <a:lnTo>
                    <a:pt x="1354" y="1106"/>
                  </a:lnTo>
                  <a:lnTo>
                    <a:pt x="82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"/>
            <p:cNvSpPr/>
            <p:nvPr/>
          </p:nvSpPr>
          <p:spPr>
            <a:xfrm>
              <a:off x="8458468" y="4141015"/>
              <a:ext cx="40326" cy="6510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cubicBezTo>
                    <a:pt x="12" y="125"/>
                    <a:pt x="46" y="249"/>
                    <a:pt x="102" y="373"/>
                  </a:cubicBezTo>
                  <a:cubicBezTo>
                    <a:pt x="136" y="486"/>
                    <a:pt x="193" y="588"/>
                    <a:pt x="249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43" y="1197"/>
                  </a:lnTo>
                  <a:cubicBezTo>
                    <a:pt x="576" y="1253"/>
                    <a:pt x="610" y="1287"/>
                    <a:pt x="644" y="1355"/>
                  </a:cubicBezTo>
                  <a:cubicBezTo>
                    <a:pt x="712" y="1457"/>
                    <a:pt x="779" y="1558"/>
                    <a:pt x="858" y="1648"/>
                  </a:cubicBezTo>
                  <a:cubicBezTo>
                    <a:pt x="937" y="1761"/>
                    <a:pt x="1050" y="1840"/>
                    <a:pt x="1174" y="1897"/>
                  </a:cubicBezTo>
                  <a:cubicBezTo>
                    <a:pt x="1174" y="1885"/>
                    <a:pt x="1152" y="1739"/>
                    <a:pt x="1152" y="1524"/>
                  </a:cubicBezTo>
                  <a:cubicBezTo>
                    <a:pt x="1141" y="1400"/>
                    <a:pt x="1129" y="1276"/>
                    <a:pt x="1095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15" y="746"/>
                  </a:lnTo>
                  <a:cubicBezTo>
                    <a:pt x="768" y="509"/>
                    <a:pt x="576" y="317"/>
                    <a:pt x="339" y="170"/>
                  </a:cubicBezTo>
                  <a:cubicBezTo>
                    <a:pt x="238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3"/>
            <p:cNvSpPr/>
            <p:nvPr/>
          </p:nvSpPr>
          <p:spPr>
            <a:xfrm>
              <a:off x="8482869" y="4132126"/>
              <a:ext cx="32570" cy="60815"/>
            </a:xfrm>
            <a:custGeom>
              <a:rect b="b" l="l" r="r" t="t"/>
              <a:pathLst>
                <a:path extrusionOk="0" h="1772" w="949">
                  <a:moveTo>
                    <a:pt x="23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75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49" y="1546"/>
                    <a:pt x="937" y="1433"/>
                  </a:cubicBezTo>
                  <a:cubicBezTo>
                    <a:pt x="915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5" y="192"/>
                  </a:cubicBezTo>
                  <a:cubicBezTo>
                    <a:pt x="226" y="113"/>
                    <a:pt x="125" y="45"/>
                    <a:pt x="23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3"/>
            <p:cNvSpPr/>
            <p:nvPr/>
          </p:nvSpPr>
          <p:spPr>
            <a:xfrm>
              <a:off x="8491003" y="4087201"/>
              <a:ext cx="67439" cy="134020"/>
            </a:xfrm>
            <a:custGeom>
              <a:rect b="b" l="l" r="r" t="t"/>
              <a:pathLst>
                <a:path extrusionOk="0" h="3905" w="1965">
                  <a:moveTo>
                    <a:pt x="1" y="0"/>
                  </a:moveTo>
                  <a:lnTo>
                    <a:pt x="238" y="655"/>
                  </a:lnTo>
                  <a:cubicBezTo>
                    <a:pt x="271" y="770"/>
                    <a:pt x="317" y="880"/>
                    <a:pt x="370" y="989"/>
                  </a:cubicBezTo>
                  <a:lnTo>
                    <a:pt x="370" y="989"/>
                  </a:lnTo>
                  <a:lnTo>
                    <a:pt x="362" y="982"/>
                  </a:lnTo>
                  <a:lnTo>
                    <a:pt x="170" y="779"/>
                  </a:lnTo>
                  <a:lnTo>
                    <a:pt x="170" y="779"/>
                  </a:lnTo>
                  <a:cubicBezTo>
                    <a:pt x="204" y="869"/>
                    <a:pt x="204" y="948"/>
                    <a:pt x="260" y="1027"/>
                  </a:cubicBezTo>
                  <a:cubicBezTo>
                    <a:pt x="305" y="1117"/>
                    <a:pt x="351" y="1196"/>
                    <a:pt x="407" y="1275"/>
                  </a:cubicBezTo>
                  <a:cubicBezTo>
                    <a:pt x="520" y="1433"/>
                    <a:pt x="633" y="1569"/>
                    <a:pt x="723" y="1716"/>
                  </a:cubicBezTo>
                  <a:cubicBezTo>
                    <a:pt x="802" y="1874"/>
                    <a:pt x="892" y="2032"/>
                    <a:pt x="971" y="2189"/>
                  </a:cubicBezTo>
                  <a:cubicBezTo>
                    <a:pt x="1061" y="2359"/>
                    <a:pt x="1152" y="2517"/>
                    <a:pt x="1242" y="2675"/>
                  </a:cubicBezTo>
                  <a:lnTo>
                    <a:pt x="1964" y="3905"/>
                  </a:lnTo>
                  <a:lnTo>
                    <a:pt x="1693" y="2494"/>
                  </a:lnTo>
                  <a:lnTo>
                    <a:pt x="1637" y="2178"/>
                  </a:lnTo>
                  <a:cubicBezTo>
                    <a:pt x="1603" y="2088"/>
                    <a:pt x="1569" y="1998"/>
                    <a:pt x="1524" y="1896"/>
                  </a:cubicBezTo>
                  <a:cubicBezTo>
                    <a:pt x="1445" y="1727"/>
                    <a:pt x="1355" y="1546"/>
                    <a:pt x="1242" y="1388"/>
                  </a:cubicBezTo>
                  <a:lnTo>
                    <a:pt x="1221" y="1355"/>
                  </a:lnTo>
                  <a:lnTo>
                    <a:pt x="1221" y="1355"/>
                  </a:lnTo>
                  <a:cubicBezTo>
                    <a:pt x="1346" y="1440"/>
                    <a:pt x="1479" y="1533"/>
                    <a:pt x="1603" y="1637"/>
                  </a:cubicBezTo>
                  <a:cubicBezTo>
                    <a:pt x="1660" y="1682"/>
                    <a:pt x="1727" y="1738"/>
                    <a:pt x="1795" y="1795"/>
                  </a:cubicBezTo>
                  <a:cubicBezTo>
                    <a:pt x="1840" y="1862"/>
                    <a:pt x="1919" y="1919"/>
                    <a:pt x="1896" y="2009"/>
                  </a:cubicBezTo>
                  <a:cubicBezTo>
                    <a:pt x="1953" y="1930"/>
                    <a:pt x="1908" y="1817"/>
                    <a:pt x="1874" y="1738"/>
                  </a:cubicBezTo>
                  <a:cubicBezTo>
                    <a:pt x="1840" y="1659"/>
                    <a:pt x="1784" y="1580"/>
                    <a:pt x="1739" y="1501"/>
                  </a:cubicBezTo>
                  <a:cubicBezTo>
                    <a:pt x="1637" y="1354"/>
                    <a:pt x="1524" y="1219"/>
                    <a:pt x="1400" y="1084"/>
                  </a:cubicBezTo>
                  <a:cubicBezTo>
                    <a:pt x="1276" y="948"/>
                    <a:pt x="1152" y="824"/>
                    <a:pt x="1028" y="700"/>
                  </a:cubicBezTo>
                  <a:cubicBezTo>
                    <a:pt x="892" y="576"/>
                    <a:pt x="745" y="452"/>
                    <a:pt x="576" y="3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"/>
            <p:cNvSpPr/>
            <p:nvPr/>
          </p:nvSpPr>
          <p:spPr>
            <a:xfrm>
              <a:off x="8545229" y="4102679"/>
              <a:ext cx="26358" cy="48460"/>
            </a:xfrm>
            <a:custGeom>
              <a:rect b="b" l="l" r="r" t="t"/>
              <a:pathLst>
                <a:path extrusionOk="0" h="1412" w="768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28" y="1107"/>
                    <a:pt x="452" y="1219"/>
                  </a:cubicBezTo>
                  <a:cubicBezTo>
                    <a:pt x="565" y="1321"/>
                    <a:pt x="655" y="1411"/>
                    <a:pt x="655" y="1411"/>
                  </a:cubicBezTo>
                  <a:cubicBezTo>
                    <a:pt x="723" y="1321"/>
                    <a:pt x="757" y="1231"/>
                    <a:pt x="757" y="1129"/>
                  </a:cubicBezTo>
                  <a:cubicBezTo>
                    <a:pt x="768" y="926"/>
                    <a:pt x="723" y="734"/>
                    <a:pt x="632" y="565"/>
                  </a:cubicBezTo>
                  <a:cubicBezTo>
                    <a:pt x="553" y="407"/>
                    <a:pt x="429" y="272"/>
                    <a:pt x="283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"/>
            <p:cNvSpPr/>
            <p:nvPr/>
          </p:nvSpPr>
          <p:spPr>
            <a:xfrm>
              <a:off x="8571552" y="4106935"/>
              <a:ext cx="23269" cy="39159"/>
            </a:xfrm>
            <a:custGeom>
              <a:rect b="b" l="l" r="r" t="t"/>
              <a:pathLst>
                <a:path extrusionOk="0" h="1141" w="678">
                  <a:moveTo>
                    <a:pt x="35" y="1"/>
                  </a:moveTo>
                  <a:cubicBezTo>
                    <a:pt x="1" y="80"/>
                    <a:pt x="1" y="159"/>
                    <a:pt x="1" y="249"/>
                  </a:cubicBezTo>
                  <a:cubicBezTo>
                    <a:pt x="1" y="396"/>
                    <a:pt x="35" y="531"/>
                    <a:pt x="91" y="667"/>
                  </a:cubicBezTo>
                  <a:cubicBezTo>
                    <a:pt x="148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31" y="1141"/>
                  </a:cubicBezTo>
                  <a:cubicBezTo>
                    <a:pt x="588" y="1073"/>
                    <a:pt x="621" y="994"/>
                    <a:pt x="644" y="904"/>
                  </a:cubicBezTo>
                  <a:cubicBezTo>
                    <a:pt x="678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"/>
            <p:cNvSpPr/>
            <p:nvPr/>
          </p:nvSpPr>
          <p:spPr>
            <a:xfrm>
              <a:off x="7703668" y="4204919"/>
              <a:ext cx="16302" cy="24813"/>
            </a:xfrm>
            <a:custGeom>
              <a:rect b="b" l="l" r="r" t="t"/>
              <a:pathLst>
                <a:path extrusionOk="0" h="723" w="475">
                  <a:moveTo>
                    <a:pt x="238" y="1"/>
                  </a:moveTo>
                  <a:cubicBezTo>
                    <a:pt x="102" y="1"/>
                    <a:pt x="1" y="159"/>
                    <a:pt x="1" y="362"/>
                  </a:cubicBezTo>
                  <a:cubicBezTo>
                    <a:pt x="1" y="554"/>
                    <a:pt x="102" y="723"/>
                    <a:pt x="238" y="723"/>
                  </a:cubicBezTo>
                  <a:cubicBezTo>
                    <a:pt x="373" y="723"/>
                    <a:pt x="475" y="554"/>
                    <a:pt x="475" y="362"/>
                  </a:cubicBezTo>
                  <a:cubicBezTo>
                    <a:pt x="475" y="159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"/>
            <p:cNvSpPr/>
            <p:nvPr/>
          </p:nvSpPr>
          <p:spPr>
            <a:xfrm>
              <a:off x="7716469" y="4187862"/>
              <a:ext cx="23715" cy="19425"/>
            </a:xfrm>
            <a:custGeom>
              <a:rect b="b" l="l" r="r" t="t"/>
              <a:pathLst>
                <a:path extrusionOk="0" h="566" w="691">
                  <a:moveTo>
                    <a:pt x="404" y="0"/>
                  </a:moveTo>
                  <a:cubicBezTo>
                    <a:pt x="397" y="0"/>
                    <a:pt x="391" y="1"/>
                    <a:pt x="384" y="1"/>
                  </a:cubicBezTo>
                  <a:cubicBezTo>
                    <a:pt x="124" y="1"/>
                    <a:pt x="0" y="328"/>
                    <a:pt x="203" y="498"/>
                  </a:cubicBezTo>
                  <a:cubicBezTo>
                    <a:pt x="257" y="545"/>
                    <a:pt x="320" y="566"/>
                    <a:pt x="381" y="566"/>
                  </a:cubicBezTo>
                  <a:cubicBezTo>
                    <a:pt x="539" y="566"/>
                    <a:pt x="690" y="428"/>
                    <a:pt x="666" y="249"/>
                  </a:cubicBezTo>
                  <a:cubicBezTo>
                    <a:pt x="655" y="110"/>
                    <a:pt x="542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"/>
            <p:cNvSpPr/>
            <p:nvPr/>
          </p:nvSpPr>
          <p:spPr>
            <a:xfrm>
              <a:off x="7751304" y="4158449"/>
              <a:ext cx="31025" cy="29481"/>
            </a:xfrm>
            <a:custGeom>
              <a:rect b="b" l="l" r="r" t="t"/>
              <a:pathLst>
                <a:path extrusionOk="0" h="859" w="904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01" y="858"/>
                    <a:pt x="904" y="666"/>
                    <a:pt x="904" y="429"/>
                  </a:cubicBezTo>
                  <a:cubicBezTo>
                    <a:pt x="904" y="192"/>
                    <a:pt x="701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"/>
            <p:cNvSpPr/>
            <p:nvPr/>
          </p:nvSpPr>
          <p:spPr>
            <a:xfrm>
              <a:off x="7751304" y="4204919"/>
              <a:ext cx="31025" cy="24813"/>
            </a:xfrm>
            <a:custGeom>
              <a:rect b="b" l="l" r="r" t="t"/>
              <a:pathLst>
                <a:path extrusionOk="0" h="723" w="904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01" y="723"/>
                    <a:pt x="904" y="554"/>
                    <a:pt x="904" y="362"/>
                  </a:cubicBezTo>
                  <a:cubicBezTo>
                    <a:pt x="904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"/>
            <p:cNvSpPr/>
            <p:nvPr/>
          </p:nvSpPr>
          <p:spPr>
            <a:xfrm>
              <a:off x="7800897" y="4173173"/>
              <a:ext cx="9713" cy="14758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15" y="429"/>
                    <a:pt x="282" y="328"/>
                    <a:pt x="282" y="215"/>
                  </a:cubicBezTo>
                  <a:cubicBezTo>
                    <a:pt x="282" y="91"/>
                    <a:pt x="215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"/>
            <p:cNvSpPr/>
            <p:nvPr/>
          </p:nvSpPr>
          <p:spPr>
            <a:xfrm>
              <a:off x="7826843" y="4127081"/>
              <a:ext cx="21725" cy="31403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"/>
            <p:cNvSpPr/>
            <p:nvPr/>
          </p:nvSpPr>
          <p:spPr>
            <a:xfrm>
              <a:off x="7860133" y="4106558"/>
              <a:ext cx="36825" cy="43037"/>
            </a:xfrm>
            <a:custGeom>
              <a:rect b="b" l="l" r="r" t="t"/>
              <a:pathLst>
                <a:path extrusionOk="0" h="1254" w="1073">
                  <a:moveTo>
                    <a:pt x="531" y="1"/>
                  </a:moveTo>
                  <a:cubicBezTo>
                    <a:pt x="238" y="1"/>
                    <a:pt x="1" y="283"/>
                    <a:pt x="1" y="621"/>
                  </a:cubicBezTo>
                  <a:cubicBezTo>
                    <a:pt x="1" y="971"/>
                    <a:pt x="238" y="1253"/>
                    <a:pt x="531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3"/>
            <p:cNvSpPr/>
            <p:nvPr/>
          </p:nvSpPr>
          <p:spPr>
            <a:xfrm>
              <a:off x="7851999" y="4180517"/>
              <a:ext cx="26392" cy="22720"/>
            </a:xfrm>
            <a:custGeom>
              <a:rect b="b" l="l" r="r" t="t"/>
              <a:pathLst>
                <a:path extrusionOk="0" h="662" w="769">
                  <a:moveTo>
                    <a:pt x="441" y="1"/>
                  </a:moveTo>
                  <a:cubicBezTo>
                    <a:pt x="147" y="1"/>
                    <a:pt x="1" y="351"/>
                    <a:pt x="193" y="554"/>
                  </a:cubicBezTo>
                  <a:cubicBezTo>
                    <a:pt x="263" y="628"/>
                    <a:pt x="351" y="662"/>
                    <a:pt x="437" y="662"/>
                  </a:cubicBezTo>
                  <a:cubicBezTo>
                    <a:pt x="599" y="662"/>
                    <a:pt x="753" y="542"/>
                    <a:pt x="768" y="351"/>
                  </a:cubicBezTo>
                  <a:cubicBezTo>
                    <a:pt x="768" y="159"/>
                    <a:pt x="621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"/>
            <p:cNvSpPr/>
            <p:nvPr/>
          </p:nvSpPr>
          <p:spPr>
            <a:xfrm>
              <a:off x="7785384" y="4118947"/>
              <a:ext cx="25603" cy="21793"/>
            </a:xfrm>
            <a:custGeom>
              <a:rect b="b" l="l" r="r" t="t"/>
              <a:pathLst>
                <a:path extrusionOk="0" h="635" w="746">
                  <a:moveTo>
                    <a:pt x="418" y="1"/>
                  </a:moveTo>
                  <a:cubicBezTo>
                    <a:pt x="148" y="1"/>
                    <a:pt x="1" y="328"/>
                    <a:pt x="181" y="531"/>
                  </a:cubicBezTo>
                  <a:cubicBezTo>
                    <a:pt x="249" y="603"/>
                    <a:pt x="335" y="635"/>
                    <a:pt x="419" y="635"/>
                  </a:cubicBezTo>
                  <a:cubicBezTo>
                    <a:pt x="573" y="635"/>
                    <a:pt x="720" y="526"/>
                    <a:pt x="734" y="350"/>
                  </a:cubicBezTo>
                  <a:cubicBezTo>
                    <a:pt x="746" y="170"/>
                    <a:pt x="599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"/>
            <p:cNvSpPr/>
            <p:nvPr/>
          </p:nvSpPr>
          <p:spPr>
            <a:xfrm>
              <a:off x="7678889" y="4267656"/>
              <a:ext cx="16302" cy="11257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02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"/>
            <p:cNvSpPr/>
            <p:nvPr/>
          </p:nvSpPr>
          <p:spPr>
            <a:xfrm>
              <a:off x="7708336" y="4253310"/>
              <a:ext cx="22445" cy="18121"/>
            </a:xfrm>
            <a:custGeom>
              <a:rect b="b" l="l" r="r" t="t"/>
              <a:pathLst>
                <a:path extrusionOk="0" h="528" w="654">
                  <a:moveTo>
                    <a:pt x="384" y="0"/>
                  </a:moveTo>
                  <a:cubicBezTo>
                    <a:pt x="377" y="0"/>
                    <a:pt x="369" y="1"/>
                    <a:pt x="361" y="1"/>
                  </a:cubicBezTo>
                  <a:cubicBezTo>
                    <a:pt x="113" y="1"/>
                    <a:pt x="0" y="306"/>
                    <a:pt x="192" y="464"/>
                  </a:cubicBezTo>
                  <a:cubicBezTo>
                    <a:pt x="245" y="508"/>
                    <a:pt x="306" y="527"/>
                    <a:pt x="364" y="527"/>
                  </a:cubicBezTo>
                  <a:cubicBezTo>
                    <a:pt x="515" y="527"/>
                    <a:pt x="654" y="395"/>
                    <a:pt x="621" y="216"/>
                  </a:cubicBezTo>
                  <a:cubicBezTo>
                    <a:pt x="610" y="88"/>
                    <a:pt x="509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"/>
            <p:cNvSpPr/>
            <p:nvPr/>
          </p:nvSpPr>
          <p:spPr>
            <a:xfrm>
              <a:off x="7695157" y="4309492"/>
              <a:ext cx="16680" cy="12424"/>
            </a:xfrm>
            <a:custGeom>
              <a:rect b="b" l="l" r="r" t="t"/>
              <a:pathLst>
                <a:path extrusionOk="0" h="362" w="486">
                  <a:moveTo>
                    <a:pt x="238" y="0"/>
                  </a:moveTo>
                  <a:cubicBezTo>
                    <a:pt x="102" y="0"/>
                    <a:pt x="1" y="79"/>
                    <a:pt x="1" y="181"/>
                  </a:cubicBezTo>
                  <a:cubicBezTo>
                    <a:pt x="1" y="283"/>
                    <a:pt x="102" y="362"/>
                    <a:pt x="238" y="362"/>
                  </a:cubicBezTo>
                  <a:cubicBezTo>
                    <a:pt x="373" y="362"/>
                    <a:pt x="486" y="283"/>
                    <a:pt x="486" y="181"/>
                  </a:cubicBezTo>
                  <a:cubicBezTo>
                    <a:pt x="486" y="79"/>
                    <a:pt x="37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"/>
            <p:cNvSpPr/>
            <p:nvPr/>
          </p:nvSpPr>
          <p:spPr>
            <a:xfrm>
              <a:off x="7667666" y="4348994"/>
              <a:ext cx="11257" cy="9678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57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"/>
            <p:cNvSpPr/>
            <p:nvPr/>
          </p:nvSpPr>
          <p:spPr>
            <a:xfrm>
              <a:off x="7748215" y="4278913"/>
              <a:ext cx="22891" cy="19356"/>
            </a:xfrm>
            <a:custGeom>
              <a:rect b="b" l="l" r="r" t="t"/>
              <a:pathLst>
                <a:path extrusionOk="0" h="564" w="667">
                  <a:moveTo>
                    <a:pt x="384" y="0"/>
                  </a:moveTo>
                  <a:cubicBezTo>
                    <a:pt x="125" y="0"/>
                    <a:pt x="1" y="305"/>
                    <a:pt x="181" y="485"/>
                  </a:cubicBezTo>
                  <a:cubicBezTo>
                    <a:pt x="238" y="539"/>
                    <a:pt x="308" y="563"/>
                    <a:pt x="377" y="563"/>
                  </a:cubicBezTo>
                  <a:cubicBezTo>
                    <a:pt x="524" y="563"/>
                    <a:pt x="666" y="452"/>
                    <a:pt x="666" y="282"/>
                  </a:cubicBezTo>
                  <a:cubicBezTo>
                    <a:pt x="666" y="124"/>
                    <a:pt x="542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"/>
            <p:cNvSpPr/>
            <p:nvPr/>
          </p:nvSpPr>
          <p:spPr>
            <a:xfrm>
              <a:off x="7645599" y="4303692"/>
              <a:ext cx="8546" cy="5834"/>
            </a:xfrm>
            <a:custGeom>
              <a:rect b="b" l="l" r="r" t="t"/>
              <a:pathLst>
                <a:path extrusionOk="0" h="170" w="249">
                  <a:moveTo>
                    <a:pt x="124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4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"/>
            <p:cNvSpPr/>
            <p:nvPr/>
          </p:nvSpPr>
          <p:spPr>
            <a:xfrm>
              <a:off x="7821798" y="4238621"/>
              <a:ext cx="34114" cy="29172"/>
            </a:xfrm>
            <a:custGeom>
              <a:rect b="b" l="l" r="r" t="t"/>
              <a:pathLst>
                <a:path extrusionOk="0" h="850" w="994">
                  <a:moveTo>
                    <a:pt x="565" y="0"/>
                  </a:moveTo>
                  <a:cubicBezTo>
                    <a:pt x="192" y="0"/>
                    <a:pt x="1" y="452"/>
                    <a:pt x="271" y="723"/>
                  </a:cubicBezTo>
                  <a:cubicBezTo>
                    <a:pt x="355" y="810"/>
                    <a:pt x="460" y="849"/>
                    <a:pt x="564" y="849"/>
                  </a:cubicBezTo>
                  <a:cubicBezTo>
                    <a:pt x="782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"/>
            <p:cNvSpPr/>
            <p:nvPr/>
          </p:nvSpPr>
          <p:spPr>
            <a:xfrm>
              <a:off x="7792763" y="4229320"/>
              <a:ext cx="18224" cy="15547"/>
            </a:xfrm>
            <a:custGeom>
              <a:rect b="b" l="l" r="r" t="t"/>
              <a:pathLst>
                <a:path extrusionOk="0" h="453" w="531">
                  <a:moveTo>
                    <a:pt x="294" y="1"/>
                  </a:moveTo>
                  <a:cubicBezTo>
                    <a:pt x="102" y="1"/>
                    <a:pt x="0" y="226"/>
                    <a:pt x="124" y="373"/>
                  </a:cubicBezTo>
                  <a:cubicBezTo>
                    <a:pt x="171" y="428"/>
                    <a:pt x="234" y="453"/>
                    <a:pt x="295" y="453"/>
                  </a:cubicBezTo>
                  <a:cubicBezTo>
                    <a:pt x="398" y="453"/>
                    <a:pt x="498" y="384"/>
                    <a:pt x="519" y="271"/>
                  </a:cubicBezTo>
                  <a:cubicBezTo>
                    <a:pt x="531" y="136"/>
                    <a:pt x="429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"/>
            <p:cNvSpPr/>
            <p:nvPr/>
          </p:nvSpPr>
          <p:spPr>
            <a:xfrm>
              <a:off x="7907769" y="4216931"/>
              <a:ext cx="12424" cy="7001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3"/>
            <p:cNvSpPr/>
            <p:nvPr/>
          </p:nvSpPr>
          <p:spPr>
            <a:xfrm>
              <a:off x="7937971" y="4164249"/>
              <a:ext cx="14003" cy="23681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3"/>
            <p:cNvSpPr/>
            <p:nvPr/>
          </p:nvSpPr>
          <p:spPr>
            <a:xfrm>
              <a:off x="7937971" y="4065133"/>
              <a:ext cx="14003" cy="21313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"/>
            <p:cNvSpPr/>
            <p:nvPr/>
          </p:nvSpPr>
          <p:spPr>
            <a:xfrm>
              <a:off x="7692445" y="4459367"/>
              <a:ext cx="669652" cy="622222"/>
            </a:xfrm>
            <a:custGeom>
              <a:rect b="b" l="l" r="r" t="t"/>
              <a:pathLst>
                <a:path extrusionOk="0" h="18130" w="19512">
                  <a:moveTo>
                    <a:pt x="14896" y="0"/>
                  </a:moveTo>
                  <a:lnTo>
                    <a:pt x="14896" y="0"/>
                  </a:lnTo>
                  <a:cubicBezTo>
                    <a:pt x="13451" y="1591"/>
                    <a:pt x="1411" y="14941"/>
                    <a:pt x="1" y="16419"/>
                  </a:cubicBezTo>
                  <a:cubicBezTo>
                    <a:pt x="88" y="16397"/>
                    <a:pt x="147" y="16385"/>
                    <a:pt x="166" y="16385"/>
                  </a:cubicBezTo>
                  <a:cubicBezTo>
                    <a:pt x="176" y="16385"/>
                    <a:pt x="175" y="16388"/>
                    <a:pt x="159" y="16396"/>
                  </a:cubicBezTo>
                  <a:cubicBezTo>
                    <a:pt x="11" y="16477"/>
                    <a:pt x="2909" y="18129"/>
                    <a:pt x="6585" y="18129"/>
                  </a:cubicBezTo>
                  <a:cubicBezTo>
                    <a:pt x="9068" y="18129"/>
                    <a:pt x="11906" y="17375"/>
                    <a:pt x="14399" y="14873"/>
                  </a:cubicBezTo>
                  <a:cubicBezTo>
                    <a:pt x="19511" y="9739"/>
                    <a:pt x="16205" y="2415"/>
                    <a:pt x="1489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"/>
            <p:cNvSpPr/>
            <p:nvPr/>
          </p:nvSpPr>
          <p:spPr>
            <a:xfrm>
              <a:off x="7689357" y="4453945"/>
              <a:ext cx="784658" cy="756378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06" y="21237"/>
                    <a:pt x="0" y="16690"/>
                    <a:pt x="249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23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"/>
            <p:cNvSpPr/>
            <p:nvPr/>
          </p:nvSpPr>
          <p:spPr>
            <a:xfrm>
              <a:off x="7972840" y="4613498"/>
              <a:ext cx="125886" cy="146409"/>
            </a:xfrm>
            <a:custGeom>
              <a:rect b="b" l="l" r="r" t="t"/>
              <a:pathLst>
                <a:path extrusionOk="0" h="4266" w="3668">
                  <a:moveTo>
                    <a:pt x="3668" y="1"/>
                  </a:moveTo>
                  <a:cubicBezTo>
                    <a:pt x="3420" y="170"/>
                    <a:pt x="3183" y="350"/>
                    <a:pt x="2957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5" y="1411"/>
                    <a:pt x="1817" y="1682"/>
                    <a:pt x="1603" y="1953"/>
                  </a:cubicBezTo>
                  <a:cubicBezTo>
                    <a:pt x="1400" y="2223"/>
                    <a:pt x="1174" y="2494"/>
                    <a:pt x="993" y="2765"/>
                  </a:cubicBezTo>
                  <a:cubicBezTo>
                    <a:pt x="802" y="3036"/>
                    <a:pt x="610" y="3284"/>
                    <a:pt x="474" y="3510"/>
                  </a:cubicBezTo>
                  <a:cubicBezTo>
                    <a:pt x="294" y="3747"/>
                    <a:pt x="147" y="4006"/>
                    <a:pt x="0" y="4266"/>
                  </a:cubicBezTo>
                  <a:cubicBezTo>
                    <a:pt x="249" y="4097"/>
                    <a:pt x="486" y="3916"/>
                    <a:pt x="700" y="3713"/>
                  </a:cubicBezTo>
                  <a:cubicBezTo>
                    <a:pt x="937" y="3521"/>
                    <a:pt x="1151" y="3318"/>
                    <a:pt x="1355" y="3092"/>
                  </a:cubicBezTo>
                  <a:cubicBezTo>
                    <a:pt x="1580" y="2844"/>
                    <a:pt x="1817" y="2573"/>
                    <a:pt x="2043" y="2302"/>
                  </a:cubicBezTo>
                  <a:cubicBezTo>
                    <a:pt x="2257" y="2020"/>
                    <a:pt x="2472" y="1750"/>
                    <a:pt x="2664" y="1479"/>
                  </a:cubicBezTo>
                  <a:cubicBezTo>
                    <a:pt x="2765" y="1355"/>
                    <a:pt x="2844" y="1208"/>
                    <a:pt x="2934" y="1095"/>
                  </a:cubicBezTo>
                  <a:cubicBezTo>
                    <a:pt x="3025" y="982"/>
                    <a:pt x="3115" y="858"/>
                    <a:pt x="3183" y="757"/>
                  </a:cubicBezTo>
                  <a:cubicBezTo>
                    <a:pt x="3363" y="520"/>
                    <a:pt x="3521" y="260"/>
                    <a:pt x="3668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"/>
            <p:cNvSpPr/>
            <p:nvPr/>
          </p:nvSpPr>
          <p:spPr>
            <a:xfrm>
              <a:off x="8099103" y="4592975"/>
              <a:ext cx="42248" cy="53848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lnTo>
                    <a:pt x="1230" y="0"/>
                  </a:ln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50" y="745"/>
                    <a:pt x="293" y="835"/>
                    <a:pt x="248" y="937"/>
                  </a:cubicBezTo>
                  <a:cubicBezTo>
                    <a:pt x="192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4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"/>
            <p:cNvSpPr/>
            <p:nvPr/>
          </p:nvSpPr>
          <p:spPr>
            <a:xfrm>
              <a:off x="6636728" y="3868789"/>
              <a:ext cx="435727" cy="438816"/>
            </a:xfrm>
            <a:custGeom>
              <a:rect b="b" l="l" r="r" t="t"/>
              <a:pathLst>
                <a:path extrusionOk="0" h="12786" w="12696">
                  <a:moveTo>
                    <a:pt x="1" y="0"/>
                  </a:moveTo>
                  <a:lnTo>
                    <a:pt x="1" y="0"/>
                  </a:lnTo>
                  <a:cubicBezTo>
                    <a:pt x="472" y="5187"/>
                    <a:pt x="5881" y="12786"/>
                    <a:pt x="12592" y="12786"/>
                  </a:cubicBezTo>
                  <a:cubicBezTo>
                    <a:pt x="12626" y="12786"/>
                    <a:pt x="12661" y="12785"/>
                    <a:pt x="12696" y="12785"/>
                  </a:cubicBezTo>
                  <a:cubicBezTo>
                    <a:pt x="12549" y="5462"/>
                    <a:pt x="7133" y="587"/>
                    <a:pt x="1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"/>
            <p:cNvSpPr/>
            <p:nvPr/>
          </p:nvSpPr>
          <p:spPr>
            <a:xfrm>
              <a:off x="6643317" y="3885811"/>
              <a:ext cx="512020" cy="508519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63" y="1016"/>
                    <a:pt x="1468" y="1276"/>
                  </a:cubicBezTo>
                  <a:cubicBezTo>
                    <a:pt x="1772" y="1535"/>
                    <a:pt x="2100" y="1840"/>
                    <a:pt x="2461" y="2178"/>
                  </a:cubicBezTo>
                  <a:lnTo>
                    <a:pt x="3386" y="3036"/>
                  </a:lnTo>
                  <a:cubicBezTo>
                    <a:pt x="2867" y="3036"/>
                    <a:pt x="2337" y="3070"/>
                    <a:pt x="1806" y="3138"/>
                  </a:cubicBezTo>
                  <a:cubicBezTo>
                    <a:pt x="2427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09" y="4503"/>
                  </a:cubicBezTo>
                  <a:cubicBezTo>
                    <a:pt x="5067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49" y="5067"/>
                  </a:cubicBezTo>
                  <a:cubicBezTo>
                    <a:pt x="4711" y="4996"/>
                    <a:pt x="4073" y="4953"/>
                    <a:pt x="3434" y="4953"/>
                  </a:cubicBezTo>
                  <a:cubicBezTo>
                    <a:pt x="3362" y="4953"/>
                    <a:pt x="3289" y="4953"/>
                    <a:pt x="3217" y="4954"/>
                  </a:cubicBezTo>
                  <a:cubicBezTo>
                    <a:pt x="3950" y="5135"/>
                    <a:pt x="4695" y="5270"/>
                    <a:pt x="5440" y="5361"/>
                  </a:cubicBezTo>
                  <a:cubicBezTo>
                    <a:pt x="5507" y="5361"/>
                    <a:pt x="5575" y="5315"/>
                    <a:pt x="5586" y="5259"/>
                  </a:cubicBezTo>
                  <a:cubicBezTo>
                    <a:pt x="5586" y="5236"/>
                    <a:pt x="5598" y="5214"/>
                    <a:pt x="5609" y="5191"/>
                  </a:cubicBezTo>
                  <a:cubicBezTo>
                    <a:pt x="5823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3" y="6658"/>
                  </a:cubicBezTo>
                  <a:cubicBezTo>
                    <a:pt x="6895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711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6" y="6749"/>
                  </a:cubicBezTo>
                  <a:lnTo>
                    <a:pt x="5914" y="6794"/>
                  </a:lnTo>
                  <a:cubicBezTo>
                    <a:pt x="6128" y="6828"/>
                    <a:pt x="6342" y="6850"/>
                    <a:pt x="6568" y="6884"/>
                  </a:cubicBezTo>
                  <a:cubicBezTo>
                    <a:pt x="6794" y="6906"/>
                    <a:pt x="7020" y="6929"/>
                    <a:pt x="7234" y="6940"/>
                  </a:cubicBezTo>
                  <a:cubicBezTo>
                    <a:pt x="7268" y="6940"/>
                    <a:pt x="7290" y="6929"/>
                    <a:pt x="7302" y="6918"/>
                  </a:cubicBezTo>
                  <a:lnTo>
                    <a:pt x="7629" y="7234"/>
                  </a:lnTo>
                  <a:cubicBezTo>
                    <a:pt x="7877" y="7493"/>
                    <a:pt x="8125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84" y="8271"/>
                    <a:pt x="7922" y="8271"/>
                  </a:cubicBezTo>
                  <a:cubicBezTo>
                    <a:pt x="8156" y="8271"/>
                    <a:pt x="8390" y="8267"/>
                    <a:pt x="8622" y="8261"/>
                  </a:cubicBezTo>
                  <a:cubicBezTo>
                    <a:pt x="9197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7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8" y="14817"/>
                    <a:pt x="14918" y="14817"/>
                  </a:cubicBezTo>
                  <a:cubicBezTo>
                    <a:pt x="14918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lnTo>
                    <a:pt x="10980" y="7245"/>
                  </a:ln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1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2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4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4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cubicBezTo>
                    <a:pt x="6907" y="6150"/>
                    <a:pt x="6670" y="5902"/>
                    <a:pt x="6433" y="5677"/>
                  </a:cubicBezTo>
                  <a:cubicBezTo>
                    <a:pt x="6173" y="5406"/>
                    <a:pt x="5925" y="5157"/>
                    <a:pt x="5665" y="4909"/>
                  </a:cubicBezTo>
                  <a:cubicBezTo>
                    <a:pt x="5688" y="4808"/>
                    <a:pt x="5711" y="4706"/>
                    <a:pt x="5733" y="4593"/>
                  </a:cubicBezTo>
                  <a:cubicBezTo>
                    <a:pt x="5767" y="4368"/>
                    <a:pt x="5801" y="4142"/>
                    <a:pt x="5823" y="3916"/>
                  </a:cubicBezTo>
                  <a:cubicBezTo>
                    <a:pt x="5846" y="3691"/>
                    <a:pt x="5835" y="3454"/>
                    <a:pt x="5823" y="3228"/>
                  </a:cubicBezTo>
                  <a:cubicBezTo>
                    <a:pt x="5790" y="3002"/>
                    <a:pt x="5767" y="2765"/>
                    <a:pt x="5722" y="2551"/>
                  </a:cubicBezTo>
                  <a:cubicBezTo>
                    <a:pt x="5699" y="2776"/>
                    <a:pt x="5688" y="3002"/>
                    <a:pt x="5677" y="3228"/>
                  </a:cubicBezTo>
                  <a:cubicBezTo>
                    <a:pt x="5665" y="3442"/>
                    <a:pt x="5609" y="3668"/>
                    <a:pt x="5586" y="3882"/>
                  </a:cubicBezTo>
                  <a:cubicBezTo>
                    <a:pt x="5564" y="4108"/>
                    <a:pt x="5496" y="4322"/>
                    <a:pt x="5462" y="4548"/>
                  </a:cubicBezTo>
                  <a:lnTo>
                    <a:pt x="5428" y="4684"/>
                  </a:lnTo>
                  <a:cubicBezTo>
                    <a:pt x="5304" y="4571"/>
                    <a:pt x="5180" y="4447"/>
                    <a:pt x="5067" y="4334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94" y="1389"/>
                    <a:pt x="3815" y="1027"/>
                  </a:cubicBezTo>
                  <a:cubicBezTo>
                    <a:pt x="3781" y="1377"/>
                    <a:pt x="3758" y="1750"/>
                    <a:pt x="3758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12" y="2359"/>
                    <a:pt x="2574" y="2054"/>
                  </a:cubicBezTo>
                  <a:cubicBezTo>
                    <a:pt x="2201" y="1738"/>
                    <a:pt x="1863" y="1434"/>
                    <a:pt x="1535" y="1197"/>
                  </a:cubicBezTo>
                  <a:cubicBezTo>
                    <a:pt x="1219" y="948"/>
                    <a:pt x="949" y="734"/>
                    <a:pt x="712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3"/>
            <p:cNvSpPr/>
            <p:nvPr/>
          </p:nvSpPr>
          <p:spPr>
            <a:xfrm>
              <a:off x="6479886" y="4102679"/>
              <a:ext cx="550356" cy="284684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39" y="3499"/>
                    <a:pt x="384" y="4650"/>
                  </a:cubicBezTo>
                  <a:lnTo>
                    <a:pt x="1" y="4830"/>
                  </a:lnTo>
                  <a:lnTo>
                    <a:pt x="621" y="4954"/>
                  </a:lnTo>
                  <a:cubicBezTo>
                    <a:pt x="3206" y="5609"/>
                    <a:pt x="5372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8" y="8294"/>
                    <a:pt x="14146" y="5899"/>
                    <a:pt x="16036" y="3781"/>
                  </a:cubicBezTo>
                  <a:cubicBezTo>
                    <a:pt x="13862" y="2228"/>
                    <a:pt x="12160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3"/>
            <p:cNvSpPr/>
            <p:nvPr/>
          </p:nvSpPr>
          <p:spPr>
            <a:xfrm>
              <a:off x="6592970" y="4195240"/>
              <a:ext cx="429515" cy="137143"/>
            </a:xfrm>
            <a:custGeom>
              <a:rect b="b" l="l" r="r" t="t"/>
              <a:pathLst>
                <a:path extrusionOk="0" h="3996" w="12515">
                  <a:moveTo>
                    <a:pt x="2348" y="1"/>
                  </a:moveTo>
                  <a:cubicBezTo>
                    <a:pt x="2856" y="328"/>
                    <a:pt x="3386" y="610"/>
                    <a:pt x="3883" y="926"/>
                  </a:cubicBezTo>
                  <a:cubicBezTo>
                    <a:pt x="4007" y="1016"/>
                    <a:pt x="4131" y="1095"/>
                    <a:pt x="4255" y="1174"/>
                  </a:cubicBezTo>
                  <a:cubicBezTo>
                    <a:pt x="4368" y="1264"/>
                    <a:pt x="4481" y="1355"/>
                    <a:pt x="4593" y="1445"/>
                  </a:cubicBezTo>
                  <a:cubicBezTo>
                    <a:pt x="4706" y="1535"/>
                    <a:pt x="4819" y="1637"/>
                    <a:pt x="4921" y="1738"/>
                  </a:cubicBezTo>
                  <a:cubicBezTo>
                    <a:pt x="4943" y="1750"/>
                    <a:pt x="4955" y="1772"/>
                    <a:pt x="4977" y="1795"/>
                  </a:cubicBezTo>
                  <a:cubicBezTo>
                    <a:pt x="4627" y="1817"/>
                    <a:pt x="4278" y="1851"/>
                    <a:pt x="3950" y="1885"/>
                  </a:cubicBezTo>
                  <a:cubicBezTo>
                    <a:pt x="3217" y="1964"/>
                    <a:pt x="2528" y="2043"/>
                    <a:pt x="1953" y="2111"/>
                  </a:cubicBezTo>
                  <a:cubicBezTo>
                    <a:pt x="1366" y="2167"/>
                    <a:pt x="870" y="2246"/>
                    <a:pt x="542" y="2280"/>
                  </a:cubicBez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89" y="2336"/>
                    <a:pt x="1976" y="2303"/>
                  </a:cubicBezTo>
                  <a:cubicBezTo>
                    <a:pt x="2551" y="2269"/>
                    <a:pt x="3239" y="2246"/>
                    <a:pt x="3984" y="2190"/>
                  </a:cubicBezTo>
                  <a:lnTo>
                    <a:pt x="4909" y="2133"/>
                  </a:lnTo>
                  <a:lnTo>
                    <a:pt x="4695" y="2325"/>
                  </a:lnTo>
                  <a:lnTo>
                    <a:pt x="4424" y="2573"/>
                  </a:lnTo>
                  <a:cubicBezTo>
                    <a:pt x="4334" y="2664"/>
                    <a:pt x="4244" y="2754"/>
                    <a:pt x="4153" y="2833"/>
                  </a:cubicBezTo>
                  <a:lnTo>
                    <a:pt x="3871" y="3070"/>
                  </a:lnTo>
                  <a:cubicBezTo>
                    <a:pt x="3781" y="3149"/>
                    <a:pt x="3691" y="3239"/>
                    <a:pt x="3589" y="3318"/>
                  </a:cubicBezTo>
                  <a:cubicBezTo>
                    <a:pt x="3386" y="3476"/>
                    <a:pt x="3183" y="3612"/>
                    <a:pt x="2991" y="3781"/>
                  </a:cubicBezTo>
                  <a:cubicBezTo>
                    <a:pt x="3228" y="3679"/>
                    <a:pt x="3443" y="3555"/>
                    <a:pt x="3668" y="3454"/>
                  </a:cubicBezTo>
                  <a:cubicBezTo>
                    <a:pt x="3781" y="3397"/>
                    <a:pt x="3883" y="3307"/>
                    <a:pt x="3995" y="3250"/>
                  </a:cubicBezTo>
                  <a:cubicBezTo>
                    <a:pt x="4097" y="3183"/>
                    <a:pt x="4199" y="3104"/>
                    <a:pt x="4311" y="3036"/>
                  </a:cubicBezTo>
                  <a:cubicBezTo>
                    <a:pt x="4413" y="2957"/>
                    <a:pt x="4515" y="2878"/>
                    <a:pt x="4616" y="2799"/>
                  </a:cubicBezTo>
                  <a:lnTo>
                    <a:pt x="4909" y="2562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85"/>
                  </a:lnTo>
                  <a:lnTo>
                    <a:pt x="7527" y="1885"/>
                  </a:lnTo>
                  <a:cubicBezTo>
                    <a:pt x="7516" y="1896"/>
                    <a:pt x="7505" y="1919"/>
                    <a:pt x="7494" y="1930"/>
                  </a:cubicBezTo>
                  <a:cubicBezTo>
                    <a:pt x="7392" y="2043"/>
                    <a:pt x="7290" y="2156"/>
                    <a:pt x="7189" y="2269"/>
                  </a:cubicBezTo>
                  <a:cubicBezTo>
                    <a:pt x="7087" y="2382"/>
                    <a:pt x="6974" y="2472"/>
                    <a:pt x="6862" y="2573"/>
                  </a:cubicBezTo>
                  <a:cubicBezTo>
                    <a:pt x="6749" y="2664"/>
                    <a:pt x="6613" y="2754"/>
                    <a:pt x="6489" y="2856"/>
                  </a:cubicBezTo>
                  <a:lnTo>
                    <a:pt x="5722" y="3386"/>
                  </a:lnTo>
                  <a:cubicBezTo>
                    <a:pt x="5462" y="3578"/>
                    <a:pt x="5225" y="3781"/>
                    <a:pt x="5000" y="3995"/>
                  </a:cubicBezTo>
                  <a:cubicBezTo>
                    <a:pt x="5135" y="3916"/>
                    <a:pt x="5271" y="3837"/>
                    <a:pt x="5406" y="3758"/>
                  </a:cubicBezTo>
                  <a:cubicBezTo>
                    <a:pt x="5541" y="3679"/>
                    <a:pt x="5688" y="3623"/>
                    <a:pt x="5812" y="3533"/>
                  </a:cubicBezTo>
                  <a:cubicBezTo>
                    <a:pt x="6083" y="3397"/>
                    <a:pt x="6365" y="3239"/>
                    <a:pt x="6636" y="3081"/>
                  </a:cubicBezTo>
                  <a:cubicBezTo>
                    <a:pt x="6771" y="2991"/>
                    <a:pt x="6895" y="2901"/>
                    <a:pt x="7031" y="2810"/>
                  </a:cubicBezTo>
                  <a:cubicBezTo>
                    <a:pt x="7166" y="2720"/>
                    <a:pt x="7290" y="2607"/>
                    <a:pt x="7403" y="2506"/>
                  </a:cubicBezTo>
                  <a:cubicBezTo>
                    <a:pt x="7527" y="2393"/>
                    <a:pt x="7629" y="2269"/>
                    <a:pt x="7742" y="2145"/>
                  </a:cubicBezTo>
                  <a:cubicBezTo>
                    <a:pt x="7821" y="2043"/>
                    <a:pt x="7900" y="1930"/>
                    <a:pt x="7979" y="1829"/>
                  </a:cubicBezTo>
                  <a:lnTo>
                    <a:pt x="8566" y="1750"/>
                  </a:lnTo>
                  <a:cubicBezTo>
                    <a:pt x="9254" y="1671"/>
                    <a:pt x="9908" y="1569"/>
                    <a:pt x="10473" y="1490"/>
                  </a:cubicBezTo>
                  <a:lnTo>
                    <a:pt x="10473" y="1490"/>
                  </a:lnTo>
                  <a:cubicBezTo>
                    <a:pt x="10078" y="1817"/>
                    <a:pt x="9683" y="2145"/>
                    <a:pt x="9288" y="2494"/>
                  </a:cubicBezTo>
                  <a:cubicBezTo>
                    <a:pt x="9039" y="2698"/>
                    <a:pt x="8791" y="2901"/>
                    <a:pt x="8532" y="3104"/>
                  </a:cubicBezTo>
                  <a:cubicBezTo>
                    <a:pt x="8283" y="3318"/>
                    <a:pt x="8046" y="3533"/>
                    <a:pt x="7809" y="3758"/>
                  </a:cubicBezTo>
                  <a:cubicBezTo>
                    <a:pt x="8092" y="3600"/>
                    <a:pt x="8374" y="3431"/>
                    <a:pt x="8656" y="3262"/>
                  </a:cubicBezTo>
                  <a:cubicBezTo>
                    <a:pt x="8938" y="3092"/>
                    <a:pt x="9197" y="2912"/>
                    <a:pt x="9468" y="2731"/>
                  </a:cubicBezTo>
                  <a:cubicBezTo>
                    <a:pt x="9987" y="2325"/>
                    <a:pt x="10506" y="1919"/>
                    <a:pt x="11003" y="1490"/>
                  </a:cubicBezTo>
                  <a:lnTo>
                    <a:pt x="11014" y="1490"/>
                  </a:lnTo>
                  <a:lnTo>
                    <a:pt x="11025" y="1468"/>
                  </a:lnTo>
                  <a:cubicBezTo>
                    <a:pt x="11037" y="1456"/>
                    <a:pt x="11048" y="1422"/>
                    <a:pt x="11059" y="1400"/>
                  </a:cubicBezTo>
                  <a:cubicBezTo>
                    <a:pt x="11420" y="1343"/>
                    <a:pt x="11736" y="1287"/>
                    <a:pt x="11985" y="1264"/>
                  </a:cubicBezTo>
                  <a:lnTo>
                    <a:pt x="12515" y="1163"/>
                  </a:lnTo>
                  <a:lnTo>
                    <a:pt x="12515" y="1163"/>
                  </a:lnTo>
                  <a:lnTo>
                    <a:pt x="11973" y="1185"/>
                  </a:lnTo>
                  <a:cubicBezTo>
                    <a:pt x="11714" y="1208"/>
                    <a:pt x="11387" y="1219"/>
                    <a:pt x="11003" y="1242"/>
                  </a:cubicBezTo>
                  <a:cubicBezTo>
                    <a:pt x="10901" y="1163"/>
                    <a:pt x="10800" y="1061"/>
                    <a:pt x="10698" y="982"/>
                  </a:cubicBezTo>
                  <a:cubicBezTo>
                    <a:pt x="10597" y="903"/>
                    <a:pt x="10473" y="847"/>
                    <a:pt x="10348" y="779"/>
                  </a:cubicBezTo>
                  <a:cubicBezTo>
                    <a:pt x="10236" y="723"/>
                    <a:pt x="10111" y="678"/>
                    <a:pt x="9987" y="633"/>
                  </a:cubicBezTo>
                  <a:lnTo>
                    <a:pt x="9626" y="508"/>
                  </a:lnTo>
                  <a:cubicBezTo>
                    <a:pt x="9378" y="441"/>
                    <a:pt x="9130" y="384"/>
                    <a:pt x="8881" y="350"/>
                  </a:cubicBezTo>
                  <a:cubicBezTo>
                    <a:pt x="8622" y="305"/>
                    <a:pt x="8374" y="271"/>
                    <a:pt x="8125" y="238"/>
                  </a:cubicBezTo>
                  <a:lnTo>
                    <a:pt x="8125" y="238"/>
                  </a:lnTo>
                  <a:cubicBezTo>
                    <a:pt x="8362" y="328"/>
                    <a:pt x="8599" y="407"/>
                    <a:pt x="8836" y="486"/>
                  </a:cubicBezTo>
                  <a:cubicBezTo>
                    <a:pt x="8960" y="542"/>
                    <a:pt x="9073" y="576"/>
                    <a:pt x="9197" y="610"/>
                  </a:cubicBezTo>
                  <a:lnTo>
                    <a:pt x="9547" y="745"/>
                  </a:lnTo>
                  <a:lnTo>
                    <a:pt x="9886" y="881"/>
                  </a:lnTo>
                  <a:lnTo>
                    <a:pt x="10202" y="1050"/>
                  </a:lnTo>
                  <a:cubicBezTo>
                    <a:pt x="10303" y="1118"/>
                    <a:pt x="10405" y="1185"/>
                    <a:pt x="10506" y="1253"/>
                  </a:cubicBezTo>
                  <a:lnTo>
                    <a:pt x="10529" y="1276"/>
                  </a:lnTo>
                  <a:cubicBezTo>
                    <a:pt x="9942" y="1321"/>
                    <a:pt x="9265" y="1366"/>
                    <a:pt x="8532" y="1445"/>
                  </a:cubicBezTo>
                  <a:cubicBezTo>
                    <a:pt x="8351" y="1456"/>
                    <a:pt x="8148" y="1479"/>
                    <a:pt x="7956" y="1501"/>
                  </a:cubicBezTo>
                  <a:cubicBezTo>
                    <a:pt x="7719" y="1377"/>
                    <a:pt x="7471" y="1242"/>
                    <a:pt x="7223" y="1118"/>
                  </a:cubicBezTo>
                  <a:cubicBezTo>
                    <a:pt x="6963" y="994"/>
                    <a:pt x="6726" y="870"/>
                    <a:pt x="6467" y="745"/>
                  </a:cubicBezTo>
                  <a:cubicBezTo>
                    <a:pt x="6218" y="633"/>
                    <a:pt x="5959" y="520"/>
                    <a:pt x="5688" y="418"/>
                  </a:cubicBezTo>
                  <a:cubicBezTo>
                    <a:pt x="5564" y="362"/>
                    <a:pt x="5417" y="328"/>
                    <a:pt x="5282" y="283"/>
                  </a:cubicBezTo>
                  <a:cubicBezTo>
                    <a:pt x="5146" y="238"/>
                    <a:pt x="5011" y="215"/>
                    <a:pt x="4876" y="192"/>
                  </a:cubicBezTo>
                  <a:lnTo>
                    <a:pt x="4876" y="192"/>
                  </a:lnTo>
                  <a:cubicBezTo>
                    <a:pt x="5000" y="260"/>
                    <a:pt x="5135" y="294"/>
                    <a:pt x="5248" y="362"/>
                  </a:cubicBezTo>
                  <a:cubicBezTo>
                    <a:pt x="5372" y="441"/>
                    <a:pt x="5508" y="486"/>
                    <a:pt x="5620" y="565"/>
                  </a:cubicBezTo>
                  <a:cubicBezTo>
                    <a:pt x="5857" y="700"/>
                    <a:pt x="6106" y="847"/>
                    <a:pt x="6343" y="982"/>
                  </a:cubicBezTo>
                  <a:cubicBezTo>
                    <a:pt x="6681" y="1174"/>
                    <a:pt x="7008" y="1366"/>
                    <a:pt x="7347" y="1558"/>
                  </a:cubicBezTo>
                  <a:lnTo>
                    <a:pt x="6241" y="1671"/>
                  </a:lnTo>
                  <a:lnTo>
                    <a:pt x="5406" y="1750"/>
                  </a:lnTo>
                  <a:lnTo>
                    <a:pt x="5158" y="1490"/>
                  </a:lnTo>
                  <a:cubicBezTo>
                    <a:pt x="5034" y="1377"/>
                    <a:pt x="4921" y="1287"/>
                    <a:pt x="4797" y="1185"/>
                  </a:cubicBezTo>
                  <a:cubicBezTo>
                    <a:pt x="4548" y="994"/>
                    <a:pt x="4300" y="824"/>
                    <a:pt x="4029" y="678"/>
                  </a:cubicBezTo>
                  <a:cubicBezTo>
                    <a:pt x="3758" y="542"/>
                    <a:pt x="3476" y="418"/>
                    <a:pt x="3194" y="305"/>
                  </a:cubicBezTo>
                  <a:cubicBezTo>
                    <a:pt x="2912" y="204"/>
                    <a:pt x="2630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"/>
            <p:cNvSpPr/>
            <p:nvPr/>
          </p:nvSpPr>
          <p:spPr>
            <a:xfrm>
              <a:off x="6986449" y="4268445"/>
              <a:ext cx="193290" cy="208906"/>
            </a:xfrm>
            <a:custGeom>
              <a:rect b="b" l="l" r="r" t="t"/>
              <a:pathLst>
                <a:path extrusionOk="0" h="6087" w="5632">
                  <a:moveTo>
                    <a:pt x="1389" y="0"/>
                  </a:moveTo>
                  <a:cubicBezTo>
                    <a:pt x="1242" y="102"/>
                    <a:pt x="1106" y="215"/>
                    <a:pt x="994" y="350"/>
                  </a:cubicBezTo>
                  <a:lnTo>
                    <a:pt x="283" y="1038"/>
                  </a:lnTo>
                  <a:cubicBezTo>
                    <a:pt x="170" y="2189"/>
                    <a:pt x="1" y="3352"/>
                    <a:pt x="700" y="4367"/>
                  </a:cubicBezTo>
                  <a:cubicBezTo>
                    <a:pt x="1061" y="4875"/>
                    <a:pt x="1524" y="5315"/>
                    <a:pt x="2066" y="5631"/>
                  </a:cubicBezTo>
                  <a:cubicBezTo>
                    <a:pt x="2557" y="5938"/>
                    <a:pt x="3075" y="6087"/>
                    <a:pt x="3585" y="6087"/>
                  </a:cubicBezTo>
                  <a:cubicBezTo>
                    <a:pt x="4070" y="6087"/>
                    <a:pt x="4548" y="5952"/>
                    <a:pt x="4988" y="5688"/>
                  </a:cubicBezTo>
                  <a:cubicBezTo>
                    <a:pt x="5631" y="4807"/>
                    <a:pt x="5394" y="3284"/>
                    <a:pt x="4954" y="2381"/>
                  </a:cubicBezTo>
                  <a:cubicBezTo>
                    <a:pt x="4661" y="1828"/>
                    <a:pt x="4255" y="1332"/>
                    <a:pt x="3758" y="948"/>
                  </a:cubicBezTo>
                  <a:cubicBezTo>
                    <a:pt x="3081" y="395"/>
                    <a:pt x="2257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"/>
            <p:cNvSpPr/>
            <p:nvPr/>
          </p:nvSpPr>
          <p:spPr>
            <a:xfrm>
              <a:off x="6998461" y="4266454"/>
              <a:ext cx="158799" cy="157357"/>
            </a:xfrm>
            <a:custGeom>
              <a:rect b="b" l="l" r="r" t="t"/>
              <a:pathLst>
                <a:path extrusionOk="0" h="4585" w="4627">
                  <a:moveTo>
                    <a:pt x="1399" y="0"/>
                  </a:moveTo>
                  <a:cubicBezTo>
                    <a:pt x="870" y="0"/>
                    <a:pt x="394" y="191"/>
                    <a:pt x="170" y="735"/>
                  </a:cubicBezTo>
                  <a:cubicBezTo>
                    <a:pt x="57" y="995"/>
                    <a:pt x="0" y="1288"/>
                    <a:pt x="12" y="1582"/>
                  </a:cubicBezTo>
                  <a:cubicBezTo>
                    <a:pt x="23" y="1830"/>
                    <a:pt x="158" y="2010"/>
                    <a:pt x="215" y="2247"/>
                  </a:cubicBezTo>
                  <a:cubicBezTo>
                    <a:pt x="350" y="2834"/>
                    <a:pt x="170" y="3455"/>
                    <a:pt x="486" y="4008"/>
                  </a:cubicBezTo>
                  <a:cubicBezTo>
                    <a:pt x="581" y="4185"/>
                    <a:pt x="899" y="4399"/>
                    <a:pt x="1118" y="4399"/>
                  </a:cubicBezTo>
                  <a:cubicBezTo>
                    <a:pt x="1262" y="4399"/>
                    <a:pt x="1363" y="4307"/>
                    <a:pt x="1332" y="4053"/>
                  </a:cubicBezTo>
                  <a:lnTo>
                    <a:pt x="1332" y="4053"/>
                  </a:lnTo>
                  <a:cubicBezTo>
                    <a:pt x="1434" y="4285"/>
                    <a:pt x="1680" y="4585"/>
                    <a:pt x="1940" y="4585"/>
                  </a:cubicBezTo>
                  <a:cubicBezTo>
                    <a:pt x="1997" y="4585"/>
                    <a:pt x="2054" y="4570"/>
                    <a:pt x="2111" y="4538"/>
                  </a:cubicBezTo>
                  <a:cubicBezTo>
                    <a:pt x="2393" y="4380"/>
                    <a:pt x="2460" y="3850"/>
                    <a:pt x="2302" y="3602"/>
                  </a:cubicBezTo>
                  <a:lnTo>
                    <a:pt x="2302" y="3602"/>
                  </a:lnTo>
                  <a:cubicBezTo>
                    <a:pt x="2421" y="3666"/>
                    <a:pt x="2548" y="3695"/>
                    <a:pt x="2665" y="3695"/>
                  </a:cubicBezTo>
                  <a:cubicBezTo>
                    <a:pt x="3060" y="3695"/>
                    <a:pt x="3357" y="3367"/>
                    <a:pt x="2957" y="2958"/>
                  </a:cubicBezTo>
                  <a:lnTo>
                    <a:pt x="2957" y="2958"/>
                  </a:lnTo>
                  <a:cubicBezTo>
                    <a:pt x="3094" y="3034"/>
                    <a:pt x="3310" y="3126"/>
                    <a:pt x="3502" y="3126"/>
                  </a:cubicBezTo>
                  <a:cubicBezTo>
                    <a:pt x="3625" y="3126"/>
                    <a:pt x="3739" y="3087"/>
                    <a:pt x="3814" y="2981"/>
                  </a:cubicBezTo>
                  <a:cubicBezTo>
                    <a:pt x="3984" y="2755"/>
                    <a:pt x="3747" y="2507"/>
                    <a:pt x="3623" y="2315"/>
                  </a:cubicBezTo>
                  <a:cubicBezTo>
                    <a:pt x="4627" y="1762"/>
                    <a:pt x="3792" y="871"/>
                    <a:pt x="3115" y="487"/>
                  </a:cubicBezTo>
                  <a:cubicBezTo>
                    <a:pt x="2618" y="205"/>
                    <a:pt x="2065" y="36"/>
                    <a:pt x="1490" y="2"/>
                  </a:cubicBezTo>
                  <a:cubicBezTo>
                    <a:pt x="1459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"/>
            <p:cNvSpPr/>
            <p:nvPr/>
          </p:nvSpPr>
          <p:spPr>
            <a:xfrm>
              <a:off x="7034085" y="4262782"/>
              <a:ext cx="177023" cy="201252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80" y="120"/>
                    <a:pt x="68" y="120"/>
                    <a:pt x="46" y="131"/>
                  </a:cubicBezTo>
                  <a:cubicBezTo>
                    <a:pt x="34" y="143"/>
                    <a:pt x="12" y="154"/>
                    <a:pt x="1" y="165"/>
                  </a:cubicBezTo>
                  <a:cubicBezTo>
                    <a:pt x="869" y="233"/>
                    <a:pt x="1693" y="560"/>
                    <a:pt x="2370" y="1113"/>
                  </a:cubicBezTo>
                  <a:cubicBezTo>
                    <a:pt x="2867" y="1497"/>
                    <a:pt x="3273" y="1993"/>
                    <a:pt x="3566" y="2546"/>
                  </a:cubicBezTo>
                  <a:cubicBezTo>
                    <a:pt x="4006" y="3449"/>
                    <a:pt x="4243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7" y="4431"/>
                    <a:pt x="4582" y="2749"/>
                    <a:pt x="3905" y="1802"/>
                  </a:cubicBezTo>
                  <a:cubicBezTo>
                    <a:pt x="3386" y="1158"/>
                    <a:pt x="2720" y="651"/>
                    <a:pt x="1941" y="357"/>
                  </a:cubicBezTo>
                  <a:cubicBezTo>
                    <a:pt x="1625" y="199"/>
                    <a:pt x="1287" y="86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"/>
            <p:cNvSpPr/>
            <p:nvPr/>
          </p:nvSpPr>
          <p:spPr>
            <a:xfrm>
              <a:off x="7034874" y="4273078"/>
              <a:ext cx="94140" cy="84084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26" y="35"/>
                    <a:pt x="293" y="57"/>
                    <a:pt x="350" y="68"/>
                  </a:cubicBezTo>
                  <a:cubicBezTo>
                    <a:pt x="418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490" y="870"/>
                    <a:pt x="1569" y="960"/>
                  </a:cubicBezTo>
                  <a:cubicBezTo>
                    <a:pt x="1648" y="1050"/>
                    <a:pt x="1738" y="1129"/>
                    <a:pt x="1806" y="1219"/>
                  </a:cubicBezTo>
                  <a:cubicBezTo>
                    <a:pt x="1885" y="1298"/>
                    <a:pt x="1964" y="1389"/>
                    <a:pt x="2031" y="1479"/>
                  </a:cubicBezTo>
                  <a:cubicBezTo>
                    <a:pt x="2167" y="1648"/>
                    <a:pt x="2291" y="1817"/>
                    <a:pt x="2404" y="1953"/>
                  </a:cubicBezTo>
                  <a:cubicBezTo>
                    <a:pt x="2449" y="2032"/>
                    <a:pt x="2505" y="2088"/>
                    <a:pt x="2539" y="2156"/>
                  </a:cubicBezTo>
                  <a:cubicBezTo>
                    <a:pt x="2584" y="2212"/>
                    <a:pt x="2618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63" y="2258"/>
                    <a:pt x="2584" y="2077"/>
                    <a:pt x="2483" y="1908"/>
                  </a:cubicBezTo>
                  <a:cubicBezTo>
                    <a:pt x="2437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76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02" y="768"/>
                    <a:pt x="1523" y="678"/>
                    <a:pt x="1433" y="599"/>
                  </a:cubicBezTo>
                  <a:cubicBezTo>
                    <a:pt x="1343" y="520"/>
                    <a:pt x="1241" y="452"/>
                    <a:pt x="1151" y="384"/>
                  </a:cubicBezTo>
                  <a:cubicBezTo>
                    <a:pt x="1050" y="317"/>
                    <a:pt x="948" y="272"/>
                    <a:pt x="869" y="215"/>
                  </a:cubicBezTo>
                  <a:cubicBezTo>
                    <a:pt x="779" y="170"/>
                    <a:pt x="688" y="125"/>
                    <a:pt x="598" y="91"/>
                  </a:cubicBezTo>
                  <a:cubicBezTo>
                    <a:pt x="519" y="57"/>
                    <a:pt x="440" y="35"/>
                    <a:pt x="350" y="23"/>
                  </a:cubicBezTo>
                  <a:cubicBezTo>
                    <a:pt x="293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"/>
            <p:cNvSpPr/>
            <p:nvPr/>
          </p:nvSpPr>
          <p:spPr>
            <a:xfrm>
              <a:off x="7058109" y="4290135"/>
              <a:ext cx="41459" cy="56182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60" y="327"/>
                    <a:pt x="339" y="406"/>
                    <a:pt x="418" y="497"/>
                  </a:cubicBezTo>
                  <a:cubicBezTo>
                    <a:pt x="497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80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4" y="1264"/>
                    <a:pt x="1027" y="1309"/>
                    <a:pt x="1061" y="1354"/>
                  </a:cubicBezTo>
                  <a:cubicBezTo>
                    <a:pt x="1083" y="1388"/>
                    <a:pt x="1106" y="1422"/>
                    <a:pt x="1117" y="1467"/>
                  </a:cubicBezTo>
                  <a:cubicBezTo>
                    <a:pt x="1140" y="1501"/>
                    <a:pt x="1151" y="1535"/>
                    <a:pt x="1162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196" y="1546"/>
                  </a:cubicBezTo>
                  <a:cubicBezTo>
                    <a:pt x="1185" y="1512"/>
                    <a:pt x="1196" y="1478"/>
                    <a:pt x="1185" y="1445"/>
                  </a:cubicBezTo>
                  <a:cubicBezTo>
                    <a:pt x="1185" y="1388"/>
                    <a:pt x="1174" y="1343"/>
                    <a:pt x="1162" y="1298"/>
                  </a:cubicBezTo>
                  <a:cubicBezTo>
                    <a:pt x="1151" y="1253"/>
                    <a:pt x="1140" y="1185"/>
                    <a:pt x="1129" y="1129"/>
                  </a:cubicBezTo>
                  <a:cubicBezTo>
                    <a:pt x="1106" y="1072"/>
                    <a:pt x="1106" y="1005"/>
                    <a:pt x="1072" y="948"/>
                  </a:cubicBezTo>
                  <a:cubicBezTo>
                    <a:pt x="1038" y="892"/>
                    <a:pt x="1083" y="790"/>
                    <a:pt x="1038" y="734"/>
                  </a:cubicBezTo>
                  <a:cubicBezTo>
                    <a:pt x="1004" y="677"/>
                    <a:pt x="959" y="632"/>
                    <a:pt x="925" y="576"/>
                  </a:cubicBezTo>
                  <a:cubicBezTo>
                    <a:pt x="880" y="519"/>
                    <a:pt x="767" y="531"/>
                    <a:pt x="722" y="474"/>
                  </a:cubicBezTo>
                  <a:cubicBezTo>
                    <a:pt x="688" y="429"/>
                    <a:pt x="564" y="440"/>
                    <a:pt x="519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0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"/>
            <p:cNvSpPr/>
            <p:nvPr/>
          </p:nvSpPr>
          <p:spPr>
            <a:xfrm>
              <a:off x="7054608" y="4292057"/>
              <a:ext cx="29858" cy="51171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46" y="68"/>
                  </a:lnTo>
                  <a:cubicBezTo>
                    <a:pt x="68" y="114"/>
                    <a:pt x="113" y="159"/>
                    <a:pt x="159" y="226"/>
                  </a:cubicBezTo>
                  <a:cubicBezTo>
                    <a:pt x="181" y="260"/>
                    <a:pt x="215" y="294"/>
                    <a:pt x="238" y="328"/>
                  </a:cubicBezTo>
                  <a:cubicBezTo>
                    <a:pt x="271" y="373"/>
                    <a:pt x="294" y="418"/>
                    <a:pt x="317" y="452"/>
                  </a:cubicBezTo>
                  <a:cubicBezTo>
                    <a:pt x="384" y="531"/>
                    <a:pt x="441" y="621"/>
                    <a:pt x="486" y="712"/>
                  </a:cubicBezTo>
                  <a:cubicBezTo>
                    <a:pt x="542" y="802"/>
                    <a:pt x="599" y="892"/>
                    <a:pt x="644" y="994"/>
                  </a:cubicBezTo>
                  <a:cubicBezTo>
                    <a:pt x="655" y="1028"/>
                    <a:pt x="689" y="1073"/>
                    <a:pt x="700" y="1118"/>
                  </a:cubicBezTo>
                  <a:cubicBezTo>
                    <a:pt x="723" y="1152"/>
                    <a:pt x="745" y="1197"/>
                    <a:pt x="757" y="1231"/>
                  </a:cubicBezTo>
                  <a:cubicBezTo>
                    <a:pt x="790" y="1310"/>
                    <a:pt x="813" y="1366"/>
                    <a:pt x="836" y="1411"/>
                  </a:cubicBezTo>
                  <a:cubicBezTo>
                    <a:pt x="858" y="1456"/>
                    <a:pt x="869" y="1490"/>
                    <a:pt x="869" y="1490"/>
                  </a:cubicBezTo>
                  <a:cubicBezTo>
                    <a:pt x="869" y="1456"/>
                    <a:pt x="869" y="1422"/>
                    <a:pt x="869" y="1400"/>
                  </a:cubicBezTo>
                  <a:cubicBezTo>
                    <a:pt x="869" y="1332"/>
                    <a:pt x="858" y="1264"/>
                    <a:pt x="847" y="1197"/>
                  </a:cubicBezTo>
                  <a:cubicBezTo>
                    <a:pt x="836" y="1152"/>
                    <a:pt x="836" y="1107"/>
                    <a:pt x="824" y="1061"/>
                  </a:cubicBezTo>
                  <a:cubicBezTo>
                    <a:pt x="802" y="1016"/>
                    <a:pt x="790" y="971"/>
                    <a:pt x="768" y="926"/>
                  </a:cubicBezTo>
                  <a:cubicBezTo>
                    <a:pt x="757" y="870"/>
                    <a:pt x="734" y="824"/>
                    <a:pt x="712" y="768"/>
                  </a:cubicBezTo>
                  <a:cubicBezTo>
                    <a:pt x="678" y="723"/>
                    <a:pt x="666" y="678"/>
                    <a:pt x="633" y="633"/>
                  </a:cubicBezTo>
                  <a:cubicBezTo>
                    <a:pt x="599" y="587"/>
                    <a:pt x="565" y="542"/>
                    <a:pt x="531" y="486"/>
                  </a:cubicBezTo>
                  <a:cubicBezTo>
                    <a:pt x="508" y="441"/>
                    <a:pt x="475" y="407"/>
                    <a:pt x="429" y="362"/>
                  </a:cubicBezTo>
                  <a:cubicBezTo>
                    <a:pt x="373" y="294"/>
                    <a:pt x="305" y="226"/>
                    <a:pt x="226" y="159"/>
                  </a:cubicBezTo>
                  <a:cubicBezTo>
                    <a:pt x="181" y="114"/>
                    <a:pt x="125" y="80"/>
                    <a:pt x="68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"/>
            <p:cNvSpPr/>
            <p:nvPr/>
          </p:nvSpPr>
          <p:spPr>
            <a:xfrm>
              <a:off x="6826895" y="4259007"/>
              <a:ext cx="225826" cy="191712"/>
            </a:xfrm>
            <a:custGeom>
              <a:rect b="b" l="l" r="r" t="t"/>
              <a:pathLst>
                <a:path extrusionOk="0" h="5586" w="6580">
                  <a:moveTo>
                    <a:pt x="5856" y="1"/>
                  </a:moveTo>
                  <a:cubicBezTo>
                    <a:pt x="5482" y="1"/>
                    <a:pt x="5111" y="31"/>
                    <a:pt x="4751" y="95"/>
                  </a:cubicBezTo>
                  <a:cubicBezTo>
                    <a:pt x="3059" y="377"/>
                    <a:pt x="1129" y="1054"/>
                    <a:pt x="395" y="2747"/>
                  </a:cubicBezTo>
                  <a:cubicBezTo>
                    <a:pt x="0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0" y="5568"/>
                    <a:pt x="1411" y="5579"/>
                  </a:cubicBezTo>
                  <a:cubicBezTo>
                    <a:pt x="1478" y="5583"/>
                    <a:pt x="1545" y="5585"/>
                    <a:pt x="1611" y="5585"/>
                  </a:cubicBezTo>
                  <a:cubicBezTo>
                    <a:pt x="2604" y="5585"/>
                    <a:pt x="3506" y="5122"/>
                    <a:pt x="4288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42" y="50"/>
                    <a:pt x="6331" y="38"/>
                    <a:pt x="6320" y="16"/>
                  </a:cubicBezTo>
                  <a:cubicBezTo>
                    <a:pt x="6165" y="6"/>
                    <a:pt x="6010" y="1"/>
                    <a:pt x="585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"/>
            <p:cNvSpPr/>
            <p:nvPr/>
          </p:nvSpPr>
          <p:spPr>
            <a:xfrm>
              <a:off x="6917122" y="4254511"/>
              <a:ext cx="134431" cy="135564"/>
            </a:xfrm>
            <a:custGeom>
              <a:rect b="b" l="l" r="r" t="t"/>
              <a:pathLst>
                <a:path extrusionOk="0" h="3950" w="3917">
                  <a:moveTo>
                    <a:pt x="3205" y="0"/>
                  </a:moveTo>
                  <a:cubicBezTo>
                    <a:pt x="2574" y="147"/>
                    <a:pt x="1919" y="169"/>
                    <a:pt x="1298" y="271"/>
                  </a:cubicBezTo>
                  <a:cubicBezTo>
                    <a:pt x="949" y="361"/>
                    <a:pt x="407" y="418"/>
                    <a:pt x="226" y="767"/>
                  </a:cubicBezTo>
                  <a:cubicBezTo>
                    <a:pt x="1" y="1185"/>
                    <a:pt x="317" y="1760"/>
                    <a:pt x="768" y="1828"/>
                  </a:cubicBezTo>
                  <a:cubicBezTo>
                    <a:pt x="565" y="1918"/>
                    <a:pt x="226" y="2144"/>
                    <a:pt x="272" y="2392"/>
                  </a:cubicBezTo>
                  <a:cubicBezTo>
                    <a:pt x="328" y="2731"/>
                    <a:pt x="757" y="2765"/>
                    <a:pt x="982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5" y="3583"/>
                    <a:pt x="1033" y="3583"/>
                  </a:cubicBezTo>
                  <a:cubicBezTo>
                    <a:pt x="1129" y="3583"/>
                    <a:pt x="1227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7" y="3943"/>
                    <a:pt x="1650" y="3950"/>
                    <a:pt x="1706" y="3950"/>
                  </a:cubicBezTo>
                  <a:cubicBezTo>
                    <a:pt x="2174" y="3950"/>
                    <a:pt x="2798" y="3442"/>
                    <a:pt x="3070" y="3160"/>
                  </a:cubicBezTo>
                  <a:cubicBezTo>
                    <a:pt x="3736" y="2471"/>
                    <a:pt x="3724" y="1185"/>
                    <a:pt x="3916" y="350"/>
                  </a:cubicBezTo>
                  <a:lnTo>
                    <a:pt x="3205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"/>
            <p:cNvSpPr/>
            <p:nvPr/>
          </p:nvSpPr>
          <p:spPr>
            <a:xfrm>
              <a:off x="6856719" y="4261478"/>
              <a:ext cx="205268" cy="206812"/>
            </a:xfrm>
            <a:custGeom>
              <a:rect b="b" l="l" r="r" t="t"/>
              <a:pathLst>
                <a:path extrusionOk="0" h="6026" w="5981">
                  <a:moveTo>
                    <a:pt x="5484" y="0"/>
                  </a:moveTo>
                  <a:lnTo>
                    <a:pt x="5484" y="0"/>
                  </a:lnTo>
                  <a:cubicBezTo>
                    <a:pt x="5710" y="971"/>
                    <a:pt x="5180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0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1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1" y="6025"/>
                    <a:pt x="1588" y="6025"/>
                  </a:cubicBezTo>
                  <a:cubicBezTo>
                    <a:pt x="1700" y="6025"/>
                    <a:pt x="1811" y="6015"/>
                    <a:pt x="1919" y="5992"/>
                  </a:cubicBezTo>
                  <a:cubicBezTo>
                    <a:pt x="2912" y="5823"/>
                    <a:pt x="3442" y="5552"/>
                    <a:pt x="4255" y="4943"/>
                  </a:cubicBezTo>
                  <a:cubicBezTo>
                    <a:pt x="4807" y="4536"/>
                    <a:pt x="5417" y="3543"/>
                    <a:pt x="5620" y="2855"/>
                  </a:cubicBezTo>
                  <a:cubicBezTo>
                    <a:pt x="5834" y="2110"/>
                    <a:pt x="5981" y="598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"/>
            <p:cNvSpPr/>
            <p:nvPr/>
          </p:nvSpPr>
          <p:spPr>
            <a:xfrm>
              <a:off x="7007350" y="4245210"/>
              <a:ext cx="35693" cy="101107"/>
            </a:xfrm>
            <a:custGeom>
              <a:rect b="b" l="l" r="r" t="t"/>
              <a:pathLst>
                <a:path extrusionOk="0" h="2946" w="1040">
                  <a:moveTo>
                    <a:pt x="1028" y="0"/>
                  </a:moveTo>
                  <a:cubicBezTo>
                    <a:pt x="1028" y="0"/>
                    <a:pt x="1028" y="57"/>
                    <a:pt x="1005" y="136"/>
                  </a:cubicBezTo>
                  <a:cubicBezTo>
                    <a:pt x="994" y="226"/>
                    <a:pt x="960" y="350"/>
                    <a:pt x="938" y="497"/>
                  </a:cubicBezTo>
                  <a:cubicBezTo>
                    <a:pt x="915" y="643"/>
                    <a:pt x="870" y="813"/>
                    <a:pt x="825" y="993"/>
                  </a:cubicBezTo>
                  <a:cubicBezTo>
                    <a:pt x="802" y="1084"/>
                    <a:pt x="780" y="1163"/>
                    <a:pt x="757" y="1264"/>
                  </a:cubicBezTo>
                  <a:cubicBezTo>
                    <a:pt x="734" y="1354"/>
                    <a:pt x="712" y="1445"/>
                    <a:pt x="678" y="1546"/>
                  </a:cubicBezTo>
                  <a:cubicBezTo>
                    <a:pt x="644" y="1636"/>
                    <a:pt x="622" y="1738"/>
                    <a:pt x="588" y="1828"/>
                  </a:cubicBezTo>
                  <a:cubicBezTo>
                    <a:pt x="554" y="1919"/>
                    <a:pt x="520" y="2009"/>
                    <a:pt x="486" y="2088"/>
                  </a:cubicBezTo>
                  <a:cubicBezTo>
                    <a:pt x="464" y="2178"/>
                    <a:pt x="430" y="2268"/>
                    <a:pt x="385" y="2336"/>
                  </a:cubicBezTo>
                  <a:cubicBezTo>
                    <a:pt x="351" y="2404"/>
                    <a:pt x="317" y="2483"/>
                    <a:pt x="283" y="2551"/>
                  </a:cubicBezTo>
                  <a:cubicBezTo>
                    <a:pt x="249" y="2607"/>
                    <a:pt x="215" y="2663"/>
                    <a:pt x="181" y="2720"/>
                  </a:cubicBezTo>
                  <a:cubicBezTo>
                    <a:pt x="148" y="2765"/>
                    <a:pt x="114" y="2799"/>
                    <a:pt x="80" y="2844"/>
                  </a:cubicBezTo>
                  <a:lnTo>
                    <a:pt x="1" y="2945"/>
                  </a:lnTo>
                  <a:cubicBezTo>
                    <a:pt x="1" y="2945"/>
                    <a:pt x="46" y="2923"/>
                    <a:pt x="91" y="2855"/>
                  </a:cubicBezTo>
                  <a:cubicBezTo>
                    <a:pt x="125" y="2821"/>
                    <a:pt x="170" y="2787"/>
                    <a:pt x="204" y="2742"/>
                  </a:cubicBezTo>
                  <a:cubicBezTo>
                    <a:pt x="249" y="2697"/>
                    <a:pt x="306" y="2641"/>
                    <a:pt x="339" y="2584"/>
                  </a:cubicBezTo>
                  <a:cubicBezTo>
                    <a:pt x="396" y="2517"/>
                    <a:pt x="441" y="2449"/>
                    <a:pt x="486" y="2381"/>
                  </a:cubicBezTo>
                  <a:cubicBezTo>
                    <a:pt x="531" y="2302"/>
                    <a:pt x="576" y="2223"/>
                    <a:pt x="610" y="2133"/>
                  </a:cubicBezTo>
                  <a:cubicBezTo>
                    <a:pt x="655" y="2054"/>
                    <a:pt x="689" y="1952"/>
                    <a:pt x="734" y="1873"/>
                  </a:cubicBezTo>
                  <a:cubicBezTo>
                    <a:pt x="768" y="1783"/>
                    <a:pt x="791" y="1682"/>
                    <a:pt x="825" y="1591"/>
                  </a:cubicBezTo>
                  <a:cubicBezTo>
                    <a:pt x="881" y="1400"/>
                    <a:pt x="926" y="1208"/>
                    <a:pt x="971" y="1016"/>
                  </a:cubicBezTo>
                  <a:cubicBezTo>
                    <a:pt x="994" y="847"/>
                    <a:pt x="1017" y="677"/>
                    <a:pt x="1028" y="497"/>
                  </a:cubicBezTo>
                  <a:cubicBezTo>
                    <a:pt x="1039" y="339"/>
                    <a:pt x="1039" y="170"/>
                    <a:pt x="10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"/>
            <p:cNvSpPr/>
            <p:nvPr/>
          </p:nvSpPr>
          <p:spPr>
            <a:xfrm>
              <a:off x="7000383" y="4255644"/>
              <a:ext cx="39537" cy="71317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15" y="497"/>
                  </a:cubicBezTo>
                  <a:cubicBezTo>
                    <a:pt x="892" y="565"/>
                    <a:pt x="858" y="622"/>
                    <a:pt x="825" y="678"/>
                  </a:cubicBezTo>
                  <a:cubicBezTo>
                    <a:pt x="757" y="802"/>
                    <a:pt x="689" y="938"/>
                    <a:pt x="621" y="1062"/>
                  </a:cubicBezTo>
                  <a:cubicBezTo>
                    <a:pt x="542" y="1186"/>
                    <a:pt x="463" y="1310"/>
                    <a:pt x="396" y="1434"/>
                  </a:cubicBezTo>
                  <a:cubicBezTo>
                    <a:pt x="317" y="1547"/>
                    <a:pt x="249" y="1660"/>
                    <a:pt x="193" y="1761"/>
                  </a:cubicBezTo>
                  <a:cubicBezTo>
                    <a:pt x="136" y="1852"/>
                    <a:pt x="80" y="1931"/>
                    <a:pt x="46" y="1987"/>
                  </a:cubicBezTo>
                  <a:cubicBezTo>
                    <a:pt x="12" y="2043"/>
                    <a:pt x="1" y="2077"/>
                    <a:pt x="1" y="2077"/>
                  </a:cubicBezTo>
                  <a:cubicBezTo>
                    <a:pt x="1" y="2077"/>
                    <a:pt x="23" y="2055"/>
                    <a:pt x="69" y="2010"/>
                  </a:cubicBezTo>
                  <a:cubicBezTo>
                    <a:pt x="125" y="1964"/>
                    <a:pt x="193" y="1897"/>
                    <a:pt x="260" y="1818"/>
                  </a:cubicBezTo>
                  <a:cubicBezTo>
                    <a:pt x="351" y="1716"/>
                    <a:pt x="441" y="1615"/>
                    <a:pt x="509" y="1513"/>
                  </a:cubicBezTo>
                  <a:cubicBezTo>
                    <a:pt x="599" y="1400"/>
                    <a:pt x="678" y="1276"/>
                    <a:pt x="757" y="1141"/>
                  </a:cubicBezTo>
                  <a:cubicBezTo>
                    <a:pt x="791" y="1084"/>
                    <a:pt x="825" y="994"/>
                    <a:pt x="870" y="938"/>
                  </a:cubicBezTo>
                  <a:cubicBezTo>
                    <a:pt x="904" y="881"/>
                    <a:pt x="937" y="802"/>
                    <a:pt x="960" y="746"/>
                  </a:cubicBezTo>
                  <a:cubicBezTo>
                    <a:pt x="983" y="678"/>
                    <a:pt x="1016" y="610"/>
                    <a:pt x="1028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3"/>
            <p:cNvSpPr/>
            <p:nvPr/>
          </p:nvSpPr>
          <p:spPr>
            <a:xfrm>
              <a:off x="6997671" y="4249844"/>
              <a:ext cx="44959" cy="55804"/>
            </a:xfrm>
            <a:custGeom>
              <a:rect b="b" l="l" r="r" t="t"/>
              <a:pathLst>
                <a:path extrusionOk="0" h="1626" w="1310">
                  <a:moveTo>
                    <a:pt x="1310" y="1"/>
                  </a:moveTo>
                  <a:cubicBezTo>
                    <a:pt x="1310" y="1"/>
                    <a:pt x="1219" y="91"/>
                    <a:pt x="1095" y="238"/>
                  </a:cubicBezTo>
                  <a:lnTo>
                    <a:pt x="994" y="362"/>
                  </a:lnTo>
                  <a:cubicBezTo>
                    <a:pt x="971" y="418"/>
                    <a:pt x="926" y="452"/>
                    <a:pt x="881" y="508"/>
                  </a:cubicBezTo>
                  <a:cubicBezTo>
                    <a:pt x="802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07" y="1095"/>
                  </a:cubicBezTo>
                  <a:cubicBezTo>
                    <a:pt x="373" y="1152"/>
                    <a:pt x="339" y="1197"/>
                    <a:pt x="305" y="1242"/>
                  </a:cubicBezTo>
                  <a:cubicBezTo>
                    <a:pt x="260" y="1287"/>
                    <a:pt x="227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60" y="1423"/>
                  </a:cubicBezTo>
                  <a:cubicBezTo>
                    <a:pt x="305" y="1389"/>
                    <a:pt x="339" y="1355"/>
                    <a:pt x="384" y="1321"/>
                  </a:cubicBezTo>
                  <a:cubicBezTo>
                    <a:pt x="430" y="1287"/>
                    <a:pt x="475" y="1242"/>
                    <a:pt x="520" y="1197"/>
                  </a:cubicBezTo>
                  <a:cubicBezTo>
                    <a:pt x="599" y="1107"/>
                    <a:pt x="689" y="1005"/>
                    <a:pt x="779" y="903"/>
                  </a:cubicBezTo>
                  <a:cubicBezTo>
                    <a:pt x="858" y="802"/>
                    <a:pt x="937" y="689"/>
                    <a:pt x="1005" y="587"/>
                  </a:cubicBezTo>
                  <a:cubicBezTo>
                    <a:pt x="1062" y="497"/>
                    <a:pt x="1118" y="396"/>
                    <a:pt x="1174" y="294"/>
                  </a:cubicBezTo>
                  <a:cubicBezTo>
                    <a:pt x="1231" y="193"/>
                    <a:pt x="1276" y="102"/>
                    <a:pt x="131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3"/>
            <p:cNvSpPr/>
            <p:nvPr/>
          </p:nvSpPr>
          <p:spPr>
            <a:xfrm>
              <a:off x="6841618" y="4118364"/>
              <a:ext cx="205680" cy="157563"/>
            </a:xfrm>
            <a:custGeom>
              <a:rect b="b" l="l" r="r" t="t"/>
              <a:pathLst>
                <a:path extrusionOk="0" h="4591" w="5993">
                  <a:moveTo>
                    <a:pt x="1488" y="1"/>
                  </a:moveTo>
                  <a:cubicBezTo>
                    <a:pt x="1392" y="1"/>
                    <a:pt x="1294" y="6"/>
                    <a:pt x="1196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0" y="1169"/>
                  </a:cubicBezTo>
                  <a:cubicBezTo>
                    <a:pt x="45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1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23" y="3832"/>
                    <a:pt x="5823" y="3832"/>
                  </a:cubicBezTo>
                  <a:cubicBezTo>
                    <a:pt x="5631" y="3380"/>
                    <a:pt x="5383" y="2940"/>
                    <a:pt x="5112" y="2523"/>
                  </a:cubicBezTo>
                  <a:cubicBezTo>
                    <a:pt x="4338" y="1366"/>
                    <a:pt x="3005" y="1"/>
                    <a:pt x="1488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"/>
            <p:cNvSpPr/>
            <p:nvPr/>
          </p:nvSpPr>
          <p:spPr>
            <a:xfrm>
              <a:off x="6920623" y="4171319"/>
              <a:ext cx="135564" cy="111403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2" y="216"/>
                    <a:pt x="1366" y="540"/>
                  </a:cubicBezTo>
                  <a:cubicBezTo>
                    <a:pt x="1329" y="533"/>
                    <a:pt x="1283" y="530"/>
                    <a:pt x="1233" y="530"/>
                  </a:cubicBezTo>
                  <a:cubicBezTo>
                    <a:pt x="933" y="530"/>
                    <a:pt x="476" y="654"/>
                    <a:pt x="756" y="1002"/>
                  </a:cubicBezTo>
                  <a:cubicBezTo>
                    <a:pt x="192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0" y="3011"/>
                  </a:cubicBezTo>
                  <a:cubicBezTo>
                    <a:pt x="1199" y="3181"/>
                    <a:pt x="1534" y="3246"/>
                    <a:pt x="1875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0" y="2786"/>
                    <a:pt x="3362" y="1577"/>
                    <a:pt x="3295" y="1454"/>
                  </a:cubicBezTo>
                  <a:cubicBezTo>
                    <a:pt x="2934" y="833"/>
                    <a:pt x="2708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"/>
            <p:cNvSpPr/>
            <p:nvPr/>
          </p:nvSpPr>
          <p:spPr>
            <a:xfrm>
              <a:off x="6817217" y="4138304"/>
              <a:ext cx="230459" cy="157083"/>
            </a:xfrm>
            <a:custGeom>
              <a:rect b="b" l="l" r="r" t="t"/>
              <a:pathLst>
                <a:path extrusionOk="0" h="4577" w="6715">
                  <a:moveTo>
                    <a:pt x="813" y="1"/>
                  </a:moveTo>
                  <a:lnTo>
                    <a:pt x="813" y="1"/>
                  </a:lnTo>
                  <a:cubicBezTo>
                    <a:pt x="565" y="272"/>
                    <a:pt x="384" y="588"/>
                    <a:pt x="316" y="949"/>
                  </a:cubicBezTo>
                  <a:cubicBezTo>
                    <a:pt x="0" y="2438"/>
                    <a:pt x="1400" y="4063"/>
                    <a:pt x="2788" y="4379"/>
                  </a:cubicBezTo>
                  <a:cubicBezTo>
                    <a:pt x="3267" y="4500"/>
                    <a:pt x="3767" y="4576"/>
                    <a:pt x="4261" y="4576"/>
                  </a:cubicBezTo>
                  <a:cubicBezTo>
                    <a:pt x="5153" y="4576"/>
                    <a:pt x="6025" y="4328"/>
                    <a:pt x="6714" y="3646"/>
                  </a:cubicBezTo>
                  <a:cubicBezTo>
                    <a:pt x="6703" y="3634"/>
                    <a:pt x="6703" y="3623"/>
                    <a:pt x="6703" y="3612"/>
                  </a:cubicBezTo>
                  <a:cubicBezTo>
                    <a:pt x="6286" y="3804"/>
                    <a:pt x="5846" y="3928"/>
                    <a:pt x="5394" y="3973"/>
                  </a:cubicBezTo>
                  <a:cubicBezTo>
                    <a:pt x="5202" y="3990"/>
                    <a:pt x="5008" y="3998"/>
                    <a:pt x="4812" y="3998"/>
                  </a:cubicBezTo>
                  <a:cubicBezTo>
                    <a:pt x="4616" y="3998"/>
                    <a:pt x="4418" y="3990"/>
                    <a:pt x="4221" y="3973"/>
                  </a:cubicBezTo>
                  <a:cubicBezTo>
                    <a:pt x="3273" y="3871"/>
                    <a:pt x="2336" y="3499"/>
                    <a:pt x="1693" y="2765"/>
                  </a:cubicBezTo>
                  <a:cubicBezTo>
                    <a:pt x="1129" y="2134"/>
                    <a:pt x="768" y="1434"/>
                    <a:pt x="711" y="576"/>
                  </a:cubicBezTo>
                  <a:cubicBezTo>
                    <a:pt x="711" y="385"/>
                    <a:pt x="734" y="181"/>
                    <a:pt x="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"/>
            <p:cNvSpPr/>
            <p:nvPr/>
          </p:nvSpPr>
          <p:spPr>
            <a:xfrm>
              <a:off x="6934934" y="4256055"/>
              <a:ext cx="114286" cy="15890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63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53" y="440"/>
                    <a:pt x="2743" y="418"/>
                    <a:pt x="2833" y="406"/>
                  </a:cubicBezTo>
                  <a:cubicBezTo>
                    <a:pt x="2901" y="384"/>
                    <a:pt x="2969" y="361"/>
                    <a:pt x="3048" y="339"/>
                  </a:cubicBezTo>
                  <a:cubicBezTo>
                    <a:pt x="3093" y="327"/>
                    <a:pt x="3149" y="305"/>
                    <a:pt x="3205" y="282"/>
                  </a:cubicBezTo>
                  <a:cubicBezTo>
                    <a:pt x="3284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83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78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2" y="282"/>
                    <a:pt x="1671" y="271"/>
                  </a:cubicBezTo>
                  <a:cubicBezTo>
                    <a:pt x="1456" y="248"/>
                    <a:pt x="1253" y="215"/>
                    <a:pt x="1050" y="181"/>
                  </a:cubicBezTo>
                  <a:lnTo>
                    <a:pt x="520" y="91"/>
                  </a:lnTo>
                  <a:lnTo>
                    <a:pt x="147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3"/>
            <p:cNvSpPr/>
            <p:nvPr/>
          </p:nvSpPr>
          <p:spPr>
            <a:xfrm>
              <a:off x="6935346" y="4234365"/>
              <a:ext cx="107696" cy="29858"/>
            </a:xfrm>
            <a:custGeom>
              <a:rect b="b" l="l" r="r" t="t"/>
              <a:pathLst>
                <a:path extrusionOk="0" h="870" w="3138">
                  <a:moveTo>
                    <a:pt x="0" y="0"/>
                  </a:moveTo>
                  <a:cubicBezTo>
                    <a:pt x="0" y="0"/>
                    <a:pt x="169" y="124"/>
                    <a:pt x="440" y="260"/>
                  </a:cubicBezTo>
                  <a:cubicBezTo>
                    <a:pt x="587" y="328"/>
                    <a:pt x="756" y="418"/>
                    <a:pt x="925" y="486"/>
                  </a:cubicBezTo>
                  <a:cubicBezTo>
                    <a:pt x="1095" y="553"/>
                    <a:pt x="1286" y="632"/>
                    <a:pt x="1490" y="700"/>
                  </a:cubicBezTo>
                  <a:cubicBezTo>
                    <a:pt x="1591" y="723"/>
                    <a:pt x="1693" y="756"/>
                    <a:pt x="1794" y="779"/>
                  </a:cubicBezTo>
                  <a:cubicBezTo>
                    <a:pt x="1885" y="802"/>
                    <a:pt x="1986" y="824"/>
                    <a:pt x="2088" y="835"/>
                  </a:cubicBezTo>
                  <a:cubicBezTo>
                    <a:pt x="2189" y="858"/>
                    <a:pt x="2279" y="858"/>
                    <a:pt x="2370" y="869"/>
                  </a:cubicBezTo>
                  <a:lnTo>
                    <a:pt x="2618" y="869"/>
                  </a:lnTo>
                  <a:cubicBezTo>
                    <a:pt x="2697" y="869"/>
                    <a:pt x="2765" y="858"/>
                    <a:pt x="2844" y="847"/>
                  </a:cubicBezTo>
                  <a:cubicBezTo>
                    <a:pt x="2889" y="835"/>
                    <a:pt x="2945" y="824"/>
                    <a:pt x="3002" y="813"/>
                  </a:cubicBezTo>
                  <a:cubicBezTo>
                    <a:pt x="3092" y="790"/>
                    <a:pt x="3137" y="768"/>
                    <a:pt x="3137" y="768"/>
                  </a:cubicBezTo>
                  <a:lnTo>
                    <a:pt x="3137" y="768"/>
                  </a:lnTo>
                  <a:cubicBezTo>
                    <a:pt x="3137" y="768"/>
                    <a:pt x="3081" y="768"/>
                    <a:pt x="2990" y="790"/>
                  </a:cubicBezTo>
                  <a:lnTo>
                    <a:pt x="2832" y="790"/>
                  </a:lnTo>
                  <a:cubicBezTo>
                    <a:pt x="2765" y="790"/>
                    <a:pt x="2697" y="779"/>
                    <a:pt x="2618" y="779"/>
                  </a:cubicBezTo>
                  <a:cubicBezTo>
                    <a:pt x="2550" y="779"/>
                    <a:pt x="2471" y="756"/>
                    <a:pt x="2381" y="745"/>
                  </a:cubicBezTo>
                  <a:cubicBezTo>
                    <a:pt x="2302" y="734"/>
                    <a:pt x="2212" y="711"/>
                    <a:pt x="2110" y="700"/>
                  </a:cubicBezTo>
                  <a:cubicBezTo>
                    <a:pt x="2020" y="677"/>
                    <a:pt x="1930" y="655"/>
                    <a:pt x="1828" y="621"/>
                  </a:cubicBezTo>
                  <a:cubicBezTo>
                    <a:pt x="1738" y="598"/>
                    <a:pt x="1636" y="576"/>
                    <a:pt x="1546" y="542"/>
                  </a:cubicBezTo>
                  <a:cubicBezTo>
                    <a:pt x="1354" y="486"/>
                    <a:pt x="1162" y="418"/>
                    <a:pt x="982" y="350"/>
                  </a:cubicBezTo>
                  <a:cubicBezTo>
                    <a:pt x="801" y="282"/>
                    <a:pt x="621" y="226"/>
                    <a:pt x="485" y="170"/>
                  </a:cubicBezTo>
                  <a:cubicBezTo>
                    <a:pt x="339" y="124"/>
                    <a:pt x="214" y="79"/>
                    <a:pt x="124" y="45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3"/>
            <p:cNvSpPr/>
            <p:nvPr/>
          </p:nvSpPr>
          <p:spPr>
            <a:xfrm>
              <a:off x="6976393" y="4232031"/>
              <a:ext cx="63526" cy="27936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34" y="57"/>
                    <a:pt x="57" y="80"/>
                  </a:cubicBezTo>
                  <a:cubicBezTo>
                    <a:pt x="113" y="136"/>
                    <a:pt x="169" y="192"/>
                    <a:pt x="226" y="249"/>
                  </a:cubicBezTo>
                  <a:cubicBezTo>
                    <a:pt x="271" y="271"/>
                    <a:pt x="294" y="328"/>
                    <a:pt x="339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3" y="753"/>
                    <a:pt x="1525" y="754"/>
                    <a:pt x="1535" y="757"/>
                  </a:cubicBezTo>
                  <a:cubicBezTo>
                    <a:pt x="1636" y="779"/>
                    <a:pt x="1738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388" y="587"/>
                    <a:pt x="1162" y="497"/>
                    <a:pt x="925" y="407"/>
                  </a:cubicBezTo>
                  <a:cubicBezTo>
                    <a:pt x="813" y="362"/>
                    <a:pt x="689" y="317"/>
                    <a:pt x="587" y="260"/>
                  </a:cubicBezTo>
                  <a:cubicBezTo>
                    <a:pt x="531" y="238"/>
                    <a:pt x="485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79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"/>
            <p:cNvSpPr/>
            <p:nvPr/>
          </p:nvSpPr>
          <p:spPr>
            <a:xfrm>
              <a:off x="6989160" y="4218098"/>
              <a:ext cx="36825" cy="33325"/>
            </a:xfrm>
            <a:custGeom>
              <a:rect b="b" l="l" r="r" t="t"/>
              <a:pathLst>
                <a:path extrusionOk="0" h="971" w="1073">
                  <a:moveTo>
                    <a:pt x="1" y="0"/>
                  </a:moveTo>
                  <a:lnTo>
                    <a:pt x="1" y="0"/>
                  </a:lnTo>
                  <a:cubicBezTo>
                    <a:pt x="34" y="68"/>
                    <a:pt x="80" y="136"/>
                    <a:pt x="125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17" y="452"/>
                    <a:pt x="384" y="519"/>
                    <a:pt x="452" y="587"/>
                  </a:cubicBezTo>
                  <a:cubicBezTo>
                    <a:pt x="576" y="700"/>
                    <a:pt x="711" y="790"/>
                    <a:pt x="869" y="881"/>
                  </a:cubicBezTo>
                  <a:cubicBezTo>
                    <a:pt x="937" y="914"/>
                    <a:pt x="1005" y="948"/>
                    <a:pt x="1073" y="971"/>
                  </a:cubicBezTo>
                  <a:cubicBezTo>
                    <a:pt x="1027" y="914"/>
                    <a:pt x="982" y="858"/>
                    <a:pt x="926" y="802"/>
                  </a:cubicBezTo>
                  <a:cubicBezTo>
                    <a:pt x="881" y="756"/>
                    <a:pt x="824" y="700"/>
                    <a:pt x="757" y="644"/>
                  </a:cubicBezTo>
                  <a:cubicBezTo>
                    <a:pt x="700" y="587"/>
                    <a:pt x="632" y="531"/>
                    <a:pt x="565" y="463"/>
                  </a:cubicBezTo>
                  <a:cubicBezTo>
                    <a:pt x="508" y="407"/>
                    <a:pt x="441" y="350"/>
                    <a:pt x="373" y="294"/>
                  </a:cubicBezTo>
                  <a:cubicBezTo>
                    <a:pt x="339" y="271"/>
                    <a:pt x="305" y="237"/>
                    <a:pt x="271" y="215"/>
                  </a:cubicBezTo>
                  <a:cubicBezTo>
                    <a:pt x="249" y="192"/>
                    <a:pt x="215" y="170"/>
                    <a:pt x="192" y="147"/>
                  </a:cubicBezTo>
                  <a:cubicBezTo>
                    <a:pt x="136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"/>
            <p:cNvSpPr/>
            <p:nvPr/>
          </p:nvSpPr>
          <p:spPr>
            <a:xfrm>
              <a:off x="6984115" y="4025631"/>
              <a:ext cx="151077" cy="242848"/>
            </a:xfrm>
            <a:custGeom>
              <a:rect b="b" l="l" r="r" t="t"/>
              <a:pathLst>
                <a:path extrusionOk="0" h="7076" w="4402">
                  <a:moveTo>
                    <a:pt x="1592" y="0"/>
                  </a:moveTo>
                  <a:cubicBezTo>
                    <a:pt x="1084" y="452"/>
                    <a:pt x="678" y="1004"/>
                    <a:pt x="418" y="1636"/>
                  </a:cubicBezTo>
                  <a:cubicBezTo>
                    <a:pt x="1" y="2708"/>
                    <a:pt x="114" y="3927"/>
                    <a:pt x="700" y="4920"/>
                  </a:cubicBezTo>
                  <a:cubicBezTo>
                    <a:pt x="870" y="5202"/>
                    <a:pt x="1727" y="6342"/>
                    <a:pt x="1863" y="7075"/>
                  </a:cubicBezTo>
                  <a:lnTo>
                    <a:pt x="2901" y="5879"/>
                  </a:lnTo>
                  <a:cubicBezTo>
                    <a:pt x="3939" y="4570"/>
                    <a:pt x="4402" y="3306"/>
                    <a:pt x="3894" y="1625"/>
                  </a:cubicBezTo>
                  <a:cubicBezTo>
                    <a:pt x="3555" y="531"/>
                    <a:pt x="2709" y="11"/>
                    <a:pt x="159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"/>
            <p:cNvSpPr/>
            <p:nvPr/>
          </p:nvSpPr>
          <p:spPr>
            <a:xfrm>
              <a:off x="7003060" y="4127355"/>
              <a:ext cx="104642" cy="141124"/>
            </a:xfrm>
            <a:custGeom>
              <a:rect b="b" l="l" r="r" t="t"/>
              <a:pathLst>
                <a:path extrusionOk="0" h="4112" w="3049">
                  <a:moveTo>
                    <a:pt x="1949" y="0"/>
                  </a:moveTo>
                  <a:cubicBezTo>
                    <a:pt x="1795" y="0"/>
                    <a:pt x="1605" y="108"/>
                    <a:pt x="1424" y="331"/>
                  </a:cubicBezTo>
                  <a:cubicBezTo>
                    <a:pt x="1311" y="174"/>
                    <a:pt x="1181" y="109"/>
                    <a:pt x="1052" y="109"/>
                  </a:cubicBezTo>
                  <a:cubicBezTo>
                    <a:pt x="634" y="109"/>
                    <a:pt x="229" y="781"/>
                    <a:pt x="487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1" y="1109"/>
                    <a:pt x="5" y="1713"/>
                    <a:pt x="81" y="1922"/>
                  </a:cubicBezTo>
                  <a:cubicBezTo>
                    <a:pt x="374" y="2735"/>
                    <a:pt x="1390" y="3197"/>
                    <a:pt x="1311" y="4111"/>
                  </a:cubicBezTo>
                  <a:lnTo>
                    <a:pt x="1582" y="3683"/>
                  </a:lnTo>
                  <a:cubicBezTo>
                    <a:pt x="2067" y="3107"/>
                    <a:pt x="2597" y="2836"/>
                    <a:pt x="2879" y="2159"/>
                  </a:cubicBezTo>
                  <a:cubicBezTo>
                    <a:pt x="3049" y="1821"/>
                    <a:pt x="3015" y="1200"/>
                    <a:pt x="2981" y="816"/>
                  </a:cubicBezTo>
                  <a:cubicBezTo>
                    <a:pt x="2969" y="536"/>
                    <a:pt x="2856" y="426"/>
                    <a:pt x="2704" y="426"/>
                  </a:cubicBezTo>
                  <a:cubicBezTo>
                    <a:pt x="2569" y="426"/>
                    <a:pt x="2402" y="514"/>
                    <a:pt x="2247" y="647"/>
                  </a:cubicBezTo>
                  <a:cubicBezTo>
                    <a:pt x="2314" y="222"/>
                    <a:pt x="2169" y="0"/>
                    <a:pt x="194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"/>
            <p:cNvSpPr/>
            <p:nvPr/>
          </p:nvSpPr>
          <p:spPr>
            <a:xfrm>
              <a:off x="6960880" y="4025631"/>
              <a:ext cx="86795" cy="244393"/>
            </a:xfrm>
            <a:custGeom>
              <a:rect b="b" l="l" r="r" t="t"/>
              <a:pathLst>
                <a:path extrusionOk="0" h="7121" w="2529">
                  <a:moveTo>
                    <a:pt x="2213" y="0"/>
                  </a:moveTo>
                  <a:cubicBezTo>
                    <a:pt x="892" y="0"/>
                    <a:pt x="1" y="1828"/>
                    <a:pt x="80" y="2957"/>
                  </a:cubicBezTo>
                  <a:cubicBezTo>
                    <a:pt x="136" y="3826"/>
                    <a:pt x="599" y="4469"/>
                    <a:pt x="1073" y="5157"/>
                  </a:cubicBezTo>
                  <a:cubicBezTo>
                    <a:pt x="1344" y="5563"/>
                    <a:pt x="1637" y="5958"/>
                    <a:pt x="1953" y="6331"/>
                  </a:cubicBezTo>
                  <a:cubicBezTo>
                    <a:pt x="2167" y="6568"/>
                    <a:pt x="2348" y="6827"/>
                    <a:pt x="2495" y="7120"/>
                  </a:cubicBezTo>
                  <a:lnTo>
                    <a:pt x="2528" y="7075"/>
                  </a:lnTo>
                  <a:cubicBezTo>
                    <a:pt x="2404" y="6342"/>
                    <a:pt x="1547" y="5202"/>
                    <a:pt x="1377" y="4920"/>
                  </a:cubicBezTo>
                  <a:cubicBezTo>
                    <a:pt x="791" y="3927"/>
                    <a:pt x="689" y="2720"/>
                    <a:pt x="1095" y="1636"/>
                  </a:cubicBezTo>
                  <a:cubicBezTo>
                    <a:pt x="1355" y="1004"/>
                    <a:pt x="1761" y="452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"/>
            <p:cNvSpPr/>
            <p:nvPr/>
          </p:nvSpPr>
          <p:spPr>
            <a:xfrm>
              <a:off x="7020529" y="4119393"/>
              <a:ext cx="24985" cy="139511"/>
            </a:xfrm>
            <a:custGeom>
              <a:rect b="b" l="l" r="r" t="t"/>
              <a:pathLst>
                <a:path extrusionOk="0" h="4065" w="728">
                  <a:moveTo>
                    <a:pt x="390" y="0"/>
                  </a:moveTo>
                  <a:cubicBezTo>
                    <a:pt x="373" y="0"/>
                    <a:pt x="358" y="3"/>
                    <a:pt x="350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47" y="157"/>
                    <a:pt x="125" y="225"/>
                    <a:pt x="102" y="292"/>
                  </a:cubicBezTo>
                  <a:cubicBezTo>
                    <a:pt x="68" y="383"/>
                    <a:pt x="46" y="484"/>
                    <a:pt x="34" y="574"/>
                  </a:cubicBezTo>
                  <a:cubicBezTo>
                    <a:pt x="1" y="811"/>
                    <a:pt x="1" y="1048"/>
                    <a:pt x="23" y="1285"/>
                  </a:cubicBezTo>
                  <a:cubicBezTo>
                    <a:pt x="34" y="1409"/>
                    <a:pt x="46" y="1545"/>
                    <a:pt x="68" y="1680"/>
                  </a:cubicBezTo>
                  <a:cubicBezTo>
                    <a:pt x="80" y="1816"/>
                    <a:pt x="113" y="1951"/>
                    <a:pt x="147" y="2075"/>
                  </a:cubicBezTo>
                  <a:cubicBezTo>
                    <a:pt x="226" y="2346"/>
                    <a:pt x="317" y="2594"/>
                    <a:pt x="407" y="2843"/>
                  </a:cubicBezTo>
                  <a:cubicBezTo>
                    <a:pt x="452" y="2955"/>
                    <a:pt x="486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5" y="4009"/>
                    <a:pt x="664" y="4009"/>
                    <a:pt x="663" y="4009"/>
                  </a:cubicBezTo>
                  <a:cubicBezTo>
                    <a:pt x="658" y="4009"/>
                    <a:pt x="651" y="4010"/>
                    <a:pt x="645" y="4011"/>
                  </a:cubicBezTo>
                  <a:lnTo>
                    <a:pt x="645" y="4011"/>
                  </a:lnTo>
                  <a:cubicBezTo>
                    <a:pt x="631" y="4003"/>
                    <a:pt x="621" y="3997"/>
                    <a:pt x="621" y="3994"/>
                  </a:cubicBezTo>
                  <a:cubicBezTo>
                    <a:pt x="587" y="3982"/>
                    <a:pt x="554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5"/>
                    <a:pt x="621" y="4016"/>
                  </a:cubicBezTo>
                  <a:cubicBezTo>
                    <a:pt x="621" y="4016"/>
                    <a:pt x="633" y="4013"/>
                    <a:pt x="645" y="4011"/>
                  </a:cubicBezTo>
                  <a:lnTo>
                    <a:pt x="645" y="4011"/>
                  </a:lnTo>
                  <a:cubicBezTo>
                    <a:pt x="652" y="4014"/>
                    <a:pt x="659" y="4018"/>
                    <a:pt x="666" y="4021"/>
                  </a:cubicBezTo>
                  <a:lnTo>
                    <a:pt x="666" y="4021"/>
                  </a:lnTo>
                  <a:lnTo>
                    <a:pt x="666" y="4027"/>
                  </a:lnTo>
                  <a:cubicBezTo>
                    <a:pt x="668" y="4026"/>
                    <a:pt x="669" y="4024"/>
                    <a:pt x="670" y="4023"/>
                  </a:cubicBezTo>
                  <a:lnTo>
                    <a:pt x="670" y="4023"/>
                  </a:lnTo>
                  <a:cubicBezTo>
                    <a:pt x="677" y="4026"/>
                    <a:pt x="683" y="4029"/>
                    <a:pt x="689" y="4032"/>
                  </a:cubicBezTo>
                  <a:lnTo>
                    <a:pt x="689" y="4032"/>
                  </a:lnTo>
                  <a:cubicBezTo>
                    <a:pt x="689" y="4008"/>
                    <a:pt x="689" y="3989"/>
                    <a:pt x="689" y="3971"/>
                  </a:cubicBezTo>
                  <a:cubicBezTo>
                    <a:pt x="711" y="3903"/>
                    <a:pt x="711" y="3824"/>
                    <a:pt x="711" y="3757"/>
                  </a:cubicBezTo>
                  <a:cubicBezTo>
                    <a:pt x="711" y="3655"/>
                    <a:pt x="711" y="3565"/>
                    <a:pt x="700" y="3474"/>
                  </a:cubicBezTo>
                  <a:cubicBezTo>
                    <a:pt x="666" y="3237"/>
                    <a:pt x="610" y="3012"/>
                    <a:pt x="542" y="2786"/>
                  </a:cubicBezTo>
                  <a:cubicBezTo>
                    <a:pt x="475" y="2538"/>
                    <a:pt x="384" y="2290"/>
                    <a:pt x="305" y="2030"/>
                  </a:cubicBezTo>
                  <a:cubicBezTo>
                    <a:pt x="271" y="1906"/>
                    <a:pt x="238" y="1782"/>
                    <a:pt x="226" y="1646"/>
                  </a:cubicBezTo>
                  <a:cubicBezTo>
                    <a:pt x="204" y="1522"/>
                    <a:pt x="181" y="1398"/>
                    <a:pt x="170" y="1274"/>
                  </a:cubicBezTo>
                  <a:cubicBezTo>
                    <a:pt x="147" y="1048"/>
                    <a:pt x="136" y="823"/>
                    <a:pt x="147" y="597"/>
                  </a:cubicBezTo>
                  <a:cubicBezTo>
                    <a:pt x="159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  <a:moveTo>
                    <a:pt x="689" y="4032"/>
                  </a:moveTo>
                  <a:cubicBezTo>
                    <a:pt x="689" y="4038"/>
                    <a:pt x="689" y="4044"/>
                    <a:pt x="689" y="4050"/>
                  </a:cubicBezTo>
                  <a:cubicBezTo>
                    <a:pt x="689" y="4054"/>
                    <a:pt x="693" y="4055"/>
                    <a:pt x="698" y="4055"/>
                  </a:cubicBezTo>
                  <a:cubicBezTo>
                    <a:pt x="708" y="4055"/>
                    <a:pt x="723" y="4050"/>
                    <a:pt x="723" y="4050"/>
                  </a:cubicBezTo>
                  <a:cubicBezTo>
                    <a:pt x="728" y="4050"/>
                    <a:pt x="710" y="4042"/>
                    <a:pt x="689" y="4032"/>
                  </a:cubicBezTo>
                  <a:close/>
                  <a:moveTo>
                    <a:pt x="666" y="4027"/>
                  </a:moveTo>
                  <a:lnTo>
                    <a:pt x="666" y="4050"/>
                  </a:lnTo>
                  <a:cubicBezTo>
                    <a:pt x="666" y="4061"/>
                    <a:pt x="666" y="4064"/>
                    <a:pt x="668" y="4064"/>
                  </a:cubicBezTo>
                  <a:cubicBezTo>
                    <a:pt x="669" y="4064"/>
                    <a:pt x="672" y="4061"/>
                    <a:pt x="678" y="4061"/>
                  </a:cubicBezTo>
                  <a:cubicBezTo>
                    <a:pt x="689" y="4050"/>
                    <a:pt x="666" y="4027"/>
                    <a:pt x="666" y="4027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"/>
            <p:cNvSpPr/>
            <p:nvPr/>
          </p:nvSpPr>
          <p:spPr>
            <a:xfrm>
              <a:off x="7045719" y="4171251"/>
              <a:ext cx="9301" cy="80172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cubicBezTo>
                    <a:pt x="267" y="7"/>
                    <a:pt x="264" y="16"/>
                    <a:pt x="260" y="25"/>
                  </a:cubicBezTo>
                  <a:lnTo>
                    <a:pt x="260" y="25"/>
                  </a:lnTo>
                  <a:cubicBezTo>
                    <a:pt x="267" y="8"/>
                    <a:pt x="271" y="0"/>
                    <a:pt x="271" y="0"/>
                  </a:cubicBezTo>
                  <a:close/>
                  <a:moveTo>
                    <a:pt x="260" y="25"/>
                  </a:moveTo>
                  <a:cubicBezTo>
                    <a:pt x="255" y="39"/>
                    <a:pt x="247" y="60"/>
                    <a:pt x="237" y="90"/>
                  </a:cubicBezTo>
                  <a:cubicBezTo>
                    <a:pt x="214" y="124"/>
                    <a:pt x="192" y="158"/>
                    <a:pt x="169" y="192"/>
                  </a:cubicBezTo>
                  <a:cubicBezTo>
                    <a:pt x="147" y="237"/>
                    <a:pt x="124" y="282"/>
                    <a:pt x="102" y="327"/>
                  </a:cubicBezTo>
                  <a:cubicBezTo>
                    <a:pt x="68" y="451"/>
                    <a:pt x="45" y="576"/>
                    <a:pt x="34" y="711"/>
                  </a:cubicBezTo>
                  <a:cubicBezTo>
                    <a:pt x="23" y="779"/>
                    <a:pt x="11" y="846"/>
                    <a:pt x="11" y="925"/>
                  </a:cubicBezTo>
                  <a:lnTo>
                    <a:pt x="11" y="1151"/>
                  </a:lnTo>
                  <a:cubicBezTo>
                    <a:pt x="11" y="1298"/>
                    <a:pt x="0" y="1444"/>
                    <a:pt x="11" y="1580"/>
                  </a:cubicBezTo>
                  <a:cubicBezTo>
                    <a:pt x="11" y="1726"/>
                    <a:pt x="23" y="1851"/>
                    <a:pt x="23" y="1963"/>
                  </a:cubicBezTo>
                  <a:lnTo>
                    <a:pt x="23" y="2234"/>
                  </a:lnTo>
                  <a:lnTo>
                    <a:pt x="23" y="2336"/>
                  </a:lnTo>
                  <a:cubicBezTo>
                    <a:pt x="23" y="2336"/>
                    <a:pt x="34" y="2302"/>
                    <a:pt x="68" y="2234"/>
                  </a:cubicBezTo>
                  <a:cubicBezTo>
                    <a:pt x="90" y="2144"/>
                    <a:pt x="102" y="2054"/>
                    <a:pt x="124" y="1963"/>
                  </a:cubicBezTo>
                  <a:cubicBezTo>
                    <a:pt x="135" y="1851"/>
                    <a:pt x="147" y="1715"/>
                    <a:pt x="158" y="1580"/>
                  </a:cubicBezTo>
                  <a:cubicBezTo>
                    <a:pt x="169" y="1444"/>
                    <a:pt x="158" y="1286"/>
                    <a:pt x="169" y="1140"/>
                  </a:cubicBezTo>
                  <a:cubicBezTo>
                    <a:pt x="169" y="1004"/>
                    <a:pt x="169" y="858"/>
                    <a:pt x="181" y="722"/>
                  </a:cubicBezTo>
                  <a:cubicBezTo>
                    <a:pt x="169" y="654"/>
                    <a:pt x="181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14" y="248"/>
                    <a:pt x="226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8" y="67"/>
                    <a:pt x="253" y="45"/>
                    <a:pt x="260" y="25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3"/>
            <p:cNvSpPr/>
            <p:nvPr/>
          </p:nvSpPr>
          <p:spPr>
            <a:xfrm>
              <a:off x="7049186" y="4170839"/>
              <a:ext cx="19803" cy="77872"/>
            </a:xfrm>
            <a:custGeom>
              <a:rect b="b" l="l" r="r" t="t"/>
              <a:pathLst>
                <a:path extrusionOk="0" h="2269" w="577">
                  <a:moveTo>
                    <a:pt x="576" y="1"/>
                  </a:moveTo>
                  <a:cubicBezTo>
                    <a:pt x="576" y="1"/>
                    <a:pt x="508" y="125"/>
                    <a:pt x="418" y="328"/>
                  </a:cubicBezTo>
                  <a:cubicBezTo>
                    <a:pt x="317" y="576"/>
                    <a:pt x="226" y="836"/>
                    <a:pt x="159" y="1095"/>
                  </a:cubicBezTo>
                  <a:cubicBezTo>
                    <a:pt x="125" y="1242"/>
                    <a:pt x="102" y="1377"/>
                    <a:pt x="68" y="1524"/>
                  </a:cubicBezTo>
                  <a:cubicBezTo>
                    <a:pt x="46" y="1648"/>
                    <a:pt x="34" y="1772"/>
                    <a:pt x="23" y="1896"/>
                  </a:cubicBezTo>
                  <a:cubicBezTo>
                    <a:pt x="1" y="2111"/>
                    <a:pt x="1" y="2269"/>
                    <a:pt x="1" y="2269"/>
                  </a:cubicBezTo>
                  <a:cubicBezTo>
                    <a:pt x="1" y="2269"/>
                    <a:pt x="57" y="2122"/>
                    <a:pt x="113" y="1919"/>
                  </a:cubicBezTo>
                  <a:cubicBezTo>
                    <a:pt x="125" y="1874"/>
                    <a:pt x="147" y="1817"/>
                    <a:pt x="159" y="1750"/>
                  </a:cubicBezTo>
                  <a:cubicBezTo>
                    <a:pt x="170" y="1693"/>
                    <a:pt x="192" y="1626"/>
                    <a:pt x="215" y="1558"/>
                  </a:cubicBezTo>
                  <a:cubicBezTo>
                    <a:pt x="249" y="1434"/>
                    <a:pt x="283" y="1298"/>
                    <a:pt x="317" y="1152"/>
                  </a:cubicBezTo>
                  <a:cubicBezTo>
                    <a:pt x="362" y="994"/>
                    <a:pt x="396" y="858"/>
                    <a:pt x="418" y="723"/>
                  </a:cubicBezTo>
                  <a:cubicBezTo>
                    <a:pt x="452" y="588"/>
                    <a:pt x="486" y="463"/>
                    <a:pt x="508" y="362"/>
                  </a:cubicBezTo>
                  <a:cubicBezTo>
                    <a:pt x="554" y="136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3"/>
            <p:cNvSpPr/>
            <p:nvPr/>
          </p:nvSpPr>
          <p:spPr>
            <a:xfrm>
              <a:off x="7043386" y="4181409"/>
              <a:ext cx="237803" cy="136868"/>
            </a:xfrm>
            <a:custGeom>
              <a:rect b="b" l="l" r="r" t="t"/>
              <a:pathLst>
                <a:path extrusionOk="0" h="3988" w="6929">
                  <a:moveTo>
                    <a:pt x="4383" y="1"/>
                  </a:moveTo>
                  <a:cubicBezTo>
                    <a:pt x="4312" y="1"/>
                    <a:pt x="4239" y="3"/>
                    <a:pt x="4164" y="9"/>
                  </a:cubicBezTo>
                  <a:cubicBezTo>
                    <a:pt x="3239" y="88"/>
                    <a:pt x="2754" y="189"/>
                    <a:pt x="1998" y="674"/>
                  </a:cubicBezTo>
                  <a:cubicBezTo>
                    <a:pt x="1546" y="968"/>
                    <a:pt x="486" y="1611"/>
                    <a:pt x="79" y="2243"/>
                  </a:cubicBezTo>
                  <a:cubicBezTo>
                    <a:pt x="45" y="2322"/>
                    <a:pt x="23" y="2412"/>
                    <a:pt x="0" y="2491"/>
                  </a:cubicBezTo>
                  <a:cubicBezTo>
                    <a:pt x="1039" y="2548"/>
                    <a:pt x="1275" y="2717"/>
                    <a:pt x="2156" y="3112"/>
                  </a:cubicBezTo>
                  <a:cubicBezTo>
                    <a:pt x="2449" y="3247"/>
                    <a:pt x="2979" y="3699"/>
                    <a:pt x="3261" y="3800"/>
                  </a:cubicBezTo>
                  <a:cubicBezTo>
                    <a:pt x="3544" y="3913"/>
                    <a:pt x="3713" y="3924"/>
                    <a:pt x="4006" y="3969"/>
                  </a:cubicBezTo>
                  <a:cubicBezTo>
                    <a:pt x="4088" y="3982"/>
                    <a:pt x="4169" y="3988"/>
                    <a:pt x="4251" y="3988"/>
                  </a:cubicBezTo>
                  <a:cubicBezTo>
                    <a:pt x="5212" y="3988"/>
                    <a:pt x="6122" y="3163"/>
                    <a:pt x="6590" y="2435"/>
                  </a:cubicBezTo>
                  <a:cubicBezTo>
                    <a:pt x="6726" y="2243"/>
                    <a:pt x="6839" y="2040"/>
                    <a:pt x="6929" y="1814"/>
                  </a:cubicBezTo>
                  <a:cubicBezTo>
                    <a:pt x="6363" y="832"/>
                    <a:pt x="5645" y="1"/>
                    <a:pt x="438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"/>
            <p:cNvSpPr/>
            <p:nvPr/>
          </p:nvSpPr>
          <p:spPr>
            <a:xfrm>
              <a:off x="7029829" y="4276956"/>
              <a:ext cx="3912" cy="3123"/>
            </a:xfrm>
            <a:custGeom>
              <a:rect b="b" l="l" r="r" t="t"/>
              <a:pathLst>
                <a:path extrusionOk="0" h="91" w="114">
                  <a:moveTo>
                    <a:pt x="113" y="1"/>
                  </a:moveTo>
                  <a:lnTo>
                    <a:pt x="0" y="68"/>
                  </a:lnTo>
                  <a:lnTo>
                    <a:pt x="113" y="91"/>
                  </a:lnTo>
                  <a:cubicBezTo>
                    <a:pt x="113" y="57"/>
                    <a:pt x="113" y="23"/>
                    <a:pt x="11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"/>
            <p:cNvSpPr/>
            <p:nvPr/>
          </p:nvSpPr>
          <p:spPr>
            <a:xfrm>
              <a:off x="7043763" y="4192220"/>
              <a:ext cx="148743" cy="107147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7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86" y="1296"/>
                    <a:pt x="68" y="1928"/>
                  </a:cubicBezTo>
                  <a:cubicBezTo>
                    <a:pt x="34" y="2007"/>
                    <a:pt x="12" y="2097"/>
                    <a:pt x="1" y="2176"/>
                  </a:cubicBezTo>
                  <a:cubicBezTo>
                    <a:pt x="1028" y="2233"/>
                    <a:pt x="1264" y="2402"/>
                    <a:pt x="2145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1" y="3122"/>
                  </a:cubicBezTo>
                  <a:cubicBezTo>
                    <a:pt x="2934" y="3122"/>
                    <a:pt x="3028" y="3105"/>
                    <a:pt x="3115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1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5" y="2467"/>
                    <a:pt x="4069" y="2430"/>
                    <a:pt x="4165" y="2278"/>
                  </a:cubicBezTo>
                  <a:cubicBezTo>
                    <a:pt x="4334" y="1984"/>
                    <a:pt x="3882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1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"/>
            <p:cNvSpPr/>
            <p:nvPr/>
          </p:nvSpPr>
          <p:spPr>
            <a:xfrm>
              <a:off x="7046097" y="4147467"/>
              <a:ext cx="250193" cy="110922"/>
            </a:xfrm>
            <a:custGeom>
              <a:rect b="b" l="l" r="r" t="t"/>
              <a:pathLst>
                <a:path extrusionOk="0" h="3232" w="7290">
                  <a:moveTo>
                    <a:pt x="4149" y="1"/>
                  </a:moveTo>
                  <a:cubicBezTo>
                    <a:pt x="3229" y="1"/>
                    <a:pt x="2442" y="445"/>
                    <a:pt x="1490" y="1269"/>
                  </a:cubicBezTo>
                  <a:cubicBezTo>
                    <a:pt x="1377" y="1359"/>
                    <a:pt x="373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60" y="1077"/>
                    <a:pt x="4085" y="998"/>
                  </a:cubicBezTo>
                  <a:cubicBezTo>
                    <a:pt x="4160" y="992"/>
                    <a:pt x="4233" y="990"/>
                    <a:pt x="4304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290" y="1675"/>
                    <a:pt x="6737" y="693"/>
                    <a:pt x="5372" y="230"/>
                  </a:cubicBezTo>
                  <a:cubicBezTo>
                    <a:pt x="4928" y="76"/>
                    <a:pt x="4527" y="1"/>
                    <a:pt x="4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"/>
            <p:cNvSpPr/>
            <p:nvPr/>
          </p:nvSpPr>
          <p:spPr>
            <a:xfrm>
              <a:off x="7058864" y="4217789"/>
              <a:ext cx="110407" cy="38679"/>
            </a:xfrm>
            <a:custGeom>
              <a:rect b="b" l="l" r="r" t="t"/>
              <a:pathLst>
                <a:path extrusionOk="0" h="1127" w="3217">
                  <a:moveTo>
                    <a:pt x="2782" y="1"/>
                  </a:moveTo>
                  <a:cubicBezTo>
                    <a:pt x="2746" y="1"/>
                    <a:pt x="2709" y="4"/>
                    <a:pt x="2675" y="9"/>
                  </a:cubicBezTo>
                  <a:lnTo>
                    <a:pt x="2404" y="32"/>
                  </a:lnTo>
                  <a:cubicBezTo>
                    <a:pt x="2303" y="32"/>
                    <a:pt x="2212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95" y="404"/>
                    <a:pt x="994" y="461"/>
                    <a:pt x="903" y="506"/>
                  </a:cubicBezTo>
                  <a:cubicBezTo>
                    <a:pt x="813" y="551"/>
                    <a:pt x="734" y="596"/>
                    <a:pt x="655" y="641"/>
                  </a:cubicBezTo>
                  <a:cubicBezTo>
                    <a:pt x="576" y="686"/>
                    <a:pt x="497" y="743"/>
                    <a:pt x="430" y="788"/>
                  </a:cubicBezTo>
                  <a:cubicBezTo>
                    <a:pt x="362" y="822"/>
                    <a:pt x="305" y="867"/>
                    <a:pt x="249" y="912"/>
                  </a:cubicBezTo>
                  <a:lnTo>
                    <a:pt x="114" y="1025"/>
                  </a:lnTo>
                  <a:cubicBezTo>
                    <a:pt x="35" y="1081"/>
                    <a:pt x="1" y="1127"/>
                    <a:pt x="1" y="1127"/>
                  </a:cubicBezTo>
                  <a:lnTo>
                    <a:pt x="136" y="1059"/>
                  </a:lnTo>
                  <a:cubicBezTo>
                    <a:pt x="215" y="1014"/>
                    <a:pt x="339" y="935"/>
                    <a:pt x="475" y="867"/>
                  </a:cubicBezTo>
                  <a:cubicBezTo>
                    <a:pt x="554" y="833"/>
                    <a:pt x="621" y="788"/>
                    <a:pt x="712" y="754"/>
                  </a:cubicBezTo>
                  <a:cubicBezTo>
                    <a:pt x="791" y="709"/>
                    <a:pt x="881" y="675"/>
                    <a:pt x="971" y="630"/>
                  </a:cubicBezTo>
                  <a:cubicBezTo>
                    <a:pt x="1061" y="585"/>
                    <a:pt x="1152" y="540"/>
                    <a:pt x="1253" y="506"/>
                  </a:cubicBezTo>
                  <a:cubicBezTo>
                    <a:pt x="1344" y="472"/>
                    <a:pt x="1445" y="427"/>
                    <a:pt x="1547" y="393"/>
                  </a:cubicBezTo>
                  <a:lnTo>
                    <a:pt x="1840" y="292"/>
                  </a:lnTo>
                  <a:cubicBezTo>
                    <a:pt x="1942" y="258"/>
                    <a:pt x="2043" y="235"/>
                    <a:pt x="2145" y="213"/>
                  </a:cubicBezTo>
                  <a:cubicBezTo>
                    <a:pt x="2246" y="190"/>
                    <a:pt x="2337" y="156"/>
                    <a:pt x="2427" y="145"/>
                  </a:cubicBezTo>
                  <a:lnTo>
                    <a:pt x="2675" y="100"/>
                  </a:lnTo>
                  <a:cubicBezTo>
                    <a:pt x="2833" y="66"/>
                    <a:pt x="2968" y="66"/>
                    <a:pt x="3059" y="43"/>
                  </a:cubicBezTo>
                  <a:lnTo>
                    <a:pt x="3217" y="32"/>
                  </a:lnTo>
                  <a:cubicBezTo>
                    <a:pt x="3217" y="32"/>
                    <a:pt x="3160" y="21"/>
                    <a:pt x="3059" y="21"/>
                  </a:cubicBezTo>
                  <a:cubicBezTo>
                    <a:pt x="3014" y="9"/>
                    <a:pt x="2957" y="9"/>
                    <a:pt x="2889" y="9"/>
                  </a:cubicBezTo>
                  <a:cubicBezTo>
                    <a:pt x="2856" y="4"/>
                    <a:pt x="2819" y="1"/>
                    <a:pt x="278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"/>
            <p:cNvSpPr/>
            <p:nvPr/>
          </p:nvSpPr>
          <p:spPr>
            <a:xfrm>
              <a:off x="7047264" y="4238998"/>
              <a:ext cx="149498" cy="23269"/>
            </a:xfrm>
            <a:custGeom>
              <a:rect b="b" l="l" r="r" t="t"/>
              <a:pathLst>
                <a:path extrusionOk="0" h="678" w="4356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15" y="91"/>
                  </a:cubicBezTo>
                  <a:cubicBezTo>
                    <a:pt x="1580" y="114"/>
                    <a:pt x="1456" y="159"/>
                    <a:pt x="1320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35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15" y="565"/>
                    <a:pt x="169" y="599"/>
                  </a:cubicBezTo>
                  <a:cubicBezTo>
                    <a:pt x="57" y="644"/>
                    <a:pt x="0" y="678"/>
                    <a:pt x="0" y="678"/>
                  </a:cubicBezTo>
                  <a:cubicBezTo>
                    <a:pt x="0" y="678"/>
                    <a:pt x="68" y="667"/>
                    <a:pt x="181" y="633"/>
                  </a:cubicBezTo>
                  <a:cubicBezTo>
                    <a:pt x="294" y="588"/>
                    <a:pt x="463" y="542"/>
                    <a:pt x="666" y="486"/>
                  </a:cubicBezTo>
                  <a:cubicBezTo>
                    <a:pt x="858" y="430"/>
                    <a:pt x="1095" y="384"/>
                    <a:pt x="1354" y="328"/>
                  </a:cubicBezTo>
                  <a:cubicBezTo>
                    <a:pt x="1478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5" y="204"/>
                  </a:cubicBezTo>
                  <a:cubicBezTo>
                    <a:pt x="2291" y="193"/>
                    <a:pt x="2426" y="170"/>
                    <a:pt x="2562" y="159"/>
                  </a:cubicBezTo>
                  <a:cubicBezTo>
                    <a:pt x="2697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69" y="181"/>
                    <a:pt x="3871" y="193"/>
                    <a:pt x="3950" y="204"/>
                  </a:cubicBezTo>
                  <a:cubicBezTo>
                    <a:pt x="4040" y="215"/>
                    <a:pt x="4108" y="226"/>
                    <a:pt x="4164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0" y="91"/>
                    <a:pt x="3679" y="80"/>
                  </a:cubicBezTo>
                  <a:cubicBezTo>
                    <a:pt x="3577" y="46"/>
                    <a:pt x="3464" y="35"/>
                    <a:pt x="3340" y="23"/>
                  </a:cubicBezTo>
                  <a:cubicBezTo>
                    <a:pt x="3227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"/>
            <p:cNvSpPr/>
            <p:nvPr/>
          </p:nvSpPr>
          <p:spPr>
            <a:xfrm>
              <a:off x="7047641" y="4254511"/>
              <a:ext cx="106529" cy="8923"/>
            </a:xfrm>
            <a:custGeom>
              <a:rect b="b" l="l" r="r" t="t"/>
              <a:pathLst>
                <a:path extrusionOk="0" h="260" w="3104">
                  <a:moveTo>
                    <a:pt x="1546" y="0"/>
                  </a:moveTo>
                  <a:lnTo>
                    <a:pt x="1253" y="23"/>
                  </a:lnTo>
                  <a:cubicBezTo>
                    <a:pt x="1163" y="23"/>
                    <a:pt x="1061" y="34"/>
                    <a:pt x="971" y="45"/>
                  </a:cubicBezTo>
                  <a:cubicBezTo>
                    <a:pt x="790" y="68"/>
                    <a:pt x="621" y="102"/>
                    <a:pt x="474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79" y="237"/>
                    <a:pt x="34" y="248"/>
                    <a:pt x="0" y="260"/>
                  </a:cubicBezTo>
                  <a:lnTo>
                    <a:pt x="125" y="248"/>
                  </a:lnTo>
                  <a:lnTo>
                    <a:pt x="283" y="237"/>
                  </a:lnTo>
                  <a:cubicBezTo>
                    <a:pt x="339" y="226"/>
                    <a:pt x="407" y="226"/>
                    <a:pt x="474" y="215"/>
                  </a:cubicBezTo>
                  <a:cubicBezTo>
                    <a:pt x="553" y="215"/>
                    <a:pt x="632" y="203"/>
                    <a:pt x="711" y="203"/>
                  </a:cubicBezTo>
                  <a:cubicBezTo>
                    <a:pt x="802" y="192"/>
                    <a:pt x="892" y="192"/>
                    <a:pt x="982" y="192"/>
                  </a:cubicBezTo>
                  <a:cubicBezTo>
                    <a:pt x="1163" y="169"/>
                    <a:pt x="1355" y="169"/>
                    <a:pt x="1546" y="158"/>
                  </a:cubicBezTo>
                  <a:lnTo>
                    <a:pt x="1829" y="158"/>
                  </a:lnTo>
                  <a:cubicBezTo>
                    <a:pt x="1879" y="152"/>
                    <a:pt x="1927" y="150"/>
                    <a:pt x="1974" y="150"/>
                  </a:cubicBezTo>
                  <a:cubicBezTo>
                    <a:pt x="2020" y="150"/>
                    <a:pt x="2065" y="152"/>
                    <a:pt x="2111" y="158"/>
                  </a:cubicBezTo>
                  <a:lnTo>
                    <a:pt x="2381" y="158"/>
                  </a:lnTo>
                  <a:lnTo>
                    <a:pt x="2607" y="169"/>
                  </a:lnTo>
                  <a:cubicBezTo>
                    <a:pt x="2647" y="175"/>
                    <a:pt x="2683" y="175"/>
                    <a:pt x="2717" y="175"/>
                  </a:cubicBezTo>
                  <a:cubicBezTo>
                    <a:pt x="2751" y="175"/>
                    <a:pt x="2782" y="175"/>
                    <a:pt x="2810" y="181"/>
                  </a:cubicBezTo>
                  <a:lnTo>
                    <a:pt x="2968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7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02" y="23"/>
                    <a:pt x="2212" y="23"/>
                    <a:pt x="2122" y="11"/>
                  </a:cubicBezTo>
                  <a:cubicBezTo>
                    <a:pt x="2032" y="0"/>
                    <a:pt x="1941" y="0"/>
                    <a:pt x="184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"/>
            <p:cNvSpPr/>
            <p:nvPr/>
          </p:nvSpPr>
          <p:spPr>
            <a:xfrm>
              <a:off x="7047641" y="4262096"/>
              <a:ext cx="85628" cy="14140"/>
            </a:xfrm>
            <a:custGeom>
              <a:rect b="b" l="l" r="r" t="t"/>
              <a:pathLst>
                <a:path extrusionOk="0" h="412" w="2495">
                  <a:moveTo>
                    <a:pt x="311" y="0"/>
                  </a:moveTo>
                  <a:cubicBezTo>
                    <a:pt x="245" y="0"/>
                    <a:pt x="176" y="11"/>
                    <a:pt x="102" y="27"/>
                  </a:cubicBezTo>
                  <a:lnTo>
                    <a:pt x="0" y="39"/>
                  </a:lnTo>
                  <a:lnTo>
                    <a:pt x="102" y="50"/>
                  </a:lnTo>
                  <a:lnTo>
                    <a:pt x="226" y="61"/>
                  </a:lnTo>
                  <a:cubicBezTo>
                    <a:pt x="283" y="72"/>
                    <a:pt x="328" y="84"/>
                    <a:pt x="395" y="95"/>
                  </a:cubicBezTo>
                  <a:cubicBezTo>
                    <a:pt x="497" y="106"/>
                    <a:pt x="644" y="129"/>
                    <a:pt x="779" y="151"/>
                  </a:cubicBezTo>
                  <a:lnTo>
                    <a:pt x="1242" y="230"/>
                  </a:lnTo>
                  <a:lnTo>
                    <a:pt x="1704" y="298"/>
                  </a:lnTo>
                  <a:cubicBezTo>
                    <a:pt x="1851" y="321"/>
                    <a:pt x="1987" y="343"/>
                    <a:pt x="2099" y="366"/>
                  </a:cubicBezTo>
                  <a:cubicBezTo>
                    <a:pt x="2212" y="377"/>
                    <a:pt x="2314" y="388"/>
                    <a:pt x="2381" y="400"/>
                  </a:cubicBezTo>
                  <a:cubicBezTo>
                    <a:pt x="2415" y="411"/>
                    <a:pt x="2460" y="411"/>
                    <a:pt x="2494" y="411"/>
                  </a:cubicBezTo>
                  <a:lnTo>
                    <a:pt x="2393" y="366"/>
                  </a:lnTo>
                  <a:cubicBezTo>
                    <a:pt x="2302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23" y="5"/>
                    <a:pt x="655" y="5"/>
                    <a:pt x="587" y="5"/>
                  </a:cubicBezTo>
                  <a:lnTo>
                    <a:pt x="384" y="5"/>
                  </a:lnTo>
                  <a:cubicBezTo>
                    <a:pt x="360" y="2"/>
                    <a:pt x="336" y="0"/>
                    <a:pt x="3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"/>
            <p:cNvSpPr/>
            <p:nvPr/>
          </p:nvSpPr>
          <p:spPr>
            <a:xfrm>
              <a:off x="5804880" y="3940792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8" y="1"/>
                    <a:pt x="0" y="418"/>
                    <a:pt x="0" y="949"/>
                  </a:cubicBezTo>
                  <a:cubicBezTo>
                    <a:pt x="0" y="1468"/>
                    <a:pt x="158" y="1885"/>
                    <a:pt x="350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53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"/>
            <p:cNvSpPr/>
            <p:nvPr/>
          </p:nvSpPr>
          <p:spPr>
            <a:xfrm>
              <a:off x="5757244" y="3866077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0" y="0"/>
                  </a:moveTo>
                  <a:cubicBezTo>
                    <a:pt x="158" y="0"/>
                    <a:pt x="1" y="418"/>
                    <a:pt x="1" y="948"/>
                  </a:cubicBezTo>
                  <a:cubicBezTo>
                    <a:pt x="1" y="1467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48"/>
                  </a:cubicBezTo>
                  <a:cubicBezTo>
                    <a:pt x="700" y="429"/>
                    <a:pt x="553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"/>
            <p:cNvSpPr/>
            <p:nvPr/>
          </p:nvSpPr>
          <p:spPr>
            <a:xfrm>
              <a:off x="5738642" y="3965193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0" y="1468"/>
                    <a:pt x="700" y="949"/>
                  </a:cubicBezTo>
                  <a:cubicBezTo>
                    <a:pt x="700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"/>
            <p:cNvSpPr/>
            <p:nvPr/>
          </p:nvSpPr>
          <p:spPr>
            <a:xfrm>
              <a:off x="5695296" y="3899745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"/>
            <p:cNvSpPr/>
            <p:nvPr/>
          </p:nvSpPr>
          <p:spPr>
            <a:xfrm>
              <a:off x="5674361" y="3997729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"/>
            <p:cNvSpPr/>
            <p:nvPr/>
          </p:nvSpPr>
          <p:spPr>
            <a:xfrm>
              <a:off x="5707274" y="3809518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"/>
            <p:cNvSpPr/>
            <p:nvPr/>
          </p:nvSpPr>
          <p:spPr>
            <a:xfrm>
              <a:off x="5907497" y="3965983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47" y="0"/>
                    <a:pt x="1" y="418"/>
                    <a:pt x="1" y="937"/>
                  </a:cubicBezTo>
                  <a:cubicBezTo>
                    <a:pt x="1" y="1467"/>
                    <a:pt x="147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"/>
            <p:cNvSpPr/>
            <p:nvPr/>
          </p:nvSpPr>
          <p:spPr>
            <a:xfrm>
              <a:off x="5859860" y="3891234"/>
              <a:ext cx="23681" cy="64728"/>
            </a:xfrm>
            <a:custGeom>
              <a:rect b="b" l="l" r="r" t="t"/>
              <a:pathLst>
                <a:path extrusionOk="0" h="1886" w="690">
                  <a:moveTo>
                    <a:pt x="351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689" y="1456"/>
                    <a:pt x="689" y="937"/>
                  </a:cubicBezTo>
                  <a:cubicBezTo>
                    <a:pt x="689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"/>
            <p:cNvSpPr/>
            <p:nvPr/>
          </p:nvSpPr>
          <p:spPr>
            <a:xfrm>
              <a:off x="5847883" y="3997729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"/>
            <p:cNvSpPr/>
            <p:nvPr/>
          </p:nvSpPr>
          <p:spPr>
            <a:xfrm>
              <a:off x="3651643" y="3855575"/>
              <a:ext cx="1687377" cy="1471298"/>
            </a:xfrm>
            <a:custGeom>
              <a:rect b="b" l="l" r="r" t="t"/>
              <a:pathLst>
                <a:path extrusionOk="0" h="42870" w="49166">
                  <a:moveTo>
                    <a:pt x="37814" y="1"/>
                  </a:moveTo>
                  <a:cubicBezTo>
                    <a:pt x="37810" y="1"/>
                    <a:pt x="37806" y="1"/>
                    <a:pt x="37802" y="1"/>
                  </a:cubicBezTo>
                  <a:cubicBezTo>
                    <a:pt x="36922" y="4177"/>
                    <a:pt x="36065" y="7844"/>
                    <a:pt x="36279" y="12143"/>
                  </a:cubicBezTo>
                  <a:cubicBezTo>
                    <a:pt x="36437" y="15393"/>
                    <a:pt x="35974" y="19184"/>
                    <a:pt x="36854" y="22276"/>
                  </a:cubicBezTo>
                  <a:cubicBezTo>
                    <a:pt x="36448" y="22073"/>
                    <a:pt x="36031" y="21870"/>
                    <a:pt x="35613" y="21678"/>
                  </a:cubicBezTo>
                  <a:cubicBezTo>
                    <a:pt x="35196" y="21475"/>
                    <a:pt x="34767" y="21295"/>
                    <a:pt x="34338" y="21114"/>
                  </a:cubicBezTo>
                  <a:cubicBezTo>
                    <a:pt x="36347" y="14061"/>
                    <a:pt x="31100" y="5745"/>
                    <a:pt x="27624" y="171"/>
                  </a:cubicBezTo>
                  <a:lnTo>
                    <a:pt x="27624" y="171"/>
                  </a:lnTo>
                  <a:cubicBezTo>
                    <a:pt x="28121" y="3545"/>
                    <a:pt x="29373" y="6952"/>
                    <a:pt x="29994" y="10383"/>
                  </a:cubicBezTo>
                  <a:cubicBezTo>
                    <a:pt x="30614" y="13621"/>
                    <a:pt x="31438" y="17650"/>
                    <a:pt x="33244" y="20640"/>
                  </a:cubicBezTo>
                  <a:lnTo>
                    <a:pt x="31946" y="20087"/>
                  </a:lnTo>
                  <a:cubicBezTo>
                    <a:pt x="31686" y="19986"/>
                    <a:pt x="31438" y="19873"/>
                    <a:pt x="31179" y="19771"/>
                  </a:cubicBezTo>
                  <a:cubicBezTo>
                    <a:pt x="31179" y="17119"/>
                    <a:pt x="29125" y="13305"/>
                    <a:pt x="27805" y="11286"/>
                  </a:cubicBezTo>
                  <a:cubicBezTo>
                    <a:pt x="25762" y="7957"/>
                    <a:pt x="22885" y="4086"/>
                    <a:pt x="19748" y="1796"/>
                  </a:cubicBezTo>
                  <a:lnTo>
                    <a:pt x="19748" y="1796"/>
                  </a:lnTo>
                  <a:cubicBezTo>
                    <a:pt x="21598" y="5711"/>
                    <a:pt x="23449" y="9638"/>
                    <a:pt x="25875" y="13136"/>
                  </a:cubicBezTo>
                  <a:cubicBezTo>
                    <a:pt x="27477" y="15461"/>
                    <a:pt x="29215" y="17481"/>
                    <a:pt x="30885" y="19647"/>
                  </a:cubicBezTo>
                  <a:cubicBezTo>
                    <a:pt x="30626" y="19546"/>
                    <a:pt x="30355" y="19444"/>
                    <a:pt x="30073" y="19331"/>
                  </a:cubicBezTo>
                  <a:lnTo>
                    <a:pt x="28211" y="18677"/>
                  </a:lnTo>
                  <a:cubicBezTo>
                    <a:pt x="27771" y="18530"/>
                    <a:pt x="27319" y="18406"/>
                    <a:pt x="26868" y="18304"/>
                  </a:cubicBezTo>
                  <a:cubicBezTo>
                    <a:pt x="25390" y="16172"/>
                    <a:pt x="24306" y="13712"/>
                    <a:pt x="22264" y="11839"/>
                  </a:cubicBezTo>
                  <a:cubicBezTo>
                    <a:pt x="19781" y="9616"/>
                    <a:pt x="15674" y="7246"/>
                    <a:pt x="12458" y="6445"/>
                  </a:cubicBezTo>
                  <a:lnTo>
                    <a:pt x="12458" y="6445"/>
                  </a:lnTo>
                  <a:cubicBezTo>
                    <a:pt x="15821" y="11410"/>
                    <a:pt x="21655" y="15021"/>
                    <a:pt x="26642" y="18248"/>
                  </a:cubicBezTo>
                  <a:cubicBezTo>
                    <a:pt x="26529" y="18225"/>
                    <a:pt x="26417" y="18191"/>
                    <a:pt x="26292" y="18169"/>
                  </a:cubicBezTo>
                  <a:lnTo>
                    <a:pt x="25345" y="17932"/>
                  </a:lnTo>
                  <a:cubicBezTo>
                    <a:pt x="25040" y="17864"/>
                    <a:pt x="24724" y="17808"/>
                    <a:pt x="24419" y="17751"/>
                  </a:cubicBezTo>
                  <a:cubicBezTo>
                    <a:pt x="23212" y="17503"/>
                    <a:pt x="22038" y="17311"/>
                    <a:pt x="20932" y="17131"/>
                  </a:cubicBezTo>
                  <a:cubicBezTo>
                    <a:pt x="18953" y="12433"/>
                    <a:pt x="13274" y="9422"/>
                    <a:pt x="8259" y="9422"/>
                  </a:cubicBezTo>
                  <a:cubicBezTo>
                    <a:pt x="8070" y="9422"/>
                    <a:pt x="7883" y="9426"/>
                    <a:pt x="7696" y="9435"/>
                  </a:cubicBezTo>
                  <a:cubicBezTo>
                    <a:pt x="11950" y="11929"/>
                    <a:pt x="17152" y="13791"/>
                    <a:pt x="20718" y="17097"/>
                  </a:cubicBezTo>
                  <a:cubicBezTo>
                    <a:pt x="19646" y="16916"/>
                    <a:pt x="18630" y="16725"/>
                    <a:pt x="17694" y="16555"/>
                  </a:cubicBezTo>
                  <a:cubicBezTo>
                    <a:pt x="17051" y="16442"/>
                    <a:pt x="16441" y="16341"/>
                    <a:pt x="15877" y="16273"/>
                  </a:cubicBezTo>
                  <a:cubicBezTo>
                    <a:pt x="14309" y="15122"/>
                    <a:pt x="13609" y="13147"/>
                    <a:pt x="11330" y="12504"/>
                  </a:cubicBezTo>
                  <a:cubicBezTo>
                    <a:pt x="10765" y="12373"/>
                    <a:pt x="10222" y="12316"/>
                    <a:pt x="9695" y="12316"/>
                  </a:cubicBezTo>
                  <a:cubicBezTo>
                    <a:pt x="7768" y="12316"/>
                    <a:pt x="6042" y="13077"/>
                    <a:pt x="4164" y="13768"/>
                  </a:cubicBezTo>
                  <a:cubicBezTo>
                    <a:pt x="6658" y="14310"/>
                    <a:pt x="9355" y="13960"/>
                    <a:pt x="11883" y="14592"/>
                  </a:cubicBezTo>
                  <a:cubicBezTo>
                    <a:pt x="13124" y="14998"/>
                    <a:pt x="14286" y="15675"/>
                    <a:pt x="15460" y="16228"/>
                  </a:cubicBezTo>
                  <a:cubicBezTo>
                    <a:pt x="15290" y="16205"/>
                    <a:pt x="15132" y="16183"/>
                    <a:pt x="14974" y="16172"/>
                  </a:cubicBezTo>
                  <a:cubicBezTo>
                    <a:pt x="14568" y="16126"/>
                    <a:pt x="14185" y="16104"/>
                    <a:pt x="13835" y="16093"/>
                  </a:cubicBezTo>
                  <a:cubicBezTo>
                    <a:pt x="13627" y="16085"/>
                    <a:pt x="13431" y="16077"/>
                    <a:pt x="13246" y="16077"/>
                  </a:cubicBezTo>
                  <a:cubicBezTo>
                    <a:pt x="13170" y="16077"/>
                    <a:pt x="13095" y="16078"/>
                    <a:pt x="13022" y="16081"/>
                  </a:cubicBezTo>
                  <a:cubicBezTo>
                    <a:pt x="12201" y="15678"/>
                    <a:pt x="11119" y="15487"/>
                    <a:pt x="9924" y="15487"/>
                  </a:cubicBezTo>
                  <a:cubicBezTo>
                    <a:pt x="6309" y="15487"/>
                    <a:pt x="1654" y="17230"/>
                    <a:pt x="0" y="20087"/>
                  </a:cubicBezTo>
                  <a:lnTo>
                    <a:pt x="0" y="20087"/>
                  </a:lnTo>
                  <a:cubicBezTo>
                    <a:pt x="4310" y="17887"/>
                    <a:pt x="9116" y="17898"/>
                    <a:pt x="13449" y="16319"/>
                  </a:cubicBezTo>
                  <a:lnTo>
                    <a:pt x="13449" y="16319"/>
                  </a:lnTo>
                  <a:cubicBezTo>
                    <a:pt x="13570" y="16330"/>
                    <a:pt x="13691" y="16341"/>
                    <a:pt x="13812" y="16363"/>
                  </a:cubicBezTo>
                  <a:cubicBezTo>
                    <a:pt x="14151" y="16397"/>
                    <a:pt x="14534" y="16454"/>
                    <a:pt x="14929" y="16533"/>
                  </a:cubicBezTo>
                  <a:cubicBezTo>
                    <a:pt x="15324" y="16612"/>
                    <a:pt x="15742" y="16679"/>
                    <a:pt x="16182" y="16781"/>
                  </a:cubicBezTo>
                  <a:lnTo>
                    <a:pt x="16283" y="16804"/>
                  </a:lnTo>
                  <a:cubicBezTo>
                    <a:pt x="15685" y="16796"/>
                    <a:pt x="15100" y="16734"/>
                    <a:pt x="14517" y="16734"/>
                  </a:cubicBezTo>
                  <a:cubicBezTo>
                    <a:pt x="14188" y="16734"/>
                    <a:pt x="13860" y="16754"/>
                    <a:pt x="13530" y="16815"/>
                  </a:cubicBezTo>
                  <a:cubicBezTo>
                    <a:pt x="12041" y="17041"/>
                    <a:pt x="10675" y="17864"/>
                    <a:pt x="9355" y="18553"/>
                  </a:cubicBezTo>
                  <a:cubicBezTo>
                    <a:pt x="6534" y="19997"/>
                    <a:pt x="3216" y="22051"/>
                    <a:pt x="1941" y="25131"/>
                  </a:cubicBezTo>
                  <a:cubicBezTo>
                    <a:pt x="5056" y="23360"/>
                    <a:pt x="7719" y="20922"/>
                    <a:pt x="11149" y="19455"/>
                  </a:cubicBezTo>
                  <a:cubicBezTo>
                    <a:pt x="13056" y="18665"/>
                    <a:pt x="15121" y="18011"/>
                    <a:pt x="16859" y="17063"/>
                  </a:cubicBezTo>
                  <a:lnTo>
                    <a:pt x="16938" y="16950"/>
                  </a:lnTo>
                  <a:lnTo>
                    <a:pt x="17581" y="17097"/>
                  </a:lnTo>
                  <a:cubicBezTo>
                    <a:pt x="18473" y="17311"/>
                    <a:pt x="19432" y="17548"/>
                    <a:pt x="20459" y="17763"/>
                  </a:cubicBezTo>
                  <a:cubicBezTo>
                    <a:pt x="18337" y="18654"/>
                    <a:pt x="15516" y="19444"/>
                    <a:pt x="13293" y="20437"/>
                  </a:cubicBezTo>
                  <a:cubicBezTo>
                    <a:pt x="9276" y="22321"/>
                    <a:pt x="7211" y="24951"/>
                    <a:pt x="4458" y="28268"/>
                  </a:cubicBezTo>
                  <a:cubicBezTo>
                    <a:pt x="7403" y="26045"/>
                    <a:pt x="10348" y="23811"/>
                    <a:pt x="13643" y="21983"/>
                  </a:cubicBezTo>
                  <a:cubicBezTo>
                    <a:pt x="15934" y="20843"/>
                    <a:pt x="19037" y="19704"/>
                    <a:pt x="20966" y="17864"/>
                  </a:cubicBezTo>
                  <a:cubicBezTo>
                    <a:pt x="22016" y="18079"/>
                    <a:pt x="23110" y="18316"/>
                    <a:pt x="24239" y="18564"/>
                  </a:cubicBezTo>
                  <a:cubicBezTo>
                    <a:pt x="24543" y="18632"/>
                    <a:pt x="24848" y="18699"/>
                    <a:pt x="25153" y="18767"/>
                  </a:cubicBezTo>
                  <a:cubicBezTo>
                    <a:pt x="25457" y="18846"/>
                    <a:pt x="25751" y="18936"/>
                    <a:pt x="26056" y="19015"/>
                  </a:cubicBezTo>
                  <a:cubicBezTo>
                    <a:pt x="26360" y="19094"/>
                    <a:pt x="26654" y="19184"/>
                    <a:pt x="26947" y="19263"/>
                  </a:cubicBezTo>
                  <a:cubicBezTo>
                    <a:pt x="19511" y="21171"/>
                    <a:pt x="11025" y="23732"/>
                    <a:pt x="8249" y="31789"/>
                  </a:cubicBezTo>
                  <a:cubicBezTo>
                    <a:pt x="11138" y="28855"/>
                    <a:pt x="15144" y="26350"/>
                    <a:pt x="18709" y="24104"/>
                  </a:cubicBezTo>
                  <a:cubicBezTo>
                    <a:pt x="21169" y="22525"/>
                    <a:pt x="25175" y="21385"/>
                    <a:pt x="27297" y="19354"/>
                  </a:cubicBezTo>
                  <a:cubicBezTo>
                    <a:pt x="27500" y="19410"/>
                    <a:pt x="27703" y="19467"/>
                    <a:pt x="27895" y="19546"/>
                  </a:cubicBezTo>
                  <a:cubicBezTo>
                    <a:pt x="28515" y="19771"/>
                    <a:pt x="29136" y="19997"/>
                    <a:pt x="29757" y="20211"/>
                  </a:cubicBezTo>
                  <a:cubicBezTo>
                    <a:pt x="29960" y="20290"/>
                    <a:pt x="30163" y="20381"/>
                    <a:pt x="30377" y="20471"/>
                  </a:cubicBezTo>
                  <a:cubicBezTo>
                    <a:pt x="27206" y="21599"/>
                    <a:pt x="24182" y="22367"/>
                    <a:pt x="21452" y="24465"/>
                  </a:cubicBezTo>
                  <a:cubicBezTo>
                    <a:pt x="19838" y="25684"/>
                    <a:pt x="18473" y="27208"/>
                    <a:pt x="17446" y="28957"/>
                  </a:cubicBezTo>
                  <a:cubicBezTo>
                    <a:pt x="16464" y="30559"/>
                    <a:pt x="14467" y="34226"/>
                    <a:pt x="14737" y="36111"/>
                  </a:cubicBezTo>
                  <a:cubicBezTo>
                    <a:pt x="17276" y="32466"/>
                    <a:pt x="19860" y="28697"/>
                    <a:pt x="23325" y="25865"/>
                  </a:cubicBezTo>
                  <a:cubicBezTo>
                    <a:pt x="25627" y="23913"/>
                    <a:pt x="28482" y="22434"/>
                    <a:pt x="30671" y="20584"/>
                  </a:cubicBezTo>
                  <a:cubicBezTo>
                    <a:pt x="30975" y="20708"/>
                    <a:pt x="31280" y="20843"/>
                    <a:pt x="31585" y="20967"/>
                  </a:cubicBezTo>
                  <a:cubicBezTo>
                    <a:pt x="32386" y="21295"/>
                    <a:pt x="33176" y="21622"/>
                    <a:pt x="33954" y="21960"/>
                  </a:cubicBezTo>
                  <a:cubicBezTo>
                    <a:pt x="31472" y="23755"/>
                    <a:pt x="28651" y="25064"/>
                    <a:pt x="26371" y="27366"/>
                  </a:cubicBezTo>
                  <a:cubicBezTo>
                    <a:pt x="23539" y="30175"/>
                    <a:pt x="20899" y="34689"/>
                    <a:pt x="21181" y="38875"/>
                  </a:cubicBezTo>
                  <a:cubicBezTo>
                    <a:pt x="23336" y="35061"/>
                    <a:pt x="26033" y="31563"/>
                    <a:pt x="28854" y="28133"/>
                  </a:cubicBezTo>
                  <a:cubicBezTo>
                    <a:pt x="29700" y="27072"/>
                    <a:pt x="30614" y="26068"/>
                    <a:pt x="31517" y="25041"/>
                  </a:cubicBezTo>
                  <a:cubicBezTo>
                    <a:pt x="31991" y="24499"/>
                    <a:pt x="32465" y="23958"/>
                    <a:pt x="32916" y="23393"/>
                  </a:cubicBezTo>
                  <a:cubicBezTo>
                    <a:pt x="33142" y="23111"/>
                    <a:pt x="33661" y="22096"/>
                    <a:pt x="34045" y="22062"/>
                  </a:cubicBezTo>
                  <a:cubicBezTo>
                    <a:pt x="34203" y="22062"/>
                    <a:pt x="34372" y="22107"/>
                    <a:pt x="34507" y="22186"/>
                  </a:cubicBezTo>
                  <a:lnTo>
                    <a:pt x="36572" y="23157"/>
                  </a:lnTo>
                  <a:cubicBezTo>
                    <a:pt x="36065" y="23879"/>
                    <a:pt x="28256" y="32962"/>
                    <a:pt x="30005" y="42870"/>
                  </a:cubicBezTo>
                  <a:cubicBezTo>
                    <a:pt x="31021" y="41132"/>
                    <a:pt x="37170" y="31225"/>
                    <a:pt x="36651" y="23190"/>
                  </a:cubicBezTo>
                  <a:lnTo>
                    <a:pt x="36651" y="23190"/>
                  </a:lnTo>
                  <a:cubicBezTo>
                    <a:pt x="37340" y="23506"/>
                    <a:pt x="38005" y="23845"/>
                    <a:pt x="38649" y="24195"/>
                  </a:cubicBezTo>
                  <a:cubicBezTo>
                    <a:pt x="38807" y="24274"/>
                    <a:pt x="38976" y="24364"/>
                    <a:pt x="39134" y="24454"/>
                  </a:cubicBezTo>
                  <a:cubicBezTo>
                    <a:pt x="37159" y="28866"/>
                    <a:pt x="36335" y="37126"/>
                    <a:pt x="39021" y="41132"/>
                  </a:cubicBezTo>
                  <a:cubicBezTo>
                    <a:pt x="40138" y="35964"/>
                    <a:pt x="41842" y="29667"/>
                    <a:pt x="39360" y="24578"/>
                  </a:cubicBezTo>
                  <a:lnTo>
                    <a:pt x="39360" y="24578"/>
                  </a:lnTo>
                  <a:cubicBezTo>
                    <a:pt x="39653" y="24748"/>
                    <a:pt x="39946" y="24917"/>
                    <a:pt x="40228" y="25086"/>
                  </a:cubicBezTo>
                  <a:cubicBezTo>
                    <a:pt x="40736" y="25379"/>
                    <a:pt x="41233" y="25673"/>
                    <a:pt x="41707" y="26011"/>
                  </a:cubicBezTo>
                  <a:lnTo>
                    <a:pt x="42406" y="26485"/>
                  </a:lnTo>
                  <a:cubicBezTo>
                    <a:pt x="42508" y="26564"/>
                    <a:pt x="42621" y="26643"/>
                    <a:pt x="42734" y="26711"/>
                  </a:cubicBezTo>
                  <a:lnTo>
                    <a:pt x="43072" y="26948"/>
                  </a:lnTo>
                  <a:lnTo>
                    <a:pt x="44347" y="27839"/>
                  </a:lnTo>
                  <a:cubicBezTo>
                    <a:pt x="45160" y="28426"/>
                    <a:pt x="45904" y="28945"/>
                    <a:pt x="46525" y="29453"/>
                  </a:cubicBezTo>
                  <a:cubicBezTo>
                    <a:pt x="46841" y="29701"/>
                    <a:pt x="47134" y="29938"/>
                    <a:pt x="47383" y="30187"/>
                  </a:cubicBezTo>
                  <a:cubicBezTo>
                    <a:pt x="47620" y="30390"/>
                    <a:pt x="47845" y="30615"/>
                    <a:pt x="48060" y="30852"/>
                  </a:cubicBezTo>
                  <a:cubicBezTo>
                    <a:pt x="48252" y="31078"/>
                    <a:pt x="48421" y="31270"/>
                    <a:pt x="48567" y="31428"/>
                  </a:cubicBezTo>
                  <a:cubicBezTo>
                    <a:pt x="48725" y="31597"/>
                    <a:pt x="48816" y="31778"/>
                    <a:pt x="48906" y="31902"/>
                  </a:cubicBezTo>
                  <a:lnTo>
                    <a:pt x="49166" y="32308"/>
                  </a:lnTo>
                  <a:lnTo>
                    <a:pt x="48962" y="31879"/>
                  </a:lnTo>
                  <a:cubicBezTo>
                    <a:pt x="48883" y="31744"/>
                    <a:pt x="48804" y="31563"/>
                    <a:pt x="48692" y="31371"/>
                  </a:cubicBezTo>
                  <a:cubicBezTo>
                    <a:pt x="48545" y="31191"/>
                    <a:pt x="48398" y="30976"/>
                    <a:pt x="48229" y="30739"/>
                  </a:cubicBezTo>
                  <a:cubicBezTo>
                    <a:pt x="48026" y="30480"/>
                    <a:pt x="47811" y="30232"/>
                    <a:pt x="47586" y="29995"/>
                  </a:cubicBezTo>
                  <a:cubicBezTo>
                    <a:pt x="47338" y="29713"/>
                    <a:pt x="47067" y="29442"/>
                    <a:pt x="46785" y="29182"/>
                  </a:cubicBezTo>
                  <a:cubicBezTo>
                    <a:pt x="46187" y="28607"/>
                    <a:pt x="45476" y="28020"/>
                    <a:pt x="44697" y="27399"/>
                  </a:cubicBezTo>
                  <a:lnTo>
                    <a:pt x="43467" y="26440"/>
                  </a:lnTo>
                  <a:cubicBezTo>
                    <a:pt x="43365" y="26350"/>
                    <a:pt x="43264" y="26271"/>
                    <a:pt x="43151" y="26192"/>
                  </a:cubicBezTo>
                  <a:cubicBezTo>
                    <a:pt x="43050" y="26102"/>
                    <a:pt x="42925" y="26011"/>
                    <a:pt x="42813" y="25932"/>
                  </a:cubicBezTo>
                  <a:lnTo>
                    <a:pt x="42135" y="25425"/>
                  </a:lnTo>
                  <a:cubicBezTo>
                    <a:pt x="41684" y="25075"/>
                    <a:pt x="41188" y="24748"/>
                    <a:pt x="40669" y="24420"/>
                  </a:cubicBezTo>
                  <a:cubicBezTo>
                    <a:pt x="40353" y="24195"/>
                    <a:pt x="40025" y="24003"/>
                    <a:pt x="39698" y="23811"/>
                  </a:cubicBezTo>
                  <a:cubicBezTo>
                    <a:pt x="43749" y="19929"/>
                    <a:pt x="46875" y="12662"/>
                    <a:pt x="46480" y="7167"/>
                  </a:cubicBezTo>
                  <a:lnTo>
                    <a:pt x="46480" y="7167"/>
                  </a:lnTo>
                  <a:cubicBezTo>
                    <a:pt x="44889" y="9943"/>
                    <a:pt x="42948" y="12640"/>
                    <a:pt x="41447" y="15686"/>
                  </a:cubicBezTo>
                  <a:cubicBezTo>
                    <a:pt x="40149" y="18316"/>
                    <a:pt x="39935" y="20843"/>
                    <a:pt x="39563" y="23732"/>
                  </a:cubicBezTo>
                  <a:lnTo>
                    <a:pt x="39077" y="23450"/>
                  </a:lnTo>
                  <a:cubicBezTo>
                    <a:pt x="38536" y="23123"/>
                    <a:pt x="37960" y="22841"/>
                    <a:pt x="37385" y="22536"/>
                  </a:cubicBezTo>
                  <a:cubicBezTo>
                    <a:pt x="37249" y="22468"/>
                    <a:pt x="37114" y="22389"/>
                    <a:pt x="36979" y="22333"/>
                  </a:cubicBezTo>
                  <a:cubicBezTo>
                    <a:pt x="38457" y="18237"/>
                    <a:pt x="40228" y="14705"/>
                    <a:pt x="39890" y="9999"/>
                  </a:cubicBezTo>
                  <a:cubicBezTo>
                    <a:pt x="39890" y="9157"/>
                    <a:pt x="38616" y="1"/>
                    <a:pt x="3781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"/>
            <p:cNvSpPr/>
            <p:nvPr/>
          </p:nvSpPr>
          <p:spPr>
            <a:xfrm>
              <a:off x="5124829" y="4143349"/>
              <a:ext cx="493796" cy="779991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lnTo>
                    <a:pt x="10190" y="1"/>
                  </a:lnTo>
                  <a:cubicBezTo>
                    <a:pt x="4751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"/>
            <p:cNvSpPr/>
            <p:nvPr/>
          </p:nvSpPr>
          <p:spPr>
            <a:xfrm>
              <a:off x="5245258" y="4162705"/>
              <a:ext cx="265328" cy="911299"/>
            </a:xfrm>
            <a:custGeom>
              <a:rect b="b" l="l" r="r" t="t"/>
              <a:pathLst>
                <a:path extrusionOk="0" h="26553" w="7731">
                  <a:moveTo>
                    <a:pt x="6264" y="1"/>
                  </a:moveTo>
                  <a:lnTo>
                    <a:pt x="6072" y="1163"/>
                  </a:ln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8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34" y="4876"/>
                    <a:pt x="4695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48" y="8746"/>
                    <a:pt x="4481" y="9028"/>
                    <a:pt x="4424" y="9310"/>
                  </a:cubicBezTo>
                  <a:lnTo>
                    <a:pt x="4277" y="9355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62" y="7832"/>
                    <a:pt x="3612" y="8746"/>
                    <a:pt x="4029" y="9649"/>
                  </a:cubicBezTo>
                  <a:cubicBezTo>
                    <a:pt x="4056" y="9712"/>
                    <a:pt x="4119" y="9746"/>
                    <a:pt x="4189" y="9746"/>
                  </a:cubicBezTo>
                  <a:cubicBezTo>
                    <a:pt x="4207" y="9746"/>
                    <a:pt x="4225" y="9744"/>
                    <a:pt x="4244" y="9739"/>
                  </a:cubicBezTo>
                  <a:cubicBezTo>
                    <a:pt x="4266" y="9739"/>
                    <a:pt x="4300" y="9716"/>
                    <a:pt x="4323" y="9716"/>
                  </a:cubicBezTo>
                  <a:cubicBezTo>
                    <a:pt x="4232" y="10100"/>
                    <a:pt x="4142" y="10484"/>
                    <a:pt x="4041" y="10879"/>
                  </a:cubicBezTo>
                  <a:lnTo>
                    <a:pt x="3691" y="12312"/>
                  </a:lnTo>
                  <a:cubicBezTo>
                    <a:pt x="3600" y="12131"/>
                    <a:pt x="3499" y="11962"/>
                    <a:pt x="3409" y="11781"/>
                  </a:cubicBezTo>
                  <a:cubicBezTo>
                    <a:pt x="3284" y="11522"/>
                    <a:pt x="3149" y="11274"/>
                    <a:pt x="3002" y="11025"/>
                  </a:cubicBezTo>
                  <a:cubicBezTo>
                    <a:pt x="2856" y="10766"/>
                    <a:pt x="2698" y="10518"/>
                    <a:pt x="2528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56" y="9841"/>
                    <a:pt x="2032" y="9762"/>
                    <a:pt x="1930" y="9671"/>
                  </a:cubicBezTo>
                  <a:lnTo>
                    <a:pt x="1930" y="9671"/>
                  </a:lnTo>
                  <a:lnTo>
                    <a:pt x="2179" y="10021"/>
                  </a:lnTo>
                  <a:cubicBezTo>
                    <a:pt x="2258" y="10134"/>
                    <a:pt x="2325" y="10258"/>
                    <a:pt x="2404" y="10382"/>
                  </a:cubicBezTo>
                  <a:cubicBezTo>
                    <a:pt x="2472" y="10495"/>
                    <a:pt x="2528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15" y="11928"/>
                  </a:cubicBezTo>
                  <a:cubicBezTo>
                    <a:pt x="3239" y="12199"/>
                    <a:pt x="3375" y="12458"/>
                    <a:pt x="3510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88" y="13147"/>
                    <a:pt x="3442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30" y="13440"/>
                    <a:pt x="2438" y="14298"/>
                    <a:pt x="2980" y="15144"/>
                  </a:cubicBezTo>
                  <a:cubicBezTo>
                    <a:pt x="2720" y="16182"/>
                    <a:pt x="2449" y="17209"/>
                    <a:pt x="2190" y="18191"/>
                  </a:cubicBezTo>
                  <a:cubicBezTo>
                    <a:pt x="2190" y="18202"/>
                    <a:pt x="2190" y="18213"/>
                    <a:pt x="2167" y="18236"/>
                  </a:cubicBezTo>
                  <a:cubicBezTo>
                    <a:pt x="2009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1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cubicBezTo>
                    <a:pt x="1953" y="18665"/>
                    <a:pt x="1987" y="18699"/>
                    <a:pt x="2043" y="18721"/>
                  </a:cubicBezTo>
                  <a:cubicBezTo>
                    <a:pt x="1682" y="20064"/>
                    <a:pt x="1344" y="21317"/>
                    <a:pt x="1061" y="22411"/>
                  </a:cubicBezTo>
                  <a:cubicBezTo>
                    <a:pt x="407" y="24894"/>
                    <a:pt x="1" y="26552"/>
                    <a:pt x="1" y="26552"/>
                  </a:cubicBezTo>
                  <a:cubicBezTo>
                    <a:pt x="1" y="26552"/>
                    <a:pt x="520" y="24916"/>
                    <a:pt x="1253" y="22468"/>
                  </a:cubicBezTo>
                  <a:cubicBezTo>
                    <a:pt x="1592" y="21339"/>
                    <a:pt x="1987" y="20041"/>
                    <a:pt x="2382" y="18642"/>
                  </a:cubicBezTo>
                  <a:cubicBezTo>
                    <a:pt x="2912" y="18428"/>
                    <a:pt x="3442" y="18213"/>
                    <a:pt x="3984" y="17988"/>
                  </a:cubicBezTo>
                  <a:cubicBezTo>
                    <a:pt x="4277" y="17852"/>
                    <a:pt x="4571" y="17706"/>
                    <a:pt x="4864" y="17570"/>
                  </a:cubicBezTo>
                  <a:cubicBezTo>
                    <a:pt x="5146" y="17401"/>
                    <a:pt x="5428" y="17232"/>
                    <a:pt x="5711" y="17051"/>
                  </a:cubicBezTo>
                  <a:lnTo>
                    <a:pt x="5711" y="17051"/>
                  </a:lnTo>
                  <a:cubicBezTo>
                    <a:pt x="5406" y="17153"/>
                    <a:pt x="5101" y="17288"/>
                    <a:pt x="4797" y="17401"/>
                  </a:cubicBezTo>
                  <a:cubicBezTo>
                    <a:pt x="4492" y="17514"/>
                    <a:pt x="4187" y="17604"/>
                    <a:pt x="3883" y="17717"/>
                  </a:cubicBezTo>
                  <a:cubicBezTo>
                    <a:pt x="3420" y="17864"/>
                    <a:pt x="2957" y="18033"/>
                    <a:pt x="2506" y="18213"/>
                  </a:cubicBezTo>
                  <a:cubicBezTo>
                    <a:pt x="2754" y="17333"/>
                    <a:pt x="3002" y="16408"/>
                    <a:pt x="3251" y="15471"/>
                  </a:cubicBezTo>
                  <a:cubicBezTo>
                    <a:pt x="3273" y="15483"/>
                    <a:pt x="3296" y="15488"/>
                    <a:pt x="3318" y="15488"/>
                  </a:cubicBezTo>
                  <a:cubicBezTo>
                    <a:pt x="3341" y="15488"/>
                    <a:pt x="3363" y="15483"/>
                    <a:pt x="3386" y="15471"/>
                  </a:cubicBezTo>
                  <a:lnTo>
                    <a:pt x="4232" y="15065"/>
                  </a:lnTo>
                  <a:cubicBezTo>
                    <a:pt x="4503" y="14907"/>
                    <a:pt x="4763" y="14749"/>
                    <a:pt x="5022" y="14591"/>
                  </a:cubicBezTo>
                  <a:cubicBezTo>
                    <a:pt x="5282" y="14422"/>
                    <a:pt x="5541" y="14264"/>
                    <a:pt x="5801" y="14095"/>
                  </a:cubicBezTo>
                  <a:cubicBezTo>
                    <a:pt x="6049" y="13925"/>
                    <a:pt x="6320" y="13790"/>
                    <a:pt x="6579" y="13621"/>
                  </a:cubicBezTo>
                  <a:lnTo>
                    <a:pt x="6579" y="13621"/>
                  </a:lnTo>
                  <a:cubicBezTo>
                    <a:pt x="6286" y="13711"/>
                    <a:pt x="6004" y="13824"/>
                    <a:pt x="5711" y="13937"/>
                  </a:cubicBezTo>
                  <a:cubicBezTo>
                    <a:pt x="5417" y="14038"/>
                    <a:pt x="5158" y="14196"/>
                    <a:pt x="4876" y="14332"/>
                  </a:cubicBezTo>
                  <a:cubicBezTo>
                    <a:pt x="4605" y="14478"/>
                    <a:pt x="4334" y="14614"/>
                    <a:pt x="4074" y="14760"/>
                  </a:cubicBezTo>
                  <a:cubicBezTo>
                    <a:pt x="3849" y="14873"/>
                    <a:pt x="3612" y="14975"/>
                    <a:pt x="3386" y="15088"/>
                  </a:cubicBezTo>
                  <a:lnTo>
                    <a:pt x="3375" y="15054"/>
                  </a:lnTo>
                  <a:cubicBezTo>
                    <a:pt x="3510" y="14512"/>
                    <a:pt x="3657" y="13971"/>
                    <a:pt x="3804" y="13418"/>
                  </a:cubicBezTo>
                  <a:cubicBezTo>
                    <a:pt x="3871" y="13169"/>
                    <a:pt x="3928" y="12910"/>
                    <a:pt x="3984" y="12662"/>
                  </a:cubicBezTo>
                  <a:lnTo>
                    <a:pt x="4695" y="12334"/>
                  </a:lnTo>
                  <a:cubicBezTo>
                    <a:pt x="4988" y="12165"/>
                    <a:pt x="5293" y="11985"/>
                    <a:pt x="5586" y="11815"/>
                  </a:cubicBezTo>
                  <a:cubicBezTo>
                    <a:pt x="6162" y="11432"/>
                    <a:pt x="6737" y="11071"/>
                    <a:pt x="7290" y="10664"/>
                  </a:cubicBezTo>
                  <a:lnTo>
                    <a:pt x="7290" y="10664"/>
                  </a:lnTo>
                  <a:cubicBezTo>
                    <a:pt x="6974" y="10800"/>
                    <a:pt x="6670" y="10946"/>
                    <a:pt x="6354" y="11093"/>
                  </a:cubicBezTo>
                  <a:lnTo>
                    <a:pt x="5440" y="11556"/>
                  </a:lnTo>
                  <a:cubicBezTo>
                    <a:pt x="5135" y="11714"/>
                    <a:pt x="4830" y="11872"/>
                    <a:pt x="4526" y="12030"/>
                  </a:cubicBezTo>
                  <a:lnTo>
                    <a:pt x="4097" y="12233"/>
                  </a:lnTo>
                  <a:cubicBezTo>
                    <a:pt x="4199" y="11804"/>
                    <a:pt x="4300" y="11364"/>
                    <a:pt x="4402" y="10946"/>
                  </a:cubicBezTo>
                  <a:cubicBezTo>
                    <a:pt x="4514" y="10484"/>
                    <a:pt x="4616" y="10032"/>
                    <a:pt x="4718" y="9581"/>
                  </a:cubicBezTo>
                  <a:cubicBezTo>
                    <a:pt x="4853" y="9536"/>
                    <a:pt x="4988" y="9502"/>
                    <a:pt x="5113" y="9446"/>
                  </a:cubicBezTo>
                  <a:cubicBezTo>
                    <a:pt x="5395" y="9321"/>
                    <a:pt x="5665" y="9209"/>
                    <a:pt x="5936" y="9073"/>
                  </a:cubicBezTo>
                  <a:cubicBezTo>
                    <a:pt x="6185" y="8927"/>
                    <a:pt x="6444" y="8780"/>
                    <a:pt x="6692" y="8611"/>
                  </a:cubicBezTo>
                  <a:cubicBezTo>
                    <a:pt x="6929" y="8419"/>
                    <a:pt x="7166" y="8238"/>
                    <a:pt x="7381" y="8046"/>
                  </a:cubicBezTo>
                  <a:lnTo>
                    <a:pt x="7381" y="8046"/>
                  </a:lnTo>
                  <a:cubicBezTo>
                    <a:pt x="7110" y="8182"/>
                    <a:pt x="6862" y="8317"/>
                    <a:pt x="6602" y="8453"/>
                  </a:cubicBezTo>
                  <a:cubicBezTo>
                    <a:pt x="6343" y="8588"/>
                    <a:pt x="6060" y="8690"/>
                    <a:pt x="5801" y="8814"/>
                  </a:cubicBezTo>
                  <a:cubicBezTo>
                    <a:pt x="5541" y="8938"/>
                    <a:pt x="5259" y="9017"/>
                    <a:pt x="4988" y="9118"/>
                  </a:cubicBezTo>
                  <a:lnTo>
                    <a:pt x="4808" y="9186"/>
                  </a:lnTo>
                  <a:cubicBezTo>
                    <a:pt x="4853" y="8972"/>
                    <a:pt x="4898" y="8746"/>
                    <a:pt x="4943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16" y="6670"/>
                    <a:pt x="5327" y="6681"/>
                    <a:pt x="5327" y="6692"/>
                  </a:cubicBezTo>
                  <a:lnTo>
                    <a:pt x="5349" y="6715"/>
                  </a:lnTo>
                  <a:cubicBezTo>
                    <a:pt x="5382" y="6753"/>
                    <a:pt x="5428" y="6774"/>
                    <a:pt x="5477" y="6774"/>
                  </a:cubicBezTo>
                  <a:cubicBezTo>
                    <a:pt x="5514" y="6774"/>
                    <a:pt x="5552" y="6762"/>
                    <a:pt x="5586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0" y="4909"/>
                  </a:cubicBezTo>
                  <a:lnTo>
                    <a:pt x="7730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51" y="5812"/>
                    <a:pt x="5846" y="6072"/>
                    <a:pt x="5530" y="6320"/>
                  </a:cubicBezTo>
                  <a:cubicBezTo>
                    <a:pt x="5485" y="6263"/>
                    <a:pt x="5451" y="6196"/>
                    <a:pt x="5417" y="6139"/>
                  </a:cubicBezTo>
                  <a:cubicBezTo>
                    <a:pt x="5530" y="5474"/>
                    <a:pt x="5643" y="4830"/>
                    <a:pt x="5744" y="4244"/>
                  </a:cubicBezTo>
                  <a:cubicBezTo>
                    <a:pt x="5846" y="3612"/>
                    <a:pt x="5959" y="3025"/>
                    <a:pt x="6004" y="2506"/>
                  </a:cubicBezTo>
                  <a:cubicBezTo>
                    <a:pt x="6049" y="1987"/>
                    <a:pt x="6106" y="1547"/>
                    <a:pt x="6139" y="1163"/>
                  </a:cubicBezTo>
                  <a:cubicBezTo>
                    <a:pt x="6218" y="430"/>
                    <a:pt x="6263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"/>
            <p:cNvSpPr/>
            <p:nvPr/>
          </p:nvSpPr>
          <p:spPr>
            <a:xfrm>
              <a:off x="4911050" y="4222731"/>
              <a:ext cx="478318" cy="58443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83" y="768"/>
                  </a:lnTo>
                  <a:cubicBezTo>
                    <a:pt x="1321" y="4074"/>
                    <a:pt x="147" y="8069"/>
                    <a:pt x="1614" y="11093"/>
                  </a:cubicBezTo>
                  <a:cubicBezTo>
                    <a:pt x="3431" y="15223"/>
                    <a:pt x="8103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"/>
            <p:cNvSpPr/>
            <p:nvPr/>
          </p:nvSpPr>
          <p:spPr>
            <a:xfrm>
              <a:off x="4978420" y="4352460"/>
              <a:ext cx="337366" cy="447739"/>
            </a:xfrm>
            <a:custGeom>
              <a:rect b="b" l="l" r="r" t="t"/>
              <a:pathLst>
                <a:path extrusionOk="0" h="13046" w="983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8" y="216"/>
                    <a:pt x="385" y="588"/>
                  </a:cubicBezTo>
                  <a:cubicBezTo>
                    <a:pt x="622" y="971"/>
                    <a:pt x="971" y="1502"/>
                    <a:pt x="1411" y="2134"/>
                  </a:cubicBezTo>
                  <a:cubicBezTo>
                    <a:pt x="1840" y="2766"/>
                    <a:pt x="2337" y="3510"/>
                    <a:pt x="2890" y="4289"/>
                  </a:cubicBezTo>
                  <a:lnTo>
                    <a:pt x="3589" y="5271"/>
                  </a:lnTo>
                  <a:cubicBezTo>
                    <a:pt x="3465" y="5237"/>
                    <a:pt x="3352" y="5203"/>
                    <a:pt x="3228" y="5169"/>
                  </a:cubicBezTo>
                  <a:lnTo>
                    <a:pt x="2766" y="5045"/>
                  </a:lnTo>
                  <a:cubicBezTo>
                    <a:pt x="2608" y="5000"/>
                    <a:pt x="2450" y="4966"/>
                    <a:pt x="2303" y="4910"/>
                  </a:cubicBezTo>
                  <a:lnTo>
                    <a:pt x="1840" y="4774"/>
                  </a:lnTo>
                  <a:cubicBezTo>
                    <a:pt x="1694" y="4718"/>
                    <a:pt x="1536" y="4673"/>
                    <a:pt x="1378" y="4628"/>
                  </a:cubicBezTo>
                  <a:cubicBezTo>
                    <a:pt x="1073" y="4515"/>
                    <a:pt x="780" y="4391"/>
                    <a:pt x="464" y="4289"/>
                  </a:cubicBezTo>
                  <a:lnTo>
                    <a:pt x="464" y="4289"/>
                  </a:lnTo>
                  <a:cubicBezTo>
                    <a:pt x="734" y="4470"/>
                    <a:pt x="1017" y="4639"/>
                    <a:pt x="1287" y="4808"/>
                  </a:cubicBezTo>
                  <a:cubicBezTo>
                    <a:pt x="1434" y="4887"/>
                    <a:pt x="1581" y="4966"/>
                    <a:pt x="1739" y="5022"/>
                  </a:cubicBezTo>
                  <a:cubicBezTo>
                    <a:pt x="1874" y="5101"/>
                    <a:pt x="2032" y="5169"/>
                    <a:pt x="2190" y="5237"/>
                  </a:cubicBezTo>
                  <a:cubicBezTo>
                    <a:pt x="2337" y="5305"/>
                    <a:pt x="2495" y="5350"/>
                    <a:pt x="2653" y="5417"/>
                  </a:cubicBezTo>
                  <a:lnTo>
                    <a:pt x="3115" y="5575"/>
                  </a:lnTo>
                  <a:cubicBezTo>
                    <a:pt x="3409" y="5677"/>
                    <a:pt x="3702" y="5756"/>
                    <a:pt x="3996" y="5846"/>
                  </a:cubicBezTo>
                  <a:lnTo>
                    <a:pt x="4639" y="6738"/>
                  </a:lnTo>
                  <a:cubicBezTo>
                    <a:pt x="4977" y="7166"/>
                    <a:pt x="5316" y="7595"/>
                    <a:pt x="5643" y="8013"/>
                  </a:cubicBezTo>
                  <a:lnTo>
                    <a:pt x="5564" y="8013"/>
                  </a:lnTo>
                  <a:cubicBezTo>
                    <a:pt x="5372" y="7979"/>
                    <a:pt x="5192" y="7934"/>
                    <a:pt x="5000" y="7900"/>
                  </a:cubicBezTo>
                  <a:cubicBezTo>
                    <a:pt x="4797" y="7866"/>
                    <a:pt x="4616" y="7798"/>
                    <a:pt x="4436" y="7742"/>
                  </a:cubicBezTo>
                  <a:cubicBezTo>
                    <a:pt x="4244" y="7686"/>
                    <a:pt x="4063" y="7595"/>
                    <a:pt x="3871" y="7528"/>
                  </a:cubicBezTo>
                  <a:lnTo>
                    <a:pt x="2754" y="7054"/>
                  </a:lnTo>
                  <a:cubicBezTo>
                    <a:pt x="2371" y="6896"/>
                    <a:pt x="1987" y="6771"/>
                    <a:pt x="1592" y="6670"/>
                  </a:cubicBezTo>
                  <a:lnTo>
                    <a:pt x="1592" y="6670"/>
                  </a:lnTo>
                  <a:cubicBezTo>
                    <a:pt x="1773" y="6760"/>
                    <a:pt x="1953" y="6862"/>
                    <a:pt x="2134" y="6952"/>
                  </a:cubicBezTo>
                  <a:cubicBezTo>
                    <a:pt x="2314" y="7054"/>
                    <a:pt x="2483" y="7166"/>
                    <a:pt x="2653" y="7257"/>
                  </a:cubicBezTo>
                  <a:cubicBezTo>
                    <a:pt x="3003" y="7460"/>
                    <a:pt x="3364" y="7663"/>
                    <a:pt x="3725" y="7855"/>
                  </a:cubicBezTo>
                  <a:cubicBezTo>
                    <a:pt x="3905" y="7945"/>
                    <a:pt x="4097" y="8035"/>
                    <a:pt x="4289" y="8114"/>
                  </a:cubicBezTo>
                  <a:cubicBezTo>
                    <a:pt x="4481" y="8205"/>
                    <a:pt x="4684" y="8261"/>
                    <a:pt x="4887" y="8329"/>
                  </a:cubicBezTo>
                  <a:cubicBezTo>
                    <a:pt x="5090" y="8363"/>
                    <a:pt x="5293" y="8419"/>
                    <a:pt x="5508" y="8453"/>
                  </a:cubicBezTo>
                  <a:cubicBezTo>
                    <a:pt x="5677" y="8464"/>
                    <a:pt x="5857" y="8475"/>
                    <a:pt x="6027" y="8487"/>
                  </a:cubicBezTo>
                  <a:cubicBezTo>
                    <a:pt x="6185" y="8690"/>
                    <a:pt x="6343" y="8893"/>
                    <a:pt x="6501" y="9096"/>
                  </a:cubicBezTo>
                  <a:cubicBezTo>
                    <a:pt x="7065" y="9796"/>
                    <a:pt x="7618" y="10450"/>
                    <a:pt x="8080" y="11026"/>
                  </a:cubicBezTo>
                  <a:cubicBezTo>
                    <a:pt x="7449" y="10800"/>
                    <a:pt x="6817" y="10597"/>
                    <a:pt x="6185" y="10405"/>
                  </a:cubicBezTo>
                  <a:cubicBezTo>
                    <a:pt x="5778" y="10258"/>
                    <a:pt x="5384" y="10123"/>
                    <a:pt x="4989" y="9976"/>
                  </a:cubicBezTo>
                  <a:cubicBezTo>
                    <a:pt x="4582" y="9841"/>
                    <a:pt x="4176" y="9717"/>
                    <a:pt x="3770" y="9615"/>
                  </a:cubicBezTo>
                  <a:lnTo>
                    <a:pt x="3770" y="9615"/>
                  </a:lnTo>
                  <a:cubicBezTo>
                    <a:pt x="4142" y="9818"/>
                    <a:pt x="4515" y="10010"/>
                    <a:pt x="4887" y="10202"/>
                  </a:cubicBezTo>
                  <a:cubicBezTo>
                    <a:pt x="5271" y="10394"/>
                    <a:pt x="5654" y="10563"/>
                    <a:pt x="6038" y="10744"/>
                  </a:cubicBezTo>
                  <a:cubicBezTo>
                    <a:pt x="6828" y="11048"/>
                    <a:pt x="7629" y="11342"/>
                    <a:pt x="8430" y="11601"/>
                  </a:cubicBezTo>
                  <a:lnTo>
                    <a:pt x="8475" y="11601"/>
                  </a:lnTo>
                  <a:cubicBezTo>
                    <a:pt x="8487" y="11605"/>
                    <a:pt x="8498" y="11606"/>
                    <a:pt x="8509" y="11606"/>
                  </a:cubicBezTo>
                  <a:cubicBezTo>
                    <a:pt x="8531" y="11606"/>
                    <a:pt x="8551" y="11601"/>
                    <a:pt x="8566" y="11601"/>
                  </a:cubicBezTo>
                  <a:cubicBezTo>
                    <a:pt x="8882" y="11962"/>
                    <a:pt x="9152" y="12278"/>
                    <a:pt x="9367" y="12515"/>
                  </a:cubicBezTo>
                  <a:cubicBezTo>
                    <a:pt x="9660" y="12854"/>
                    <a:pt x="9830" y="13045"/>
                    <a:pt x="9830" y="13045"/>
                  </a:cubicBezTo>
                  <a:lnTo>
                    <a:pt x="9435" y="12470"/>
                  </a:lnTo>
                  <a:cubicBezTo>
                    <a:pt x="9243" y="12199"/>
                    <a:pt x="9006" y="11838"/>
                    <a:pt x="8712" y="11432"/>
                  </a:cubicBezTo>
                  <a:cubicBezTo>
                    <a:pt x="8735" y="11263"/>
                    <a:pt x="8769" y="11093"/>
                    <a:pt x="8791" y="10924"/>
                  </a:cubicBezTo>
                  <a:cubicBezTo>
                    <a:pt x="8803" y="10755"/>
                    <a:pt x="8791" y="10574"/>
                    <a:pt x="8780" y="10405"/>
                  </a:cubicBezTo>
                  <a:cubicBezTo>
                    <a:pt x="8769" y="10236"/>
                    <a:pt x="8735" y="10066"/>
                    <a:pt x="8712" y="9897"/>
                  </a:cubicBezTo>
                  <a:lnTo>
                    <a:pt x="8588" y="9412"/>
                  </a:lnTo>
                  <a:cubicBezTo>
                    <a:pt x="8498" y="9096"/>
                    <a:pt x="8385" y="8780"/>
                    <a:pt x="8261" y="8475"/>
                  </a:cubicBezTo>
                  <a:cubicBezTo>
                    <a:pt x="8137" y="8171"/>
                    <a:pt x="8013" y="7866"/>
                    <a:pt x="7866" y="7573"/>
                  </a:cubicBezTo>
                  <a:lnTo>
                    <a:pt x="7866" y="7573"/>
                  </a:lnTo>
                  <a:cubicBezTo>
                    <a:pt x="7922" y="7889"/>
                    <a:pt x="8013" y="8205"/>
                    <a:pt x="8080" y="8532"/>
                  </a:cubicBezTo>
                  <a:cubicBezTo>
                    <a:pt x="8114" y="8690"/>
                    <a:pt x="8148" y="8848"/>
                    <a:pt x="8182" y="9006"/>
                  </a:cubicBezTo>
                  <a:lnTo>
                    <a:pt x="8272" y="9480"/>
                  </a:lnTo>
                  <a:lnTo>
                    <a:pt x="8340" y="9954"/>
                  </a:lnTo>
                  <a:lnTo>
                    <a:pt x="8374" y="10428"/>
                  </a:lnTo>
                  <a:cubicBezTo>
                    <a:pt x="8374" y="10574"/>
                    <a:pt x="8363" y="10732"/>
                    <a:pt x="8363" y="10879"/>
                  </a:cubicBezTo>
                  <a:cubicBezTo>
                    <a:pt x="8351" y="10901"/>
                    <a:pt x="8351" y="10924"/>
                    <a:pt x="8351" y="10935"/>
                  </a:cubicBezTo>
                  <a:cubicBezTo>
                    <a:pt x="7900" y="10326"/>
                    <a:pt x="7392" y="9593"/>
                    <a:pt x="6817" y="8836"/>
                  </a:cubicBezTo>
                  <a:cubicBezTo>
                    <a:pt x="6681" y="8645"/>
                    <a:pt x="6512" y="8442"/>
                    <a:pt x="6365" y="8238"/>
                  </a:cubicBezTo>
                  <a:cubicBezTo>
                    <a:pt x="6320" y="7889"/>
                    <a:pt x="6309" y="7539"/>
                    <a:pt x="6275" y="7166"/>
                  </a:cubicBezTo>
                  <a:cubicBezTo>
                    <a:pt x="6241" y="6794"/>
                    <a:pt x="6219" y="6444"/>
                    <a:pt x="6173" y="6083"/>
                  </a:cubicBezTo>
                  <a:cubicBezTo>
                    <a:pt x="6140" y="5711"/>
                    <a:pt x="6083" y="5350"/>
                    <a:pt x="6015" y="4989"/>
                  </a:cubicBezTo>
                  <a:cubicBezTo>
                    <a:pt x="5982" y="4808"/>
                    <a:pt x="5936" y="4639"/>
                    <a:pt x="5891" y="4458"/>
                  </a:cubicBezTo>
                  <a:cubicBezTo>
                    <a:pt x="5846" y="4278"/>
                    <a:pt x="5778" y="4108"/>
                    <a:pt x="5711" y="3939"/>
                  </a:cubicBezTo>
                  <a:lnTo>
                    <a:pt x="5711" y="3939"/>
                  </a:lnTo>
                  <a:cubicBezTo>
                    <a:pt x="5722" y="4120"/>
                    <a:pt x="5767" y="4289"/>
                    <a:pt x="5778" y="4481"/>
                  </a:cubicBezTo>
                  <a:cubicBezTo>
                    <a:pt x="5790" y="4661"/>
                    <a:pt x="5812" y="4831"/>
                    <a:pt x="5812" y="5022"/>
                  </a:cubicBezTo>
                  <a:cubicBezTo>
                    <a:pt x="5824" y="5384"/>
                    <a:pt x="5824" y="5745"/>
                    <a:pt x="5835" y="6106"/>
                  </a:cubicBezTo>
                  <a:cubicBezTo>
                    <a:pt x="5846" y="6602"/>
                    <a:pt x="5857" y="7099"/>
                    <a:pt x="5880" y="7607"/>
                  </a:cubicBezTo>
                  <a:cubicBezTo>
                    <a:pt x="5598" y="7223"/>
                    <a:pt x="5293" y="6839"/>
                    <a:pt x="5000" y="6456"/>
                  </a:cubicBezTo>
                  <a:cubicBezTo>
                    <a:pt x="4785" y="6162"/>
                    <a:pt x="4571" y="5869"/>
                    <a:pt x="4357" y="5575"/>
                  </a:cubicBezTo>
                  <a:lnTo>
                    <a:pt x="4470" y="5113"/>
                  </a:lnTo>
                  <a:cubicBezTo>
                    <a:pt x="4515" y="4921"/>
                    <a:pt x="4537" y="4718"/>
                    <a:pt x="4571" y="4515"/>
                  </a:cubicBezTo>
                  <a:cubicBezTo>
                    <a:pt x="4605" y="4120"/>
                    <a:pt x="4616" y="3725"/>
                    <a:pt x="4594" y="3319"/>
                  </a:cubicBezTo>
                  <a:cubicBezTo>
                    <a:pt x="4571" y="2924"/>
                    <a:pt x="4526" y="2540"/>
                    <a:pt x="4458" y="2145"/>
                  </a:cubicBezTo>
                  <a:cubicBezTo>
                    <a:pt x="4379" y="1761"/>
                    <a:pt x="4312" y="1378"/>
                    <a:pt x="4210" y="994"/>
                  </a:cubicBezTo>
                  <a:lnTo>
                    <a:pt x="4210" y="994"/>
                  </a:lnTo>
                  <a:cubicBezTo>
                    <a:pt x="4199" y="1784"/>
                    <a:pt x="4244" y="2563"/>
                    <a:pt x="4233" y="3330"/>
                  </a:cubicBezTo>
                  <a:cubicBezTo>
                    <a:pt x="4210" y="3522"/>
                    <a:pt x="4221" y="3713"/>
                    <a:pt x="4199" y="3894"/>
                  </a:cubicBezTo>
                  <a:cubicBezTo>
                    <a:pt x="4187" y="4086"/>
                    <a:pt x="4165" y="4278"/>
                    <a:pt x="4142" y="4458"/>
                  </a:cubicBezTo>
                  <a:cubicBezTo>
                    <a:pt x="4108" y="4650"/>
                    <a:pt x="4075" y="4842"/>
                    <a:pt x="4041" y="5022"/>
                  </a:cubicBezTo>
                  <a:cubicBezTo>
                    <a:pt x="4029" y="5056"/>
                    <a:pt x="4018" y="5090"/>
                    <a:pt x="4018" y="5113"/>
                  </a:cubicBezTo>
                  <a:cubicBezTo>
                    <a:pt x="3747" y="4752"/>
                    <a:pt x="3476" y="4391"/>
                    <a:pt x="3217" y="4052"/>
                  </a:cubicBezTo>
                  <a:cubicBezTo>
                    <a:pt x="2641" y="3285"/>
                    <a:pt x="2089" y="2585"/>
                    <a:pt x="1615" y="1987"/>
                  </a:cubicBezTo>
                  <a:cubicBezTo>
                    <a:pt x="1141" y="1378"/>
                    <a:pt x="734" y="881"/>
                    <a:pt x="452" y="5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"/>
            <p:cNvSpPr/>
            <p:nvPr/>
          </p:nvSpPr>
          <p:spPr>
            <a:xfrm>
              <a:off x="5103928" y="4836578"/>
              <a:ext cx="228125" cy="287224"/>
            </a:xfrm>
            <a:custGeom>
              <a:rect b="b" l="l" r="r" t="t"/>
              <a:pathLst>
                <a:path extrusionOk="0" h="8369" w="6647">
                  <a:moveTo>
                    <a:pt x="3871" y="0"/>
                  </a:moveTo>
                  <a:cubicBezTo>
                    <a:pt x="2516" y="655"/>
                    <a:pt x="1128" y="1241"/>
                    <a:pt x="485" y="2720"/>
                  </a:cubicBezTo>
                  <a:cubicBezTo>
                    <a:pt x="158" y="3464"/>
                    <a:pt x="0" y="4277"/>
                    <a:pt x="0" y="5089"/>
                  </a:cubicBezTo>
                  <a:cubicBezTo>
                    <a:pt x="0" y="6545"/>
                    <a:pt x="722" y="7730"/>
                    <a:pt x="1918" y="8362"/>
                  </a:cubicBezTo>
                  <a:cubicBezTo>
                    <a:pt x="1977" y="8366"/>
                    <a:pt x="2035" y="8369"/>
                    <a:pt x="2093" y="8369"/>
                  </a:cubicBezTo>
                  <a:cubicBezTo>
                    <a:pt x="3463" y="8369"/>
                    <a:pt x="4881" y="7132"/>
                    <a:pt x="5552" y="6082"/>
                  </a:cubicBezTo>
                  <a:cubicBezTo>
                    <a:pt x="6567" y="4378"/>
                    <a:pt x="6646" y="2291"/>
                    <a:pt x="5778" y="519"/>
                  </a:cubicBezTo>
                  <a:cubicBezTo>
                    <a:pt x="5574" y="429"/>
                    <a:pt x="5349" y="361"/>
                    <a:pt x="5123" y="327"/>
                  </a:cubicBezTo>
                  <a:cubicBezTo>
                    <a:pt x="4694" y="215"/>
                    <a:pt x="4288" y="113"/>
                    <a:pt x="387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"/>
            <p:cNvSpPr/>
            <p:nvPr/>
          </p:nvSpPr>
          <p:spPr>
            <a:xfrm>
              <a:off x="5133546" y="4836647"/>
              <a:ext cx="201767" cy="191677"/>
            </a:xfrm>
            <a:custGeom>
              <a:rect b="b" l="l" r="r" t="t"/>
              <a:pathLst>
                <a:path extrusionOk="0" h="5585" w="5879">
                  <a:moveTo>
                    <a:pt x="3840" y="0"/>
                  </a:moveTo>
                  <a:cubicBezTo>
                    <a:pt x="3757" y="0"/>
                    <a:pt x="3672" y="7"/>
                    <a:pt x="3583" y="21"/>
                  </a:cubicBezTo>
                  <a:cubicBezTo>
                    <a:pt x="3211" y="66"/>
                    <a:pt x="2850" y="213"/>
                    <a:pt x="2545" y="416"/>
                  </a:cubicBezTo>
                  <a:cubicBezTo>
                    <a:pt x="2263" y="608"/>
                    <a:pt x="2161" y="867"/>
                    <a:pt x="1924" y="1093"/>
                  </a:cubicBezTo>
                  <a:cubicBezTo>
                    <a:pt x="1371" y="1634"/>
                    <a:pt x="570" y="1860"/>
                    <a:pt x="175" y="2582"/>
                  </a:cubicBezTo>
                  <a:cubicBezTo>
                    <a:pt x="0" y="2895"/>
                    <a:pt x="13" y="3689"/>
                    <a:pt x="379" y="3689"/>
                  </a:cubicBezTo>
                  <a:cubicBezTo>
                    <a:pt x="462" y="3689"/>
                    <a:pt x="562" y="3648"/>
                    <a:pt x="683" y="3553"/>
                  </a:cubicBezTo>
                  <a:lnTo>
                    <a:pt x="683" y="3553"/>
                  </a:lnTo>
                  <a:cubicBezTo>
                    <a:pt x="469" y="3880"/>
                    <a:pt x="277" y="4512"/>
                    <a:pt x="694" y="4738"/>
                  </a:cubicBezTo>
                  <a:cubicBezTo>
                    <a:pt x="781" y="4789"/>
                    <a:pt x="884" y="4812"/>
                    <a:pt x="992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6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0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8" y="5052"/>
                    <a:pt x="4617" y="5110"/>
                    <a:pt x="4798" y="5110"/>
                  </a:cubicBezTo>
                  <a:cubicBezTo>
                    <a:pt x="5612" y="5110"/>
                    <a:pt x="5879" y="3934"/>
                    <a:pt x="5851" y="3113"/>
                  </a:cubicBezTo>
                  <a:cubicBezTo>
                    <a:pt x="5817" y="2368"/>
                    <a:pt x="5625" y="1646"/>
                    <a:pt x="5287" y="991"/>
                  </a:cubicBezTo>
                  <a:cubicBezTo>
                    <a:pt x="4966" y="420"/>
                    <a:pt x="4494" y="0"/>
                    <a:pt x="384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"/>
            <p:cNvSpPr/>
            <p:nvPr/>
          </p:nvSpPr>
          <p:spPr>
            <a:xfrm>
              <a:off x="5169376" y="4854768"/>
              <a:ext cx="176611" cy="282831"/>
            </a:xfrm>
            <a:custGeom>
              <a:rect b="b" l="l" r="r" t="t"/>
              <a:pathLst>
                <a:path extrusionOk="0" h="8241" w="5146">
                  <a:moveTo>
                    <a:pt x="3871" y="1"/>
                  </a:moveTo>
                  <a:lnTo>
                    <a:pt x="3871" y="1"/>
                  </a:lnTo>
                  <a:cubicBezTo>
                    <a:pt x="4390" y="1005"/>
                    <a:pt x="4581" y="2145"/>
                    <a:pt x="4423" y="3262"/>
                  </a:cubicBezTo>
                  <a:cubicBezTo>
                    <a:pt x="4333" y="4074"/>
                    <a:pt x="4074" y="4853"/>
                    <a:pt x="3645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4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6" y="2269"/>
                  </a:cubicBezTo>
                  <a:cubicBezTo>
                    <a:pt x="4909" y="1829"/>
                    <a:pt x="4864" y="1332"/>
                    <a:pt x="4672" y="915"/>
                  </a:cubicBezTo>
                  <a:cubicBezTo>
                    <a:pt x="4514" y="587"/>
                    <a:pt x="4288" y="305"/>
                    <a:pt x="3995" y="68"/>
                  </a:cubicBezTo>
                  <a:cubicBezTo>
                    <a:pt x="3972" y="57"/>
                    <a:pt x="3961" y="46"/>
                    <a:pt x="3938" y="34"/>
                  </a:cubicBezTo>
                  <a:cubicBezTo>
                    <a:pt x="3916" y="23"/>
                    <a:pt x="3893" y="12"/>
                    <a:pt x="3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"/>
            <p:cNvSpPr/>
            <p:nvPr/>
          </p:nvSpPr>
          <p:spPr>
            <a:xfrm>
              <a:off x="5268115" y="4858269"/>
              <a:ext cx="41870" cy="160755"/>
            </a:xfrm>
            <a:custGeom>
              <a:rect b="b" l="l" r="r" t="t"/>
              <a:pathLst>
                <a:path extrusionOk="0" h="4684" w="1220">
                  <a:moveTo>
                    <a:pt x="869" y="0"/>
                  </a:moveTo>
                  <a:cubicBezTo>
                    <a:pt x="869" y="0"/>
                    <a:pt x="892" y="79"/>
                    <a:pt x="948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7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7" y="1501"/>
                  </a:cubicBezTo>
                  <a:cubicBezTo>
                    <a:pt x="1016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60" y="1941"/>
                  </a:cubicBezTo>
                  <a:cubicBezTo>
                    <a:pt x="937" y="2088"/>
                    <a:pt x="903" y="2234"/>
                    <a:pt x="869" y="2381"/>
                  </a:cubicBezTo>
                  <a:cubicBezTo>
                    <a:pt x="824" y="2528"/>
                    <a:pt x="790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4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3" y="3825"/>
                    <a:pt x="599" y="3701"/>
                  </a:cubicBezTo>
                  <a:cubicBezTo>
                    <a:pt x="655" y="3577"/>
                    <a:pt x="723" y="3442"/>
                    <a:pt x="768" y="3306"/>
                  </a:cubicBezTo>
                  <a:cubicBezTo>
                    <a:pt x="824" y="3182"/>
                    <a:pt x="869" y="3024"/>
                    <a:pt x="926" y="2889"/>
                  </a:cubicBezTo>
                  <a:cubicBezTo>
                    <a:pt x="982" y="2742"/>
                    <a:pt x="1039" y="2595"/>
                    <a:pt x="1073" y="2437"/>
                  </a:cubicBezTo>
                  <a:cubicBezTo>
                    <a:pt x="1095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08" y="1523"/>
                  </a:cubicBezTo>
                  <a:cubicBezTo>
                    <a:pt x="1219" y="1388"/>
                    <a:pt x="1208" y="1241"/>
                    <a:pt x="1208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06" y="508"/>
                    <a:pt x="1073" y="406"/>
                  </a:cubicBezTo>
                  <a:cubicBezTo>
                    <a:pt x="1039" y="339"/>
                    <a:pt x="1016" y="260"/>
                    <a:pt x="971" y="192"/>
                  </a:cubicBezTo>
                  <a:cubicBezTo>
                    <a:pt x="903" y="68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"/>
            <p:cNvSpPr/>
            <p:nvPr/>
          </p:nvSpPr>
          <p:spPr>
            <a:xfrm>
              <a:off x="5260359" y="4895815"/>
              <a:ext cx="34526" cy="84084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02" y="520"/>
                    <a:pt x="757" y="655"/>
                    <a:pt x="712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39" y="1851"/>
                    <a:pt x="306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59" y="2190"/>
                    <a:pt x="136" y="2235"/>
                  </a:cubicBezTo>
                  <a:cubicBezTo>
                    <a:pt x="102" y="2269"/>
                    <a:pt x="80" y="2314"/>
                    <a:pt x="57" y="2348"/>
                  </a:cubicBezTo>
                  <a:lnTo>
                    <a:pt x="1" y="2449"/>
                  </a:lnTo>
                  <a:cubicBezTo>
                    <a:pt x="1" y="2449"/>
                    <a:pt x="35" y="2415"/>
                    <a:pt x="102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49" y="2257"/>
                    <a:pt x="294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00" y="1761"/>
                    <a:pt x="847" y="1727"/>
                    <a:pt x="881" y="1648"/>
                  </a:cubicBezTo>
                  <a:cubicBezTo>
                    <a:pt x="915" y="1569"/>
                    <a:pt x="937" y="1490"/>
                    <a:pt x="971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71" y="1050"/>
                    <a:pt x="881" y="926"/>
                    <a:pt x="904" y="847"/>
                  </a:cubicBezTo>
                  <a:cubicBezTo>
                    <a:pt x="937" y="700"/>
                    <a:pt x="949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"/>
            <p:cNvSpPr/>
            <p:nvPr/>
          </p:nvSpPr>
          <p:spPr>
            <a:xfrm>
              <a:off x="5253804" y="4893481"/>
              <a:ext cx="35658" cy="67439"/>
            </a:xfrm>
            <a:custGeom>
              <a:rect b="b" l="l" r="r" t="t"/>
              <a:pathLst>
                <a:path extrusionOk="0" h="1965" w="1039">
                  <a:moveTo>
                    <a:pt x="1038" y="1"/>
                  </a:moveTo>
                  <a:cubicBezTo>
                    <a:pt x="1038" y="1"/>
                    <a:pt x="1027" y="35"/>
                    <a:pt x="1004" y="91"/>
                  </a:cubicBezTo>
                  <a:cubicBezTo>
                    <a:pt x="970" y="148"/>
                    <a:pt x="948" y="227"/>
                    <a:pt x="903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84" y="1378"/>
                  </a:cubicBezTo>
                  <a:cubicBezTo>
                    <a:pt x="350" y="1423"/>
                    <a:pt x="327" y="1479"/>
                    <a:pt x="293" y="1524"/>
                  </a:cubicBezTo>
                  <a:cubicBezTo>
                    <a:pt x="260" y="1581"/>
                    <a:pt x="226" y="1626"/>
                    <a:pt x="192" y="1671"/>
                  </a:cubicBezTo>
                  <a:cubicBezTo>
                    <a:pt x="147" y="1761"/>
                    <a:pt x="90" y="1829"/>
                    <a:pt x="56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23" y="1942"/>
                    <a:pt x="56" y="1931"/>
                    <a:pt x="79" y="1908"/>
                  </a:cubicBezTo>
                  <a:cubicBezTo>
                    <a:pt x="147" y="1852"/>
                    <a:pt x="226" y="1806"/>
                    <a:pt x="282" y="1750"/>
                  </a:cubicBezTo>
                  <a:cubicBezTo>
                    <a:pt x="327" y="1705"/>
                    <a:pt x="372" y="1660"/>
                    <a:pt x="418" y="1615"/>
                  </a:cubicBezTo>
                  <a:cubicBezTo>
                    <a:pt x="463" y="1569"/>
                    <a:pt x="508" y="1524"/>
                    <a:pt x="542" y="1479"/>
                  </a:cubicBezTo>
                  <a:cubicBezTo>
                    <a:pt x="587" y="1423"/>
                    <a:pt x="632" y="1366"/>
                    <a:pt x="666" y="1299"/>
                  </a:cubicBezTo>
                  <a:cubicBezTo>
                    <a:pt x="700" y="1242"/>
                    <a:pt x="745" y="1186"/>
                    <a:pt x="779" y="1118"/>
                  </a:cubicBezTo>
                  <a:cubicBezTo>
                    <a:pt x="812" y="1050"/>
                    <a:pt x="835" y="983"/>
                    <a:pt x="869" y="915"/>
                  </a:cubicBezTo>
                  <a:cubicBezTo>
                    <a:pt x="891" y="859"/>
                    <a:pt x="914" y="791"/>
                    <a:pt x="937" y="723"/>
                  </a:cubicBezTo>
                  <a:cubicBezTo>
                    <a:pt x="982" y="599"/>
                    <a:pt x="1004" y="486"/>
                    <a:pt x="1016" y="362"/>
                  </a:cubicBezTo>
                  <a:cubicBezTo>
                    <a:pt x="1038" y="272"/>
                    <a:pt x="1038" y="182"/>
                    <a:pt x="1038" y="103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"/>
            <p:cNvSpPr/>
            <p:nvPr/>
          </p:nvSpPr>
          <p:spPr>
            <a:xfrm>
              <a:off x="4983465" y="4696347"/>
              <a:ext cx="335032" cy="203003"/>
            </a:xfrm>
            <a:custGeom>
              <a:rect b="b" l="l" r="r" t="t"/>
              <a:pathLst>
                <a:path extrusionOk="0" h="5915" w="9762">
                  <a:moveTo>
                    <a:pt x="3350" y="0"/>
                  </a:moveTo>
                  <a:cubicBezTo>
                    <a:pt x="3143" y="0"/>
                    <a:pt x="2933" y="15"/>
                    <a:pt x="2720" y="46"/>
                  </a:cubicBezTo>
                  <a:cubicBezTo>
                    <a:pt x="1422" y="238"/>
                    <a:pt x="260" y="1028"/>
                    <a:pt x="35" y="2258"/>
                  </a:cubicBezTo>
                  <a:cubicBezTo>
                    <a:pt x="23" y="2315"/>
                    <a:pt x="12" y="2371"/>
                    <a:pt x="1" y="2427"/>
                  </a:cubicBezTo>
                  <a:cubicBezTo>
                    <a:pt x="80" y="2653"/>
                    <a:pt x="170" y="2879"/>
                    <a:pt x="271" y="3093"/>
                  </a:cubicBezTo>
                  <a:cubicBezTo>
                    <a:pt x="926" y="4312"/>
                    <a:pt x="2122" y="5057"/>
                    <a:pt x="3375" y="5564"/>
                  </a:cubicBezTo>
                  <a:cubicBezTo>
                    <a:pt x="4142" y="5869"/>
                    <a:pt x="5124" y="5914"/>
                    <a:pt x="5936" y="5914"/>
                  </a:cubicBezTo>
                  <a:cubicBezTo>
                    <a:pt x="7234" y="5892"/>
                    <a:pt x="8802" y="5722"/>
                    <a:pt x="9728" y="4820"/>
                  </a:cubicBezTo>
                  <a:cubicBezTo>
                    <a:pt x="9739" y="4797"/>
                    <a:pt x="9750" y="4763"/>
                    <a:pt x="9761" y="4741"/>
                  </a:cubicBezTo>
                  <a:cubicBezTo>
                    <a:pt x="9446" y="4131"/>
                    <a:pt x="9051" y="3567"/>
                    <a:pt x="8611" y="3048"/>
                  </a:cubicBezTo>
                  <a:cubicBezTo>
                    <a:pt x="7275" y="1538"/>
                    <a:pt x="5454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"/>
            <p:cNvSpPr/>
            <p:nvPr/>
          </p:nvSpPr>
          <p:spPr>
            <a:xfrm>
              <a:off x="5122118" y="4742747"/>
              <a:ext cx="194045" cy="164667"/>
            </a:xfrm>
            <a:custGeom>
              <a:rect b="b" l="l" r="r" t="t"/>
              <a:pathLst>
                <a:path extrusionOk="0" h="4798" w="5654">
                  <a:moveTo>
                    <a:pt x="2746" y="1"/>
                  </a:moveTo>
                  <a:cubicBezTo>
                    <a:pt x="2726" y="1"/>
                    <a:pt x="2706" y="2"/>
                    <a:pt x="2686" y="3"/>
                  </a:cubicBezTo>
                  <a:cubicBezTo>
                    <a:pt x="2065" y="15"/>
                    <a:pt x="1648" y="771"/>
                    <a:pt x="1885" y="1324"/>
                  </a:cubicBezTo>
                  <a:cubicBezTo>
                    <a:pt x="1719" y="1197"/>
                    <a:pt x="1436" y="1048"/>
                    <a:pt x="1197" y="1048"/>
                  </a:cubicBezTo>
                  <a:cubicBezTo>
                    <a:pt x="1095" y="1048"/>
                    <a:pt x="1000" y="1076"/>
                    <a:pt x="926" y="1143"/>
                  </a:cubicBezTo>
                  <a:cubicBezTo>
                    <a:pt x="587" y="1414"/>
                    <a:pt x="835" y="1910"/>
                    <a:pt x="892" y="2226"/>
                  </a:cubicBezTo>
                  <a:cubicBezTo>
                    <a:pt x="689" y="2283"/>
                    <a:pt x="181" y="2317"/>
                    <a:pt x="113" y="2576"/>
                  </a:cubicBezTo>
                  <a:cubicBezTo>
                    <a:pt x="23" y="2824"/>
                    <a:pt x="260" y="2937"/>
                    <a:pt x="497" y="2971"/>
                  </a:cubicBezTo>
                  <a:cubicBezTo>
                    <a:pt x="136" y="3005"/>
                    <a:pt x="0" y="3276"/>
                    <a:pt x="91" y="3581"/>
                  </a:cubicBezTo>
                  <a:cubicBezTo>
                    <a:pt x="249" y="4212"/>
                    <a:pt x="1411" y="4630"/>
                    <a:pt x="1964" y="4743"/>
                  </a:cubicBezTo>
                  <a:cubicBezTo>
                    <a:pt x="2127" y="4780"/>
                    <a:pt x="2294" y="4797"/>
                    <a:pt x="2463" y="4797"/>
                  </a:cubicBezTo>
                  <a:cubicBezTo>
                    <a:pt x="3563" y="4797"/>
                    <a:pt x="4744" y="4085"/>
                    <a:pt x="5654" y="3772"/>
                  </a:cubicBezTo>
                  <a:lnTo>
                    <a:pt x="5552" y="2768"/>
                  </a:lnTo>
                  <a:cubicBezTo>
                    <a:pt x="4965" y="2170"/>
                    <a:pt x="4503" y="1459"/>
                    <a:pt x="3961" y="850"/>
                  </a:cubicBezTo>
                  <a:cubicBezTo>
                    <a:pt x="3647" y="524"/>
                    <a:pt x="3238" y="1"/>
                    <a:pt x="27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"/>
            <p:cNvSpPr/>
            <p:nvPr/>
          </p:nvSpPr>
          <p:spPr>
            <a:xfrm>
              <a:off x="4979999" y="4779641"/>
              <a:ext cx="336954" cy="159828"/>
            </a:xfrm>
            <a:custGeom>
              <a:rect b="b" l="l" r="r" t="t"/>
              <a:pathLst>
                <a:path extrusionOk="0" h="4657" w="9818">
                  <a:moveTo>
                    <a:pt x="102" y="0"/>
                  </a:moveTo>
                  <a:lnTo>
                    <a:pt x="102" y="0"/>
                  </a:lnTo>
                  <a:cubicBezTo>
                    <a:pt x="0" y="869"/>
                    <a:pt x="181" y="1896"/>
                    <a:pt x="767" y="2528"/>
                  </a:cubicBezTo>
                  <a:cubicBezTo>
                    <a:pt x="1636" y="3487"/>
                    <a:pt x="2291" y="3905"/>
                    <a:pt x="3509" y="4390"/>
                  </a:cubicBezTo>
                  <a:cubicBezTo>
                    <a:pt x="3953" y="4572"/>
                    <a:pt x="4597" y="4656"/>
                    <a:pt x="5237" y="4656"/>
                  </a:cubicBezTo>
                  <a:cubicBezTo>
                    <a:pt x="5786" y="4656"/>
                    <a:pt x="6332" y="4595"/>
                    <a:pt x="6748" y="4480"/>
                  </a:cubicBezTo>
                  <a:cubicBezTo>
                    <a:pt x="7718" y="4221"/>
                    <a:pt x="9501" y="3352"/>
                    <a:pt x="9817" y="2393"/>
                  </a:cubicBezTo>
                  <a:lnTo>
                    <a:pt x="9817" y="2393"/>
                  </a:lnTo>
                  <a:cubicBezTo>
                    <a:pt x="8903" y="3295"/>
                    <a:pt x="7335" y="3465"/>
                    <a:pt x="6037" y="3487"/>
                  </a:cubicBezTo>
                  <a:cubicBezTo>
                    <a:pt x="5225" y="3487"/>
                    <a:pt x="4243" y="3442"/>
                    <a:pt x="3476" y="3137"/>
                  </a:cubicBezTo>
                  <a:cubicBezTo>
                    <a:pt x="2234" y="2630"/>
                    <a:pt x="1027" y="1885"/>
                    <a:pt x="372" y="666"/>
                  </a:cubicBezTo>
                  <a:cubicBezTo>
                    <a:pt x="271" y="452"/>
                    <a:pt x="181" y="226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"/>
            <p:cNvSpPr/>
            <p:nvPr/>
          </p:nvSpPr>
          <p:spPr>
            <a:xfrm>
              <a:off x="5197622" y="4848556"/>
              <a:ext cx="135976" cy="35281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cubicBezTo>
                    <a:pt x="3905" y="12"/>
                    <a:pt x="3849" y="35"/>
                    <a:pt x="3792" y="57"/>
                  </a:cubicBezTo>
                  <a:cubicBezTo>
                    <a:pt x="3679" y="103"/>
                    <a:pt x="3533" y="159"/>
                    <a:pt x="3352" y="227"/>
                  </a:cubicBezTo>
                  <a:cubicBezTo>
                    <a:pt x="3172" y="294"/>
                    <a:pt x="2957" y="362"/>
                    <a:pt x="2732" y="441"/>
                  </a:cubicBezTo>
                  <a:cubicBezTo>
                    <a:pt x="2619" y="475"/>
                    <a:pt x="2495" y="509"/>
                    <a:pt x="2382" y="554"/>
                  </a:cubicBezTo>
                  <a:cubicBezTo>
                    <a:pt x="2258" y="588"/>
                    <a:pt x="2145" y="622"/>
                    <a:pt x="2009" y="655"/>
                  </a:cubicBezTo>
                  <a:cubicBezTo>
                    <a:pt x="1885" y="678"/>
                    <a:pt x="1772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63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4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57" y="881"/>
                    <a:pt x="170" y="926"/>
                  </a:cubicBezTo>
                  <a:cubicBezTo>
                    <a:pt x="238" y="949"/>
                    <a:pt x="294" y="960"/>
                    <a:pt x="362" y="971"/>
                  </a:cubicBezTo>
                  <a:cubicBezTo>
                    <a:pt x="452" y="994"/>
                    <a:pt x="542" y="1005"/>
                    <a:pt x="633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62" y="1017"/>
                    <a:pt x="1186" y="1017"/>
                    <a:pt x="1310" y="1005"/>
                  </a:cubicBezTo>
                  <a:cubicBezTo>
                    <a:pt x="1434" y="994"/>
                    <a:pt x="1558" y="971"/>
                    <a:pt x="1682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51" y="712"/>
                    <a:pt x="2799" y="622"/>
                  </a:cubicBezTo>
                  <a:cubicBezTo>
                    <a:pt x="3002" y="543"/>
                    <a:pt x="3206" y="441"/>
                    <a:pt x="3409" y="340"/>
                  </a:cubicBezTo>
                  <a:cubicBezTo>
                    <a:pt x="3600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"/>
            <p:cNvSpPr/>
            <p:nvPr/>
          </p:nvSpPr>
          <p:spPr>
            <a:xfrm>
              <a:off x="5214301" y="4852057"/>
              <a:ext cx="106529" cy="12046"/>
            </a:xfrm>
            <a:custGeom>
              <a:rect b="b" l="l" r="r" t="t"/>
              <a:pathLst>
                <a:path extrusionOk="0" h="351" w="3104">
                  <a:moveTo>
                    <a:pt x="3103" y="1"/>
                  </a:moveTo>
                  <a:lnTo>
                    <a:pt x="3103" y="1"/>
                  </a:lnTo>
                  <a:cubicBezTo>
                    <a:pt x="3103" y="1"/>
                    <a:pt x="3058" y="12"/>
                    <a:pt x="2968" y="12"/>
                  </a:cubicBezTo>
                  <a:cubicBezTo>
                    <a:pt x="2878" y="23"/>
                    <a:pt x="2753" y="57"/>
                    <a:pt x="2618" y="68"/>
                  </a:cubicBezTo>
                  <a:cubicBezTo>
                    <a:pt x="2539" y="68"/>
                    <a:pt x="2471" y="80"/>
                    <a:pt x="2381" y="91"/>
                  </a:cubicBezTo>
                  <a:cubicBezTo>
                    <a:pt x="2302" y="102"/>
                    <a:pt x="2212" y="102"/>
                    <a:pt x="2121" y="102"/>
                  </a:cubicBezTo>
                  <a:cubicBezTo>
                    <a:pt x="1941" y="125"/>
                    <a:pt x="1749" y="136"/>
                    <a:pt x="1557" y="136"/>
                  </a:cubicBezTo>
                  <a:lnTo>
                    <a:pt x="0" y="136"/>
                  </a:lnTo>
                  <a:cubicBezTo>
                    <a:pt x="0" y="136"/>
                    <a:pt x="56" y="159"/>
                    <a:pt x="147" y="181"/>
                  </a:cubicBezTo>
                  <a:cubicBezTo>
                    <a:pt x="226" y="192"/>
                    <a:pt x="339" y="226"/>
                    <a:pt x="485" y="260"/>
                  </a:cubicBezTo>
                  <a:cubicBezTo>
                    <a:pt x="632" y="283"/>
                    <a:pt x="801" y="305"/>
                    <a:pt x="993" y="328"/>
                  </a:cubicBezTo>
                  <a:cubicBezTo>
                    <a:pt x="1174" y="350"/>
                    <a:pt x="1365" y="350"/>
                    <a:pt x="1569" y="350"/>
                  </a:cubicBezTo>
                  <a:cubicBezTo>
                    <a:pt x="1670" y="339"/>
                    <a:pt x="1760" y="339"/>
                    <a:pt x="1862" y="328"/>
                  </a:cubicBezTo>
                  <a:cubicBezTo>
                    <a:pt x="1952" y="328"/>
                    <a:pt x="2054" y="317"/>
                    <a:pt x="2144" y="294"/>
                  </a:cubicBezTo>
                  <a:cubicBezTo>
                    <a:pt x="2234" y="283"/>
                    <a:pt x="2325" y="271"/>
                    <a:pt x="2415" y="249"/>
                  </a:cubicBezTo>
                  <a:cubicBezTo>
                    <a:pt x="2494" y="226"/>
                    <a:pt x="2573" y="204"/>
                    <a:pt x="2641" y="181"/>
                  </a:cubicBezTo>
                  <a:cubicBezTo>
                    <a:pt x="2753" y="147"/>
                    <a:pt x="2866" y="113"/>
                    <a:pt x="2979" y="57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"/>
            <p:cNvSpPr/>
            <p:nvPr/>
          </p:nvSpPr>
          <p:spPr>
            <a:xfrm>
              <a:off x="5236369" y="4839290"/>
              <a:ext cx="92184" cy="14346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cubicBezTo>
                    <a:pt x="124" y="68"/>
                    <a:pt x="260" y="113"/>
                    <a:pt x="395" y="158"/>
                  </a:cubicBezTo>
                  <a:lnTo>
                    <a:pt x="587" y="237"/>
                  </a:lnTo>
                  <a:cubicBezTo>
                    <a:pt x="655" y="248"/>
                    <a:pt x="734" y="271"/>
                    <a:pt x="813" y="282"/>
                  </a:cubicBezTo>
                  <a:cubicBezTo>
                    <a:pt x="971" y="316"/>
                    <a:pt x="1140" y="361"/>
                    <a:pt x="1309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189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01" y="192"/>
                    <a:pt x="1343" y="169"/>
                  </a:cubicBezTo>
                  <a:cubicBezTo>
                    <a:pt x="1174" y="147"/>
                    <a:pt x="1005" y="113"/>
                    <a:pt x="847" y="102"/>
                  </a:cubicBezTo>
                  <a:cubicBezTo>
                    <a:pt x="768" y="90"/>
                    <a:pt x="689" y="90"/>
                    <a:pt x="621" y="79"/>
                  </a:cubicBezTo>
                  <a:cubicBezTo>
                    <a:pt x="553" y="68"/>
                    <a:pt x="485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"/>
            <p:cNvSpPr/>
            <p:nvPr/>
          </p:nvSpPr>
          <p:spPr>
            <a:xfrm>
              <a:off x="5220479" y="4556973"/>
              <a:ext cx="189790" cy="307885"/>
            </a:xfrm>
            <a:custGeom>
              <a:rect b="b" l="l" r="r" t="t"/>
              <a:pathLst>
                <a:path extrusionOk="0" h="8971" w="5530">
                  <a:moveTo>
                    <a:pt x="2822" y="0"/>
                  </a:moveTo>
                  <a:cubicBezTo>
                    <a:pt x="2573" y="45"/>
                    <a:pt x="2336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45" y="6477"/>
                  </a:cubicBezTo>
                  <a:cubicBezTo>
                    <a:pt x="982" y="6929"/>
                    <a:pt x="1242" y="7357"/>
                    <a:pt x="1547" y="7775"/>
                  </a:cubicBezTo>
                  <a:cubicBezTo>
                    <a:pt x="1908" y="8237"/>
                    <a:pt x="2336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15" y="7448"/>
                    <a:pt x="4097" y="6872"/>
                  </a:cubicBezTo>
                  <a:cubicBezTo>
                    <a:pt x="4898" y="5123"/>
                    <a:pt x="5530" y="2516"/>
                    <a:pt x="4210" y="835"/>
                  </a:cubicBezTo>
                  <a:cubicBezTo>
                    <a:pt x="3860" y="395"/>
                    <a:pt x="3375" y="102"/>
                    <a:pt x="282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"/>
            <p:cNvSpPr/>
            <p:nvPr/>
          </p:nvSpPr>
          <p:spPr>
            <a:xfrm>
              <a:off x="5237810" y="4705853"/>
              <a:ext cx="152724" cy="171806"/>
            </a:xfrm>
            <a:custGeom>
              <a:rect b="b" l="l" r="r" t="t"/>
              <a:pathLst>
                <a:path extrusionOk="0" h="5006" w="4450">
                  <a:moveTo>
                    <a:pt x="1600" y="0"/>
                  </a:moveTo>
                  <a:cubicBezTo>
                    <a:pt x="1237" y="0"/>
                    <a:pt x="944" y="328"/>
                    <a:pt x="1064" y="875"/>
                  </a:cubicBezTo>
                  <a:cubicBezTo>
                    <a:pt x="949" y="688"/>
                    <a:pt x="828" y="612"/>
                    <a:pt x="711" y="612"/>
                  </a:cubicBezTo>
                  <a:cubicBezTo>
                    <a:pt x="335" y="612"/>
                    <a:pt x="0" y="1394"/>
                    <a:pt x="26" y="1755"/>
                  </a:cubicBezTo>
                  <a:cubicBezTo>
                    <a:pt x="105" y="3188"/>
                    <a:pt x="1402" y="4114"/>
                    <a:pt x="2361" y="5005"/>
                  </a:cubicBezTo>
                  <a:lnTo>
                    <a:pt x="2361" y="5005"/>
                  </a:lnTo>
                  <a:cubicBezTo>
                    <a:pt x="2264" y="4910"/>
                    <a:pt x="3299" y="3549"/>
                    <a:pt x="3389" y="3380"/>
                  </a:cubicBezTo>
                  <a:cubicBezTo>
                    <a:pt x="3829" y="2557"/>
                    <a:pt x="4449" y="1857"/>
                    <a:pt x="4054" y="864"/>
                  </a:cubicBezTo>
                  <a:cubicBezTo>
                    <a:pt x="3958" y="627"/>
                    <a:pt x="3649" y="342"/>
                    <a:pt x="3399" y="342"/>
                  </a:cubicBezTo>
                  <a:cubicBezTo>
                    <a:pt x="3268" y="342"/>
                    <a:pt x="3154" y="421"/>
                    <a:pt x="3095" y="627"/>
                  </a:cubicBezTo>
                  <a:cubicBezTo>
                    <a:pt x="3000" y="405"/>
                    <a:pt x="2688" y="6"/>
                    <a:pt x="2433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4" y="84"/>
                    <a:pt x="1783" y="0"/>
                    <a:pt x="1600" y="0"/>
                  </a:cubicBezTo>
                  <a:close/>
                  <a:moveTo>
                    <a:pt x="2361" y="5005"/>
                  </a:moveTo>
                  <a:lnTo>
                    <a:pt x="2361" y="5005"/>
                  </a:lnTo>
                  <a:cubicBezTo>
                    <a:pt x="2361" y="5005"/>
                    <a:pt x="2362" y="5005"/>
                    <a:pt x="2362" y="5005"/>
                  </a:cubicBezTo>
                  <a:cubicBezTo>
                    <a:pt x="2362" y="5005"/>
                    <a:pt x="2361" y="5005"/>
                    <a:pt x="2361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"/>
            <p:cNvSpPr/>
            <p:nvPr/>
          </p:nvSpPr>
          <p:spPr>
            <a:xfrm>
              <a:off x="5177510" y="4555257"/>
              <a:ext cx="140197" cy="310768"/>
            </a:xfrm>
            <a:custGeom>
              <a:rect b="b" l="l" r="r" t="t"/>
              <a:pathLst>
                <a:path extrusionOk="0" h="9055" w="4085">
                  <a:moveTo>
                    <a:pt x="3578" y="1"/>
                  </a:moveTo>
                  <a:cubicBezTo>
                    <a:pt x="3282" y="1"/>
                    <a:pt x="2988" y="51"/>
                    <a:pt x="2708" y="152"/>
                  </a:cubicBezTo>
                  <a:cubicBezTo>
                    <a:pt x="846" y="806"/>
                    <a:pt x="0" y="3458"/>
                    <a:pt x="587" y="5196"/>
                  </a:cubicBezTo>
                  <a:cubicBezTo>
                    <a:pt x="1117" y="6922"/>
                    <a:pt x="2167" y="8592"/>
                    <a:pt x="4051" y="9055"/>
                  </a:cubicBezTo>
                  <a:cubicBezTo>
                    <a:pt x="4062" y="9044"/>
                    <a:pt x="4074" y="9032"/>
                    <a:pt x="4085" y="9021"/>
                  </a:cubicBezTo>
                  <a:cubicBezTo>
                    <a:pt x="3588" y="8694"/>
                    <a:pt x="3160" y="8287"/>
                    <a:pt x="2799" y="7825"/>
                  </a:cubicBezTo>
                  <a:cubicBezTo>
                    <a:pt x="2494" y="7407"/>
                    <a:pt x="2234" y="6979"/>
                    <a:pt x="1997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17" y="17"/>
                    <a:pt x="3747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"/>
            <p:cNvSpPr/>
            <p:nvPr/>
          </p:nvSpPr>
          <p:spPr>
            <a:xfrm>
              <a:off x="5248759" y="4736261"/>
              <a:ext cx="69361" cy="131720"/>
            </a:xfrm>
            <a:custGeom>
              <a:rect b="b" l="l" r="r" t="t"/>
              <a:pathLst>
                <a:path extrusionOk="0" h="3838" w="202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5" y="272"/>
                    <a:pt x="147" y="678"/>
                  </a:cubicBezTo>
                  <a:cubicBezTo>
                    <a:pt x="203" y="881"/>
                    <a:pt x="260" y="1106"/>
                    <a:pt x="339" y="1355"/>
                  </a:cubicBezTo>
                  <a:cubicBezTo>
                    <a:pt x="429" y="1603"/>
                    <a:pt x="531" y="1862"/>
                    <a:pt x="632" y="2111"/>
                  </a:cubicBezTo>
                  <a:cubicBezTo>
                    <a:pt x="700" y="2246"/>
                    <a:pt x="756" y="2370"/>
                    <a:pt x="824" y="2494"/>
                  </a:cubicBezTo>
                  <a:cubicBezTo>
                    <a:pt x="892" y="2607"/>
                    <a:pt x="948" y="2720"/>
                    <a:pt x="1027" y="2844"/>
                  </a:cubicBezTo>
                  <a:cubicBezTo>
                    <a:pt x="1106" y="2957"/>
                    <a:pt x="1163" y="3059"/>
                    <a:pt x="1242" y="3149"/>
                  </a:cubicBezTo>
                  <a:cubicBezTo>
                    <a:pt x="1332" y="3239"/>
                    <a:pt x="1388" y="3329"/>
                    <a:pt x="1467" y="3408"/>
                  </a:cubicBezTo>
                  <a:cubicBezTo>
                    <a:pt x="1535" y="3476"/>
                    <a:pt x="1603" y="3544"/>
                    <a:pt x="1682" y="3600"/>
                  </a:cubicBezTo>
                  <a:cubicBezTo>
                    <a:pt x="1738" y="3645"/>
                    <a:pt x="1795" y="3691"/>
                    <a:pt x="1862" y="3736"/>
                  </a:cubicBezTo>
                  <a:cubicBezTo>
                    <a:pt x="1964" y="3792"/>
                    <a:pt x="2020" y="3837"/>
                    <a:pt x="2020" y="3837"/>
                  </a:cubicBezTo>
                  <a:cubicBezTo>
                    <a:pt x="2020" y="3837"/>
                    <a:pt x="1975" y="3781"/>
                    <a:pt x="1885" y="3702"/>
                  </a:cubicBezTo>
                  <a:cubicBezTo>
                    <a:pt x="1828" y="3657"/>
                    <a:pt x="1795" y="3600"/>
                    <a:pt x="1738" y="3544"/>
                  </a:cubicBezTo>
                  <a:cubicBezTo>
                    <a:pt x="1670" y="3476"/>
                    <a:pt x="1614" y="3397"/>
                    <a:pt x="1558" y="3329"/>
                  </a:cubicBezTo>
                  <a:cubicBezTo>
                    <a:pt x="1501" y="3250"/>
                    <a:pt x="1433" y="3149"/>
                    <a:pt x="1377" y="3059"/>
                  </a:cubicBezTo>
                  <a:cubicBezTo>
                    <a:pt x="1309" y="2957"/>
                    <a:pt x="1253" y="2844"/>
                    <a:pt x="1185" y="2743"/>
                  </a:cubicBezTo>
                  <a:cubicBezTo>
                    <a:pt x="1129" y="2630"/>
                    <a:pt x="1072" y="2517"/>
                    <a:pt x="1005" y="2393"/>
                  </a:cubicBezTo>
                  <a:cubicBezTo>
                    <a:pt x="948" y="2280"/>
                    <a:pt x="892" y="2156"/>
                    <a:pt x="835" y="2032"/>
                  </a:cubicBezTo>
                  <a:cubicBezTo>
                    <a:pt x="723" y="1783"/>
                    <a:pt x="621" y="1513"/>
                    <a:pt x="519" y="1287"/>
                  </a:cubicBezTo>
                  <a:cubicBezTo>
                    <a:pt x="429" y="1061"/>
                    <a:pt x="339" y="824"/>
                    <a:pt x="260" y="633"/>
                  </a:cubicBezTo>
                  <a:cubicBezTo>
                    <a:pt x="181" y="441"/>
                    <a:pt x="124" y="294"/>
                    <a:pt x="79" y="170"/>
                  </a:cubicBezTo>
                  <a:cubicBezTo>
                    <a:pt x="34" y="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"/>
            <p:cNvSpPr/>
            <p:nvPr/>
          </p:nvSpPr>
          <p:spPr>
            <a:xfrm>
              <a:off x="5272371" y="4721949"/>
              <a:ext cx="44204" cy="137108"/>
            </a:xfrm>
            <a:custGeom>
              <a:rect b="b" l="l" r="r" t="t"/>
              <a:pathLst>
                <a:path extrusionOk="0" h="3995" w="1288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07" y="2641"/>
                    <a:pt x="463" y="2765"/>
                    <a:pt x="508" y="2889"/>
                  </a:cubicBezTo>
                  <a:cubicBezTo>
                    <a:pt x="554" y="3002"/>
                    <a:pt x="621" y="3115"/>
                    <a:pt x="666" y="3216"/>
                  </a:cubicBezTo>
                  <a:cubicBezTo>
                    <a:pt x="712" y="3318"/>
                    <a:pt x="779" y="3408"/>
                    <a:pt x="836" y="3498"/>
                  </a:cubicBezTo>
                  <a:cubicBezTo>
                    <a:pt x="892" y="3577"/>
                    <a:pt x="949" y="3656"/>
                    <a:pt x="1005" y="3724"/>
                  </a:cubicBezTo>
                  <a:cubicBezTo>
                    <a:pt x="1050" y="3780"/>
                    <a:pt x="1095" y="3825"/>
                    <a:pt x="1152" y="3871"/>
                  </a:cubicBezTo>
                  <a:cubicBezTo>
                    <a:pt x="1197" y="3916"/>
                    <a:pt x="1242" y="3961"/>
                    <a:pt x="1287" y="3995"/>
                  </a:cubicBezTo>
                  <a:cubicBezTo>
                    <a:pt x="1287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37" y="3442"/>
                  </a:cubicBezTo>
                  <a:cubicBezTo>
                    <a:pt x="892" y="3351"/>
                    <a:pt x="847" y="3250"/>
                    <a:pt x="813" y="3148"/>
                  </a:cubicBezTo>
                  <a:cubicBezTo>
                    <a:pt x="768" y="3047"/>
                    <a:pt x="723" y="2934"/>
                    <a:pt x="678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83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68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"/>
            <p:cNvSpPr/>
            <p:nvPr/>
          </p:nvSpPr>
          <p:spPr>
            <a:xfrm>
              <a:off x="5289805" y="4766085"/>
              <a:ext cx="25603" cy="89095"/>
            </a:xfrm>
            <a:custGeom>
              <a:rect b="b" l="l" r="r" t="t"/>
              <a:pathLst>
                <a:path extrusionOk="0" h="2596" w="746">
                  <a:moveTo>
                    <a:pt x="395" y="0"/>
                  </a:moveTo>
                  <a:cubicBezTo>
                    <a:pt x="384" y="34"/>
                    <a:pt x="373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7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8" y="937"/>
                    <a:pt x="0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6" y="1829"/>
                  </a:cubicBezTo>
                  <a:cubicBezTo>
                    <a:pt x="350" y="1975"/>
                    <a:pt x="565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700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4" y="678"/>
                    <a:pt x="474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18" y="68"/>
                    <a:pt x="407" y="34"/>
                    <a:pt x="3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"/>
            <p:cNvSpPr/>
            <p:nvPr/>
          </p:nvSpPr>
          <p:spPr>
            <a:xfrm>
              <a:off x="5313829" y="4770341"/>
              <a:ext cx="13179" cy="63561"/>
            </a:xfrm>
            <a:custGeom>
              <a:rect b="b" l="l" r="r" t="t"/>
              <a:pathLst>
                <a:path extrusionOk="0" h="1852" w="384">
                  <a:moveTo>
                    <a:pt x="384" y="1"/>
                  </a:moveTo>
                  <a:lnTo>
                    <a:pt x="384" y="1"/>
                  </a:lnTo>
                  <a:cubicBezTo>
                    <a:pt x="339" y="91"/>
                    <a:pt x="293" y="181"/>
                    <a:pt x="248" y="271"/>
                  </a:cubicBezTo>
                  <a:cubicBezTo>
                    <a:pt x="203" y="362"/>
                    <a:pt x="169" y="463"/>
                    <a:pt x="135" y="565"/>
                  </a:cubicBezTo>
                  <a:cubicBezTo>
                    <a:pt x="113" y="666"/>
                    <a:pt x="79" y="779"/>
                    <a:pt x="57" y="903"/>
                  </a:cubicBezTo>
                  <a:cubicBezTo>
                    <a:pt x="11" y="1118"/>
                    <a:pt x="0" y="1332"/>
                    <a:pt x="11" y="1558"/>
                  </a:cubicBezTo>
                  <a:cubicBezTo>
                    <a:pt x="11" y="1659"/>
                    <a:pt x="23" y="1761"/>
                    <a:pt x="45" y="1851"/>
                  </a:cubicBezTo>
                  <a:cubicBezTo>
                    <a:pt x="79" y="1761"/>
                    <a:pt x="113" y="1659"/>
                    <a:pt x="135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37" y="1061"/>
                    <a:pt x="271" y="937"/>
                  </a:cubicBezTo>
                  <a:cubicBezTo>
                    <a:pt x="293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72" y="350"/>
                    <a:pt x="372" y="305"/>
                  </a:cubicBezTo>
                  <a:cubicBezTo>
                    <a:pt x="384" y="204"/>
                    <a:pt x="384" y="102"/>
                    <a:pt x="38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"/>
            <p:cNvSpPr/>
            <p:nvPr/>
          </p:nvSpPr>
          <p:spPr>
            <a:xfrm>
              <a:off x="5311495" y="4685913"/>
              <a:ext cx="288151" cy="198267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4" y="68"/>
                  </a:cubicBezTo>
                  <a:cubicBezTo>
                    <a:pt x="3577" y="305"/>
                    <a:pt x="2291" y="1332"/>
                    <a:pt x="1603" y="2607"/>
                  </a:cubicBezTo>
                  <a:cubicBezTo>
                    <a:pt x="1411" y="2991"/>
                    <a:pt x="723" y="4717"/>
                    <a:pt x="0" y="5361"/>
                  </a:cubicBezTo>
                  <a:lnTo>
                    <a:pt x="2043" y="5699"/>
                  </a:lnTo>
                  <a:cubicBezTo>
                    <a:pt x="2456" y="5749"/>
                    <a:pt x="2854" y="5777"/>
                    <a:pt x="3237" y="5777"/>
                  </a:cubicBezTo>
                  <a:cubicBezTo>
                    <a:pt x="4841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"/>
            <p:cNvSpPr/>
            <p:nvPr/>
          </p:nvSpPr>
          <p:spPr>
            <a:xfrm>
              <a:off x="5311495" y="4755549"/>
              <a:ext cx="183612" cy="129798"/>
            </a:xfrm>
            <a:custGeom>
              <a:rect b="b" l="l" r="r" t="t"/>
              <a:pathLst>
                <a:path extrusionOk="0" h="3782" w="5350">
                  <a:moveTo>
                    <a:pt x="3515" y="0"/>
                  </a:moveTo>
                  <a:cubicBezTo>
                    <a:pt x="3175" y="0"/>
                    <a:pt x="2827" y="141"/>
                    <a:pt x="2686" y="432"/>
                  </a:cubicBezTo>
                  <a:cubicBezTo>
                    <a:pt x="2690" y="150"/>
                    <a:pt x="2567" y="51"/>
                    <a:pt x="2400" y="51"/>
                  </a:cubicBezTo>
                  <a:cubicBezTo>
                    <a:pt x="2125" y="51"/>
                    <a:pt x="1732" y="320"/>
                    <a:pt x="1591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73" y="3781"/>
                    <a:pt x="2814" y="3781"/>
                  </a:cubicBezTo>
                  <a:cubicBezTo>
                    <a:pt x="2946" y="3781"/>
                    <a:pt x="3084" y="3771"/>
                    <a:pt x="3228" y="3749"/>
                  </a:cubicBezTo>
                  <a:cubicBezTo>
                    <a:pt x="3713" y="3693"/>
                    <a:pt x="4379" y="3241"/>
                    <a:pt x="4774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38" y="1650"/>
                    <a:pt x="5157" y="1018"/>
                    <a:pt x="4255" y="906"/>
                  </a:cubicBezTo>
                  <a:cubicBezTo>
                    <a:pt x="4504" y="312"/>
                    <a:pt x="4020" y="0"/>
                    <a:pt x="351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"/>
            <p:cNvSpPr/>
            <p:nvPr/>
          </p:nvSpPr>
          <p:spPr>
            <a:xfrm>
              <a:off x="5309162" y="4656570"/>
              <a:ext cx="264950" cy="212956"/>
            </a:xfrm>
            <a:custGeom>
              <a:rect b="b" l="l" r="r" t="t"/>
              <a:pathLst>
                <a:path extrusionOk="0" h="6205" w="7720">
                  <a:moveTo>
                    <a:pt x="5382" y="1"/>
                  </a:moveTo>
                  <a:cubicBezTo>
                    <a:pt x="4483" y="1"/>
                    <a:pt x="3555" y="277"/>
                    <a:pt x="2968" y="698"/>
                  </a:cubicBezTo>
                  <a:cubicBezTo>
                    <a:pt x="2032" y="1352"/>
                    <a:pt x="1637" y="2300"/>
                    <a:pt x="1197" y="3293"/>
                  </a:cubicBezTo>
                  <a:cubicBezTo>
                    <a:pt x="926" y="3869"/>
                    <a:pt x="689" y="4455"/>
                    <a:pt x="497" y="5065"/>
                  </a:cubicBezTo>
                  <a:cubicBezTo>
                    <a:pt x="328" y="5697"/>
                    <a:pt x="136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5" y="1149"/>
                    <a:pt x="5112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0" y="300"/>
                    <a:pt x="6316" y="1"/>
                    <a:pt x="5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"/>
            <p:cNvSpPr/>
            <p:nvPr/>
          </p:nvSpPr>
          <p:spPr>
            <a:xfrm>
              <a:off x="5318840" y="4747484"/>
              <a:ext cx="149155" cy="112741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71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0" y="836"/>
                    <a:pt x="2235" y="949"/>
                  </a:cubicBezTo>
                  <a:cubicBezTo>
                    <a:pt x="2100" y="1062"/>
                    <a:pt x="1964" y="1186"/>
                    <a:pt x="1851" y="1310"/>
                  </a:cubicBezTo>
                  <a:cubicBezTo>
                    <a:pt x="1603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81" y="2472"/>
                  </a:cubicBezTo>
                  <a:cubicBezTo>
                    <a:pt x="791" y="2585"/>
                    <a:pt x="700" y="2686"/>
                    <a:pt x="599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2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2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1" y="3231"/>
                  </a:cubicBezTo>
                  <a:lnTo>
                    <a:pt x="71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5" y="3127"/>
                    <a:pt x="384" y="3081"/>
                  </a:cubicBezTo>
                  <a:cubicBezTo>
                    <a:pt x="486" y="3014"/>
                    <a:pt x="588" y="2946"/>
                    <a:pt x="678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2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30" y="892"/>
                    <a:pt x="2765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0" y="260"/>
                    <a:pt x="3713" y="227"/>
                    <a:pt x="3826" y="193"/>
                  </a:cubicBezTo>
                  <a:cubicBezTo>
                    <a:pt x="3858" y="181"/>
                    <a:pt x="3892" y="177"/>
                    <a:pt x="3925" y="177"/>
                  </a:cubicBezTo>
                  <a:cubicBezTo>
                    <a:pt x="3971" y="177"/>
                    <a:pt x="4017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1" y="3231"/>
                  </a:moveTo>
                  <a:cubicBezTo>
                    <a:pt x="62" y="3237"/>
                    <a:pt x="53" y="3243"/>
                    <a:pt x="46" y="3251"/>
                  </a:cubicBezTo>
                  <a:cubicBezTo>
                    <a:pt x="23" y="3262"/>
                    <a:pt x="57" y="3273"/>
                    <a:pt x="68" y="3285"/>
                  </a:cubicBezTo>
                  <a:cubicBezTo>
                    <a:pt x="77" y="3285"/>
                    <a:pt x="76" y="3261"/>
                    <a:pt x="71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"/>
            <p:cNvSpPr/>
            <p:nvPr/>
          </p:nvSpPr>
          <p:spPr>
            <a:xfrm>
              <a:off x="5329685" y="4811010"/>
              <a:ext cx="94140" cy="45337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cubicBezTo>
                    <a:pt x="2722" y="0"/>
                    <a:pt x="2702" y="5"/>
                    <a:pt x="2683" y="12"/>
                  </a:cubicBezTo>
                  <a:lnTo>
                    <a:pt x="2683" y="12"/>
                  </a:lnTo>
                  <a:cubicBezTo>
                    <a:pt x="2723" y="5"/>
                    <a:pt x="2743" y="0"/>
                    <a:pt x="2743" y="0"/>
                  </a:cubicBezTo>
                  <a:close/>
                  <a:moveTo>
                    <a:pt x="2683" y="12"/>
                  </a:moveTo>
                  <a:cubicBezTo>
                    <a:pt x="2663" y="15"/>
                    <a:pt x="2638" y="19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84" y="215"/>
                  </a:cubicBezTo>
                  <a:cubicBezTo>
                    <a:pt x="1705" y="260"/>
                    <a:pt x="1614" y="294"/>
                    <a:pt x="1535" y="339"/>
                  </a:cubicBezTo>
                  <a:lnTo>
                    <a:pt x="1276" y="486"/>
                  </a:lnTo>
                  <a:cubicBezTo>
                    <a:pt x="1118" y="587"/>
                    <a:pt x="960" y="689"/>
                    <a:pt x="802" y="790"/>
                  </a:cubicBezTo>
                  <a:cubicBezTo>
                    <a:pt x="655" y="892"/>
                    <a:pt x="520" y="982"/>
                    <a:pt x="396" y="1061"/>
                  </a:cubicBezTo>
                  <a:cubicBezTo>
                    <a:pt x="283" y="1140"/>
                    <a:pt x="170" y="1197"/>
                    <a:pt x="102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5" y="1039"/>
                    <a:pt x="903" y="960"/>
                  </a:cubicBezTo>
                  <a:cubicBezTo>
                    <a:pt x="1061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8" y="68"/>
                    <a:pt x="2585" y="57"/>
                    <a:pt x="2619" y="46"/>
                  </a:cubicBezTo>
                  <a:cubicBezTo>
                    <a:pt x="2637" y="33"/>
                    <a:pt x="2659" y="21"/>
                    <a:pt x="2683" y="12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"/>
            <p:cNvSpPr/>
            <p:nvPr/>
          </p:nvSpPr>
          <p:spPr>
            <a:xfrm>
              <a:off x="5334353" y="4826900"/>
              <a:ext cx="99940" cy="30991"/>
            </a:xfrm>
            <a:custGeom>
              <a:rect b="b" l="l" r="r" t="t"/>
              <a:pathLst>
                <a:path extrusionOk="0" h="903" w="2912">
                  <a:moveTo>
                    <a:pt x="2911" y="0"/>
                  </a:moveTo>
                  <a:cubicBezTo>
                    <a:pt x="2753" y="0"/>
                    <a:pt x="2596" y="23"/>
                    <a:pt x="2438" y="45"/>
                  </a:cubicBezTo>
                  <a:cubicBezTo>
                    <a:pt x="2088" y="102"/>
                    <a:pt x="1738" y="181"/>
                    <a:pt x="1411" y="282"/>
                  </a:cubicBezTo>
                  <a:cubicBezTo>
                    <a:pt x="1219" y="339"/>
                    <a:pt x="1038" y="406"/>
                    <a:pt x="880" y="474"/>
                  </a:cubicBezTo>
                  <a:cubicBezTo>
                    <a:pt x="722" y="530"/>
                    <a:pt x="576" y="598"/>
                    <a:pt x="429" y="666"/>
                  </a:cubicBezTo>
                  <a:cubicBezTo>
                    <a:pt x="169" y="790"/>
                    <a:pt x="0" y="903"/>
                    <a:pt x="0" y="903"/>
                  </a:cubicBezTo>
                  <a:cubicBezTo>
                    <a:pt x="0" y="903"/>
                    <a:pt x="192" y="869"/>
                    <a:pt x="474" y="790"/>
                  </a:cubicBezTo>
                  <a:cubicBezTo>
                    <a:pt x="542" y="767"/>
                    <a:pt x="621" y="745"/>
                    <a:pt x="688" y="722"/>
                  </a:cubicBezTo>
                  <a:cubicBezTo>
                    <a:pt x="767" y="688"/>
                    <a:pt x="858" y="666"/>
                    <a:pt x="937" y="643"/>
                  </a:cubicBezTo>
                  <a:cubicBezTo>
                    <a:pt x="1106" y="598"/>
                    <a:pt x="1275" y="542"/>
                    <a:pt x="1467" y="485"/>
                  </a:cubicBezTo>
                  <a:cubicBezTo>
                    <a:pt x="1648" y="429"/>
                    <a:pt x="1828" y="372"/>
                    <a:pt x="1997" y="316"/>
                  </a:cubicBezTo>
                  <a:lnTo>
                    <a:pt x="2460" y="158"/>
                  </a:lnTo>
                  <a:cubicBezTo>
                    <a:pt x="2731" y="68"/>
                    <a:pt x="2911" y="0"/>
                    <a:pt x="29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"/>
            <p:cNvSpPr/>
            <p:nvPr/>
          </p:nvSpPr>
          <p:spPr>
            <a:xfrm>
              <a:off x="5310329" y="4860980"/>
              <a:ext cx="227370" cy="252424"/>
            </a:xfrm>
            <a:custGeom>
              <a:rect b="b" l="l" r="r" t="t"/>
              <a:pathLst>
                <a:path extrusionOk="0" h="7355" w="6625">
                  <a:moveTo>
                    <a:pt x="328" y="0"/>
                  </a:moveTo>
                  <a:cubicBezTo>
                    <a:pt x="226" y="23"/>
                    <a:pt x="113" y="57"/>
                    <a:pt x="1" y="90"/>
                  </a:cubicBezTo>
                  <a:cubicBezTo>
                    <a:pt x="644" y="1264"/>
                    <a:pt x="621" y="1648"/>
                    <a:pt x="779" y="2889"/>
                  </a:cubicBezTo>
                  <a:cubicBezTo>
                    <a:pt x="836" y="3306"/>
                    <a:pt x="689" y="4187"/>
                    <a:pt x="768" y="4581"/>
                  </a:cubicBezTo>
                  <a:cubicBezTo>
                    <a:pt x="813" y="4965"/>
                    <a:pt x="937" y="5157"/>
                    <a:pt x="1095" y="5529"/>
                  </a:cubicBezTo>
                  <a:cubicBezTo>
                    <a:pt x="1614" y="6782"/>
                    <a:pt x="3318" y="7312"/>
                    <a:pt x="4537" y="7346"/>
                  </a:cubicBezTo>
                  <a:cubicBezTo>
                    <a:pt x="4618" y="7352"/>
                    <a:pt x="4700" y="7355"/>
                    <a:pt x="4782" y="7355"/>
                  </a:cubicBezTo>
                  <a:cubicBezTo>
                    <a:pt x="5005" y="7355"/>
                    <a:pt x="5228" y="7334"/>
                    <a:pt x="5451" y="7301"/>
                  </a:cubicBezTo>
                  <a:cubicBezTo>
                    <a:pt x="6196" y="5924"/>
                    <a:pt x="6624" y="4480"/>
                    <a:pt x="5575" y="3002"/>
                  </a:cubicBezTo>
                  <a:cubicBezTo>
                    <a:pt x="4864" y="2043"/>
                    <a:pt x="4424" y="1569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"/>
            <p:cNvSpPr/>
            <p:nvPr/>
          </p:nvSpPr>
          <p:spPr>
            <a:xfrm>
              <a:off x="5287094" y="4857479"/>
              <a:ext cx="5457" cy="4668"/>
            </a:xfrm>
            <a:custGeom>
              <a:rect b="b" l="l" r="r" t="t"/>
              <a:pathLst>
                <a:path extrusionOk="0" h="136" w="159">
                  <a:moveTo>
                    <a:pt x="0" y="1"/>
                  </a:moveTo>
                  <a:lnTo>
                    <a:pt x="57" y="136"/>
                  </a:lnTo>
                  <a:cubicBezTo>
                    <a:pt x="91" y="113"/>
                    <a:pt x="125" y="102"/>
                    <a:pt x="158" y="80"/>
                  </a:cubicBezTo>
                  <a:cubicBezTo>
                    <a:pt x="113" y="57"/>
                    <a:pt x="57" y="23"/>
                    <a:pt x="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"/>
            <p:cNvSpPr/>
            <p:nvPr/>
          </p:nvSpPr>
          <p:spPr>
            <a:xfrm>
              <a:off x="5310329" y="4860980"/>
              <a:ext cx="166967" cy="163844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2" y="1275"/>
                    <a:pt x="610" y="1659"/>
                    <a:pt x="768" y="2900"/>
                  </a:cubicBezTo>
                  <a:cubicBezTo>
                    <a:pt x="790" y="3126"/>
                    <a:pt x="790" y="3363"/>
                    <a:pt x="768" y="3600"/>
                  </a:cubicBezTo>
                  <a:cubicBezTo>
                    <a:pt x="858" y="3848"/>
                    <a:pt x="971" y="4062"/>
                    <a:pt x="1129" y="4153"/>
                  </a:cubicBezTo>
                  <a:cubicBezTo>
                    <a:pt x="1206" y="4195"/>
                    <a:pt x="1272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5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27" y="2201"/>
                    <a:pt x="4424" y="1828"/>
                    <a:pt x="4164" y="1512"/>
                  </a:cubicBezTo>
                  <a:cubicBezTo>
                    <a:pt x="3905" y="1343"/>
                    <a:pt x="3645" y="1185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"/>
            <p:cNvSpPr/>
            <p:nvPr/>
          </p:nvSpPr>
          <p:spPr>
            <a:xfrm>
              <a:off x="5321551" y="4857548"/>
              <a:ext cx="253316" cy="253625"/>
            </a:xfrm>
            <a:custGeom>
              <a:rect b="b" l="l" r="r" t="t"/>
              <a:pathLst>
                <a:path extrusionOk="0" h="7390" w="7381">
                  <a:moveTo>
                    <a:pt x="958" y="0"/>
                  </a:moveTo>
                  <a:cubicBezTo>
                    <a:pt x="645" y="0"/>
                    <a:pt x="321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86" y="1669"/>
                    <a:pt x="4526" y="2143"/>
                    <a:pt x="5237" y="3102"/>
                  </a:cubicBezTo>
                  <a:cubicBezTo>
                    <a:pt x="6297" y="4580"/>
                    <a:pt x="5869" y="6024"/>
                    <a:pt x="5113" y="7390"/>
                  </a:cubicBezTo>
                  <a:cubicBezTo>
                    <a:pt x="6670" y="7108"/>
                    <a:pt x="7381" y="5821"/>
                    <a:pt x="6963" y="4004"/>
                  </a:cubicBezTo>
                  <a:cubicBezTo>
                    <a:pt x="6523" y="1962"/>
                    <a:pt x="5372" y="1116"/>
                    <a:pt x="3183" y="416"/>
                  </a:cubicBezTo>
                  <a:cubicBezTo>
                    <a:pt x="3042" y="363"/>
                    <a:pt x="2074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"/>
            <p:cNvSpPr/>
            <p:nvPr/>
          </p:nvSpPr>
          <p:spPr>
            <a:xfrm>
              <a:off x="5332396" y="4873369"/>
              <a:ext cx="116208" cy="96439"/>
            </a:xfrm>
            <a:custGeom>
              <a:rect b="b" l="l" r="r" t="t"/>
              <a:pathLst>
                <a:path extrusionOk="0" h="2810" w="3386">
                  <a:moveTo>
                    <a:pt x="1" y="0"/>
                  </a:moveTo>
                  <a:cubicBezTo>
                    <a:pt x="1" y="0"/>
                    <a:pt x="68" y="34"/>
                    <a:pt x="170" y="102"/>
                  </a:cubicBezTo>
                  <a:cubicBezTo>
                    <a:pt x="283" y="169"/>
                    <a:pt x="441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1005" y="598"/>
                    <a:pt x="1095" y="666"/>
                    <a:pt x="1208" y="745"/>
                  </a:cubicBezTo>
                  <a:cubicBezTo>
                    <a:pt x="1321" y="813"/>
                    <a:pt x="1423" y="892"/>
                    <a:pt x="1535" y="971"/>
                  </a:cubicBezTo>
                  <a:cubicBezTo>
                    <a:pt x="1648" y="1050"/>
                    <a:pt x="1761" y="1129"/>
                    <a:pt x="1863" y="1219"/>
                  </a:cubicBezTo>
                  <a:cubicBezTo>
                    <a:pt x="1964" y="1309"/>
                    <a:pt x="2077" y="1399"/>
                    <a:pt x="2179" y="1490"/>
                  </a:cubicBezTo>
                  <a:cubicBezTo>
                    <a:pt x="2269" y="1569"/>
                    <a:pt x="2370" y="1659"/>
                    <a:pt x="2461" y="1761"/>
                  </a:cubicBezTo>
                  <a:cubicBezTo>
                    <a:pt x="2551" y="1851"/>
                    <a:pt x="2641" y="1930"/>
                    <a:pt x="2720" y="2020"/>
                  </a:cubicBezTo>
                  <a:cubicBezTo>
                    <a:pt x="2799" y="2110"/>
                    <a:pt x="2878" y="2189"/>
                    <a:pt x="2946" y="2268"/>
                  </a:cubicBezTo>
                  <a:cubicBezTo>
                    <a:pt x="3093" y="2415"/>
                    <a:pt x="3183" y="2562"/>
                    <a:pt x="3262" y="2663"/>
                  </a:cubicBezTo>
                  <a:lnTo>
                    <a:pt x="3386" y="2810"/>
                  </a:lnTo>
                  <a:cubicBezTo>
                    <a:pt x="3386" y="2810"/>
                    <a:pt x="3363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7" y="2189"/>
                  </a:cubicBezTo>
                  <a:cubicBezTo>
                    <a:pt x="2980" y="2099"/>
                    <a:pt x="2912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48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58" y="339"/>
                    <a:pt x="757" y="294"/>
                    <a:pt x="666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"/>
            <p:cNvSpPr/>
            <p:nvPr/>
          </p:nvSpPr>
          <p:spPr>
            <a:xfrm>
              <a:off x="5317673" y="4864824"/>
              <a:ext cx="116619" cy="156122"/>
            </a:xfrm>
            <a:custGeom>
              <a:rect b="b" l="l" r="r" t="t"/>
              <a:pathLst>
                <a:path extrusionOk="0" h="4549" w="3398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69"/>
                    <a:pt x="193" y="170"/>
                  </a:cubicBezTo>
                  <a:cubicBezTo>
                    <a:pt x="317" y="272"/>
                    <a:pt x="486" y="430"/>
                    <a:pt x="678" y="610"/>
                  </a:cubicBezTo>
                  <a:cubicBezTo>
                    <a:pt x="870" y="791"/>
                    <a:pt x="1095" y="1017"/>
                    <a:pt x="1321" y="1265"/>
                  </a:cubicBezTo>
                  <a:cubicBezTo>
                    <a:pt x="1434" y="1389"/>
                    <a:pt x="1547" y="1524"/>
                    <a:pt x="1671" y="1660"/>
                  </a:cubicBezTo>
                  <a:cubicBezTo>
                    <a:pt x="1784" y="1784"/>
                    <a:pt x="1897" y="1931"/>
                    <a:pt x="2010" y="2066"/>
                  </a:cubicBezTo>
                  <a:cubicBezTo>
                    <a:pt x="2122" y="2213"/>
                    <a:pt x="2224" y="2348"/>
                    <a:pt x="2325" y="2495"/>
                  </a:cubicBezTo>
                  <a:cubicBezTo>
                    <a:pt x="2427" y="2630"/>
                    <a:pt x="2529" y="2777"/>
                    <a:pt x="2619" y="2912"/>
                  </a:cubicBezTo>
                  <a:cubicBezTo>
                    <a:pt x="2709" y="3059"/>
                    <a:pt x="2811" y="3183"/>
                    <a:pt x="2878" y="3318"/>
                  </a:cubicBezTo>
                  <a:cubicBezTo>
                    <a:pt x="2935" y="3465"/>
                    <a:pt x="3025" y="3589"/>
                    <a:pt x="3070" y="3713"/>
                  </a:cubicBezTo>
                  <a:cubicBezTo>
                    <a:pt x="3127" y="3815"/>
                    <a:pt x="3172" y="3928"/>
                    <a:pt x="3217" y="4041"/>
                  </a:cubicBezTo>
                  <a:cubicBezTo>
                    <a:pt x="3251" y="4142"/>
                    <a:pt x="3296" y="4232"/>
                    <a:pt x="3318" y="4311"/>
                  </a:cubicBezTo>
                  <a:cubicBezTo>
                    <a:pt x="3364" y="4458"/>
                    <a:pt x="3397" y="4548"/>
                    <a:pt x="3397" y="4548"/>
                  </a:cubicBezTo>
                  <a:cubicBezTo>
                    <a:pt x="3397" y="4548"/>
                    <a:pt x="3386" y="4458"/>
                    <a:pt x="3352" y="4300"/>
                  </a:cubicBezTo>
                  <a:cubicBezTo>
                    <a:pt x="3352" y="4221"/>
                    <a:pt x="3318" y="4131"/>
                    <a:pt x="3285" y="4018"/>
                  </a:cubicBezTo>
                  <a:cubicBezTo>
                    <a:pt x="3262" y="3894"/>
                    <a:pt x="3217" y="3781"/>
                    <a:pt x="3172" y="3657"/>
                  </a:cubicBezTo>
                  <a:cubicBezTo>
                    <a:pt x="3138" y="3533"/>
                    <a:pt x="3070" y="3397"/>
                    <a:pt x="3003" y="3251"/>
                  </a:cubicBezTo>
                  <a:cubicBezTo>
                    <a:pt x="2935" y="3115"/>
                    <a:pt x="2867" y="2957"/>
                    <a:pt x="2777" y="2811"/>
                  </a:cubicBezTo>
                  <a:cubicBezTo>
                    <a:pt x="2687" y="2664"/>
                    <a:pt x="2585" y="2517"/>
                    <a:pt x="2495" y="2371"/>
                  </a:cubicBezTo>
                  <a:cubicBezTo>
                    <a:pt x="2393" y="2213"/>
                    <a:pt x="2280" y="2055"/>
                    <a:pt x="2167" y="1919"/>
                  </a:cubicBezTo>
                  <a:cubicBezTo>
                    <a:pt x="2055" y="1795"/>
                    <a:pt x="1931" y="1637"/>
                    <a:pt x="1818" y="1513"/>
                  </a:cubicBezTo>
                  <a:cubicBezTo>
                    <a:pt x="1694" y="1378"/>
                    <a:pt x="1569" y="1253"/>
                    <a:pt x="1445" y="1129"/>
                  </a:cubicBezTo>
                  <a:cubicBezTo>
                    <a:pt x="1332" y="1005"/>
                    <a:pt x="1208" y="892"/>
                    <a:pt x="1084" y="791"/>
                  </a:cubicBezTo>
                  <a:cubicBezTo>
                    <a:pt x="971" y="689"/>
                    <a:pt x="859" y="588"/>
                    <a:pt x="746" y="509"/>
                  </a:cubicBezTo>
                  <a:cubicBezTo>
                    <a:pt x="655" y="430"/>
                    <a:pt x="554" y="351"/>
                    <a:pt x="452" y="283"/>
                  </a:cubicBezTo>
                  <a:cubicBezTo>
                    <a:pt x="351" y="227"/>
                    <a:pt x="283" y="170"/>
                    <a:pt x="204" y="125"/>
                  </a:cubicBezTo>
                  <a:cubicBezTo>
                    <a:pt x="69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"/>
            <p:cNvSpPr/>
            <p:nvPr/>
          </p:nvSpPr>
          <p:spPr>
            <a:xfrm>
              <a:off x="5316541" y="4865991"/>
              <a:ext cx="74371" cy="116997"/>
            </a:xfrm>
            <a:custGeom>
              <a:rect b="b" l="l" r="r" t="t"/>
              <a:pathLst>
                <a:path extrusionOk="0" h="3409" w="2167">
                  <a:moveTo>
                    <a:pt x="0" y="1"/>
                  </a:moveTo>
                  <a:cubicBezTo>
                    <a:pt x="0" y="1"/>
                    <a:pt x="45" y="57"/>
                    <a:pt x="113" y="136"/>
                  </a:cubicBezTo>
                  <a:cubicBezTo>
                    <a:pt x="147" y="181"/>
                    <a:pt x="181" y="238"/>
                    <a:pt x="226" y="294"/>
                  </a:cubicBezTo>
                  <a:cubicBezTo>
                    <a:pt x="282" y="362"/>
                    <a:pt x="316" y="430"/>
                    <a:pt x="384" y="509"/>
                  </a:cubicBezTo>
                  <a:lnTo>
                    <a:pt x="553" y="757"/>
                  </a:lnTo>
                  <a:cubicBezTo>
                    <a:pt x="621" y="847"/>
                    <a:pt x="688" y="949"/>
                    <a:pt x="756" y="1039"/>
                  </a:cubicBezTo>
                  <a:cubicBezTo>
                    <a:pt x="892" y="1231"/>
                    <a:pt x="1038" y="1445"/>
                    <a:pt x="1174" y="1660"/>
                  </a:cubicBezTo>
                  <a:lnTo>
                    <a:pt x="1377" y="1976"/>
                  </a:lnTo>
                  <a:cubicBezTo>
                    <a:pt x="1444" y="2077"/>
                    <a:pt x="1512" y="2179"/>
                    <a:pt x="1580" y="2280"/>
                  </a:cubicBezTo>
                  <a:cubicBezTo>
                    <a:pt x="1636" y="2382"/>
                    <a:pt x="1704" y="2483"/>
                    <a:pt x="1749" y="2574"/>
                  </a:cubicBezTo>
                  <a:cubicBezTo>
                    <a:pt x="1806" y="2664"/>
                    <a:pt x="1851" y="2743"/>
                    <a:pt x="1896" y="2833"/>
                  </a:cubicBezTo>
                  <a:cubicBezTo>
                    <a:pt x="1941" y="2923"/>
                    <a:pt x="1986" y="3002"/>
                    <a:pt x="2020" y="3070"/>
                  </a:cubicBezTo>
                  <a:lnTo>
                    <a:pt x="2099" y="3251"/>
                  </a:lnTo>
                  <a:cubicBezTo>
                    <a:pt x="2144" y="3352"/>
                    <a:pt x="2167" y="3409"/>
                    <a:pt x="2167" y="3409"/>
                  </a:cubicBezTo>
                  <a:cubicBezTo>
                    <a:pt x="2167" y="3409"/>
                    <a:pt x="2155" y="3341"/>
                    <a:pt x="2133" y="3239"/>
                  </a:cubicBezTo>
                  <a:cubicBezTo>
                    <a:pt x="2122" y="3183"/>
                    <a:pt x="2110" y="3115"/>
                    <a:pt x="2088" y="3036"/>
                  </a:cubicBezTo>
                  <a:cubicBezTo>
                    <a:pt x="2065" y="2957"/>
                    <a:pt x="2043" y="2867"/>
                    <a:pt x="2009" y="2788"/>
                  </a:cubicBezTo>
                  <a:cubicBezTo>
                    <a:pt x="1975" y="2698"/>
                    <a:pt x="1941" y="2596"/>
                    <a:pt x="1896" y="2495"/>
                  </a:cubicBezTo>
                  <a:cubicBezTo>
                    <a:pt x="1839" y="2404"/>
                    <a:pt x="1794" y="2291"/>
                    <a:pt x="1738" y="2190"/>
                  </a:cubicBezTo>
                  <a:cubicBezTo>
                    <a:pt x="1681" y="2077"/>
                    <a:pt x="1614" y="1976"/>
                    <a:pt x="1557" y="1863"/>
                  </a:cubicBezTo>
                  <a:cubicBezTo>
                    <a:pt x="1490" y="1750"/>
                    <a:pt x="1433" y="1648"/>
                    <a:pt x="1354" y="1535"/>
                  </a:cubicBezTo>
                  <a:cubicBezTo>
                    <a:pt x="1275" y="1434"/>
                    <a:pt x="1207" y="1321"/>
                    <a:pt x="1128" y="1219"/>
                  </a:cubicBezTo>
                  <a:cubicBezTo>
                    <a:pt x="1061" y="1118"/>
                    <a:pt x="982" y="1028"/>
                    <a:pt x="903" y="926"/>
                  </a:cubicBezTo>
                  <a:cubicBezTo>
                    <a:pt x="767" y="757"/>
                    <a:pt x="621" y="588"/>
                    <a:pt x="474" y="430"/>
                  </a:cubicBezTo>
                  <a:cubicBezTo>
                    <a:pt x="361" y="317"/>
                    <a:pt x="248" y="215"/>
                    <a:pt x="135" y="114"/>
                  </a:cubicBezTo>
                  <a:cubicBezTo>
                    <a:pt x="57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"/>
            <p:cNvSpPr/>
            <p:nvPr/>
          </p:nvSpPr>
          <p:spPr>
            <a:xfrm>
              <a:off x="5316541" y="4865991"/>
              <a:ext cx="44170" cy="10344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79" y="102"/>
                  </a:lnTo>
                  <a:cubicBezTo>
                    <a:pt x="90" y="147"/>
                    <a:pt x="124" y="193"/>
                    <a:pt x="147" y="249"/>
                  </a:cubicBezTo>
                  <a:cubicBezTo>
                    <a:pt x="169" y="305"/>
                    <a:pt x="192" y="373"/>
                    <a:pt x="226" y="441"/>
                  </a:cubicBezTo>
                  <a:cubicBezTo>
                    <a:pt x="282" y="588"/>
                    <a:pt x="350" y="746"/>
                    <a:pt x="429" y="926"/>
                  </a:cubicBezTo>
                  <a:cubicBezTo>
                    <a:pt x="497" y="1118"/>
                    <a:pt x="564" y="1298"/>
                    <a:pt x="643" y="1490"/>
                  </a:cubicBezTo>
                  <a:cubicBezTo>
                    <a:pt x="734" y="1693"/>
                    <a:pt x="813" y="1885"/>
                    <a:pt x="880" y="2055"/>
                  </a:cubicBezTo>
                  <a:cubicBezTo>
                    <a:pt x="948" y="2224"/>
                    <a:pt x="1038" y="2393"/>
                    <a:pt x="1095" y="2540"/>
                  </a:cubicBezTo>
                  <a:cubicBezTo>
                    <a:pt x="1140" y="2675"/>
                    <a:pt x="1196" y="2799"/>
                    <a:pt x="1230" y="2878"/>
                  </a:cubicBezTo>
                  <a:cubicBezTo>
                    <a:pt x="1253" y="2923"/>
                    <a:pt x="1264" y="2969"/>
                    <a:pt x="1286" y="3014"/>
                  </a:cubicBezTo>
                  <a:cubicBezTo>
                    <a:pt x="1286" y="3014"/>
                    <a:pt x="1286" y="2957"/>
                    <a:pt x="1275" y="2867"/>
                  </a:cubicBezTo>
                  <a:cubicBezTo>
                    <a:pt x="1253" y="2743"/>
                    <a:pt x="1230" y="2619"/>
                    <a:pt x="1196" y="2506"/>
                  </a:cubicBezTo>
                  <a:cubicBezTo>
                    <a:pt x="1162" y="2348"/>
                    <a:pt x="1117" y="2167"/>
                    <a:pt x="1061" y="1987"/>
                  </a:cubicBezTo>
                  <a:cubicBezTo>
                    <a:pt x="993" y="1806"/>
                    <a:pt x="925" y="1614"/>
                    <a:pt x="846" y="1423"/>
                  </a:cubicBezTo>
                  <a:cubicBezTo>
                    <a:pt x="767" y="1242"/>
                    <a:pt x="688" y="1050"/>
                    <a:pt x="587" y="870"/>
                  </a:cubicBezTo>
                  <a:cubicBezTo>
                    <a:pt x="542" y="791"/>
                    <a:pt x="508" y="700"/>
                    <a:pt x="463" y="621"/>
                  </a:cubicBezTo>
                  <a:cubicBezTo>
                    <a:pt x="418" y="554"/>
                    <a:pt x="361" y="475"/>
                    <a:pt x="316" y="407"/>
                  </a:cubicBezTo>
                  <a:cubicBezTo>
                    <a:pt x="260" y="294"/>
                    <a:pt x="181" y="193"/>
                    <a:pt x="102" y="102"/>
                  </a:cubicBezTo>
                  <a:cubicBezTo>
                    <a:pt x="45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"/>
            <p:cNvSpPr/>
            <p:nvPr/>
          </p:nvSpPr>
          <p:spPr>
            <a:xfrm>
              <a:off x="6069007" y="1336007"/>
              <a:ext cx="887652" cy="1003757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85" y="12063"/>
                  </a:cubicBezTo>
                  <a:cubicBezTo>
                    <a:pt x="22320" y="14027"/>
                    <a:pt x="21384" y="15697"/>
                    <a:pt x="20628" y="17548"/>
                  </a:cubicBezTo>
                  <a:cubicBezTo>
                    <a:pt x="19939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05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79" y="29246"/>
                    <a:pt x="8288" y="29246"/>
                  </a:cubicBezTo>
                  <a:cubicBezTo>
                    <a:pt x="9903" y="29246"/>
                    <a:pt x="11555" y="28984"/>
                    <a:pt x="13192" y="28448"/>
                  </a:cubicBezTo>
                  <a:cubicBezTo>
                    <a:pt x="15223" y="27782"/>
                    <a:pt x="17570" y="26868"/>
                    <a:pt x="19330" y="25650"/>
                  </a:cubicBezTo>
                  <a:cubicBezTo>
                    <a:pt x="24408" y="22118"/>
                    <a:pt x="25694" y="17198"/>
                    <a:pt x="25796" y="11285"/>
                  </a:cubicBezTo>
                  <a:cubicBezTo>
                    <a:pt x="25864" y="7606"/>
                    <a:pt x="24622" y="3781"/>
                    <a:pt x="22162" y="870"/>
                  </a:cubicBezTo>
                  <a:cubicBezTo>
                    <a:pt x="21914" y="565"/>
                    <a:pt x="21643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"/>
            <p:cNvSpPr/>
            <p:nvPr/>
          </p:nvSpPr>
          <p:spPr>
            <a:xfrm>
              <a:off x="5838170" y="1213656"/>
              <a:ext cx="1056129" cy="1051496"/>
            </a:xfrm>
            <a:custGeom>
              <a:rect b="b" l="l" r="r" t="t"/>
              <a:pathLst>
                <a:path extrusionOk="0" h="30638" w="30773">
                  <a:moveTo>
                    <a:pt x="19204" y="0"/>
                  </a:moveTo>
                  <a:cubicBezTo>
                    <a:pt x="16366" y="0"/>
                    <a:pt x="13464" y="827"/>
                    <a:pt x="10935" y="2313"/>
                  </a:cubicBezTo>
                  <a:cubicBezTo>
                    <a:pt x="9130" y="3374"/>
                    <a:pt x="7392" y="4649"/>
                    <a:pt x="6083" y="6296"/>
                  </a:cubicBezTo>
                  <a:cubicBezTo>
                    <a:pt x="5056" y="7594"/>
                    <a:pt x="4097" y="8734"/>
                    <a:pt x="3465" y="10043"/>
                  </a:cubicBezTo>
                  <a:cubicBezTo>
                    <a:pt x="1242" y="14590"/>
                    <a:pt x="1" y="20909"/>
                    <a:pt x="2641" y="25547"/>
                  </a:cubicBezTo>
                  <a:cubicBezTo>
                    <a:pt x="3657" y="27364"/>
                    <a:pt x="5045" y="28933"/>
                    <a:pt x="6726" y="30162"/>
                  </a:cubicBezTo>
                  <a:cubicBezTo>
                    <a:pt x="8130" y="30488"/>
                    <a:pt x="9540" y="30638"/>
                    <a:pt x="10974" y="30638"/>
                  </a:cubicBezTo>
                  <a:cubicBezTo>
                    <a:pt x="12422" y="30638"/>
                    <a:pt x="13896" y="30485"/>
                    <a:pt x="15415" y="30208"/>
                  </a:cubicBezTo>
                  <a:cubicBezTo>
                    <a:pt x="17153" y="29858"/>
                    <a:pt x="18642" y="29418"/>
                    <a:pt x="20143" y="28425"/>
                  </a:cubicBezTo>
                  <a:cubicBezTo>
                    <a:pt x="21497" y="27454"/>
                    <a:pt x="23179" y="27127"/>
                    <a:pt x="24420" y="26032"/>
                  </a:cubicBezTo>
                  <a:cubicBezTo>
                    <a:pt x="25853" y="24735"/>
                    <a:pt x="26677" y="22862"/>
                    <a:pt x="27365" y="21113"/>
                  </a:cubicBezTo>
                  <a:cubicBezTo>
                    <a:pt x="28110" y="19262"/>
                    <a:pt x="29058" y="17592"/>
                    <a:pt x="29622" y="15628"/>
                  </a:cubicBezTo>
                  <a:cubicBezTo>
                    <a:pt x="30773" y="11792"/>
                    <a:pt x="30401" y="6985"/>
                    <a:pt x="28110" y="3566"/>
                  </a:cubicBezTo>
                  <a:cubicBezTo>
                    <a:pt x="25678" y="1104"/>
                    <a:pt x="22484" y="0"/>
                    <a:pt x="19204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"/>
            <p:cNvSpPr/>
            <p:nvPr/>
          </p:nvSpPr>
          <p:spPr>
            <a:xfrm>
              <a:off x="5897818" y="1252678"/>
              <a:ext cx="962401" cy="972114"/>
            </a:xfrm>
            <a:custGeom>
              <a:rect b="b" l="l" r="r" t="t"/>
              <a:pathLst>
                <a:path extrusionOk="0" h="28325" w="28042">
                  <a:moveTo>
                    <a:pt x="17673" y="1"/>
                  </a:moveTo>
                  <a:cubicBezTo>
                    <a:pt x="17598" y="1"/>
                    <a:pt x="17522" y="1"/>
                    <a:pt x="17446" y="3"/>
                  </a:cubicBezTo>
                  <a:cubicBezTo>
                    <a:pt x="10472" y="104"/>
                    <a:pt x="3307" y="5656"/>
                    <a:pt x="1186" y="12291"/>
                  </a:cubicBezTo>
                  <a:cubicBezTo>
                    <a:pt x="734" y="13747"/>
                    <a:pt x="80" y="15654"/>
                    <a:pt x="1" y="17267"/>
                  </a:cubicBezTo>
                  <a:cubicBezTo>
                    <a:pt x="12" y="18621"/>
                    <a:pt x="576" y="19987"/>
                    <a:pt x="903" y="21341"/>
                  </a:cubicBezTo>
                  <a:cubicBezTo>
                    <a:pt x="1558" y="24049"/>
                    <a:pt x="2472" y="25178"/>
                    <a:pt x="4593" y="26735"/>
                  </a:cubicBezTo>
                  <a:lnTo>
                    <a:pt x="5169" y="27152"/>
                  </a:lnTo>
                  <a:cubicBezTo>
                    <a:pt x="7290" y="27987"/>
                    <a:pt x="8938" y="28224"/>
                    <a:pt x="11183" y="28315"/>
                  </a:cubicBezTo>
                  <a:cubicBezTo>
                    <a:pt x="11309" y="28321"/>
                    <a:pt x="11434" y="28324"/>
                    <a:pt x="11559" y="28324"/>
                  </a:cubicBezTo>
                  <a:cubicBezTo>
                    <a:pt x="14923" y="28324"/>
                    <a:pt x="17584" y="26018"/>
                    <a:pt x="20403" y="24343"/>
                  </a:cubicBezTo>
                  <a:cubicBezTo>
                    <a:pt x="23810" y="22323"/>
                    <a:pt x="25029" y="18520"/>
                    <a:pt x="26406" y="15011"/>
                  </a:cubicBezTo>
                  <a:cubicBezTo>
                    <a:pt x="27196" y="13307"/>
                    <a:pt x="28042" y="11591"/>
                    <a:pt x="27760" y="9752"/>
                  </a:cubicBezTo>
                  <a:cubicBezTo>
                    <a:pt x="27512" y="8105"/>
                    <a:pt x="26992" y="6514"/>
                    <a:pt x="26225" y="5035"/>
                  </a:cubicBezTo>
                  <a:cubicBezTo>
                    <a:pt x="24400" y="1661"/>
                    <a:pt x="21446" y="1"/>
                    <a:pt x="17673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"/>
            <p:cNvSpPr/>
            <p:nvPr/>
          </p:nvSpPr>
          <p:spPr>
            <a:xfrm>
              <a:off x="6061628" y="1404063"/>
              <a:ext cx="623183" cy="679021"/>
            </a:xfrm>
            <a:custGeom>
              <a:rect b="b" l="l" r="r" t="t"/>
              <a:pathLst>
                <a:path extrusionOk="0" h="19785" w="18158">
                  <a:moveTo>
                    <a:pt x="11540" y="1"/>
                  </a:moveTo>
                  <a:cubicBezTo>
                    <a:pt x="10805" y="1"/>
                    <a:pt x="10072" y="196"/>
                    <a:pt x="8949" y="545"/>
                  </a:cubicBezTo>
                  <a:cubicBezTo>
                    <a:pt x="8216" y="805"/>
                    <a:pt x="7245" y="726"/>
                    <a:pt x="6523" y="1053"/>
                  </a:cubicBezTo>
                  <a:cubicBezTo>
                    <a:pt x="5666" y="1426"/>
                    <a:pt x="5259" y="2396"/>
                    <a:pt x="4650" y="3186"/>
                  </a:cubicBezTo>
                  <a:cubicBezTo>
                    <a:pt x="3612" y="4461"/>
                    <a:pt x="1265" y="5589"/>
                    <a:pt x="1141" y="7372"/>
                  </a:cubicBezTo>
                  <a:cubicBezTo>
                    <a:pt x="1039" y="8275"/>
                    <a:pt x="1197" y="8952"/>
                    <a:pt x="949" y="9877"/>
                  </a:cubicBezTo>
                  <a:cubicBezTo>
                    <a:pt x="734" y="10645"/>
                    <a:pt x="227" y="11491"/>
                    <a:pt x="181" y="12292"/>
                  </a:cubicBezTo>
                  <a:cubicBezTo>
                    <a:pt x="1" y="13849"/>
                    <a:pt x="1174" y="15395"/>
                    <a:pt x="1682" y="16862"/>
                  </a:cubicBezTo>
                  <a:cubicBezTo>
                    <a:pt x="2359" y="18690"/>
                    <a:pt x="5417" y="19458"/>
                    <a:pt x="7324" y="19785"/>
                  </a:cubicBezTo>
                  <a:lnTo>
                    <a:pt x="8385" y="18893"/>
                  </a:lnTo>
                  <a:cubicBezTo>
                    <a:pt x="8396" y="18912"/>
                    <a:pt x="8408" y="18921"/>
                    <a:pt x="8421" y="18921"/>
                  </a:cubicBezTo>
                  <a:cubicBezTo>
                    <a:pt x="8561" y="18921"/>
                    <a:pt x="8837" y="17972"/>
                    <a:pt x="9198" y="17663"/>
                  </a:cubicBezTo>
                  <a:cubicBezTo>
                    <a:pt x="9717" y="17223"/>
                    <a:pt x="10766" y="17280"/>
                    <a:pt x="11319" y="16919"/>
                  </a:cubicBezTo>
                  <a:cubicBezTo>
                    <a:pt x="12086" y="16490"/>
                    <a:pt x="12526" y="15666"/>
                    <a:pt x="13181" y="15113"/>
                  </a:cubicBezTo>
                  <a:cubicBezTo>
                    <a:pt x="13926" y="14538"/>
                    <a:pt x="14467" y="14165"/>
                    <a:pt x="15077" y="13375"/>
                  </a:cubicBezTo>
                  <a:cubicBezTo>
                    <a:pt x="15889" y="12473"/>
                    <a:pt x="16284" y="12134"/>
                    <a:pt x="16487" y="10972"/>
                  </a:cubicBezTo>
                  <a:cubicBezTo>
                    <a:pt x="16600" y="10464"/>
                    <a:pt x="16453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43" y="6481"/>
                  </a:cubicBezTo>
                  <a:cubicBezTo>
                    <a:pt x="18135" y="5319"/>
                    <a:pt x="18157" y="5082"/>
                    <a:pt x="17661" y="4010"/>
                  </a:cubicBezTo>
                  <a:cubicBezTo>
                    <a:pt x="17311" y="3220"/>
                    <a:pt x="16961" y="2114"/>
                    <a:pt x="16329" y="1471"/>
                  </a:cubicBezTo>
                  <a:cubicBezTo>
                    <a:pt x="15618" y="839"/>
                    <a:pt x="14907" y="861"/>
                    <a:pt x="14050" y="591"/>
                  </a:cubicBezTo>
                  <a:cubicBezTo>
                    <a:pt x="12971" y="185"/>
                    <a:pt x="12255" y="1"/>
                    <a:pt x="11540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"/>
            <p:cNvSpPr/>
            <p:nvPr/>
          </p:nvSpPr>
          <p:spPr>
            <a:xfrm>
              <a:off x="6184390" y="1546663"/>
              <a:ext cx="518987" cy="571565"/>
            </a:xfrm>
            <a:custGeom>
              <a:rect b="b" l="l" r="r" t="t"/>
              <a:pathLst>
                <a:path extrusionOk="0" h="16654" w="15122">
                  <a:moveTo>
                    <a:pt x="13838" y="0"/>
                  </a:moveTo>
                  <a:cubicBezTo>
                    <a:pt x="12890" y="0"/>
                    <a:pt x="11829" y="1238"/>
                    <a:pt x="11398" y="1931"/>
                  </a:cubicBezTo>
                  <a:cubicBezTo>
                    <a:pt x="11839" y="741"/>
                    <a:pt x="10891" y="83"/>
                    <a:pt x="9783" y="83"/>
                  </a:cubicBezTo>
                  <a:cubicBezTo>
                    <a:pt x="9672" y="83"/>
                    <a:pt x="9559" y="89"/>
                    <a:pt x="9446" y="103"/>
                  </a:cubicBezTo>
                  <a:cubicBezTo>
                    <a:pt x="8114" y="182"/>
                    <a:pt x="6659" y="1412"/>
                    <a:pt x="5666" y="2213"/>
                  </a:cubicBezTo>
                  <a:cubicBezTo>
                    <a:pt x="4075" y="3556"/>
                    <a:pt x="1" y="9390"/>
                    <a:pt x="3522" y="10766"/>
                  </a:cubicBezTo>
                  <a:cubicBezTo>
                    <a:pt x="2924" y="12256"/>
                    <a:pt x="780" y="15562"/>
                    <a:pt x="3330" y="16533"/>
                  </a:cubicBezTo>
                  <a:cubicBezTo>
                    <a:pt x="3563" y="16616"/>
                    <a:pt x="3804" y="16653"/>
                    <a:pt x="4050" y="16653"/>
                  </a:cubicBezTo>
                  <a:cubicBezTo>
                    <a:pt x="5906" y="16653"/>
                    <a:pt x="8029" y="14498"/>
                    <a:pt x="9175" y="13452"/>
                  </a:cubicBezTo>
                  <a:cubicBezTo>
                    <a:pt x="12572" y="10405"/>
                    <a:pt x="15122" y="6129"/>
                    <a:pt x="15020" y="1457"/>
                  </a:cubicBezTo>
                  <a:cubicBezTo>
                    <a:pt x="15065" y="1389"/>
                    <a:pt x="15077" y="1299"/>
                    <a:pt x="15043" y="1220"/>
                  </a:cubicBezTo>
                  <a:lnTo>
                    <a:pt x="14400" y="171"/>
                  </a:lnTo>
                  <a:cubicBezTo>
                    <a:pt x="14221" y="52"/>
                    <a:pt x="14032" y="0"/>
                    <a:pt x="13838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"/>
            <p:cNvSpPr/>
            <p:nvPr/>
          </p:nvSpPr>
          <p:spPr>
            <a:xfrm>
              <a:off x="6712266" y="2008336"/>
              <a:ext cx="96062" cy="148743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68"/>
                    <a:pt x="158" y="169"/>
                  </a:cubicBezTo>
                  <a:lnTo>
                    <a:pt x="361" y="350"/>
                  </a:lnTo>
                  <a:cubicBezTo>
                    <a:pt x="440" y="418"/>
                    <a:pt x="519" y="497"/>
                    <a:pt x="598" y="587"/>
                  </a:cubicBezTo>
                  <a:cubicBezTo>
                    <a:pt x="677" y="677"/>
                    <a:pt x="756" y="767"/>
                    <a:pt x="847" y="869"/>
                  </a:cubicBezTo>
                  <a:cubicBezTo>
                    <a:pt x="937" y="959"/>
                    <a:pt x="1016" y="1095"/>
                    <a:pt x="1106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22" y="2968"/>
                    <a:pt x="2212" y="3092"/>
                    <a:pt x="2268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18" y="3995"/>
                    <a:pt x="2686" y="4130"/>
                  </a:cubicBezTo>
                  <a:cubicBezTo>
                    <a:pt x="2754" y="4254"/>
                    <a:pt x="2799" y="4333"/>
                    <a:pt x="2799" y="4333"/>
                  </a:cubicBezTo>
                  <a:cubicBezTo>
                    <a:pt x="2799" y="4333"/>
                    <a:pt x="2788" y="4243"/>
                    <a:pt x="2776" y="4096"/>
                  </a:cubicBezTo>
                  <a:cubicBezTo>
                    <a:pt x="2765" y="3893"/>
                    <a:pt x="2742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04" y="2505"/>
                    <a:pt x="2347" y="2347"/>
                    <a:pt x="2268" y="2200"/>
                  </a:cubicBezTo>
                  <a:cubicBezTo>
                    <a:pt x="2201" y="2054"/>
                    <a:pt x="2122" y="1896"/>
                    <a:pt x="2043" y="1749"/>
                  </a:cubicBezTo>
                  <a:lnTo>
                    <a:pt x="1761" y="1320"/>
                  </a:lnTo>
                  <a:cubicBezTo>
                    <a:pt x="1670" y="1185"/>
                    <a:pt x="1558" y="1061"/>
                    <a:pt x="1445" y="937"/>
                  </a:cubicBezTo>
                  <a:cubicBezTo>
                    <a:pt x="1332" y="824"/>
                    <a:pt x="1230" y="711"/>
                    <a:pt x="1106" y="609"/>
                  </a:cubicBezTo>
                  <a:cubicBezTo>
                    <a:pt x="982" y="519"/>
                    <a:pt x="869" y="440"/>
                    <a:pt x="768" y="361"/>
                  </a:cubicBezTo>
                  <a:cubicBezTo>
                    <a:pt x="677" y="293"/>
                    <a:pt x="576" y="226"/>
                    <a:pt x="463" y="192"/>
                  </a:cubicBezTo>
                  <a:lnTo>
                    <a:pt x="215" y="79"/>
                  </a:lnTo>
                  <a:cubicBezTo>
                    <a:pt x="79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"/>
            <p:cNvSpPr/>
            <p:nvPr/>
          </p:nvSpPr>
          <p:spPr>
            <a:xfrm>
              <a:off x="6807127" y="2053226"/>
              <a:ext cx="25225" cy="46915"/>
            </a:xfrm>
            <a:custGeom>
              <a:rect b="b" l="l" r="r" t="t"/>
              <a:pathLst>
                <a:path extrusionOk="0" h="1367" w="735">
                  <a:moveTo>
                    <a:pt x="24" y="1"/>
                  </a:moveTo>
                  <a:cubicBezTo>
                    <a:pt x="1" y="91"/>
                    <a:pt x="1" y="193"/>
                    <a:pt x="24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15" y="847"/>
                    <a:pt x="261" y="926"/>
                    <a:pt x="317" y="994"/>
                  </a:cubicBezTo>
                  <a:cubicBezTo>
                    <a:pt x="362" y="1062"/>
                    <a:pt x="419" y="1129"/>
                    <a:pt x="464" y="1186"/>
                  </a:cubicBezTo>
                  <a:cubicBezTo>
                    <a:pt x="520" y="1254"/>
                    <a:pt x="588" y="1310"/>
                    <a:pt x="667" y="1366"/>
                  </a:cubicBezTo>
                  <a:cubicBezTo>
                    <a:pt x="701" y="1276"/>
                    <a:pt x="723" y="1186"/>
                    <a:pt x="723" y="1096"/>
                  </a:cubicBezTo>
                  <a:cubicBezTo>
                    <a:pt x="734" y="904"/>
                    <a:pt x="689" y="723"/>
                    <a:pt x="610" y="554"/>
                  </a:cubicBezTo>
                  <a:cubicBezTo>
                    <a:pt x="531" y="385"/>
                    <a:pt x="407" y="249"/>
                    <a:pt x="261" y="136"/>
                  </a:cubicBezTo>
                  <a:cubicBezTo>
                    <a:pt x="182" y="80"/>
                    <a:pt x="103" y="35"/>
                    <a:pt x="24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"/>
            <p:cNvSpPr/>
            <p:nvPr/>
          </p:nvSpPr>
          <p:spPr>
            <a:xfrm>
              <a:off x="6786226" y="1941309"/>
              <a:ext cx="53093" cy="96474"/>
            </a:xfrm>
            <a:custGeom>
              <a:rect b="b" l="l" r="r" t="t"/>
              <a:pathLst>
                <a:path extrusionOk="0" h="2811" w="1547">
                  <a:moveTo>
                    <a:pt x="1" y="1"/>
                  </a:moveTo>
                  <a:lnTo>
                    <a:pt x="1" y="1"/>
                  </a:ln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83" y="712"/>
                  </a:cubicBezTo>
                  <a:cubicBezTo>
                    <a:pt x="328" y="791"/>
                    <a:pt x="362" y="870"/>
                    <a:pt x="396" y="960"/>
                  </a:cubicBezTo>
                  <a:cubicBezTo>
                    <a:pt x="475" y="1118"/>
                    <a:pt x="576" y="1287"/>
                    <a:pt x="666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21" y="2540"/>
                    <a:pt x="1434" y="2675"/>
                    <a:pt x="1547" y="2811"/>
                  </a:cubicBezTo>
                  <a:cubicBezTo>
                    <a:pt x="1547" y="2630"/>
                    <a:pt x="1524" y="2461"/>
                    <a:pt x="1479" y="2292"/>
                  </a:cubicBezTo>
                  <a:cubicBezTo>
                    <a:pt x="1400" y="1919"/>
                    <a:pt x="1264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31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"/>
            <p:cNvSpPr/>
            <p:nvPr/>
          </p:nvSpPr>
          <p:spPr>
            <a:xfrm>
              <a:off x="6826518" y="1904518"/>
              <a:ext cx="41836" cy="79828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68" y="272"/>
                    <a:pt x="136" y="407"/>
                  </a:cubicBezTo>
                  <a:cubicBezTo>
                    <a:pt x="158" y="464"/>
                    <a:pt x="181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61" y="926"/>
                    <a:pt x="440" y="1062"/>
                    <a:pt x="508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08" y="2179"/>
                    <a:pt x="1219" y="2032"/>
                    <a:pt x="1208" y="1885"/>
                  </a:cubicBezTo>
                  <a:cubicBezTo>
                    <a:pt x="1196" y="1615"/>
                    <a:pt x="1083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64" y="441"/>
                    <a:pt x="463" y="328"/>
                    <a:pt x="350" y="238"/>
                  </a:cubicBezTo>
                  <a:cubicBezTo>
                    <a:pt x="237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"/>
            <p:cNvSpPr/>
            <p:nvPr/>
          </p:nvSpPr>
          <p:spPr>
            <a:xfrm>
              <a:off x="6838118" y="1806157"/>
              <a:ext cx="59682" cy="168134"/>
            </a:xfrm>
            <a:custGeom>
              <a:rect b="b" l="l" r="r" t="t"/>
              <a:pathLst>
                <a:path extrusionOk="0" h="4899" w="1739">
                  <a:moveTo>
                    <a:pt x="1" y="1"/>
                  </a:moveTo>
                  <a:lnTo>
                    <a:pt x="1" y="1"/>
                  </a:lnTo>
                  <a:cubicBezTo>
                    <a:pt x="57" y="260"/>
                    <a:pt x="136" y="531"/>
                    <a:pt x="226" y="791"/>
                  </a:cubicBezTo>
                  <a:cubicBezTo>
                    <a:pt x="272" y="903"/>
                    <a:pt x="317" y="1028"/>
                    <a:pt x="362" y="1163"/>
                  </a:cubicBezTo>
                  <a:cubicBezTo>
                    <a:pt x="418" y="1298"/>
                    <a:pt x="452" y="1434"/>
                    <a:pt x="497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03" y="2777"/>
                    <a:pt x="1005" y="3081"/>
                    <a:pt x="1107" y="3363"/>
                  </a:cubicBezTo>
                  <a:cubicBezTo>
                    <a:pt x="1219" y="3657"/>
                    <a:pt x="1321" y="3916"/>
                    <a:pt x="1400" y="4142"/>
                  </a:cubicBezTo>
                  <a:cubicBezTo>
                    <a:pt x="1502" y="4402"/>
                    <a:pt x="1614" y="4650"/>
                    <a:pt x="1738" y="4898"/>
                  </a:cubicBezTo>
                  <a:cubicBezTo>
                    <a:pt x="1738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45" y="2946"/>
                    <a:pt x="1355" y="2630"/>
                    <a:pt x="1265" y="2314"/>
                  </a:cubicBezTo>
                  <a:cubicBezTo>
                    <a:pt x="1140" y="1998"/>
                    <a:pt x="1016" y="1682"/>
                    <a:pt x="881" y="1400"/>
                  </a:cubicBezTo>
                  <a:cubicBezTo>
                    <a:pt x="824" y="1265"/>
                    <a:pt x="768" y="1129"/>
                    <a:pt x="689" y="1005"/>
                  </a:cubicBezTo>
                  <a:cubicBezTo>
                    <a:pt x="621" y="881"/>
                    <a:pt x="542" y="768"/>
                    <a:pt x="475" y="666"/>
                  </a:cubicBezTo>
                  <a:cubicBezTo>
                    <a:pt x="328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"/>
            <p:cNvSpPr/>
            <p:nvPr/>
          </p:nvSpPr>
          <p:spPr>
            <a:xfrm>
              <a:off x="6886921" y="1804990"/>
              <a:ext cx="41081" cy="180523"/>
            </a:xfrm>
            <a:custGeom>
              <a:rect b="b" l="l" r="r" t="t"/>
              <a:pathLst>
                <a:path extrusionOk="0" h="5260" w="1197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91"/>
                    <a:pt x="46" y="238"/>
                  </a:cubicBezTo>
                  <a:cubicBezTo>
                    <a:pt x="80" y="385"/>
                    <a:pt x="170" y="576"/>
                    <a:pt x="226" y="825"/>
                  </a:cubicBezTo>
                  <a:cubicBezTo>
                    <a:pt x="249" y="949"/>
                    <a:pt x="283" y="1084"/>
                    <a:pt x="328" y="1208"/>
                  </a:cubicBezTo>
                  <a:cubicBezTo>
                    <a:pt x="373" y="1344"/>
                    <a:pt x="384" y="1513"/>
                    <a:pt x="429" y="1648"/>
                  </a:cubicBezTo>
                  <a:cubicBezTo>
                    <a:pt x="508" y="1953"/>
                    <a:pt x="565" y="2280"/>
                    <a:pt x="632" y="2596"/>
                  </a:cubicBezTo>
                  <a:cubicBezTo>
                    <a:pt x="678" y="2923"/>
                    <a:pt x="734" y="3251"/>
                    <a:pt x="768" y="3567"/>
                  </a:cubicBezTo>
                  <a:cubicBezTo>
                    <a:pt x="779" y="3713"/>
                    <a:pt x="813" y="3860"/>
                    <a:pt x="824" y="4007"/>
                  </a:cubicBezTo>
                  <a:cubicBezTo>
                    <a:pt x="836" y="4153"/>
                    <a:pt x="847" y="4289"/>
                    <a:pt x="858" y="4413"/>
                  </a:cubicBezTo>
                  <a:cubicBezTo>
                    <a:pt x="892" y="4661"/>
                    <a:pt x="892" y="4876"/>
                    <a:pt x="915" y="5022"/>
                  </a:cubicBezTo>
                  <a:cubicBezTo>
                    <a:pt x="937" y="5169"/>
                    <a:pt x="937" y="5259"/>
                    <a:pt x="937" y="5259"/>
                  </a:cubicBezTo>
                  <a:cubicBezTo>
                    <a:pt x="937" y="5259"/>
                    <a:pt x="971" y="5169"/>
                    <a:pt x="1005" y="5034"/>
                  </a:cubicBezTo>
                  <a:cubicBezTo>
                    <a:pt x="1073" y="4830"/>
                    <a:pt x="1118" y="4627"/>
                    <a:pt x="1140" y="4413"/>
                  </a:cubicBezTo>
                  <a:cubicBezTo>
                    <a:pt x="1185" y="4120"/>
                    <a:pt x="1197" y="3826"/>
                    <a:pt x="1185" y="3533"/>
                  </a:cubicBezTo>
                  <a:cubicBezTo>
                    <a:pt x="1197" y="3364"/>
                    <a:pt x="1185" y="3194"/>
                    <a:pt x="1163" y="3036"/>
                  </a:cubicBezTo>
                  <a:lnTo>
                    <a:pt x="1106" y="2517"/>
                  </a:lnTo>
                  <a:cubicBezTo>
                    <a:pt x="1061" y="2348"/>
                    <a:pt x="1027" y="2179"/>
                    <a:pt x="982" y="2009"/>
                  </a:cubicBezTo>
                  <a:cubicBezTo>
                    <a:pt x="948" y="1851"/>
                    <a:pt x="903" y="1682"/>
                    <a:pt x="847" y="1535"/>
                  </a:cubicBezTo>
                  <a:cubicBezTo>
                    <a:pt x="745" y="1242"/>
                    <a:pt x="621" y="971"/>
                    <a:pt x="474" y="712"/>
                  </a:cubicBezTo>
                  <a:cubicBezTo>
                    <a:pt x="384" y="531"/>
                    <a:pt x="271" y="351"/>
                    <a:pt x="136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"/>
            <p:cNvSpPr/>
            <p:nvPr/>
          </p:nvSpPr>
          <p:spPr>
            <a:xfrm>
              <a:off x="6887710" y="1706629"/>
              <a:ext cx="36414" cy="114286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34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69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2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8" y="1140"/>
                    <a:pt x="598" y="949"/>
                  </a:cubicBezTo>
                  <a:cubicBezTo>
                    <a:pt x="530" y="779"/>
                    <a:pt x="440" y="610"/>
                    <a:pt x="327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"/>
            <p:cNvSpPr/>
            <p:nvPr/>
          </p:nvSpPr>
          <p:spPr>
            <a:xfrm>
              <a:off x="6891554" y="1632291"/>
              <a:ext cx="63561" cy="208769"/>
            </a:xfrm>
            <a:custGeom>
              <a:rect b="b" l="l" r="r" t="t"/>
              <a:pathLst>
                <a:path extrusionOk="0" h="6083" w="1852">
                  <a:moveTo>
                    <a:pt x="1" y="0"/>
                  </a:moveTo>
                  <a:lnTo>
                    <a:pt x="103" y="260"/>
                  </a:lnTo>
                  <a:cubicBezTo>
                    <a:pt x="159" y="429"/>
                    <a:pt x="294" y="643"/>
                    <a:pt x="385" y="925"/>
                  </a:cubicBezTo>
                  <a:cubicBezTo>
                    <a:pt x="441" y="1072"/>
                    <a:pt x="497" y="1219"/>
                    <a:pt x="565" y="1365"/>
                  </a:cubicBezTo>
                  <a:cubicBezTo>
                    <a:pt x="622" y="1523"/>
                    <a:pt x="667" y="1704"/>
                    <a:pt x="734" y="1873"/>
                  </a:cubicBezTo>
                  <a:cubicBezTo>
                    <a:pt x="859" y="2223"/>
                    <a:pt x="949" y="2607"/>
                    <a:pt x="1073" y="2979"/>
                  </a:cubicBezTo>
                  <a:cubicBezTo>
                    <a:pt x="1163" y="3363"/>
                    <a:pt x="1265" y="3746"/>
                    <a:pt x="1355" y="4108"/>
                  </a:cubicBezTo>
                  <a:cubicBezTo>
                    <a:pt x="1445" y="4469"/>
                    <a:pt x="1502" y="4830"/>
                    <a:pt x="1569" y="5112"/>
                  </a:cubicBezTo>
                  <a:cubicBezTo>
                    <a:pt x="1637" y="5394"/>
                    <a:pt x="1682" y="5642"/>
                    <a:pt x="1727" y="5811"/>
                  </a:cubicBezTo>
                  <a:cubicBezTo>
                    <a:pt x="1761" y="5981"/>
                    <a:pt x="1784" y="6082"/>
                    <a:pt x="1784" y="6082"/>
                  </a:cubicBezTo>
                  <a:cubicBezTo>
                    <a:pt x="1784" y="6082"/>
                    <a:pt x="1795" y="5981"/>
                    <a:pt x="1818" y="5800"/>
                  </a:cubicBezTo>
                  <a:cubicBezTo>
                    <a:pt x="1840" y="5552"/>
                    <a:pt x="1852" y="5315"/>
                    <a:pt x="1840" y="5067"/>
                  </a:cubicBezTo>
                  <a:cubicBezTo>
                    <a:pt x="1840" y="4717"/>
                    <a:pt x="1818" y="4367"/>
                    <a:pt x="1773" y="4029"/>
                  </a:cubicBezTo>
                  <a:cubicBezTo>
                    <a:pt x="1750" y="3825"/>
                    <a:pt x="1716" y="3634"/>
                    <a:pt x="1671" y="3442"/>
                  </a:cubicBezTo>
                  <a:cubicBezTo>
                    <a:pt x="1626" y="3250"/>
                    <a:pt x="1581" y="3047"/>
                    <a:pt x="1547" y="2844"/>
                  </a:cubicBezTo>
                  <a:lnTo>
                    <a:pt x="1355" y="2268"/>
                  </a:lnTo>
                  <a:cubicBezTo>
                    <a:pt x="1287" y="2076"/>
                    <a:pt x="1220" y="1896"/>
                    <a:pt x="1141" y="1715"/>
                  </a:cubicBezTo>
                  <a:cubicBezTo>
                    <a:pt x="994" y="1388"/>
                    <a:pt x="836" y="1072"/>
                    <a:pt x="633" y="779"/>
                  </a:cubicBezTo>
                  <a:cubicBezTo>
                    <a:pt x="509" y="576"/>
                    <a:pt x="351" y="384"/>
                    <a:pt x="181" y="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"/>
            <p:cNvSpPr/>
            <p:nvPr/>
          </p:nvSpPr>
          <p:spPr>
            <a:xfrm>
              <a:off x="6848585" y="1500606"/>
              <a:ext cx="83295" cy="140609"/>
            </a:xfrm>
            <a:custGeom>
              <a:rect b="b" l="l" r="r" t="t"/>
              <a:pathLst>
                <a:path extrusionOk="0" h="4097" w="2427">
                  <a:moveTo>
                    <a:pt x="0" y="0"/>
                  </a:moveTo>
                  <a:lnTo>
                    <a:pt x="0" y="0"/>
                  </a:lnTo>
                  <a:cubicBezTo>
                    <a:pt x="113" y="226"/>
                    <a:pt x="226" y="452"/>
                    <a:pt x="361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66" y="2314"/>
                    <a:pt x="1524" y="2551"/>
                    <a:pt x="1659" y="2799"/>
                  </a:cubicBezTo>
                  <a:cubicBezTo>
                    <a:pt x="1727" y="2912"/>
                    <a:pt x="1806" y="3025"/>
                    <a:pt x="1874" y="3137"/>
                  </a:cubicBezTo>
                  <a:cubicBezTo>
                    <a:pt x="1930" y="3250"/>
                    <a:pt x="1986" y="3352"/>
                    <a:pt x="2043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81" y="3702"/>
                    <a:pt x="2348" y="3521"/>
                    <a:pt x="2302" y="3341"/>
                  </a:cubicBezTo>
                  <a:cubicBezTo>
                    <a:pt x="2235" y="3092"/>
                    <a:pt x="2156" y="2844"/>
                    <a:pt x="2043" y="2596"/>
                  </a:cubicBezTo>
                  <a:cubicBezTo>
                    <a:pt x="1986" y="2460"/>
                    <a:pt x="1919" y="2325"/>
                    <a:pt x="1851" y="2201"/>
                  </a:cubicBezTo>
                  <a:cubicBezTo>
                    <a:pt x="1772" y="2065"/>
                    <a:pt x="1716" y="1930"/>
                    <a:pt x="1625" y="1806"/>
                  </a:cubicBezTo>
                  <a:cubicBezTo>
                    <a:pt x="1535" y="1682"/>
                    <a:pt x="1445" y="1558"/>
                    <a:pt x="1366" y="1422"/>
                  </a:cubicBezTo>
                  <a:cubicBezTo>
                    <a:pt x="1287" y="1298"/>
                    <a:pt x="1185" y="1185"/>
                    <a:pt x="1095" y="1072"/>
                  </a:cubicBezTo>
                  <a:cubicBezTo>
                    <a:pt x="937" y="869"/>
                    <a:pt x="756" y="678"/>
                    <a:pt x="576" y="497"/>
                  </a:cubicBezTo>
                  <a:cubicBezTo>
                    <a:pt x="395" y="316"/>
                    <a:pt x="204" y="147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"/>
            <p:cNvSpPr/>
            <p:nvPr/>
          </p:nvSpPr>
          <p:spPr>
            <a:xfrm>
              <a:off x="6885376" y="1485882"/>
              <a:ext cx="27147" cy="40326"/>
            </a:xfrm>
            <a:custGeom>
              <a:rect b="b" l="l" r="r" t="t"/>
              <a:pathLst>
                <a:path extrusionOk="0" h="1175" w="791">
                  <a:moveTo>
                    <a:pt x="23" y="1"/>
                  </a:moveTo>
                  <a:cubicBezTo>
                    <a:pt x="0" y="91"/>
                    <a:pt x="0" y="170"/>
                    <a:pt x="23" y="260"/>
                  </a:cubicBezTo>
                  <a:cubicBezTo>
                    <a:pt x="46" y="418"/>
                    <a:pt x="102" y="576"/>
                    <a:pt x="192" y="723"/>
                  </a:cubicBezTo>
                  <a:cubicBezTo>
                    <a:pt x="283" y="858"/>
                    <a:pt x="395" y="971"/>
                    <a:pt x="542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90" y="1084"/>
                    <a:pt x="790" y="994"/>
                    <a:pt x="768" y="915"/>
                  </a:cubicBezTo>
                  <a:cubicBezTo>
                    <a:pt x="723" y="576"/>
                    <a:pt x="531" y="283"/>
                    <a:pt x="249" y="114"/>
                  </a:cubicBezTo>
                  <a:cubicBezTo>
                    <a:pt x="181" y="57"/>
                    <a:pt x="102" y="23"/>
                    <a:pt x="23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"/>
            <p:cNvSpPr/>
            <p:nvPr/>
          </p:nvSpPr>
          <p:spPr>
            <a:xfrm>
              <a:off x="6690199" y="2062939"/>
              <a:ext cx="61982" cy="77460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lnTo>
                    <a:pt x="0" y="0"/>
                  </a:ln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399" y="2009"/>
                  </a:cubicBezTo>
                  <a:cubicBezTo>
                    <a:pt x="1524" y="2110"/>
                    <a:pt x="1670" y="2189"/>
                    <a:pt x="1806" y="2257"/>
                  </a:cubicBezTo>
                  <a:cubicBezTo>
                    <a:pt x="1760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6" y="756"/>
                    <a:pt x="621" y="508"/>
                    <a:pt x="373" y="282"/>
                  </a:cubicBezTo>
                  <a:cubicBezTo>
                    <a:pt x="260" y="181"/>
                    <a:pt x="136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"/>
            <p:cNvSpPr/>
            <p:nvPr/>
          </p:nvSpPr>
          <p:spPr>
            <a:xfrm>
              <a:off x="6659208" y="2116753"/>
              <a:ext cx="57726" cy="56971"/>
            </a:xfrm>
            <a:custGeom>
              <a:rect b="b" l="l" r="r" t="t"/>
              <a:pathLst>
                <a:path extrusionOk="0" h="1660" w="1682">
                  <a:moveTo>
                    <a:pt x="0" y="1"/>
                  </a:moveTo>
                  <a:cubicBezTo>
                    <a:pt x="46" y="125"/>
                    <a:pt x="102" y="238"/>
                    <a:pt x="170" y="350"/>
                  </a:cubicBezTo>
                  <a:cubicBezTo>
                    <a:pt x="452" y="824"/>
                    <a:pt x="847" y="1219"/>
                    <a:pt x="1321" y="1490"/>
                  </a:cubicBezTo>
                  <a:cubicBezTo>
                    <a:pt x="1434" y="1558"/>
                    <a:pt x="1558" y="1614"/>
                    <a:pt x="1682" y="1659"/>
                  </a:cubicBezTo>
                  <a:cubicBezTo>
                    <a:pt x="1637" y="1535"/>
                    <a:pt x="1591" y="1422"/>
                    <a:pt x="1513" y="1310"/>
                  </a:cubicBezTo>
                  <a:cubicBezTo>
                    <a:pt x="1377" y="1073"/>
                    <a:pt x="1208" y="858"/>
                    <a:pt x="1016" y="666"/>
                  </a:cubicBezTo>
                  <a:cubicBezTo>
                    <a:pt x="824" y="463"/>
                    <a:pt x="598" y="305"/>
                    <a:pt x="362" y="159"/>
                  </a:cubicBezTo>
                  <a:cubicBezTo>
                    <a:pt x="249" y="91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"/>
            <p:cNvSpPr/>
            <p:nvPr/>
          </p:nvSpPr>
          <p:spPr>
            <a:xfrm>
              <a:off x="6618161" y="2205813"/>
              <a:ext cx="69361" cy="38541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cubicBezTo>
                    <a:pt x="57" y="114"/>
                    <a:pt x="124" y="227"/>
                    <a:pt x="203" y="328"/>
                  </a:cubicBezTo>
                  <a:cubicBezTo>
                    <a:pt x="373" y="543"/>
                    <a:pt x="587" y="723"/>
                    <a:pt x="835" y="870"/>
                  </a:cubicBezTo>
                  <a:cubicBezTo>
                    <a:pt x="959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4" y="1115"/>
                    <a:pt x="2020" y="1107"/>
                  </a:cubicBezTo>
                  <a:cubicBezTo>
                    <a:pt x="1930" y="1005"/>
                    <a:pt x="1828" y="926"/>
                    <a:pt x="1715" y="859"/>
                  </a:cubicBezTo>
                  <a:cubicBezTo>
                    <a:pt x="1670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85" y="509"/>
                    <a:pt x="1072" y="452"/>
                  </a:cubicBezTo>
                  <a:cubicBezTo>
                    <a:pt x="948" y="373"/>
                    <a:pt x="835" y="317"/>
                    <a:pt x="711" y="260"/>
                  </a:cubicBezTo>
                  <a:cubicBezTo>
                    <a:pt x="598" y="215"/>
                    <a:pt x="474" y="148"/>
                    <a:pt x="373" y="114"/>
                  </a:cubicBezTo>
                  <a:cubicBezTo>
                    <a:pt x="249" y="57"/>
                    <a:pt x="124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"/>
            <p:cNvSpPr/>
            <p:nvPr/>
          </p:nvSpPr>
          <p:spPr>
            <a:xfrm>
              <a:off x="6609649" y="2237971"/>
              <a:ext cx="72038" cy="28897"/>
            </a:xfrm>
            <a:custGeom>
              <a:rect b="b" l="l" r="r" t="t"/>
              <a:pathLst>
                <a:path extrusionOk="0" h="842" w="2099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18" y="452"/>
                    <a:pt x="530" y="520"/>
                  </a:cubicBezTo>
                  <a:cubicBezTo>
                    <a:pt x="655" y="587"/>
                    <a:pt x="779" y="666"/>
                    <a:pt x="914" y="723"/>
                  </a:cubicBezTo>
                  <a:cubicBezTo>
                    <a:pt x="1129" y="797"/>
                    <a:pt x="1352" y="841"/>
                    <a:pt x="1582" y="841"/>
                  </a:cubicBezTo>
                  <a:cubicBezTo>
                    <a:pt x="1630" y="841"/>
                    <a:pt x="1678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32" y="362"/>
                    <a:pt x="1219" y="316"/>
                    <a:pt x="1095" y="283"/>
                  </a:cubicBezTo>
                  <a:cubicBezTo>
                    <a:pt x="970" y="226"/>
                    <a:pt x="846" y="181"/>
                    <a:pt x="722" y="147"/>
                  </a:cubicBezTo>
                  <a:cubicBezTo>
                    <a:pt x="598" y="113"/>
                    <a:pt x="474" y="80"/>
                    <a:pt x="372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3"/>
            <p:cNvSpPr/>
            <p:nvPr/>
          </p:nvSpPr>
          <p:spPr>
            <a:xfrm>
              <a:off x="6542245" y="2227915"/>
              <a:ext cx="47670" cy="20077"/>
            </a:xfrm>
            <a:custGeom>
              <a:rect b="b" l="l" r="r" t="t"/>
              <a:pathLst>
                <a:path extrusionOk="0" h="585" w="1389">
                  <a:moveTo>
                    <a:pt x="260" y="0"/>
                  </a:moveTo>
                  <a:cubicBezTo>
                    <a:pt x="170" y="11"/>
                    <a:pt x="91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89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37" y="124"/>
                    <a:pt x="768" y="79"/>
                  </a:cubicBezTo>
                  <a:cubicBezTo>
                    <a:pt x="610" y="23"/>
                    <a:pt x="441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3"/>
            <p:cNvSpPr/>
            <p:nvPr/>
          </p:nvSpPr>
          <p:spPr>
            <a:xfrm>
              <a:off x="6485308" y="2243393"/>
              <a:ext cx="106529" cy="47053"/>
            </a:xfrm>
            <a:custGeom>
              <a:rect b="b" l="l" r="r" t="t"/>
              <a:pathLst>
                <a:path extrusionOk="0" h="1371" w="3104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26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74" y="982"/>
                    <a:pt x="1377" y="1072"/>
                  </a:cubicBezTo>
                  <a:cubicBezTo>
                    <a:pt x="1569" y="1163"/>
                    <a:pt x="1772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48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07" y="1095"/>
                  </a:cubicBezTo>
                  <a:cubicBezTo>
                    <a:pt x="2461" y="1039"/>
                    <a:pt x="2303" y="960"/>
                    <a:pt x="2122" y="881"/>
                  </a:cubicBezTo>
                  <a:cubicBezTo>
                    <a:pt x="1953" y="813"/>
                    <a:pt x="1761" y="711"/>
                    <a:pt x="1581" y="632"/>
                  </a:cubicBezTo>
                  <a:cubicBezTo>
                    <a:pt x="1208" y="463"/>
                    <a:pt x="825" y="294"/>
                    <a:pt x="520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3"/>
            <p:cNvSpPr/>
            <p:nvPr/>
          </p:nvSpPr>
          <p:spPr>
            <a:xfrm>
              <a:off x="6332721" y="2255783"/>
              <a:ext cx="79828" cy="48837"/>
            </a:xfrm>
            <a:custGeom>
              <a:rect b="b" l="l" r="r" t="t"/>
              <a:pathLst>
                <a:path extrusionOk="0" h="1423" w="2326">
                  <a:moveTo>
                    <a:pt x="1" y="1"/>
                  </a:moveTo>
                  <a:lnTo>
                    <a:pt x="1" y="1"/>
                  </a:lnTo>
                  <a:cubicBezTo>
                    <a:pt x="80" y="125"/>
                    <a:pt x="170" y="249"/>
                    <a:pt x="272" y="362"/>
                  </a:cubicBezTo>
                  <a:cubicBezTo>
                    <a:pt x="486" y="587"/>
                    <a:pt x="723" y="802"/>
                    <a:pt x="983" y="982"/>
                  </a:cubicBezTo>
                  <a:cubicBezTo>
                    <a:pt x="1276" y="1129"/>
                    <a:pt x="1569" y="1253"/>
                    <a:pt x="1885" y="1343"/>
                  </a:cubicBezTo>
                  <a:cubicBezTo>
                    <a:pt x="2032" y="1389"/>
                    <a:pt x="2179" y="1411"/>
                    <a:pt x="2325" y="1422"/>
                  </a:cubicBezTo>
                  <a:cubicBezTo>
                    <a:pt x="2235" y="1310"/>
                    <a:pt x="2134" y="1197"/>
                    <a:pt x="2021" y="1106"/>
                  </a:cubicBezTo>
                  <a:cubicBezTo>
                    <a:pt x="1784" y="903"/>
                    <a:pt x="1535" y="723"/>
                    <a:pt x="1265" y="587"/>
                  </a:cubicBezTo>
                  <a:cubicBezTo>
                    <a:pt x="994" y="407"/>
                    <a:pt x="723" y="249"/>
                    <a:pt x="430" y="136"/>
                  </a:cubicBezTo>
                  <a:cubicBezTo>
                    <a:pt x="294" y="68"/>
                    <a:pt x="148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3"/>
            <p:cNvSpPr/>
            <p:nvPr/>
          </p:nvSpPr>
          <p:spPr>
            <a:xfrm>
              <a:off x="6282786" y="2262372"/>
              <a:ext cx="103440" cy="56971"/>
            </a:xfrm>
            <a:custGeom>
              <a:rect b="b" l="l" r="r" t="t"/>
              <a:pathLst>
                <a:path extrusionOk="0" h="1660" w="3014">
                  <a:moveTo>
                    <a:pt x="0" y="0"/>
                  </a:moveTo>
                  <a:lnTo>
                    <a:pt x="0" y="0"/>
                  </a:lnTo>
                  <a:cubicBezTo>
                    <a:pt x="113" y="147"/>
                    <a:pt x="248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46" y="1197"/>
                    <a:pt x="1738" y="1298"/>
                    <a:pt x="1930" y="1377"/>
                  </a:cubicBezTo>
                  <a:cubicBezTo>
                    <a:pt x="2099" y="1467"/>
                    <a:pt x="2280" y="1524"/>
                    <a:pt x="2471" y="1569"/>
                  </a:cubicBezTo>
                  <a:cubicBezTo>
                    <a:pt x="2652" y="1614"/>
                    <a:pt x="2833" y="1637"/>
                    <a:pt x="3013" y="1659"/>
                  </a:cubicBezTo>
                  <a:cubicBezTo>
                    <a:pt x="2878" y="1535"/>
                    <a:pt x="2742" y="1411"/>
                    <a:pt x="2584" y="1309"/>
                  </a:cubicBezTo>
                  <a:cubicBezTo>
                    <a:pt x="2449" y="1219"/>
                    <a:pt x="2291" y="1129"/>
                    <a:pt x="2133" y="1005"/>
                  </a:cubicBezTo>
                  <a:cubicBezTo>
                    <a:pt x="1964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50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"/>
            <p:cNvSpPr/>
            <p:nvPr/>
          </p:nvSpPr>
          <p:spPr>
            <a:xfrm>
              <a:off x="6435750" y="2284680"/>
              <a:ext cx="54637" cy="24196"/>
            </a:xfrm>
            <a:custGeom>
              <a:rect b="b" l="l" r="r" t="t"/>
              <a:pathLst>
                <a:path extrusionOk="0" h="705" w="1592">
                  <a:moveTo>
                    <a:pt x="214" y="0"/>
                  </a:moveTo>
                  <a:cubicBezTo>
                    <a:pt x="143" y="0"/>
                    <a:pt x="75" y="11"/>
                    <a:pt x="0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31" y="501"/>
                    <a:pt x="711" y="580"/>
                  </a:cubicBezTo>
                  <a:cubicBezTo>
                    <a:pt x="903" y="648"/>
                    <a:pt x="1095" y="693"/>
                    <a:pt x="1298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67" y="513"/>
                    <a:pt x="1388" y="445"/>
                  </a:cubicBezTo>
                  <a:cubicBezTo>
                    <a:pt x="1242" y="310"/>
                    <a:pt x="1061" y="208"/>
                    <a:pt x="881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"/>
            <p:cNvSpPr/>
            <p:nvPr/>
          </p:nvSpPr>
          <p:spPr>
            <a:xfrm>
              <a:off x="6219637" y="2272428"/>
              <a:ext cx="86418" cy="52716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389" y="1197"/>
                    <a:pt x="1705" y="1344"/>
                    <a:pt x="2043" y="1445"/>
                  </a:cubicBezTo>
                  <a:cubicBezTo>
                    <a:pt x="2190" y="1490"/>
                    <a:pt x="2359" y="1524"/>
                    <a:pt x="2517" y="1535"/>
                  </a:cubicBezTo>
                  <a:cubicBezTo>
                    <a:pt x="2404" y="1411"/>
                    <a:pt x="2292" y="1298"/>
                    <a:pt x="2167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79" y="249"/>
                    <a:pt x="464" y="125"/>
                  </a:cubicBezTo>
                  <a:cubicBezTo>
                    <a:pt x="306" y="69"/>
                    <a:pt x="148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"/>
            <p:cNvSpPr/>
            <p:nvPr/>
          </p:nvSpPr>
          <p:spPr>
            <a:xfrm>
              <a:off x="6126321" y="2248438"/>
              <a:ext cx="194045" cy="113874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08" y="1230"/>
                    <a:pt x="1366" y="1343"/>
                    <a:pt x="1524" y="1456"/>
                  </a:cubicBezTo>
                  <a:cubicBezTo>
                    <a:pt x="1840" y="1682"/>
                    <a:pt x="2189" y="1919"/>
                    <a:pt x="2539" y="2155"/>
                  </a:cubicBezTo>
                  <a:cubicBezTo>
                    <a:pt x="2912" y="2336"/>
                    <a:pt x="3284" y="2528"/>
                    <a:pt x="3645" y="2686"/>
                  </a:cubicBezTo>
                  <a:cubicBezTo>
                    <a:pt x="3814" y="2776"/>
                    <a:pt x="3984" y="2844"/>
                    <a:pt x="4164" y="2912"/>
                  </a:cubicBezTo>
                  <a:cubicBezTo>
                    <a:pt x="4333" y="2968"/>
                    <a:pt x="4503" y="3013"/>
                    <a:pt x="4649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51" y="2810"/>
                  </a:cubicBezTo>
                  <a:cubicBezTo>
                    <a:pt x="4616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498" y="2110"/>
                    <a:pt x="3137" y="1930"/>
                    <a:pt x="2788" y="1738"/>
                  </a:cubicBezTo>
                  <a:cubicBezTo>
                    <a:pt x="2438" y="1524"/>
                    <a:pt x="2099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51" y="734"/>
                    <a:pt x="1016" y="643"/>
                    <a:pt x="881" y="553"/>
                  </a:cubicBezTo>
                  <a:cubicBezTo>
                    <a:pt x="373" y="2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"/>
            <p:cNvSpPr/>
            <p:nvPr/>
          </p:nvSpPr>
          <p:spPr>
            <a:xfrm>
              <a:off x="7004638" y="3111278"/>
              <a:ext cx="792792" cy="596859"/>
            </a:xfrm>
            <a:custGeom>
              <a:rect b="b" l="l" r="r" t="t"/>
              <a:pathLst>
                <a:path extrusionOk="0" h="17391" w="23100">
                  <a:moveTo>
                    <a:pt x="1626" y="0"/>
                  </a:moveTo>
                  <a:lnTo>
                    <a:pt x="1626" y="0"/>
                  </a:lnTo>
                  <a:cubicBezTo>
                    <a:pt x="1547" y="79"/>
                    <a:pt x="1468" y="158"/>
                    <a:pt x="1389" y="237"/>
                  </a:cubicBezTo>
                  <a:cubicBezTo>
                    <a:pt x="80" y="1648"/>
                    <a:pt x="1" y="5981"/>
                    <a:pt x="576" y="8463"/>
                  </a:cubicBezTo>
                  <a:cubicBezTo>
                    <a:pt x="1468" y="12481"/>
                    <a:pt x="5756" y="16520"/>
                    <a:pt x="10100" y="17242"/>
                  </a:cubicBezTo>
                  <a:cubicBezTo>
                    <a:pt x="10691" y="17341"/>
                    <a:pt x="11295" y="17391"/>
                    <a:pt x="11905" y="17391"/>
                  </a:cubicBezTo>
                  <a:cubicBezTo>
                    <a:pt x="16162" y="17391"/>
                    <a:pt x="20701" y="14994"/>
                    <a:pt x="23100" y="10404"/>
                  </a:cubicBezTo>
                  <a:lnTo>
                    <a:pt x="23100" y="10404"/>
                  </a:lnTo>
                  <a:cubicBezTo>
                    <a:pt x="22919" y="10619"/>
                    <a:pt x="22705" y="10799"/>
                    <a:pt x="22468" y="10935"/>
                  </a:cubicBezTo>
                  <a:cubicBezTo>
                    <a:pt x="20986" y="11789"/>
                    <a:pt x="19358" y="12079"/>
                    <a:pt x="17692" y="12079"/>
                  </a:cubicBezTo>
                  <a:cubicBezTo>
                    <a:pt x="15969" y="12079"/>
                    <a:pt x="14207" y="11769"/>
                    <a:pt x="12526" y="11454"/>
                  </a:cubicBezTo>
                  <a:cubicBezTo>
                    <a:pt x="10303" y="11093"/>
                    <a:pt x="7810" y="9727"/>
                    <a:pt x="5925" y="8509"/>
                  </a:cubicBezTo>
                  <a:cubicBezTo>
                    <a:pt x="4740" y="7775"/>
                    <a:pt x="3307" y="6861"/>
                    <a:pt x="2348" y="5812"/>
                  </a:cubicBezTo>
                  <a:cubicBezTo>
                    <a:pt x="1050" y="4469"/>
                    <a:pt x="249" y="1749"/>
                    <a:pt x="1626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"/>
            <p:cNvSpPr/>
            <p:nvPr/>
          </p:nvSpPr>
          <p:spPr>
            <a:xfrm>
              <a:off x="7013184" y="3020124"/>
              <a:ext cx="814448" cy="505671"/>
            </a:xfrm>
            <a:custGeom>
              <a:rect b="b" l="l" r="r" t="t"/>
              <a:pathLst>
                <a:path extrusionOk="0" h="14734" w="23731">
                  <a:moveTo>
                    <a:pt x="8910" y="0"/>
                  </a:moveTo>
                  <a:cubicBezTo>
                    <a:pt x="6096" y="0"/>
                    <a:pt x="3414" y="610"/>
                    <a:pt x="1377" y="2656"/>
                  </a:cubicBezTo>
                  <a:cubicBezTo>
                    <a:pt x="0" y="4405"/>
                    <a:pt x="801" y="7125"/>
                    <a:pt x="2110" y="8468"/>
                  </a:cubicBezTo>
                  <a:cubicBezTo>
                    <a:pt x="3069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77" y="14110"/>
                  </a:cubicBezTo>
                  <a:cubicBezTo>
                    <a:pt x="13960" y="14424"/>
                    <a:pt x="15717" y="14733"/>
                    <a:pt x="17434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1" y="13275"/>
                    <a:pt x="22862" y="13060"/>
                  </a:cubicBezTo>
                  <a:cubicBezTo>
                    <a:pt x="23009" y="12756"/>
                    <a:pt x="23167" y="12451"/>
                    <a:pt x="23302" y="12135"/>
                  </a:cubicBezTo>
                  <a:cubicBezTo>
                    <a:pt x="23731" y="11142"/>
                    <a:pt x="22952" y="8095"/>
                    <a:pt x="22061" y="6651"/>
                  </a:cubicBezTo>
                  <a:cubicBezTo>
                    <a:pt x="20255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3"/>
            <p:cNvSpPr/>
            <p:nvPr/>
          </p:nvSpPr>
          <p:spPr>
            <a:xfrm>
              <a:off x="7027118" y="3015937"/>
              <a:ext cx="790458" cy="513084"/>
            </a:xfrm>
            <a:custGeom>
              <a:rect b="b" l="l" r="r" t="t"/>
              <a:pathLst>
                <a:path extrusionOk="0" h="14950" w="23032">
                  <a:moveTo>
                    <a:pt x="8280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58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21" y="567"/>
                    <a:pt x="3758" y="736"/>
                    <a:pt x="3295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390"/>
                    <a:pt x="2190" y="1526"/>
                    <a:pt x="1986" y="1672"/>
                  </a:cubicBezTo>
                  <a:cubicBezTo>
                    <a:pt x="1569" y="1955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18" y="3162"/>
                    <a:pt x="158" y="3771"/>
                    <a:pt x="79" y="4414"/>
                  </a:cubicBezTo>
                  <a:cubicBezTo>
                    <a:pt x="0" y="5046"/>
                    <a:pt x="46" y="5690"/>
                    <a:pt x="215" y="6310"/>
                  </a:cubicBezTo>
                  <a:cubicBezTo>
                    <a:pt x="373" y="6920"/>
                    <a:pt x="621" y="7495"/>
                    <a:pt x="971" y="8037"/>
                  </a:cubicBezTo>
                  <a:cubicBezTo>
                    <a:pt x="1140" y="8308"/>
                    <a:pt x="1343" y="8556"/>
                    <a:pt x="1569" y="8781"/>
                  </a:cubicBezTo>
                  <a:lnTo>
                    <a:pt x="2223" y="9413"/>
                  </a:lnTo>
                  <a:cubicBezTo>
                    <a:pt x="2438" y="9616"/>
                    <a:pt x="2709" y="9797"/>
                    <a:pt x="2946" y="9989"/>
                  </a:cubicBezTo>
                  <a:cubicBezTo>
                    <a:pt x="3194" y="10192"/>
                    <a:pt x="3453" y="10361"/>
                    <a:pt x="3702" y="10531"/>
                  </a:cubicBezTo>
                  <a:cubicBezTo>
                    <a:pt x="4209" y="10880"/>
                    <a:pt x="4729" y="11196"/>
                    <a:pt x="5236" y="11524"/>
                  </a:cubicBezTo>
                  <a:cubicBezTo>
                    <a:pt x="6263" y="12178"/>
                    <a:pt x="7335" y="12765"/>
                    <a:pt x="8441" y="13295"/>
                  </a:cubicBezTo>
                  <a:lnTo>
                    <a:pt x="9287" y="13656"/>
                  </a:lnTo>
                  <a:lnTo>
                    <a:pt x="10156" y="13961"/>
                  </a:lnTo>
                  <a:cubicBezTo>
                    <a:pt x="10450" y="14051"/>
                    <a:pt x="10743" y="14141"/>
                    <a:pt x="11048" y="14220"/>
                  </a:cubicBezTo>
                  <a:lnTo>
                    <a:pt x="11950" y="14401"/>
                  </a:lnTo>
                  <a:cubicBezTo>
                    <a:pt x="13135" y="14615"/>
                    <a:pt x="14343" y="14807"/>
                    <a:pt x="15561" y="14897"/>
                  </a:cubicBezTo>
                  <a:cubicBezTo>
                    <a:pt x="15998" y="14930"/>
                    <a:pt x="16437" y="14949"/>
                    <a:pt x="16875" y="14949"/>
                  </a:cubicBezTo>
                  <a:cubicBezTo>
                    <a:pt x="17658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55" y="14187"/>
                  </a:cubicBezTo>
                  <a:cubicBezTo>
                    <a:pt x="21497" y="13927"/>
                    <a:pt x="22072" y="13679"/>
                    <a:pt x="22479" y="13194"/>
                  </a:cubicBezTo>
                  <a:lnTo>
                    <a:pt x="22851" y="12438"/>
                  </a:lnTo>
                  <a:cubicBezTo>
                    <a:pt x="22907" y="12302"/>
                    <a:pt x="22953" y="12167"/>
                    <a:pt x="22986" y="12031"/>
                  </a:cubicBezTo>
                  <a:cubicBezTo>
                    <a:pt x="23009" y="11896"/>
                    <a:pt x="23031" y="11749"/>
                    <a:pt x="23031" y="11614"/>
                  </a:cubicBezTo>
                  <a:cubicBezTo>
                    <a:pt x="23031" y="11038"/>
                    <a:pt x="22975" y="10474"/>
                    <a:pt x="22840" y="9932"/>
                  </a:cubicBezTo>
                  <a:cubicBezTo>
                    <a:pt x="22716" y="9380"/>
                    <a:pt x="22569" y="8838"/>
                    <a:pt x="22366" y="8308"/>
                  </a:cubicBezTo>
                  <a:cubicBezTo>
                    <a:pt x="22185" y="7766"/>
                    <a:pt x="21937" y="7259"/>
                    <a:pt x="21656" y="6774"/>
                  </a:cubicBezTo>
                  <a:lnTo>
                    <a:pt x="21656" y="6774"/>
                  </a:lnTo>
                  <a:cubicBezTo>
                    <a:pt x="21937" y="7259"/>
                    <a:pt x="22174" y="7766"/>
                    <a:pt x="22354" y="8308"/>
                  </a:cubicBezTo>
                  <a:cubicBezTo>
                    <a:pt x="22546" y="8838"/>
                    <a:pt x="22693" y="9380"/>
                    <a:pt x="22806" y="9932"/>
                  </a:cubicBezTo>
                  <a:cubicBezTo>
                    <a:pt x="22930" y="10474"/>
                    <a:pt x="22998" y="11038"/>
                    <a:pt x="22986" y="11602"/>
                  </a:cubicBezTo>
                  <a:cubicBezTo>
                    <a:pt x="22975" y="11738"/>
                    <a:pt x="22964" y="11885"/>
                    <a:pt x="22930" y="12020"/>
                  </a:cubicBezTo>
                  <a:cubicBezTo>
                    <a:pt x="22907" y="12155"/>
                    <a:pt x="22862" y="12280"/>
                    <a:pt x="22795" y="12404"/>
                  </a:cubicBezTo>
                  <a:lnTo>
                    <a:pt x="22422" y="13171"/>
                  </a:lnTo>
                  <a:cubicBezTo>
                    <a:pt x="22038" y="13622"/>
                    <a:pt x="21463" y="13882"/>
                    <a:pt x="20910" y="14108"/>
                  </a:cubicBezTo>
                  <a:cubicBezTo>
                    <a:pt x="20346" y="14333"/>
                    <a:pt x="19770" y="14503"/>
                    <a:pt x="19172" y="14604"/>
                  </a:cubicBezTo>
                  <a:cubicBezTo>
                    <a:pt x="18488" y="14715"/>
                    <a:pt x="17792" y="14769"/>
                    <a:pt x="17095" y="14769"/>
                  </a:cubicBezTo>
                  <a:cubicBezTo>
                    <a:pt x="16587" y="14769"/>
                    <a:pt x="16078" y="14740"/>
                    <a:pt x="15573" y="14683"/>
                  </a:cubicBezTo>
                  <a:cubicBezTo>
                    <a:pt x="14377" y="14559"/>
                    <a:pt x="13180" y="14345"/>
                    <a:pt x="11996" y="14108"/>
                  </a:cubicBezTo>
                  <a:lnTo>
                    <a:pt x="11115" y="13904"/>
                  </a:lnTo>
                  <a:cubicBezTo>
                    <a:pt x="10822" y="13825"/>
                    <a:pt x="10540" y="13724"/>
                    <a:pt x="10258" y="13634"/>
                  </a:cubicBezTo>
                  <a:lnTo>
                    <a:pt x="9423" y="13306"/>
                  </a:lnTo>
                  <a:lnTo>
                    <a:pt x="8610" y="12934"/>
                  </a:lnTo>
                  <a:cubicBezTo>
                    <a:pt x="8069" y="12663"/>
                    <a:pt x="7538" y="12392"/>
                    <a:pt x="7008" y="12088"/>
                  </a:cubicBezTo>
                  <a:cubicBezTo>
                    <a:pt x="6489" y="11794"/>
                    <a:pt x="5970" y="11478"/>
                    <a:pt x="5462" y="11151"/>
                  </a:cubicBezTo>
                  <a:cubicBezTo>
                    <a:pt x="4954" y="10824"/>
                    <a:pt x="4435" y="10508"/>
                    <a:pt x="3950" y="10158"/>
                  </a:cubicBezTo>
                  <a:cubicBezTo>
                    <a:pt x="3702" y="9989"/>
                    <a:pt x="3453" y="9820"/>
                    <a:pt x="3228" y="9628"/>
                  </a:cubicBezTo>
                  <a:cubicBezTo>
                    <a:pt x="3002" y="9436"/>
                    <a:pt x="2754" y="9278"/>
                    <a:pt x="2539" y="9064"/>
                  </a:cubicBezTo>
                  <a:lnTo>
                    <a:pt x="1885" y="8432"/>
                  </a:lnTo>
                  <a:cubicBezTo>
                    <a:pt x="1682" y="8229"/>
                    <a:pt x="1513" y="8003"/>
                    <a:pt x="1355" y="7766"/>
                  </a:cubicBezTo>
                  <a:cubicBezTo>
                    <a:pt x="1027" y="7281"/>
                    <a:pt x="790" y="6750"/>
                    <a:pt x="644" y="6186"/>
                  </a:cubicBezTo>
                  <a:cubicBezTo>
                    <a:pt x="486" y="5622"/>
                    <a:pt x="441" y="5046"/>
                    <a:pt x="508" y="4471"/>
                  </a:cubicBezTo>
                  <a:cubicBezTo>
                    <a:pt x="576" y="3895"/>
                    <a:pt x="790" y="3365"/>
                    <a:pt x="1140" y="2902"/>
                  </a:cubicBezTo>
                  <a:lnTo>
                    <a:pt x="1140" y="2902"/>
                  </a:lnTo>
                  <a:lnTo>
                    <a:pt x="1129" y="2925"/>
                  </a:lnTo>
                  <a:cubicBezTo>
                    <a:pt x="1467" y="2586"/>
                    <a:pt x="1828" y="2282"/>
                    <a:pt x="2223" y="2000"/>
                  </a:cubicBezTo>
                  <a:cubicBezTo>
                    <a:pt x="2607" y="1718"/>
                    <a:pt x="3025" y="1481"/>
                    <a:pt x="3453" y="1277"/>
                  </a:cubicBezTo>
                  <a:cubicBezTo>
                    <a:pt x="3893" y="1063"/>
                    <a:pt x="4345" y="894"/>
                    <a:pt x="4807" y="758"/>
                  </a:cubicBezTo>
                  <a:cubicBezTo>
                    <a:pt x="5270" y="623"/>
                    <a:pt x="5733" y="510"/>
                    <a:pt x="6218" y="431"/>
                  </a:cubicBezTo>
                  <a:cubicBezTo>
                    <a:pt x="6692" y="352"/>
                    <a:pt x="7177" y="307"/>
                    <a:pt x="7662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85" y="318"/>
                  </a:cubicBezTo>
                  <a:cubicBezTo>
                    <a:pt x="11070" y="397"/>
                    <a:pt x="11555" y="420"/>
                    <a:pt x="12029" y="533"/>
                  </a:cubicBezTo>
                  <a:cubicBezTo>
                    <a:pt x="12503" y="657"/>
                    <a:pt x="12989" y="736"/>
                    <a:pt x="13451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42" y="3579"/>
                  </a:cubicBezTo>
                  <a:cubicBezTo>
                    <a:pt x="19059" y="3850"/>
                    <a:pt x="19398" y="4211"/>
                    <a:pt x="19759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1" y="6378"/>
                    <a:pt x="21655" y="6773"/>
                  </a:cubicBezTo>
                  <a:cubicBezTo>
                    <a:pt x="21361" y="6378"/>
                    <a:pt x="21102" y="5960"/>
                    <a:pt x="20786" y="5577"/>
                  </a:cubicBezTo>
                  <a:lnTo>
                    <a:pt x="20301" y="5035"/>
                  </a:lnTo>
                  <a:cubicBezTo>
                    <a:pt x="20143" y="4843"/>
                    <a:pt x="19973" y="4663"/>
                    <a:pt x="19782" y="4505"/>
                  </a:cubicBezTo>
                  <a:cubicBezTo>
                    <a:pt x="19409" y="4178"/>
                    <a:pt x="19071" y="3816"/>
                    <a:pt x="18676" y="3534"/>
                  </a:cubicBezTo>
                  <a:cubicBezTo>
                    <a:pt x="18292" y="3230"/>
                    <a:pt x="17886" y="2936"/>
                    <a:pt x="17468" y="2677"/>
                  </a:cubicBezTo>
                  <a:lnTo>
                    <a:pt x="16848" y="2282"/>
                  </a:lnTo>
                  <a:cubicBezTo>
                    <a:pt x="16645" y="2146"/>
                    <a:pt x="16419" y="2045"/>
                    <a:pt x="16205" y="1932"/>
                  </a:cubicBezTo>
                  <a:lnTo>
                    <a:pt x="15550" y="1582"/>
                  </a:lnTo>
                  <a:lnTo>
                    <a:pt x="14873" y="1289"/>
                  </a:lnTo>
                  <a:cubicBezTo>
                    <a:pt x="14422" y="1086"/>
                    <a:pt x="13970" y="916"/>
                    <a:pt x="13496" y="770"/>
                  </a:cubicBezTo>
                  <a:cubicBezTo>
                    <a:pt x="13034" y="600"/>
                    <a:pt x="12548" y="488"/>
                    <a:pt x="12075" y="375"/>
                  </a:cubicBezTo>
                  <a:cubicBezTo>
                    <a:pt x="11601" y="262"/>
                    <a:pt x="11093" y="206"/>
                    <a:pt x="10608" y="127"/>
                  </a:cubicBezTo>
                  <a:cubicBezTo>
                    <a:pt x="10122" y="70"/>
                    <a:pt x="9626" y="25"/>
                    <a:pt x="9129" y="14"/>
                  </a:cubicBezTo>
                  <a:cubicBezTo>
                    <a:pt x="8849" y="7"/>
                    <a:pt x="8565" y="1"/>
                    <a:pt x="8280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3"/>
            <p:cNvSpPr/>
            <p:nvPr/>
          </p:nvSpPr>
          <p:spPr>
            <a:xfrm>
              <a:off x="7037586" y="3042809"/>
              <a:ext cx="764512" cy="460712"/>
            </a:xfrm>
            <a:custGeom>
              <a:rect b="b" l="l" r="r" t="t"/>
              <a:pathLst>
                <a:path extrusionOk="0" h="13424" w="22276">
                  <a:moveTo>
                    <a:pt x="8292" y="0"/>
                  </a:moveTo>
                  <a:cubicBezTo>
                    <a:pt x="7842" y="0"/>
                    <a:pt x="7391" y="15"/>
                    <a:pt x="6940" y="43"/>
                  </a:cubicBezTo>
                  <a:cubicBezTo>
                    <a:pt x="4480" y="235"/>
                    <a:pt x="2584" y="1025"/>
                    <a:pt x="1151" y="2435"/>
                  </a:cubicBezTo>
                  <a:cubicBezTo>
                    <a:pt x="0" y="3936"/>
                    <a:pt x="835" y="6295"/>
                    <a:pt x="1873" y="7367"/>
                  </a:cubicBezTo>
                  <a:cubicBezTo>
                    <a:pt x="2799" y="8382"/>
                    <a:pt x="4243" y="9285"/>
                    <a:pt x="5315" y="9951"/>
                  </a:cubicBezTo>
                  <a:cubicBezTo>
                    <a:pt x="7820" y="11564"/>
                    <a:pt x="9964" y="12523"/>
                    <a:pt x="11691" y="12806"/>
                  </a:cubicBezTo>
                  <a:cubicBezTo>
                    <a:pt x="13432" y="13139"/>
                    <a:pt x="15141" y="13423"/>
                    <a:pt x="16770" y="13423"/>
                  </a:cubicBezTo>
                  <a:cubicBezTo>
                    <a:pt x="17073" y="13423"/>
                    <a:pt x="17374" y="13414"/>
                    <a:pt x="17671" y="13392"/>
                  </a:cubicBezTo>
                  <a:lnTo>
                    <a:pt x="17660" y="13392"/>
                  </a:lnTo>
                  <a:cubicBezTo>
                    <a:pt x="19014" y="13279"/>
                    <a:pt x="20154" y="12952"/>
                    <a:pt x="21169" y="12365"/>
                  </a:cubicBezTo>
                  <a:cubicBezTo>
                    <a:pt x="21327" y="12275"/>
                    <a:pt x="21474" y="12162"/>
                    <a:pt x="21598" y="12027"/>
                  </a:cubicBezTo>
                  <a:cubicBezTo>
                    <a:pt x="21745" y="11745"/>
                    <a:pt x="21869" y="11485"/>
                    <a:pt x="21982" y="11226"/>
                  </a:cubicBezTo>
                  <a:cubicBezTo>
                    <a:pt x="22275" y="10549"/>
                    <a:pt x="21677" y="7761"/>
                    <a:pt x="20786" y="6340"/>
                  </a:cubicBezTo>
                  <a:cubicBezTo>
                    <a:pt x="19195" y="3778"/>
                    <a:pt x="15900" y="1454"/>
                    <a:pt x="12605" y="562"/>
                  </a:cubicBezTo>
                  <a:cubicBezTo>
                    <a:pt x="11815" y="337"/>
                    <a:pt x="11002" y="179"/>
                    <a:pt x="10178" y="88"/>
                  </a:cubicBezTo>
                  <a:cubicBezTo>
                    <a:pt x="9553" y="29"/>
                    <a:pt x="8923" y="0"/>
                    <a:pt x="8292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"/>
            <p:cNvSpPr/>
            <p:nvPr/>
          </p:nvSpPr>
          <p:spPr>
            <a:xfrm>
              <a:off x="7108456" y="3067314"/>
              <a:ext cx="636327" cy="406383"/>
            </a:xfrm>
            <a:custGeom>
              <a:rect b="b" l="l" r="r" t="t"/>
              <a:pathLst>
                <a:path extrusionOk="0" h="11841" w="18541">
                  <a:moveTo>
                    <a:pt x="7701" y="0"/>
                  </a:moveTo>
                  <a:cubicBezTo>
                    <a:pt x="7187" y="0"/>
                    <a:pt x="6671" y="50"/>
                    <a:pt x="6161" y="153"/>
                  </a:cubicBezTo>
                  <a:cubicBezTo>
                    <a:pt x="5281" y="345"/>
                    <a:pt x="4615" y="1044"/>
                    <a:pt x="3690" y="1202"/>
                  </a:cubicBezTo>
                  <a:cubicBezTo>
                    <a:pt x="2505" y="1417"/>
                    <a:pt x="1490" y="1168"/>
                    <a:pt x="688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90" y="4294"/>
                    <a:pt x="587" y="5208"/>
                  </a:cubicBezTo>
                  <a:cubicBezTo>
                    <a:pt x="1275" y="6495"/>
                    <a:pt x="2460" y="7465"/>
                    <a:pt x="3746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01" y="11674"/>
                  </a:cubicBezTo>
                  <a:cubicBezTo>
                    <a:pt x="12855" y="11783"/>
                    <a:pt x="13383" y="11840"/>
                    <a:pt x="13929" y="11840"/>
                  </a:cubicBezTo>
                  <a:cubicBezTo>
                    <a:pt x="14971" y="11840"/>
                    <a:pt x="16077" y="11629"/>
                    <a:pt x="16847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44" y="6303"/>
                    <a:pt x="16351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55" y="2635"/>
                    <a:pt x="14331" y="2184"/>
                  </a:cubicBezTo>
                  <a:cubicBezTo>
                    <a:pt x="13383" y="1665"/>
                    <a:pt x="12266" y="1225"/>
                    <a:pt x="11262" y="774"/>
                  </a:cubicBezTo>
                  <a:cubicBezTo>
                    <a:pt x="10148" y="280"/>
                    <a:pt x="8929" y="0"/>
                    <a:pt x="770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"/>
            <p:cNvSpPr/>
            <p:nvPr/>
          </p:nvSpPr>
          <p:spPr>
            <a:xfrm>
              <a:off x="7178606" y="3246807"/>
              <a:ext cx="57623" cy="47705"/>
            </a:xfrm>
            <a:custGeom>
              <a:rect b="b" l="l" r="r" t="t"/>
              <a:pathLst>
                <a:path extrusionOk="0" h="1390" w="1679">
                  <a:moveTo>
                    <a:pt x="555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2" y="1333"/>
                    <a:pt x="919" y="1389"/>
                    <a:pt x="1095" y="1389"/>
                  </a:cubicBezTo>
                  <a:cubicBezTo>
                    <a:pt x="1404" y="1389"/>
                    <a:pt x="1679" y="1216"/>
                    <a:pt x="1578" y="813"/>
                  </a:cubicBezTo>
                  <a:cubicBezTo>
                    <a:pt x="1533" y="588"/>
                    <a:pt x="1183" y="204"/>
                    <a:pt x="856" y="68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"/>
            <p:cNvSpPr/>
            <p:nvPr/>
          </p:nvSpPr>
          <p:spPr>
            <a:xfrm>
              <a:off x="7162579" y="3171715"/>
              <a:ext cx="64419" cy="44650"/>
            </a:xfrm>
            <a:custGeom>
              <a:rect b="b" l="l" r="r" t="t"/>
              <a:pathLst>
                <a:path extrusionOk="0" h="1301" w="1877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499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4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"/>
            <p:cNvSpPr/>
            <p:nvPr/>
          </p:nvSpPr>
          <p:spPr>
            <a:xfrm>
              <a:off x="7141953" y="3211149"/>
              <a:ext cx="71866" cy="36379"/>
            </a:xfrm>
            <a:custGeom>
              <a:rect b="b" l="l" r="r" t="t"/>
              <a:pathLst>
                <a:path extrusionOk="0" h="1060" w="2094">
                  <a:moveTo>
                    <a:pt x="752" y="1"/>
                  </a:moveTo>
                  <a:cubicBezTo>
                    <a:pt x="411" y="1"/>
                    <a:pt x="0" y="104"/>
                    <a:pt x="107" y="532"/>
                  </a:cubicBezTo>
                  <a:cubicBezTo>
                    <a:pt x="198" y="918"/>
                    <a:pt x="695" y="1059"/>
                    <a:pt x="1120" y="1059"/>
                  </a:cubicBezTo>
                  <a:cubicBezTo>
                    <a:pt x="1279" y="1059"/>
                    <a:pt x="1427" y="1040"/>
                    <a:pt x="1540" y="1006"/>
                  </a:cubicBezTo>
                  <a:cubicBezTo>
                    <a:pt x="1845" y="916"/>
                    <a:pt x="2093" y="656"/>
                    <a:pt x="1856" y="363"/>
                  </a:cubicBezTo>
                  <a:cubicBezTo>
                    <a:pt x="1845" y="340"/>
                    <a:pt x="1823" y="329"/>
                    <a:pt x="1811" y="318"/>
                  </a:cubicBezTo>
                  <a:cubicBezTo>
                    <a:pt x="1574" y="69"/>
                    <a:pt x="1123" y="13"/>
                    <a:pt x="807" y="2"/>
                  </a:cubicBezTo>
                  <a:cubicBezTo>
                    <a:pt x="789" y="1"/>
                    <a:pt x="770" y="1"/>
                    <a:pt x="75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"/>
            <p:cNvSpPr/>
            <p:nvPr/>
          </p:nvSpPr>
          <p:spPr>
            <a:xfrm>
              <a:off x="7148336" y="3127339"/>
              <a:ext cx="72415" cy="35247"/>
            </a:xfrm>
            <a:custGeom>
              <a:rect b="b" l="l" r="r" t="t"/>
              <a:pathLst>
                <a:path extrusionOk="0" h="1027" w="2110">
                  <a:moveTo>
                    <a:pt x="1278" y="1"/>
                  </a:moveTo>
                  <a:cubicBezTo>
                    <a:pt x="1245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34" y="706"/>
                  </a:cubicBezTo>
                  <a:cubicBezTo>
                    <a:pt x="68" y="946"/>
                    <a:pt x="370" y="1026"/>
                    <a:pt x="698" y="1026"/>
                  </a:cubicBezTo>
                  <a:cubicBezTo>
                    <a:pt x="1032" y="1026"/>
                    <a:pt x="1393" y="943"/>
                    <a:pt x="1524" y="864"/>
                  </a:cubicBezTo>
                  <a:cubicBezTo>
                    <a:pt x="2109" y="513"/>
                    <a:pt x="1841" y="1"/>
                    <a:pt x="127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"/>
            <p:cNvSpPr/>
            <p:nvPr/>
          </p:nvSpPr>
          <p:spPr>
            <a:xfrm>
              <a:off x="7220751" y="3123839"/>
              <a:ext cx="45371" cy="57280"/>
            </a:xfrm>
            <a:custGeom>
              <a:rect b="b" l="l" r="r" t="t"/>
              <a:pathLst>
                <a:path extrusionOk="0" h="1669" w="1322">
                  <a:moveTo>
                    <a:pt x="594" y="1"/>
                  </a:moveTo>
                  <a:cubicBezTo>
                    <a:pt x="503" y="1"/>
                    <a:pt x="406" y="40"/>
                    <a:pt x="305" y="131"/>
                  </a:cubicBezTo>
                  <a:cubicBezTo>
                    <a:pt x="294" y="142"/>
                    <a:pt x="283" y="153"/>
                    <a:pt x="271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8" y="1668"/>
                  </a:cubicBezTo>
                  <a:cubicBezTo>
                    <a:pt x="809" y="1668"/>
                    <a:pt x="981" y="1544"/>
                    <a:pt x="1106" y="1304"/>
                  </a:cubicBezTo>
                  <a:cubicBezTo>
                    <a:pt x="1321" y="912"/>
                    <a:pt x="1033" y="1"/>
                    <a:pt x="59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"/>
            <p:cNvSpPr/>
            <p:nvPr/>
          </p:nvSpPr>
          <p:spPr>
            <a:xfrm>
              <a:off x="7214162" y="3210325"/>
              <a:ext cx="64281" cy="44204"/>
            </a:xfrm>
            <a:custGeom>
              <a:rect b="b" l="l" r="r" t="t"/>
              <a:pathLst>
                <a:path extrusionOk="0" h="1288" w="1873">
                  <a:moveTo>
                    <a:pt x="597" y="1"/>
                  </a:moveTo>
                  <a:cubicBezTo>
                    <a:pt x="574" y="1"/>
                    <a:pt x="552" y="1"/>
                    <a:pt x="531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41" y="985"/>
                  </a:cubicBezTo>
                  <a:cubicBezTo>
                    <a:pt x="610" y="1136"/>
                    <a:pt x="1016" y="1287"/>
                    <a:pt x="1350" y="1287"/>
                  </a:cubicBezTo>
                  <a:cubicBezTo>
                    <a:pt x="1638" y="1287"/>
                    <a:pt x="1872" y="1174"/>
                    <a:pt x="1851" y="849"/>
                  </a:cubicBezTo>
                  <a:cubicBezTo>
                    <a:pt x="1819" y="333"/>
                    <a:pt x="1068" y="1"/>
                    <a:pt x="5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"/>
            <p:cNvSpPr/>
            <p:nvPr/>
          </p:nvSpPr>
          <p:spPr>
            <a:xfrm>
              <a:off x="7566972" y="3270248"/>
              <a:ext cx="73239" cy="35830"/>
            </a:xfrm>
            <a:custGeom>
              <a:rect b="b" l="l" r="r" t="t"/>
              <a:pathLst>
                <a:path extrusionOk="0" h="1044" w="2134">
                  <a:moveTo>
                    <a:pt x="994" y="0"/>
                  </a:moveTo>
                  <a:cubicBezTo>
                    <a:pt x="912" y="0"/>
                    <a:pt x="828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3" y="1043"/>
                  </a:cubicBezTo>
                  <a:cubicBezTo>
                    <a:pt x="1745" y="1043"/>
                    <a:pt x="2067" y="935"/>
                    <a:pt x="2099" y="638"/>
                  </a:cubicBezTo>
                  <a:cubicBezTo>
                    <a:pt x="2133" y="412"/>
                    <a:pt x="1896" y="232"/>
                    <a:pt x="1705" y="141"/>
                  </a:cubicBezTo>
                  <a:cubicBezTo>
                    <a:pt x="1477" y="49"/>
                    <a:pt x="1237" y="0"/>
                    <a:pt x="99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"/>
            <p:cNvSpPr/>
            <p:nvPr/>
          </p:nvSpPr>
          <p:spPr>
            <a:xfrm>
              <a:off x="7424475" y="3226696"/>
              <a:ext cx="85628" cy="35624"/>
            </a:xfrm>
            <a:custGeom>
              <a:rect b="b" l="l" r="r" t="t"/>
              <a:pathLst>
                <a:path extrusionOk="0" h="1038" w="2495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6" y="1019"/>
                    <a:pt x="1343" y="1037"/>
                    <a:pt x="1501" y="1037"/>
                  </a:cubicBezTo>
                  <a:cubicBezTo>
                    <a:pt x="1954" y="1037"/>
                    <a:pt x="2495" y="889"/>
                    <a:pt x="2302" y="361"/>
                  </a:cubicBezTo>
                  <a:cubicBezTo>
                    <a:pt x="2234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"/>
            <p:cNvSpPr/>
            <p:nvPr/>
          </p:nvSpPr>
          <p:spPr>
            <a:xfrm>
              <a:off x="7253287" y="3326395"/>
              <a:ext cx="88305" cy="42214"/>
            </a:xfrm>
            <a:custGeom>
              <a:rect b="b" l="l" r="r" t="t"/>
              <a:pathLst>
                <a:path extrusionOk="0" h="1230" w="2573">
                  <a:moveTo>
                    <a:pt x="587" y="0"/>
                  </a:moveTo>
                  <a:cubicBezTo>
                    <a:pt x="497" y="0"/>
                    <a:pt x="420" y="16"/>
                    <a:pt x="361" y="51"/>
                  </a:cubicBezTo>
                  <a:cubicBezTo>
                    <a:pt x="0" y="266"/>
                    <a:pt x="237" y="627"/>
                    <a:pt x="486" y="819"/>
                  </a:cubicBezTo>
                  <a:cubicBezTo>
                    <a:pt x="655" y="943"/>
                    <a:pt x="847" y="1044"/>
                    <a:pt x="1050" y="1101"/>
                  </a:cubicBezTo>
                  <a:cubicBezTo>
                    <a:pt x="1261" y="1178"/>
                    <a:pt x="1490" y="1229"/>
                    <a:pt x="1684" y="1229"/>
                  </a:cubicBezTo>
                  <a:cubicBezTo>
                    <a:pt x="1801" y="1229"/>
                    <a:pt x="1906" y="1211"/>
                    <a:pt x="1986" y="1169"/>
                  </a:cubicBezTo>
                  <a:cubicBezTo>
                    <a:pt x="2572" y="851"/>
                    <a:pt x="1245" y="0"/>
                    <a:pt x="58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"/>
            <p:cNvSpPr/>
            <p:nvPr/>
          </p:nvSpPr>
          <p:spPr>
            <a:xfrm>
              <a:off x="7260631" y="3271174"/>
              <a:ext cx="73685" cy="42454"/>
            </a:xfrm>
            <a:custGeom>
              <a:rect b="b" l="l" r="r" t="t"/>
              <a:pathLst>
                <a:path extrusionOk="0" h="1237" w="2147">
                  <a:moveTo>
                    <a:pt x="716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"/>
            <p:cNvSpPr/>
            <p:nvPr/>
          </p:nvSpPr>
          <p:spPr>
            <a:xfrm>
              <a:off x="7337336" y="3332195"/>
              <a:ext cx="88683" cy="45852"/>
            </a:xfrm>
            <a:custGeom>
              <a:rect b="b" l="l" r="r" t="t"/>
              <a:pathLst>
                <a:path extrusionOk="0" h="1336" w="2584">
                  <a:moveTo>
                    <a:pt x="430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39" y="1056"/>
                    <a:pt x="745" y="1214"/>
                  </a:cubicBezTo>
                  <a:cubicBezTo>
                    <a:pt x="934" y="1295"/>
                    <a:pt x="1140" y="1336"/>
                    <a:pt x="1348" y="1336"/>
                  </a:cubicBezTo>
                  <a:cubicBezTo>
                    <a:pt x="1486" y="1336"/>
                    <a:pt x="1625" y="1318"/>
                    <a:pt x="1760" y="1282"/>
                  </a:cubicBezTo>
                  <a:cubicBezTo>
                    <a:pt x="2584" y="1004"/>
                    <a:pt x="1163" y="1"/>
                    <a:pt x="4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"/>
            <p:cNvSpPr/>
            <p:nvPr/>
          </p:nvSpPr>
          <p:spPr>
            <a:xfrm>
              <a:off x="7224252" y="3267708"/>
              <a:ext cx="60369" cy="58378"/>
            </a:xfrm>
            <a:custGeom>
              <a:rect b="b" l="l" r="r" t="t"/>
              <a:pathLst>
                <a:path extrusionOk="0" h="1701" w="1759">
                  <a:moveTo>
                    <a:pt x="521" y="1"/>
                  </a:moveTo>
                  <a:cubicBezTo>
                    <a:pt x="482" y="1"/>
                    <a:pt x="444" y="8"/>
                    <a:pt x="406" y="24"/>
                  </a:cubicBezTo>
                  <a:cubicBezTo>
                    <a:pt x="90" y="159"/>
                    <a:pt x="0" y="814"/>
                    <a:pt x="102" y="1186"/>
                  </a:cubicBezTo>
                  <a:cubicBezTo>
                    <a:pt x="167" y="1493"/>
                    <a:pt x="431" y="1700"/>
                    <a:pt x="731" y="1700"/>
                  </a:cubicBezTo>
                  <a:cubicBezTo>
                    <a:pt x="795" y="1700"/>
                    <a:pt x="860" y="1691"/>
                    <a:pt x="925" y="1671"/>
                  </a:cubicBezTo>
                  <a:cubicBezTo>
                    <a:pt x="1758" y="1471"/>
                    <a:pt x="1075" y="1"/>
                    <a:pt x="52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"/>
            <p:cNvSpPr/>
            <p:nvPr/>
          </p:nvSpPr>
          <p:spPr>
            <a:xfrm>
              <a:off x="7239524" y="3177481"/>
              <a:ext cx="76740" cy="45646"/>
            </a:xfrm>
            <a:custGeom>
              <a:rect b="b" l="l" r="r" t="t"/>
              <a:pathLst>
                <a:path extrusionOk="0" h="1330" w="2236">
                  <a:moveTo>
                    <a:pt x="935" y="0"/>
                  </a:moveTo>
                  <a:cubicBezTo>
                    <a:pt x="781" y="0"/>
                    <a:pt x="638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29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3" y="0"/>
                    <a:pt x="93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"/>
            <p:cNvSpPr/>
            <p:nvPr/>
          </p:nvSpPr>
          <p:spPr>
            <a:xfrm>
              <a:off x="7612274" y="3305460"/>
              <a:ext cx="80995" cy="39262"/>
            </a:xfrm>
            <a:custGeom>
              <a:rect b="b" l="l" r="r" t="t"/>
              <a:pathLst>
                <a:path extrusionOk="0" h="1144" w="2360">
                  <a:moveTo>
                    <a:pt x="1101" y="0"/>
                  </a:moveTo>
                  <a:cubicBezTo>
                    <a:pt x="772" y="0"/>
                    <a:pt x="457" y="104"/>
                    <a:pt x="294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3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"/>
            <p:cNvSpPr/>
            <p:nvPr/>
          </p:nvSpPr>
          <p:spPr>
            <a:xfrm>
              <a:off x="7604964" y="3239051"/>
              <a:ext cx="57932" cy="48082"/>
            </a:xfrm>
            <a:custGeom>
              <a:rect b="b" l="l" r="r" t="t"/>
              <a:pathLst>
                <a:path extrusionOk="0" h="1401" w="1688">
                  <a:moveTo>
                    <a:pt x="584" y="0"/>
                  </a:moveTo>
                  <a:cubicBezTo>
                    <a:pt x="275" y="0"/>
                    <a:pt x="0" y="174"/>
                    <a:pt x="101" y="577"/>
                  </a:cubicBezTo>
                  <a:cubicBezTo>
                    <a:pt x="146" y="814"/>
                    <a:pt x="496" y="1197"/>
                    <a:pt x="823" y="1333"/>
                  </a:cubicBezTo>
                  <a:cubicBezTo>
                    <a:pt x="942" y="1379"/>
                    <a:pt x="1042" y="1400"/>
                    <a:pt x="1126" y="1400"/>
                  </a:cubicBezTo>
                  <a:cubicBezTo>
                    <a:pt x="1688" y="1400"/>
                    <a:pt x="1505" y="463"/>
                    <a:pt x="1083" y="159"/>
                  </a:cubicBezTo>
                  <a:cubicBezTo>
                    <a:pt x="948" y="57"/>
                    <a:pt x="760" y="0"/>
                    <a:pt x="584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"/>
            <p:cNvSpPr/>
            <p:nvPr/>
          </p:nvSpPr>
          <p:spPr>
            <a:xfrm>
              <a:off x="7616941" y="3351140"/>
              <a:ext cx="64384" cy="44479"/>
            </a:xfrm>
            <a:custGeom>
              <a:rect b="b" l="l" r="r" t="t"/>
              <a:pathLst>
                <a:path extrusionOk="0" h="1296" w="1876">
                  <a:moveTo>
                    <a:pt x="1130" y="0"/>
                  </a:moveTo>
                  <a:cubicBezTo>
                    <a:pt x="1038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0" y="1295"/>
                  </a:cubicBezTo>
                  <a:cubicBezTo>
                    <a:pt x="791" y="1295"/>
                    <a:pt x="899" y="1278"/>
                    <a:pt x="1005" y="1249"/>
                  </a:cubicBezTo>
                  <a:cubicBezTo>
                    <a:pt x="1377" y="1136"/>
                    <a:pt x="1738" y="876"/>
                    <a:pt x="1794" y="617"/>
                  </a:cubicBezTo>
                  <a:cubicBezTo>
                    <a:pt x="1875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"/>
            <p:cNvSpPr/>
            <p:nvPr/>
          </p:nvSpPr>
          <p:spPr>
            <a:xfrm>
              <a:off x="7539104" y="3304293"/>
              <a:ext cx="71454" cy="36688"/>
            </a:xfrm>
            <a:custGeom>
              <a:rect b="b" l="l" r="r" t="t"/>
              <a:pathLst>
                <a:path extrusionOk="0" h="1069" w="2082">
                  <a:moveTo>
                    <a:pt x="950" y="1"/>
                  </a:moveTo>
                  <a:cubicBezTo>
                    <a:pt x="796" y="1"/>
                    <a:pt x="652" y="19"/>
                    <a:pt x="542" y="52"/>
                  </a:cubicBezTo>
                  <a:cubicBezTo>
                    <a:pt x="237" y="154"/>
                    <a:pt x="0" y="402"/>
                    <a:pt x="226" y="707"/>
                  </a:cubicBezTo>
                  <a:cubicBezTo>
                    <a:pt x="248" y="718"/>
                    <a:pt x="260" y="741"/>
                    <a:pt x="271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3" y="1068"/>
                    <a:pt x="1312" y="1069"/>
                    <a:pt x="1331" y="1069"/>
                  </a:cubicBezTo>
                  <a:cubicBezTo>
                    <a:pt x="1672" y="1069"/>
                    <a:pt x="2082" y="965"/>
                    <a:pt x="1975" y="526"/>
                  </a:cubicBezTo>
                  <a:cubicBezTo>
                    <a:pt x="1884" y="144"/>
                    <a:pt x="1377" y="1"/>
                    <a:pt x="95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"/>
            <p:cNvSpPr/>
            <p:nvPr/>
          </p:nvSpPr>
          <p:spPr>
            <a:xfrm>
              <a:off x="7471184" y="3191689"/>
              <a:ext cx="72964" cy="35178"/>
            </a:xfrm>
            <a:custGeom>
              <a:rect b="b" l="l" r="r" t="t"/>
              <a:pathLst>
                <a:path extrusionOk="0" h="1025" w="2126">
                  <a:moveTo>
                    <a:pt x="1417" y="0"/>
                  </a:moveTo>
                  <a:cubicBezTo>
                    <a:pt x="1083" y="0"/>
                    <a:pt x="722" y="83"/>
                    <a:pt x="591" y="162"/>
                  </a:cubicBezTo>
                  <a:cubicBezTo>
                    <a:pt x="1" y="517"/>
                    <a:pt x="278" y="1024"/>
                    <a:pt x="851" y="1024"/>
                  </a:cubicBezTo>
                  <a:cubicBezTo>
                    <a:pt x="880" y="1024"/>
                    <a:pt x="910" y="1023"/>
                    <a:pt x="941" y="1020"/>
                  </a:cubicBezTo>
                  <a:cubicBezTo>
                    <a:pt x="1099" y="997"/>
                    <a:pt x="1246" y="964"/>
                    <a:pt x="1404" y="930"/>
                  </a:cubicBezTo>
                  <a:cubicBezTo>
                    <a:pt x="1753" y="828"/>
                    <a:pt x="2126" y="636"/>
                    <a:pt x="2081" y="320"/>
                  </a:cubicBezTo>
                  <a:cubicBezTo>
                    <a:pt x="2047" y="80"/>
                    <a:pt x="1745" y="0"/>
                    <a:pt x="141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"/>
            <p:cNvSpPr/>
            <p:nvPr/>
          </p:nvSpPr>
          <p:spPr>
            <a:xfrm>
              <a:off x="7685410" y="3321831"/>
              <a:ext cx="45405" cy="57280"/>
            </a:xfrm>
            <a:custGeom>
              <a:rect b="b" l="l" r="r" t="t"/>
              <a:pathLst>
                <a:path extrusionOk="0" h="1669" w="1323">
                  <a:moveTo>
                    <a:pt x="683" y="1"/>
                  </a:moveTo>
                  <a:cubicBezTo>
                    <a:pt x="512" y="1"/>
                    <a:pt x="337" y="125"/>
                    <a:pt x="206" y="365"/>
                  </a:cubicBezTo>
                  <a:cubicBezTo>
                    <a:pt x="0" y="758"/>
                    <a:pt x="282" y="1669"/>
                    <a:pt x="725" y="1669"/>
                  </a:cubicBezTo>
                  <a:cubicBezTo>
                    <a:pt x="817" y="1669"/>
                    <a:pt x="915" y="1630"/>
                    <a:pt x="1018" y="1539"/>
                  </a:cubicBezTo>
                  <a:cubicBezTo>
                    <a:pt x="1029" y="1527"/>
                    <a:pt x="1029" y="1516"/>
                    <a:pt x="1041" y="1505"/>
                  </a:cubicBezTo>
                  <a:cubicBezTo>
                    <a:pt x="1323" y="1223"/>
                    <a:pt x="1300" y="692"/>
                    <a:pt x="1131" y="365"/>
                  </a:cubicBezTo>
                  <a:cubicBezTo>
                    <a:pt x="1014" y="120"/>
                    <a:pt x="850" y="1"/>
                    <a:pt x="68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"/>
            <p:cNvSpPr/>
            <p:nvPr/>
          </p:nvSpPr>
          <p:spPr>
            <a:xfrm>
              <a:off x="7513570" y="3226799"/>
              <a:ext cx="64659" cy="44513"/>
            </a:xfrm>
            <a:custGeom>
              <a:rect b="b" l="l" r="r" t="t"/>
              <a:pathLst>
                <a:path extrusionOk="0" h="1297" w="1884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81" y="1204"/>
                    <a:pt x="1748" y="1103"/>
                  </a:cubicBezTo>
                  <a:cubicBezTo>
                    <a:pt x="1884" y="855"/>
                    <a:pt x="1613" y="471"/>
                    <a:pt x="1432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"/>
            <p:cNvSpPr/>
            <p:nvPr/>
          </p:nvSpPr>
          <p:spPr>
            <a:xfrm>
              <a:off x="7314102" y="3083856"/>
              <a:ext cx="72827" cy="35796"/>
            </a:xfrm>
            <a:custGeom>
              <a:rect b="b" l="l" r="r" t="t"/>
              <a:pathLst>
                <a:path extrusionOk="0" h="1043" w="2122">
                  <a:moveTo>
                    <a:pt x="754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0" y="1042"/>
                    <a:pt x="1294" y="1036"/>
                    <a:pt x="1377" y="1025"/>
                  </a:cubicBezTo>
                  <a:cubicBezTo>
                    <a:pt x="1760" y="935"/>
                    <a:pt x="2121" y="641"/>
                    <a:pt x="1738" y="280"/>
                  </a:cubicBezTo>
                  <a:cubicBezTo>
                    <a:pt x="1580" y="128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"/>
            <p:cNvSpPr/>
            <p:nvPr/>
          </p:nvSpPr>
          <p:spPr>
            <a:xfrm>
              <a:off x="7398941" y="3131217"/>
              <a:ext cx="85972" cy="35830"/>
            </a:xfrm>
            <a:custGeom>
              <a:rect b="b" l="l" r="r" t="t"/>
              <a:pathLst>
                <a:path extrusionOk="0" h="1044" w="2505">
                  <a:moveTo>
                    <a:pt x="1009" y="1"/>
                  </a:moveTo>
                  <a:cubicBezTo>
                    <a:pt x="552" y="1"/>
                    <a:pt x="0" y="142"/>
                    <a:pt x="202" y="672"/>
                  </a:cubicBezTo>
                  <a:cubicBezTo>
                    <a:pt x="259" y="841"/>
                    <a:pt x="439" y="943"/>
                    <a:pt x="665" y="999"/>
                  </a:cubicBezTo>
                  <a:cubicBezTo>
                    <a:pt x="797" y="1030"/>
                    <a:pt x="944" y="1044"/>
                    <a:pt x="1093" y="1044"/>
                  </a:cubicBezTo>
                  <a:cubicBezTo>
                    <a:pt x="1491" y="1044"/>
                    <a:pt x="1900" y="944"/>
                    <a:pt x="2064" y="796"/>
                  </a:cubicBezTo>
                  <a:cubicBezTo>
                    <a:pt x="2504" y="412"/>
                    <a:pt x="1681" y="108"/>
                    <a:pt x="1410" y="40"/>
                  </a:cubicBezTo>
                  <a:cubicBezTo>
                    <a:pt x="1309" y="17"/>
                    <a:pt x="1165" y="1"/>
                    <a:pt x="100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"/>
            <p:cNvSpPr/>
            <p:nvPr/>
          </p:nvSpPr>
          <p:spPr>
            <a:xfrm>
              <a:off x="7542604" y="3139386"/>
              <a:ext cx="88305" cy="42214"/>
            </a:xfrm>
            <a:custGeom>
              <a:rect b="b" l="l" r="r" t="t"/>
              <a:pathLst>
                <a:path extrusionOk="0" h="1230" w="2573">
                  <a:moveTo>
                    <a:pt x="897" y="1"/>
                  </a:moveTo>
                  <a:cubicBezTo>
                    <a:pt x="778" y="1"/>
                    <a:pt x="671" y="19"/>
                    <a:pt x="586" y="61"/>
                  </a:cubicBezTo>
                  <a:cubicBezTo>
                    <a:pt x="1" y="379"/>
                    <a:pt x="1328" y="1230"/>
                    <a:pt x="1994" y="1230"/>
                  </a:cubicBezTo>
                  <a:cubicBezTo>
                    <a:pt x="2084" y="1230"/>
                    <a:pt x="2163" y="1214"/>
                    <a:pt x="2223" y="1179"/>
                  </a:cubicBezTo>
                  <a:cubicBezTo>
                    <a:pt x="2573" y="964"/>
                    <a:pt x="2336" y="603"/>
                    <a:pt x="2099" y="411"/>
                  </a:cubicBezTo>
                  <a:cubicBezTo>
                    <a:pt x="1918" y="287"/>
                    <a:pt x="1726" y="186"/>
                    <a:pt x="1534" y="129"/>
                  </a:cubicBezTo>
                  <a:cubicBezTo>
                    <a:pt x="1323" y="52"/>
                    <a:pt x="1094" y="1"/>
                    <a:pt x="8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"/>
            <p:cNvSpPr/>
            <p:nvPr/>
          </p:nvSpPr>
          <p:spPr>
            <a:xfrm>
              <a:off x="7550258" y="3194366"/>
              <a:ext cx="73308" cy="42488"/>
            </a:xfrm>
            <a:custGeom>
              <a:rect b="b" l="l" r="r" t="t"/>
              <a:pathLst>
                <a:path extrusionOk="0" h="1238" w="2136">
                  <a:moveTo>
                    <a:pt x="717" y="1"/>
                  </a:moveTo>
                  <a:cubicBezTo>
                    <a:pt x="349" y="1"/>
                    <a:pt x="1" y="130"/>
                    <a:pt x="251" y="581"/>
                  </a:cubicBezTo>
                  <a:cubicBezTo>
                    <a:pt x="429" y="913"/>
                    <a:pt x="967" y="1238"/>
                    <a:pt x="1424" y="1238"/>
                  </a:cubicBezTo>
                  <a:cubicBezTo>
                    <a:pt x="1573" y="1238"/>
                    <a:pt x="1714" y="1203"/>
                    <a:pt x="1830" y="1123"/>
                  </a:cubicBezTo>
                  <a:cubicBezTo>
                    <a:pt x="1898" y="1077"/>
                    <a:pt x="1943" y="1010"/>
                    <a:pt x="1977" y="942"/>
                  </a:cubicBezTo>
                  <a:cubicBezTo>
                    <a:pt x="2135" y="570"/>
                    <a:pt x="1413" y="130"/>
                    <a:pt x="1131" y="51"/>
                  </a:cubicBezTo>
                  <a:cubicBezTo>
                    <a:pt x="1015" y="21"/>
                    <a:pt x="864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"/>
            <p:cNvSpPr/>
            <p:nvPr/>
          </p:nvSpPr>
          <p:spPr>
            <a:xfrm>
              <a:off x="7458143" y="3129948"/>
              <a:ext cx="88717" cy="45817"/>
            </a:xfrm>
            <a:custGeom>
              <a:rect b="b" l="l" r="r" t="t"/>
              <a:pathLst>
                <a:path extrusionOk="0" h="1335" w="2585">
                  <a:moveTo>
                    <a:pt x="1238" y="0"/>
                  </a:moveTo>
                  <a:cubicBezTo>
                    <a:pt x="1099" y="0"/>
                    <a:pt x="960" y="18"/>
                    <a:pt x="824" y="54"/>
                  </a:cubicBezTo>
                  <a:cubicBezTo>
                    <a:pt x="1" y="332"/>
                    <a:pt x="1422" y="1335"/>
                    <a:pt x="2155" y="1335"/>
                  </a:cubicBezTo>
                  <a:cubicBezTo>
                    <a:pt x="2377" y="1335"/>
                    <a:pt x="2535" y="1244"/>
                    <a:pt x="2551" y="1014"/>
                  </a:cubicBezTo>
                  <a:cubicBezTo>
                    <a:pt x="2585" y="585"/>
                    <a:pt x="2258" y="280"/>
                    <a:pt x="1851" y="122"/>
                  </a:cubicBezTo>
                  <a:cubicBezTo>
                    <a:pt x="1655" y="41"/>
                    <a:pt x="1446" y="0"/>
                    <a:pt x="123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"/>
            <p:cNvSpPr/>
            <p:nvPr/>
          </p:nvSpPr>
          <p:spPr>
            <a:xfrm>
              <a:off x="7599610" y="3181908"/>
              <a:ext cx="60335" cy="58378"/>
            </a:xfrm>
            <a:custGeom>
              <a:rect b="b" l="l" r="r" t="t"/>
              <a:pathLst>
                <a:path extrusionOk="0" h="1701" w="1758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83" y="1700"/>
                    <a:pt x="1237" y="1700"/>
                  </a:cubicBezTo>
                  <a:cubicBezTo>
                    <a:pt x="1276" y="1700"/>
                    <a:pt x="1314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0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"/>
            <p:cNvSpPr/>
            <p:nvPr/>
          </p:nvSpPr>
          <p:spPr>
            <a:xfrm>
              <a:off x="7406457" y="3083478"/>
              <a:ext cx="76740" cy="45852"/>
            </a:xfrm>
            <a:custGeom>
              <a:rect b="b" l="l" r="r" t="t"/>
              <a:pathLst>
                <a:path extrusionOk="0" h="1336" w="2236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1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"/>
            <p:cNvSpPr/>
            <p:nvPr/>
          </p:nvSpPr>
          <p:spPr>
            <a:xfrm>
              <a:off x="7267598" y="3134855"/>
              <a:ext cx="80995" cy="39193"/>
            </a:xfrm>
            <a:custGeom>
              <a:rect b="b" l="l" r="r" t="t"/>
              <a:pathLst>
                <a:path extrusionOk="0" h="1142" w="2360">
                  <a:moveTo>
                    <a:pt x="947" y="0"/>
                  </a:moveTo>
                  <a:cubicBezTo>
                    <a:pt x="811" y="0"/>
                    <a:pt x="677" y="16"/>
                    <a:pt x="565" y="69"/>
                  </a:cubicBezTo>
                  <a:cubicBezTo>
                    <a:pt x="1" y="340"/>
                    <a:pt x="125" y="904"/>
                    <a:pt x="667" y="1051"/>
                  </a:cubicBezTo>
                  <a:cubicBezTo>
                    <a:pt x="734" y="1074"/>
                    <a:pt x="813" y="1096"/>
                    <a:pt x="881" y="1107"/>
                  </a:cubicBezTo>
                  <a:cubicBezTo>
                    <a:pt x="998" y="1128"/>
                    <a:pt x="1120" y="1141"/>
                    <a:pt x="1241" y="1141"/>
                  </a:cubicBezTo>
                  <a:cubicBezTo>
                    <a:pt x="1577" y="1141"/>
                    <a:pt x="1903" y="1042"/>
                    <a:pt x="2077" y="735"/>
                  </a:cubicBezTo>
                  <a:cubicBezTo>
                    <a:pt x="2359" y="216"/>
                    <a:pt x="1682" y="58"/>
                    <a:pt x="1310" y="24"/>
                  </a:cubicBezTo>
                  <a:cubicBezTo>
                    <a:pt x="1197" y="13"/>
                    <a:pt x="1071" y="0"/>
                    <a:pt x="94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"/>
            <p:cNvSpPr/>
            <p:nvPr/>
          </p:nvSpPr>
          <p:spPr>
            <a:xfrm>
              <a:off x="7435869" y="3172401"/>
              <a:ext cx="50656" cy="50622"/>
            </a:xfrm>
            <a:custGeom>
              <a:rect b="b" l="l" r="r" t="t"/>
              <a:pathLst>
                <a:path extrusionOk="0" h="1475" w="1476">
                  <a:moveTo>
                    <a:pt x="991" y="1"/>
                  </a:moveTo>
                  <a:cubicBezTo>
                    <a:pt x="781" y="1"/>
                    <a:pt x="548" y="93"/>
                    <a:pt x="401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51" y="499"/>
                  </a:cubicBezTo>
                  <a:cubicBezTo>
                    <a:pt x="1476" y="143"/>
                    <a:pt x="1252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"/>
            <p:cNvSpPr/>
            <p:nvPr/>
          </p:nvSpPr>
          <p:spPr>
            <a:xfrm>
              <a:off x="7470326" y="3397129"/>
              <a:ext cx="67233" cy="42145"/>
            </a:xfrm>
            <a:custGeom>
              <a:rect b="b" l="l" r="r" t="t"/>
              <a:pathLst>
                <a:path extrusionOk="0" h="1228" w="1959">
                  <a:moveTo>
                    <a:pt x="852" y="0"/>
                  </a:moveTo>
                  <a:cubicBezTo>
                    <a:pt x="462" y="0"/>
                    <a:pt x="1" y="273"/>
                    <a:pt x="154" y="710"/>
                  </a:cubicBezTo>
                  <a:cubicBezTo>
                    <a:pt x="244" y="958"/>
                    <a:pt x="650" y="1161"/>
                    <a:pt x="1034" y="1218"/>
                  </a:cubicBezTo>
                  <a:cubicBezTo>
                    <a:pt x="1089" y="1224"/>
                    <a:pt x="1144" y="1228"/>
                    <a:pt x="1199" y="1228"/>
                  </a:cubicBezTo>
                  <a:cubicBezTo>
                    <a:pt x="1424" y="1228"/>
                    <a:pt x="1633" y="1167"/>
                    <a:pt x="1733" y="1003"/>
                  </a:cubicBezTo>
                  <a:cubicBezTo>
                    <a:pt x="1959" y="620"/>
                    <a:pt x="1316" y="67"/>
                    <a:pt x="977" y="10"/>
                  </a:cubicBezTo>
                  <a:cubicBezTo>
                    <a:pt x="937" y="4"/>
                    <a:pt x="895" y="0"/>
                    <a:pt x="85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"/>
            <p:cNvSpPr/>
            <p:nvPr/>
          </p:nvSpPr>
          <p:spPr>
            <a:xfrm>
              <a:off x="7281052" y="3222371"/>
              <a:ext cx="67542" cy="39228"/>
            </a:xfrm>
            <a:custGeom>
              <a:rect b="b" l="l" r="r" t="t"/>
              <a:pathLst>
                <a:path extrusionOk="0" h="1143" w="1968">
                  <a:moveTo>
                    <a:pt x="1199" y="1"/>
                  </a:moveTo>
                  <a:cubicBezTo>
                    <a:pt x="745" y="1"/>
                    <a:pt x="66" y="223"/>
                    <a:pt x="26" y="690"/>
                  </a:cubicBezTo>
                  <a:cubicBezTo>
                    <a:pt x="1" y="1049"/>
                    <a:pt x="266" y="1142"/>
                    <a:pt x="543" y="1142"/>
                  </a:cubicBezTo>
                  <a:cubicBezTo>
                    <a:pt x="632" y="1142"/>
                    <a:pt x="723" y="1133"/>
                    <a:pt x="805" y="1119"/>
                  </a:cubicBezTo>
                  <a:cubicBezTo>
                    <a:pt x="1110" y="1063"/>
                    <a:pt x="1561" y="938"/>
                    <a:pt x="1753" y="656"/>
                  </a:cubicBezTo>
                  <a:cubicBezTo>
                    <a:pt x="1753" y="634"/>
                    <a:pt x="1764" y="622"/>
                    <a:pt x="1775" y="600"/>
                  </a:cubicBezTo>
                  <a:cubicBezTo>
                    <a:pt x="1967" y="261"/>
                    <a:pt x="1685" y="58"/>
                    <a:pt x="1369" y="13"/>
                  </a:cubicBezTo>
                  <a:cubicBezTo>
                    <a:pt x="1318" y="5"/>
                    <a:pt x="1261" y="1"/>
                    <a:pt x="119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"/>
            <p:cNvSpPr/>
            <p:nvPr/>
          </p:nvSpPr>
          <p:spPr>
            <a:xfrm>
              <a:off x="7543874" y="3434709"/>
              <a:ext cx="72690" cy="33256"/>
            </a:xfrm>
            <a:custGeom>
              <a:rect b="b" l="l" r="r" t="t"/>
              <a:pathLst>
                <a:path extrusionOk="0" h="969" w="2118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80" y="969"/>
                    <a:pt x="1238" y="969"/>
                  </a:cubicBezTo>
                  <a:cubicBezTo>
                    <a:pt x="1881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"/>
            <p:cNvSpPr/>
            <p:nvPr/>
          </p:nvSpPr>
          <p:spPr>
            <a:xfrm>
              <a:off x="7345848" y="3134444"/>
              <a:ext cx="44513" cy="57040"/>
            </a:xfrm>
            <a:custGeom>
              <a:rect b="b" l="l" r="r" t="t"/>
              <a:pathLst>
                <a:path extrusionOk="0" h="1662" w="1297">
                  <a:moveTo>
                    <a:pt x="551" y="0"/>
                  </a:moveTo>
                  <a:cubicBezTo>
                    <a:pt x="361" y="0"/>
                    <a:pt x="189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6" y="0"/>
                    <a:pt x="551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"/>
            <p:cNvSpPr/>
            <p:nvPr/>
          </p:nvSpPr>
          <p:spPr>
            <a:xfrm>
              <a:off x="7483711" y="3328352"/>
              <a:ext cx="62394" cy="48391"/>
            </a:xfrm>
            <a:custGeom>
              <a:rect b="b" l="l" r="r" t="t"/>
              <a:pathLst>
                <a:path extrusionOk="0" h="1410" w="1818">
                  <a:moveTo>
                    <a:pt x="1349" y="1"/>
                  </a:moveTo>
                  <a:cubicBezTo>
                    <a:pt x="994" y="1"/>
                    <a:pt x="521" y="251"/>
                    <a:pt x="362" y="446"/>
                  </a:cubicBezTo>
                  <a:cubicBezTo>
                    <a:pt x="204" y="638"/>
                    <a:pt x="1" y="1055"/>
                    <a:pt x="181" y="1281"/>
                  </a:cubicBezTo>
                  <a:cubicBezTo>
                    <a:pt x="239" y="1358"/>
                    <a:pt x="337" y="1410"/>
                    <a:pt x="504" y="1410"/>
                  </a:cubicBezTo>
                  <a:cubicBezTo>
                    <a:pt x="533" y="1410"/>
                    <a:pt x="565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46" y="98"/>
                    <a:pt x="1570" y="1"/>
                    <a:pt x="134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"/>
            <p:cNvSpPr/>
            <p:nvPr/>
          </p:nvSpPr>
          <p:spPr>
            <a:xfrm>
              <a:off x="7540236" y="3345923"/>
              <a:ext cx="72072" cy="38782"/>
            </a:xfrm>
            <a:custGeom>
              <a:rect b="b" l="l" r="r" t="t"/>
              <a:pathLst>
                <a:path extrusionOk="0" h="1130" w="2100">
                  <a:moveTo>
                    <a:pt x="1502" y="0"/>
                  </a:moveTo>
                  <a:cubicBezTo>
                    <a:pt x="1060" y="0"/>
                    <a:pt x="491" y="240"/>
                    <a:pt x="328" y="453"/>
                  </a:cubicBezTo>
                  <a:cubicBezTo>
                    <a:pt x="1" y="859"/>
                    <a:pt x="407" y="1096"/>
                    <a:pt x="791" y="1130"/>
                  </a:cubicBezTo>
                  <a:cubicBezTo>
                    <a:pt x="1129" y="1119"/>
                    <a:pt x="1445" y="1028"/>
                    <a:pt x="1727" y="859"/>
                  </a:cubicBezTo>
                  <a:cubicBezTo>
                    <a:pt x="1897" y="746"/>
                    <a:pt x="2100" y="521"/>
                    <a:pt x="2043" y="306"/>
                  </a:cubicBezTo>
                  <a:cubicBezTo>
                    <a:pt x="1981" y="84"/>
                    <a:pt x="1764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"/>
            <p:cNvSpPr/>
            <p:nvPr/>
          </p:nvSpPr>
          <p:spPr>
            <a:xfrm>
              <a:off x="7234308" y="3096966"/>
              <a:ext cx="82780" cy="37615"/>
            </a:xfrm>
            <a:custGeom>
              <a:rect b="b" l="l" r="r" t="t"/>
              <a:pathLst>
                <a:path extrusionOk="0" h="1096" w="2412">
                  <a:moveTo>
                    <a:pt x="1717" y="1"/>
                  </a:moveTo>
                  <a:cubicBezTo>
                    <a:pt x="1460" y="1"/>
                    <a:pt x="1186" y="63"/>
                    <a:pt x="1027" y="124"/>
                  </a:cubicBezTo>
                  <a:cubicBezTo>
                    <a:pt x="779" y="237"/>
                    <a:pt x="0" y="654"/>
                    <a:pt x="497" y="970"/>
                  </a:cubicBezTo>
                  <a:cubicBezTo>
                    <a:pt x="625" y="1053"/>
                    <a:pt x="859" y="1096"/>
                    <a:pt x="1118" y="1096"/>
                  </a:cubicBezTo>
                  <a:cubicBezTo>
                    <a:pt x="1385" y="1096"/>
                    <a:pt x="1678" y="1051"/>
                    <a:pt x="1908" y="959"/>
                  </a:cubicBezTo>
                  <a:cubicBezTo>
                    <a:pt x="2122" y="869"/>
                    <a:pt x="2280" y="745"/>
                    <a:pt x="2325" y="564"/>
                  </a:cubicBezTo>
                  <a:cubicBezTo>
                    <a:pt x="2411" y="127"/>
                    <a:pt x="2081" y="1"/>
                    <a:pt x="1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"/>
            <p:cNvSpPr/>
            <p:nvPr/>
          </p:nvSpPr>
          <p:spPr>
            <a:xfrm>
              <a:off x="7412051" y="3359034"/>
              <a:ext cx="70528" cy="33222"/>
            </a:xfrm>
            <a:custGeom>
              <a:rect b="b" l="l" r="r" t="t"/>
              <a:pathLst>
                <a:path extrusionOk="0" h="968" w="2055">
                  <a:moveTo>
                    <a:pt x="1182" y="1"/>
                  </a:moveTo>
                  <a:cubicBezTo>
                    <a:pt x="995" y="1"/>
                    <a:pt x="811" y="33"/>
                    <a:pt x="644" y="82"/>
                  </a:cubicBezTo>
                  <a:cubicBezTo>
                    <a:pt x="339" y="184"/>
                    <a:pt x="1" y="443"/>
                    <a:pt x="260" y="759"/>
                  </a:cubicBezTo>
                  <a:cubicBezTo>
                    <a:pt x="390" y="921"/>
                    <a:pt x="637" y="967"/>
                    <a:pt x="882" y="967"/>
                  </a:cubicBezTo>
                  <a:cubicBezTo>
                    <a:pt x="1065" y="967"/>
                    <a:pt x="1247" y="941"/>
                    <a:pt x="1378" y="917"/>
                  </a:cubicBezTo>
                  <a:cubicBezTo>
                    <a:pt x="1581" y="895"/>
                    <a:pt x="1795" y="883"/>
                    <a:pt x="1874" y="691"/>
                  </a:cubicBezTo>
                  <a:cubicBezTo>
                    <a:pt x="2055" y="285"/>
                    <a:pt x="1603" y="3"/>
                    <a:pt x="1265" y="3"/>
                  </a:cubicBezTo>
                  <a:cubicBezTo>
                    <a:pt x="1237" y="2"/>
                    <a:pt x="1209" y="1"/>
                    <a:pt x="118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"/>
            <p:cNvSpPr/>
            <p:nvPr/>
          </p:nvSpPr>
          <p:spPr>
            <a:xfrm>
              <a:off x="7562338" y="3382714"/>
              <a:ext cx="69223" cy="46469"/>
            </a:xfrm>
            <a:custGeom>
              <a:rect b="b" l="l" r="r" t="t"/>
              <a:pathLst>
                <a:path extrusionOk="0" h="1354" w="2017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3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"/>
            <p:cNvSpPr/>
            <p:nvPr/>
          </p:nvSpPr>
          <p:spPr>
            <a:xfrm>
              <a:off x="7423480" y="3289536"/>
              <a:ext cx="85869" cy="43930"/>
            </a:xfrm>
            <a:custGeom>
              <a:rect b="b" l="l" r="r" t="t"/>
              <a:pathLst>
                <a:path extrusionOk="0" h="1280" w="2502">
                  <a:moveTo>
                    <a:pt x="1027" y="0"/>
                  </a:moveTo>
                  <a:cubicBezTo>
                    <a:pt x="803" y="0"/>
                    <a:pt x="593" y="74"/>
                    <a:pt x="435" y="257"/>
                  </a:cubicBezTo>
                  <a:cubicBezTo>
                    <a:pt x="1" y="751"/>
                    <a:pt x="1201" y="1280"/>
                    <a:pt x="1910" y="1280"/>
                  </a:cubicBezTo>
                  <a:cubicBezTo>
                    <a:pt x="2269" y="1280"/>
                    <a:pt x="2502" y="1144"/>
                    <a:pt x="2331" y="798"/>
                  </a:cubicBezTo>
                  <a:cubicBezTo>
                    <a:pt x="2162" y="494"/>
                    <a:pt x="1891" y="257"/>
                    <a:pt x="1564" y="121"/>
                  </a:cubicBezTo>
                  <a:cubicBezTo>
                    <a:pt x="1389" y="46"/>
                    <a:pt x="1204" y="0"/>
                    <a:pt x="102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"/>
            <p:cNvSpPr/>
            <p:nvPr/>
          </p:nvSpPr>
          <p:spPr>
            <a:xfrm>
              <a:off x="7386517" y="3176554"/>
              <a:ext cx="56800" cy="59408"/>
            </a:xfrm>
            <a:custGeom>
              <a:rect b="b" l="l" r="r" t="t"/>
              <a:pathLst>
                <a:path extrusionOk="0" h="1731" w="1655">
                  <a:moveTo>
                    <a:pt x="700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192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3" y="1730"/>
                    <a:pt x="1654" y="81"/>
                    <a:pt x="779" y="5"/>
                  </a:cubicBezTo>
                  <a:cubicBezTo>
                    <a:pt x="752" y="2"/>
                    <a:pt x="726" y="1"/>
                    <a:pt x="70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"/>
            <p:cNvSpPr/>
            <p:nvPr/>
          </p:nvSpPr>
          <p:spPr>
            <a:xfrm>
              <a:off x="7637980" y="3388171"/>
              <a:ext cx="75813" cy="50588"/>
            </a:xfrm>
            <a:custGeom>
              <a:rect b="b" l="l" r="r" t="t"/>
              <a:pathLst>
                <a:path extrusionOk="0" h="1474" w="2209">
                  <a:moveTo>
                    <a:pt x="1867" y="0"/>
                  </a:moveTo>
                  <a:cubicBezTo>
                    <a:pt x="1253" y="0"/>
                    <a:pt x="1" y="983"/>
                    <a:pt x="640" y="1400"/>
                  </a:cubicBezTo>
                  <a:cubicBezTo>
                    <a:pt x="725" y="1451"/>
                    <a:pt x="826" y="1473"/>
                    <a:pt x="934" y="1473"/>
                  </a:cubicBezTo>
                  <a:cubicBezTo>
                    <a:pt x="1228" y="1473"/>
                    <a:pt x="1566" y="1308"/>
                    <a:pt x="1723" y="1118"/>
                  </a:cubicBezTo>
                  <a:cubicBezTo>
                    <a:pt x="1904" y="914"/>
                    <a:pt x="2208" y="553"/>
                    <a:pt x="2174" y="249"/>
                  </a:cubicBezTo>
                  <a:cubicBezTo>
                    <a:pt x="2153" y="73"/>
                    <a:pt x="2033" y="0"/>
                    <a:pt x="186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"/>
            <p:cNvSpPr/>
            <p:nvPr/>
          </p:nvSpPr>
          <p:spPr>
            <a:xfrm>
              <a:off x="7483711" y="3262903"/>
              <a:ext cx="80961" cy="41321"/>
            </a:xfrm>
            <a:custGeom>
              <a:rect b="b" l="l" r="r" t="t"/>
              <a:pathLst>
                <a:path extrusionOk="0" h="1204" w="2359">
                  <a:moveTo>
                    <a:pt x="1544" y="0"/>
                  </a:moveTo>
                  <a:cubicBezTo>
                    <a:pt x="1363" y="0"/>
                    <a:pt x="1176" y="48"/>
                    <a:pt x="1016" y="96"/>
                  </a:cubicBezTo>
                  <a:cubicBezTo>
                    <a:pt x="655" y="186"/>
                    <a:pt x="1" y="446"/>
                    <a:pt x="373" y="920"/>
                  </a:cubicBezTo>
                  <a:cubicBezTo>
                    <a:pt x="538" y="1130"/>
                    <a:pt x="776" y="1203"/>
                    <a:pt x="1026" y="1203"/>
                  </a:cubicBezTo>
                  <a:cubicBezTo>
                    <a:pt x="1219" y="1203"/>
                    <a:pt x="1421" y="1159"/>
                    <a:pt x="1603" y="1100"/>
                  </a:cubicBezTo>
                  <a:cubicBezTo>
                    <a:pt x="1671" y="1078"/>
                    <a:pt x="1750" y="1044"/>
                    <a:pt x="1806" y="1021"/>
                  </a:cubicBezTo>
                  <a:cubicBezTo>
                    <a:pt x="2325" y="784"/>
                    <a:pt x="2359" y="209"/>
                    <a:pt x="1761" y="28"/>
                  </a:cubicBezTo>
                  <a:cubicBezTo>
                    <a:pt x="1691" y="8"/>
                    <a:pt x="1618" y="0"/>
                    <a:pt x="154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"/>
            <p:cNvSpPr/>
            <p:nvPr/>
          </p:nvSpPr>
          <p:spPr>
            <a:xfrm>
              <a:off x="7503926" y="3379248"/>
              <a:ext cx="57761" cy="47911"/>
            </a:xfrm>
            <a:custGeom>
              <a:rect b="b" l="l" r="r" t="t"/>
              <a:pathLst>
                <a:path extrusionOk="0" h="1396" w="1683">
                  <a:moveTo>
                    <a:pt x="555" y="0"/>
                  </a:moveTo>
                  <a:cubicBezTo>
                    <a:pt x="0" y="0"/>
                    <a:pt x="175" y="928"/>
                    <a:pt x="596" y="1242"/>
                  </a:cubicBezTo>
                  <a:cubicBezTo>
                    <a:pt x="735" y="1340"/>
                    <a:pt x="923" y="1395"/>
                    <a:pt x="1099" y="1395"/>
                  </a:cubicBezTo>
                  <a:cubicBezTo>
                    <a:pt x="1409" y="1395"/>
                    <a:pt x="1683" y="1224"/>
                    <a:pt x="1589" y="813"/>
                  </a:cubicBezTo>
                  <a:cubicBezTo>
                    <a:pt x="1544" y="588"/>
                    <a:pt x="1194" y="204"/>
                    <a:pt x="856" y="69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"/>
            <p:cNvSpPr/>
            <p:nvPr/>
          </p:nvSpPr>
          <p:spPr>
            <a:xfrm>
              <a:off x="7296187" y="3296434"/>
              <a:ext cx="64419" cy="44616"/>
            </a:xfrm>
            <a:custGeom>
              <a:rect b="b" l="l" r="r" t="t"/>
              <a:pathLst>
                <a:path extrusionOk="0" h="1300" w="1877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488" y="168"/>
                    <a:pt x="127" y="428"/>
                    <a:pt x="82" y="687"/>
                  </a:cubicBezTo>
                  <a:cubicBezTo>
                    <a:pt x="0" y="1095"/>
                    <a:pt x="385" y="1300"/>
                    <a:pt x="744" y="1300"/>
                  </a:cubicBezTo>
                  <a:cubicBezTo>
                    <a:pt x="832" y="1300"/>
                    <a:pt x="918" y="1287"/>
                    <a:pt x="996" y="1263"/>
                  </a:cubicBezTo>
                  <a:cubicBezTo>
                    <a:pt x="1323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"/>
            <p:cNvSpPr/>
            <p:nvPr/>
          </p:nvSpPr>
          <p:spPr>
            <a:xfrm>
              <a:off x="7310979" y="3193577"/>
              <a:ext cx="72415" cy="35212"/>
            </a:xfrm>
            <a:custGeom>
              <a:rect b="b" l="l" r="r" t="t"/>
              <a:pathLst>
                <a:path extrusionOk="0" h="1026" w="2110">
                  <a:moveTo>
                    <a:pt x="1279" y="0"/>
                  </a:moveTo>
                  <a:cubicBezTo>
                    <a:pt x="1245" y="0"/>
                    <a:pt x="1210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74" y="946"/>
                    <a:pt x="373" y="1026"/>
                    <a:pt x="700" y="1026"/>
                  </a:cubicBezTo>
                  <a:cubicBezTo>
                    <a:pt x="1033" y="1026"/>
                    <a:pt x="1393" y="943"/>
                    <a:pt x="1524" y="863"/>
                  </a:cubicBezTo>
                  <a:cubicBezTo>
                    <a:pt x="2110" y="512"/>
                    <a:pt x="1841" y="0"/>
                    <a:pt x="127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"/>
            <p:cNvSpPr/>
            <p:nvPr/>
          </p:nvSpPr>
          <p:spPr>
            <a:xfrm>
              <a:off x="7614230" y="3408695"/>
              <a:ext cx="45337" cy="57211"/>
            </a:xfrm>
            <a:custGeom>
              <a:rect b="b" l="l" r="r" t="t"/>
              <a:pathLst>
                <a:path extrusionOk="0" h="1667" w="1321">
                  <a:moveTo>
                    <a:pt x="599" y="1"/>
                  </a:moveTo>
                  <a:cubicBezTo>
                    <a:pt x="506" y="1"/>
                    <a:pt x="407" y="41"/>
                    <a:pt x="305" y="136"/>
                  </a:cubicBezTo>
                  <a:lnTo>
                    <a:pt x="271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299" y="1545"/>
                    <a:pt x="467" y="1666"/>
                    <a:pt x="636" y="1666"/>
                  </a:cubicBezTo>
                  <a:cubicBezTo>
                    <a:pt x="808" y="1666"/>
                    <a:pt x="981" y="1542"/>
                    <a:pt x="1106" y="1298"/>
                  </a:cubicBezTo>
                  <a:cubicBezTo>
                    <a:pt x="1320" y="907"/>
                    <a:pt x="1035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"/>
            <p:cNvSpPr/>
            <p:nvPr/>
          </p:nvSpPr>
          <p:spPr>
            <a:xfrm>
              <a:off x="7364037" y="3321179"/>
              <a:ext cx="85972" cy="35830"/>
            </a:xfrm>
            <a:custGeom>
              <a:rect b="b" l="l" r="r" t="t"/>
              <a:pathLst>
                <a:path extrusionOk="0" h="1044" w="2505">
                  <a:moveTo>
                    <a:pt x="1417" y="1"/>
                  </a:moveTo>
                  <a:cubicBezTo>
                    <a:pt x="1020" y="1"/>
                    <a:pt x="605" y="101"/>
                    <a:pt x="441" y="249"/>
                  </a:cubicBezTo>
                  <a:cubicBezTo>
                    <a:pt x="1" y="632"/>
                    <a:pt x="824" y="937"/>
                    <a:pt x="1095" y="1005"/>
                  </a:cubicBezTo>
                  <a:cubicBezTo>
                    <a:pt x="1199" y="1028"/>
                    <a:pt x="1345" y="1044"/>
                    <a:pt x="1501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5" y="1"/>
                    <a:pt x="14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"/>
            <p:cNvSpPr/>
            <p:nvPr/>
          </p:nvSpPr>
          <p:spPr>
            <a:xfrm>
              <a:off x="7315612" y="3238502"/>
              <a:ext cx="65517" cy="53917"/>
            </a:xfrm>
            <a:custGeom>
              <a:rect b="b" l="l" r="r" t="t"/>
              <a:pathLst>
                <a:path extrusionOk="0" h="1571" w="1909">
                  <a:moveTo>
                    <a:pt x="1448" y="1"/>
                  </a:moveTo>
                  <a:cubicBezTo>
                    <a:pt x="1123" y="1"/>
                    <a:pt x="665" y="351"/>
                    <a:pt x="532" y="547"/>
                  </a:cubicBezTo>
                  <a:cubicBezTo>
                    <a:pt x="286" y="867"/>
                    <a:pt x="1" y="1570"/>
                    <a:pt x="580" y="1570"/>
                  </a:cubicBezTo>
                  <a:cubicBezTo>
                    <a:pt x="613" y="1570"/>
                    <a:pt x="650" y="1568"/>
                    <a:pt x="689" y="1563"/>
                  </a:cubicBezTo>
                  <a:cubicBezTo>
                    <a:pt x="1175" y="1495"/>
                    <a:pt x="1908" y="863"/>
                    <a:pt x="1773" y="299"/>
                  </a:cubicBezTo>
                  <a:cubicBezTo>
                    <a:pt x="1761" y="209"/>
                    <a:pt x="1716" y="141"/>
                    <a:pt x="1671" y="85"/>
                  </a:cubicBezTo>
                  <a:cubicBezTo>
                    <a:pt x="1612" y="25"/>
                    <a:pt x="1535" y="1"/>
                    <a:pt x="144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"/>
            <p:cNvSpPr/>
            <p:nvPr/>
          </p:nvSpPr>
          <p:spPr>
            <a:xfrm>
              <a:off x="7359404" y="3268497"/>
              <a:ext cx="60369" cy="58344"/>
            </a:xfrm>
            <a:custGeom>
              <a:rect b="b" l="l" r="r" t="t"/>
              <a:pathLst>
                <a:path extrusionOk="0" h="1700" w="1759">
                  <a:moveTo>
                    <a:pt x="521" y="0"/>
                  </a:moveTo>
                  <a:cubicBezTo>
                    <a:pt x="482" y="0"/>
                    <a:pt x="444" y="8"/>
                    <a:pt x="407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2" y="1700"/>
                    <a:pt x="731" y="1700"/>
                  </a:cubicBezTo>
                  <a:cubicBezTo>
                    <a:pt x="795" y="1700"/>
                    <a:pt x="860" y="1691"/>
                    <a:pt x="926" y="1671"/>
                  </a:cubicBezTo>
                  <a:cubicBezTo>
                    <a:pt x="1758" y="1470"/>
                    <a:pt x="1075" y="0"/>
                    <a:pt x="52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"/>
            <p:cNvSpPr/>
            <p:nvPr/>
          </p:nvSpPr>
          <p:spPr>
            <a:xfrm>
              <a:off x="7368465" y="3246224"/>
              <a:ext cx="76740" cy="45852"/>
            </a:xfrm>
            <a:custGeom>
              <a:rect b="b" l="l" r="r" t="t"/>
              <a:pathLst>
                <a:path extrusionOk="0" h="1336" w="2236">
                  <a:moveTo>
                    <a:pt x="939" y="1"/>
                  </a:moveTo>
                  <a:cubicBezTo>
                    <a:pt x="786" y="1"/>
                    <a:pt x="642" y="38"/>
                    <a:pt x="537" y="131"/>
                  </a:cubicBezTo>
                  <a:cubicBezTo>
                    <a:pt x="1" y="608"/>
                    <a:pt x="1208" y="1335"/>
                    <a:pt x="1855" y="1335"/>
                  </a:cubicBezTo>
                  <a:cubicBezTo>
                    <a:pt x="2079" y="1335"/>
                    <a:pt x="2236" y="1248"/>
                    <a:pt x="2230" y="1033"/>
                  </a:cubicBezTo>
                  <a:cubicBezTo>
                    <a:pt x="2219" y="729"/>
                    <a:pt x="1858" y="424"/>
                    <a:pt x="1643" y="243"/>
                  </a:cubicBezTo>
                  <a:cubicBezTo>
                    <a:pt x="1480" y="109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"/>
            <p:cNvSpPr/>
            <p:nvPr/>
          </p:nvSpPr>
          <p:spPr>
            <a:xfrm>
              <a:off x="7042219" y="3342835"/>
              <a:ext cx="21107" cy="17640"/>
            </a:xfrm>
            <a:custGeom>
              <a:rect b="b" l="l" r="r" t="t"/>
              <a:pathLst>
                <a:path extrusionOk="0" h="514" w="615">
                  <a:moveTo>
                    <a:pt x="339" y="0"/>
                  </a:moveTo>
                  <a:cubicBezTo>
                    <a:pt x="331" y="0"/>
                    <a:pt x="324" y="1"/>
                    <a:pt x="316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5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"/>
            <p:cNvSpPr/>
            <p:nvPr/>
          </p:nvSpPr>
          <p:spPr>
            <a:xfrm>
              <a:off x="7049735" y="3409862"/>
              <a:ext cx="18876" cy="17812"/>
            </a:xfrm>
            <a:custGeom>
              <a:rect b="b" l="l" r="r" t="t"/>
              <a:pathLst>
                <a:path extrusionOk="0" h="519" w="550">
                  <a:moveTo>
                    <a:pt x="275" y="1"/>
                  </a:moveTo>
                  <a:cubicBezTo>
                    <a:pt x="137" y="1"/>
                    <a:pt x="1" y="98"/>
                    <a:pt x="18" y="282"/>
                  </a:cubicBezTo>
                  <a:cubicBezTo>
                    <a:pt x="29" y="442"/>
                    <a:pt x="150" y="519"/>
                    <a:pt x="273" y="519"/>
                  </a:cubicBezTo>
                  <a:cubicBezTo>
                    <a:pt x="410" y="519"/>
                    <a:pt x="549" y="422"/>
                    <a:pt x="538" y="237"/>
                  </a:cubicBezTo>
                  <a:cubicBezTo>
                    <a:pt x="522" y="78"/>
                    <a:pt x="398" y="1"/>
                    <a:pt x="275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"/>
            <p:cNvSpPr/>
            <p:nvPr/>
          </p:nvSpPr>
          <p:spPr>
            <a:xfrm>
              <a:off x="7078220" y="3373826"/>
              <a:ext cx="21244" cy="17640"/>
            </a:xfrm>
            <a:custGeom>
              <a:rect b="b" l="l" r="r" t="t"/>
              <a:pathLst>
                <a:path extrusionOk="0" h="514" w="619">
                  <a:moveTo>
                    <a:pt x="349" y="0"/>
                  </a:moveTo>
                  <a:cubicBezTo>
                    <a:pt x="342" y="0"/>
                    <a:pt x="335" y="0"/>
                    <a:pt x="328" y="1"/>
                  </a:cubicBezTo>
                  <a:cubicBezTo>
                    <a:pt x="91" y="24"/>
                    <a:pt x="1" y="306"/>
                    <a:pt x="181" y="452"/>
                  </a:cubicBezTo>
                  <a:cubicBezTo>
                    <a:pt x="230" y="495"/>
                    <a:pt x="288" y="513"/>
                    <a:pt x="344" y="513"/>
                  </a:cubicBezTo>
                  <a:cubicBezTo>
                    <a:pt x="483" y="513"/>
                    <a:pt x="618" y="399"/>
                    <a:pt x="610" y="238"/>
                  </a:cubicBezTo>
                  <a:cubicBezTo>
                    <a:pt x="589" y="99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"/>
            <p:cNvSpPr/>
            <p:nvPr/>
          </p:nvSpPr>
          <p:spPr>
            <a:xfrm>
              <a:off x="7102210" y="3507056"/>
              <a:ext cx="18670" cy="17640"/>
            </a:xfrm>
            <a:custGeom>
              <a:rect b="b" l="l" r="r" t="t"/>
              <a:pathLst>
                <a:path extrusionOk="0" h="514" w="544">
                  <a:moveTo>
                    <a:pt x="275" y="0"/>
                  </a:moveTo>
                  <a:cubicBezTo>
                    <a:pt x="138" y="0"/>
                    <a:pt x="1" y="94"/>
                    <a:pt x="13" y="272"/>
                  </a:cubicBezTo>
                  <a:cubicBezTo>
                    <a:pt x="29" y="436"/>
                    <a:pt x="150" y="514"/>
                    <a:pt x="271" y="514"/>
                  </a:cubicBezTo>
                  <a:cubicBezTo>
                    <a:pt x="408" y="514"/>
                    <a:pt x="544" y="417"/>
                    <a:pt x="532" y="238"/>
                  </a:cubicBezTo>
                  <a:cubicBezTo>
                    <a:pt x="521" y="77"/>
                    <a:pt x="398" y="0"/>
                    <a:pt x="27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"/>
            <p:cNvSpPr/>
            <p:nvPr/>
          </p:nvSpPr>
          <p:spPr>
            <a:xfrm>
              <a:off x="7326079" y="3523289"/>
              <a:ext cx="21244" cy="18052"/>
            </a:xfrm>
            <a:custGeom>
              <a:rect b="b" l="l" r="r" t="t"/>
              <a:pathLst>
                <a:path extrusionOk="0" h="526" w="619">
                  <a:moveTo>
                    <a:pt x="347" y="1"/>
                  </a:moveTo>
                  <a:cubicBezTo>
                    <a:pt x="341" y="1"/>
                    <a:pt x="334" y="1"/>
                    <a:pt x="328" y="2"/>
                  </a:cubicBezTo>
                  <a:cubicBezTo>
                    <a:pt x="91" y="24"/>
                    <a:pt x="1" y="318"/>
                    <a:pt x="181" y="464"/>
                  </a:cubicBezTo>
                  <a:cubicBezTo>
                    <a:pt x="233" y="506"/>
                    <a:pt x="291" y="525"/>
                    <a:pt x="348" y="525"/>
                  </a:cubicBezTo>
                  <a:cubicBezTo>
                    <a:pt x="488" y="525"/>
                    <a:pt x="618" y="408"/>
                    <a:pt x="610" y="239"/>
                  </a:cubicBezTo>
                  <a:cubicBezTo>
                    <a:pt x="599" y="109"/>
                    <a:pt x="476" y="1"/>
                    <a:pt x="34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"/>
            <p:cNvSpPr/>
            <p:nvPr/>
          </p:nvSpPr>
          <p:spPr>
            <a:xfrm>
              <a:off x="7559867" y="3640629"/>
              <a:ext cx="21862" cy="17915"/>
            </a:xfrm>
            <a:custGeom>
              <a:rect b="b" l="l" r="r" t="t"/>
              <a:pathLst>
                <a:path extrusionOk="0" h="522" w="637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6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"/>
            <p:cNvSpPr/>
            <p:nvPr/>
          </p:nvSpPr>
          <p:spPr>
            <a:xfrm>
              <a:off x="7590584" y="3592993"/>
              <a:ext cx="21141" cy="18052"/>
            </a:xfrm>
            <a:custGeom>
              <a:rect b="b" l="l" r="r" t="t"/>
              <a:pathLst>
                <a:path extrusionOk="0" h="526" w="616">
                  <a:moveTo>
                    <a:pt x="339" y="1"/>
                  </a:moveTo>
                  <a:cubicBezTo>
                    <a:pt x="332" y="1"/>
                    <a:pt x="324" y="1"/>
                    <a:pt x="317" y="2"/>
                  </a:cubicBezTo>
                  <a:cubicBezTo>
                    <a:pt x="91" y="24"/>
                    <a:pt x="1" y="318"/>
                    <a:pt x="170" y="464"/>
                  </a:cubicBezTo>
                  <a:cubicBezTo>
                    <a:pt x="222" y="506"/>
                    <a:pt x="281" y="525"/>
                    <a:pt x="338" y="525"/>
                  </a:cubicBezTo>
                  <a:cubicBezTo>
                    <a:pt x="482" y="525"/>
                    <a:pt x="615" y="408"/>
                    <a:pt x="599" y="239"/>
                  </a:cubicBezTo>
                  <a:cubicBezTo>
                    <a:pt x="588" y="99"/>
                    <a:pt x="476" y="1"/>
                    <a:pt x="339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"/>
            <p:cNvSpPr/>
            <p:nvPr/>
          </p:nvSpPr>
          <p:spPr>
            <a:xfrm>
              <a:off x="7108456" y="3067520"/>
              <a:ext cx="548777" cy="271506"/>
            </a:xfrm>
            <a:custGeom>
              <a:rect b="b" l="l" r="r" t="t"/>
              <a:pathLst>
                <a:path extrusionOk="0" h="7911" w="15990">
                  <a:moveTo>
                    <a:pt x="7709" y="1"/>
                  </a:moveTo>
                  <a:cubicBezTo>
                    <a:pt x="7195" y="1"/>
                    <a:pt x="6680" y="51"/>
                    <a:pt x="6173" y="158"/>
                  </a:cubicBezTo>
                  <a:cubicBezTo>
                    <a:pt x="5281" y="339"/>
                    <a:pt x="4615" y="1050"/>
                    <a:pt x="3690" y="1208"/>
                  </a:cubicBezTo>
                  <a:cubicBezTo>
                    <a:pt x="2505" y="1411"/>
                    <a:pt x="1490" y="1162"/>
                    <a:pt x="688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90" y="4288"/>
                    <a:pt x="587" y="5202"/>
                  </a:cubicBezTo>
                  <a:cubicBezTo>
                    <a:pt x="1208" y="6353"/>
                    <a:pt x="2223" y="7256"/>
                    <a:pt x="3352" y="7910"/>
                  </a:cubicBezTo>
                  <a:cubicBezTo>
                    <a:pt x="3306" y="7798"/>
                    <a:pt x="3261" y="7696"/>
                    <a:pt x="3216" y="7594"/>
                  </a:cubicBezTo>
                  <a:cubicBezTo>
                    <a:pt x="2099" y="5328"/>
                    <a:pt x="3600" y="4206"/>
                    <a:pt x="5504" y="4206"/>
                  </a:cubicBezTo>
                  <a:cubicBezTo>
                    <a:pt x="6255" y="4206"/>
                    <a:pt x="7068" y="4380"/>
                    <a:pt x="7809" y="4728"/>
                  </a:cubicBezTo>
                  <a:cubicBezTo>
                    <a:pt x="8751" y="5199"/>
                    <a:pt x="10213" y="6395"/>
                    <a:pt x="11465" y="6395"/>
                  </a:cubicBezTo>
                  <a:cubicBezTo>
                    <a:pt x="11712" y="6395"/>
                    <a:pt x="11951" y="6348"/>
                    <a:pt x="12176" y="6240"/>
                  </a:cubicBezTo>
                  <a:cubicBezTo>
                    <a:pt x="13225" y="5721"/>
                    <a:pt x="13236" y="4412"/>
                    <a:pt x="14399" y="3882"/>
                  </a:cubicBezTo>
                  <a:cubicBezTo>
                    <a:pt x="14818" y="3691"/>
                    <a:pt x="15277" y="3589"/>
                    <a:pt x="15736" y="3589"/>
                  </a:cubicBezTo>
                  <a:cubicBezTo>
                    <a:pt x="15821" y="3589"/>
                    <a:pt x="15905" y="3593"/>
                    <a:pt x="15990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4" y="1670"/>
                    <a:pt x="12266" y="1219"/>
                    <a:pt x="11262" y="779"/>
                  </a:cubicBezTo>
                  <a:cubicBezTo>
                    <a:pt x="10150" y="286"/>
                    <a:pt x="8931" y="1"/>
                    <a:pt x="770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"/>
            <p:cNvSpPr/>
            <p:nvPr/>
          </p:nvSpPr>
          <p:spPr>
            <a:xfrm>
              <a:off x="4819278" y="3295679"/>
              <a:ext cx="612303" cy="236671"/>
            </a:xfrm>
            <a:custGeom>
              <a:rect b="b" l="l" r="r" t="t"/>
              <a:pathLst>
                <a:path extrusionOk="0" h="6896" w="17841">
                  <a:moveTo>
                    <a:pt x="10233" y="0"/>
                  </a:moveTo>
                  <a:cubicBezTo>
                    <a:pt x="6343" y="0"/>
                    <a:pt x="2283" y="1270"/>
                    <a:pt x="0" y="4399"/>
                  </a:cubicBezTo>
                  <a:cubicBezTo>
                    <a:pt x="2373" y="6101"/>
                    <a:pt x="4940" y="6896"/>
                    <a:pt x="7468" y="6896"/>
                  </a:cubicBezTo>
                  <a:cubicBezTo>
                    <a:pt x="11277" y="6896"/>
                    <a:pt x="14999" y="5093"/>
                    <a:pt x="17840" y="1872"/>
                  </a:cubicBezTo>
                  <a:cubicBezTo>
                    <a:pt x="15937" y="706"/>
                    <a:pt x="13133" y="0"/>
                    <a:pt x="10233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"/>
            <p:cNvSpPr/>
            <p:nvPr/>
          </p:nvSpPr>
          <p:spPr>
            <a:xfrm>
              <a:off x="4700359" y="3340158"/>
              <a:ext cx="713410" cy="167722"/>
            </a:xfrm>
            <a:custGeom>
              <a:rect b="b" l="l" r="r" t="t"/>
              <a:pathLst>
                <a:path extrusionOk="0" h="4887" w="20787">
                  <a:moveTo>
                    <a:pt x="17198" y="0"/>
                  </a:moveTo>
                  <a:cubicBezTo>
                    <a:pt x="16747" y="440"/>
                    <a:pt x="16329" y="914"/>
                    <a:pt x="15945" y="1399"/>
                  </a:cubicBezTo>
                  <a:lnTo>
                    <a:pt x="14253" y="1659"/>
                  </a:lnTo>
                  <a:cubicBezTo>
                    <a:pt x="14038" y="1704"/>
                    <a:pt x="13824" y="1738"/>
                    <a:pt x="13610" y="1761"/>
                  </a:cubicBezTo>
                  <a:lnTo>
                    <a:pt x="13531" y="1682"/>
                  </a:lnTo>
                  <a:cubicBezTo>
                    <a:pt x="14027" y="1162"/>
                    <a:pt x="14479" y="610"/>
                    <a:pt x="14907" y="34"/>
                  </a:cubicBezTo>
                  <a:lnTo>
                    <a:pt x="14907" y="34"/>
                  </a:lnTo>
                  <a:cubicBezTo>
                    <a:pt x="14321" y="519"/>
                    <a:pt x="13768" y="1038"/>
                    <a:pt x="13249" y="1580"/>
                  </a:cubicBezTo>
                  <a:cubicBezTo>
                    <a:pt x="13203" y="1636"/>
                    <a:pt x="13203" y="1704"/>
                    <a:pt x="13249" y="1761"/>
                  </a:cubicBezTo>
                  <a:lnTo>
                    <a:pt x="13294" y="1817"/>
                  </a:lnTo>
                  <a:cubicBezTo>
                    <a:pt x="12989" y="1862"/>
                    <a:pt x="12684" y="1907"/>
                    <a:pt x="12380" y="1941"/>
                  </a:cubicBezTo>
                  <a:lnTo>
                    <a:pt x="11251" y="2099"/>
                  </a:lnTo>
                  <a:cubicBezTo>
                    <a:pt x="11353" y="1975"/>
                    <a:pt x="11443" y="1862"/>
                    <a:pt x="11545" y="1738"/>
                  </a:cubicBezTo>
                  <a:cubicBezTo>
                    <a:pt x="11691" y="1580"/>
                    <a:pt x="11838" y="1411"/>
                    <a:pt x="11973" y="1230"/>
                  </a:cubicBezTo>
                  <a:cubicBezTo>
                    <a:pt x="12109" y="1061"/>
                    <a:pt x="12244" y="880"/>
                    <a:pt x="12357" y="689"/>
                  </a:cubicBezTo>
                  <a:cubicBezTo>
                    <a:pt x="12414" y="587"/>
                    <a:pt x="12470" y="485"/>
                    <a:pt x="12515" y="384"/>
                  </a:cubicBezTo>
                  <a:cubicBezTo>
                    <a:pt x="12572" y="282"/>
                    <a:pt x="12594" y="181"/>
                    <a:pt x="12628" y="68"/>
                  </a:cubicBezTo>
                  <a:lnTo>
                    <a:pt x="12628" y="68"/>
                  </a:lnTo>
                  <a:lnTo>
                    <a:pt x="12459" y="350"/>
                  </a:lnTo>
                  <a:cubicBezTo>
                    <a:pt x="12391" y="440"/>
                    <a:pt x="12323" y="531"/>
                    <a:pt x="12256" y="610"/>
                  </a:cubicBezTo>
                  <a:cubicBezTo>
                    <a:pt x="12188" y="700"/>
                    <a:pt x="12120" y="779"/>
                    <a:pt x="12041" y="858"/>
                  </a:cubicBezTo>
                  <a:lnTo>
                    <a:pt x="11815" y="1095"/>
                  </a:lnTo>
                  <a:cubicBezTo>
                    <a:pt x="11669" y="1253"/>
                    <a:pt x="11511" y="1411"/>
                    <a:pt x="11353" y="1569"/>
                  </a:cubicBezTo>
                  <a:cubicBezTo>
                    <a:pt x="11195" y="1727"/>
                    <a:pt x="11048" y="1896"/>
                    <a:pt x="10913" y="2077"/>
                  </a:cubicBezTo>
                  <a:cubicBezTo>
                    <a:pt x="10901" y="2099"/>
                    <a:pt x="10890" y="2122"/>
                    <a:pt x="10890" y="2144"/>
                  </a:cubicBezTo>
                  <a:lnTo>
                    <a:pt x="10439" y="2201"/>
                  </a:lnTo>
                  <a:lnTo>
                    <a:pt x="9378" y="2347"/>
                  </a:lnTo>
                  <a:cubicBezTo>
                    <a:pt x="9762" y="1772"/>
                    <a:pt x="10123" y="1185"/>
                    <a:pt x="10450" y="576"/>
                  </a:cubicBezTo>
                  <a:lnTo>
                    <a:pt x="10450" y="576"/>
                  </a:lnTo>
                  <a:cubicBezTo>
                    <a:pt x="9942" y="1151"/>
                    <a:pt x="9457" y="1761"/>
                    <a:pt x="9017" y="2392"/>
                  </a:cubicBezTo>
                  <a:cubicBezTo>
                    <a:pt x="8193" y="2494"/>
                    <a:pt x="7381" y="2607"/>
                    <a:pt x="6602" y="2686"/>
                  </a:cubicBezTo>
                  <a:lnTo>
                    <a:pt x="6580" y="2686"/>
                  </a:lnTo>
                  <a:cubicBezTo>
                    <a:pt x="6839" y="2449"/>
                    <a:pt x="7110" y="2212"/>
                    <a:pt x="7358" y="1975"/>
                  </a:cubicBezTo>
                  <a:cubicBezTo>
                    <a:pt x="7640" y="1659"/>
                    <a:pt x="7922" y="1332"/>
                    <a:pt x="8193" y="982"/>
                  </a:cubicBezTo>
                  <a:lnTo>
                    <a:pt x="8193" y="982"/>
                  </a:lnTo>
                  <a:cubicBezTo>
                    <a:pt x="7855" y="1253"/>
                    <a:pt x="7527" y="1524"/>
                    <a:pt x="7212" y="1817"/>
                  </a:cubicBezTo>
                  <a:cubicBezTo>
                    <a:pt x="6873" y="2077"/>
                    <a:pt x="6546" y="2347"/>
                    <a:pt x="6230" y="2629"/>
                  </a:cubicBezTo>
                  <a:cubicBezTo>
                    <a:pt x="6207" y="2652"/>
                    <a:pt x="6185" y="2686"/>
                    <a:pt x="6185" y="2731"/>
                  </a:cubicBezTo>
                  <a:lnTo>
                    <a:pt x="3262" y="3081"/>
                  </a:lnTo>
                  <a:cubicBezTo>
                    <a:pt x="1310" y="3329"/>
                    <a:pt x="1" y="3510"/>
                    <a:pt x="1" y="3510"/>
                  </a:cubicBezTo>
                  <a:cubicBezTo>
                    <a:pt x="1" y="3510"/>
                    <a:pt x="1321" y="3419"/>
                    <a:pt x="3285" y="3239"/>
                  </a:cubicBezTo>
                  <a:cubicBezTo>
                    <a:pt x="4187" y="3160"/>
                    <a:pt x="5225" y="3070"/>
                    <a:pt x="6343" y="2957"/>
                  </a:cubicBezTo>
                  <a:cubicBezTo>
                    <a:pt x="6647" y="3273"/>
                    <a:pt x="6952" y="3600"/>
                    <a:pt x="7257" y="3916"/>
                  </a:cubicBezTo>
                  <a:cubicBezTo>
                    <a:pt x="7437" y="4085"/>
                    <a:pt x="7629" y="4266"/>
                    <a:pt x="7810" y="4435"/>
                  </a:cubicBezTo>
                  <a:cubicBezTo>
                    <a:pt x="8013" y="4582"/>
                    <a:pt x="8216" y="4740"/>
                    <a:pt x="8419" y="4886"/>
                  </a:cubicBezTo>
                  <a:cubicBezTo>
                    <a:pt x="8261" y="4683"/>
                    <a:pt x="8080" y="4514"/>
                    <a:pt x="7922" y="4322"/>
                  </a:cubicBezTo>
                  <a:cubicBezTo>
                    <a:pt x="7753" y="4142"/>
                    <a:pt x="7595" y="3950"/>
                    <a:pt x="7426" y="3758"/>
                  </a:cubicBezTo>
                  <a:cubicBezTo>
                    <a:pt x="7189" y="3476"/>
                    <a:pt x="6941" y="3194"/>
                    <a:pt x="6681" y="2912"/>
                  </a:cubicBezTo>
                  <a:cubicBezTo>
                    <a:pt x="7381" y="2844"/>
                    <a:pt x="8114" y="2754"/>
                    <a:pt x="8848" y="2663"/>
                  </a:cubicBezTo>
                  <a:cubicBezTo>
                    <a:pt x="8848" y="2708"/>
                    <a:pt x="8859" y="2742"/>
                    <a:pt x="8893" y="2765"/>
                  </a:cubicBezTo>
                  <a:lnTo>
                    <a:pt x="9423" y="3250"/>
                  </a:lnTo>
                  <a:cubicBezTo>
                    <a:pt x="9604" y="3397"/>
                    <a:pt x="9796" y="3543"/>
                    <a:pt x="9987" y="3679"/>
                  </a:cubicBezTo>
                  <a:cubicBezTo>
                    <a:pt x="10168" y="3803"/>
                    <a:pt x="10360" y="3961"/>
                    <a:pt x="10552" y="4085"/>
                  </a:cubicBezTo>
                  <a:cubicBezTo>
                    <a:pt x="10732" y="4209"/>
                    <a:pt x="10924" y="4367"/>
                    <a:pt x="11116" y="4514"/>
                  </a:cubicBezTo>
                  <a:cubicBezTo>
                    <a:pt x="10958" y="4322"/>
                    <a:pt x="10800" y="4153"/>
                    <a:pt x="10642" y="3984"/>
                  </a:cubicBezTo>
                  <a:cubicBezTo>
                    <a:pt x="10484" y="3803"/>
                    <a:pt x="10292" y="3656"/>
                    <a:pt x="10112" y="3498"/>
                  </a:cubicBezTo>
                  <a:cubicBezTo>
                    <a:pt x="9931" y="3340"/>
                    <a:pt x="9762" y="3194"/>
                    <a:pt x="9581" y="3036"/>
                  </a:cubicBezTo>
                  <a:cubicBezTo>
                    <a:pt x="9446" y="2912"/>
                    <a:pt x="9299" y="2776"/>
                    <a:pt x="9164" y="2641"/>
                  </a:cubicBezTo>
                  <a:cubicBezTo>
                    <a:pt x="9164" y="2629"/>
                    <a:pt x="9175" y="2629"/>
                    <a:pt x="9175" y="2618"/>
                  </a:cubicBezTo>
                  <a:lnTo>
                    <a:pt x="10473" y="2460"/>
                  </a:lnTo>
                  <a:lnTo>
                    <a:pt x="11071" y="2381"/>
                  </a:lnTo>
                  <a:lnTo>
                    <a:pt x="11500" y="2787"/>
                  </a:lnTo>
                  <a:cubicBezTo>
                    <a:pt x="11703" y="2957"/>
                    <a:pt x="11928" y="3115"/>
                    <a:pt x="12131" y="3284"/>
                  </a:cubicBezTo>
                  <a:cubicBezTo>
                    <a:pt x="12560" y="3577"/>
                    <a:pt x="12989" y="3893"/>
                    <a:pt x="13429" y="4175"/>
                  </a:cubicBezTo>
                  <a:cubicBezTo>
                    <a:pt x="13249" y="3984"/>
                    <a:pt x="13057" y="3803"/>
                    <a:pt x="12865" y="3622"/>
                  </a:cubicBezTo>
                  <a:lnTo>
                    <a:pt x="12278" y="3103"/>
                  </a:lnTo>
                  <a:cubicBezTo>
                    <a:pt x="12075" y="2923"/>
                    <a:pt x="11883" y="2754"/>
                    <a:pt x="11680" y="2584"/>
                  </a:cubicBezTo>
                  <a:lnTo>
                    <a:pt x="11409" y="2325"/>
                  </a:lnTo>
                  <a:lnTo>
                    <a:pt x="12414" y="2189"/>
                  </a:lnTo>
                  <a:cubicBezTo>
                    <a:pt x="12775" y="2133"/>
                    <a:pt x="13136" y="2088"/>
                    <a:pt x="13486" y="2020"/>
                  </a:cubicBezTo>
                  <a:cubicBezTo>
                    <a:pt x="13553" y="2110"/>
                    <a:pt x="13621" y="2189"/>
                    <a:pt x="13689" y="2268"/>
                  </a:cubicBezTo>
                  <a:cubicBezTo>
                    <a:pt x="13858" y="2438"/>
                    <a:pt x="14016" y="2596"/>
                    <a:pt x="14185" y="2754"/>
                  </a:cubicBezTo>
                  <a:cubicBezTo>
                    <a:pt x="14354" y="2900"/>
                    <a:pt x="14558" y="3036"/>
                    <a:pt x="14738" y="3171"/>
                  </a:cubicBezTo>
                  <a:cubicBezTo>
                    <a:pt x="14941" y="3284"/>
                    <a:pt x="15133" y="3397"/>
                    <a:pt x="15336" y="3498"/>
                  </a:cubicBezTo>
                  <a:cubicBezTo>
                    <a:pt x="15167" y="3340"/>
                    <a:pt x="14998" y="3205"/>
                    <a:pt x="14828" y="3058"/>
                  </a:cubicBezTo>
                  <a:cubicBezTo>
                    <a:pt x="14659" y="2912"/>
                    <a:pt x="14512" y="2742"/>
                    <a:pt x="14343" y="2584"/>
                  </a:cubicBezTo>
                  <a:cubicBezTo>
                    <a:pt x="14185" y="2438"/>
                    <a:pt x="14050" y="2257"/>
                    <a:pt x="13892" y="2099"/>
                  </a:cubicBezTo>
                  <a:lnTo>
                    <a:pt x="13790" y="1986"/>
                  </a:lnTo>
                  <a:cubicBezTo>
                    <a:pt x="13959" y="1952"/>
                    <a:pt x="14129" y="1930"/>
                    <a:pt x="14298" y="1896"/>
                  </a:cubicBezTo>
                  <a:cubicBezTo>
                    <a:pt x="14794" y="1828"/>
                    <a:pt x="15280" y="1738"/>
                    <a:pt x="15754" y="1659"/>
                  </a:cubicBezTo>
                  <a:lnTo>
                    <a:pt x="15754" y="1659"/>
                  </a:lnTo>
                  <a:cubicBezTo>
                    <a:pt x="15742" y="1670"/>
                    <a:pt x="15742" y="1670"/>
                    <a:pt x="15731" y="1682"/>
                  </a:cubicBezTo>
                  <a:lnTo>
                    <a:pt x="15720" y="1693"/>
                  </a:lnTo>
                  <a:cubicBezTo>
                    <a:pt x="15686" y="1761"/>
                    <a:pt x="15709" y="1840"/>
                    <a:pt x="15776" y="1873"/>
                  </a:cubicBezTo>
                  <a:lnTo>
                    <a:pt x="15799" y="1885"/>
                  </a:lnTo>
                  <a:cubicBezTo>
                    <a:pt x="16103" y="2054"/>
                    <a:pt x="16419" y="2212"/>
                    <a:pt x="16747" y="2370"/>
                  </a:cubicBezTo>
                  <a:cubicBezTo>
                    <a:pt x="17051" y="2550"/>
                    <a:pt x="17367" y="2731"/>
                    <a:pt x="17695" y="2889"/>
                  </a:cubicBezTo>
                  <a:cubicBezTo>
                    <a:pt x="17424" y="2641"/>
                    <a:pt x="17142" y="2404"/>
                    <a:pt x="16860" y="2178"/>
                  </a:cubicBezTo>
                  <a:cubicBezTo>
                    <a:pt x="16600" y="2009"/>
                    <a:pt x="16329" y="1862"/>
                    <a:pt x="16058" y="1704"/>
                  </a:cubicBezTo>
                  <a:cubicBezTo>
                    <a:pt x="16092" y="1659"/>
                    <a:pt x="16126" y="1614"/>
                    <a:pt x="16160" y="1569"/>
                  </a:cubicBezTo>
                  <a:lnTo>
                    <a:pt x="17604" y="1264"/>
                  </a:lnTo>
                  <a:cubicBezTo>
                    <a:pt x="18089" y="1162"/>
                    <a:pt x="18541" y="1072"/>
                    <a:pt x="18925" y="959"/>
                  </a:cubicBezTo>
                  <a:cubicBezTo>
                    <a:pt x="19308" y="847"/>
                    <a:pt x="19647" y="756"/>
                    <a:pt x="19918" y="677"/>
                  </a:cubicBezTo>
                  <a:lnTo>
                    <a:pt x="20786" y="429"/>
                  </a:lnTo>
                  <a:lnTo>
                    <a:pt x="19906" y="621"/>
                  </a:lnTo>
                  <a:lnTo>
                    <a:pt x="18891" y="847"/>
                  </a:lnTo>
                  <a:cubicBezTo>
                    <a:pt x="18507" y="948"/>
                    <a:pt x="18056" y="1016"/>
                    <a:pt x="17570" y="1106"/>
                  </a:cubicBezTo>
                  <a:lnTo>
                    <a:pt x="16329" y="1332"/>
                  </a:lnTo>
                  <a:cubicBezTo>
                    <a:pt x="16645" y="903"/>
                    <a:pt x="16938" y="463"/>
                    <a:pt x="17198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"/>
            <p:cNvSpPr/>
            <p:nvPr/>
          </p:nvSpPr>
          <p:spPr>
            <a:xfrm>
              <a:off x="4864958" y="2995482"/>
              <a:ext cx="350510" cy="462428"/>
            </a:xfrm>
            <a:custGeom>
              <a:rect b="b" l="l" r="r" t="t"/>
              <a:pathLst>
                <a:path extrusionOk="0" h="13474" w="10213">
                  <a:moveTo>
                    <a:pt x="9920" y="0"/>
                  </a:moveTo>
                  <a:lnTo>
                    <a:pt x="9446" y="418"/>
                  </a:lnTo>
                  <a:cubicBezTo>
                    <a:pt x="7381" y="2099"/>
                    <a:pt x="4187" y="2415"/>
                    <a:pt x="2438" y="4322"/>
                  </a:cubicBezTo>
                  <a:cubicBezTo>
                    <a:pt x="1" y="6793"/>
                    <a:pt x="554" y="10449"/>
                    <a:pt x="1163" y="13474"/>
                  </a:cubicBezTo>
                  <a:cubicBezTo>
                    <a:pt x="4029" y="12548"/>
                    <a:pt x="7234" y="12627"/>
                    <a:pt x="8712" y="9479"/>
                  </a:cubicBezTo>
                  <a:cubicBezTo>
                    <a:pt x="10213" y="6714"/>
                    <a:pt x="9039" y="3397"/>
                    <a:pt x="9829" y="407"/>
                  </a:cubicBezTo>
                  <a:lnTo>
                    <a:pt x="9920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"/>
            <p:cNvSpPr/>
            <p:nvPr/>
          </p:nvSpPr>
          <p:spPr>
            <a:xfrm>
              <a:off x="4907549" y="3080664"/>
              <a:ext cx="240549" cy="369112"/>
            </a:xfrm>
            <a:custGeom>
              <a:rect b="b" l="l" r="r" t="t"/>
              <a:pathLst>
                <a:path extrusionOk="0" h="10755" w="7009">
                  <a:moveTo>
                    <a:pt x="6535" y="1"/>
                  </a:moveTo>
                  <a:lnTo>
                    <a:pt x="6219" y="441"/>
                  </a:lnTo>
                  <a:cubicBezTo>
                    <a:pt x="6027" y="723"/>
                    <a:pt x="5733" y="1118"/>
                    <a:pt x="5406" y="1614"/>
                  </a:cubicBezTo>
                  <a:cubicBezTo>
                    <a:pt x="5079" y="2100"/>
                    <a:pt x="4684" y="2664"/>
                    <a:pt x="4289" y="3285"/>
                  </a:cubicBezTo>
                  <a:cubicBezTo>
                    <a:pt x="4120" y="3544"/>
                    <a:pt x="3950" y="3804"/>
                    <a:pt x="3781" y="4063"/>
                  </a:cubicBezTo>
                  <a:lnTo>
                    <a:pt x="3747" y="3781"/>
                  </a:lnTo>
                  <a:lnTo>
                    <a:pt x="3713" y="3409"/>
                  </a:lnTo>
                  <a:cubicBezTo>
                    <a:pt x="3702" y="3285"/>
                    <a:pt x="3680" y="3160"/>
                    <a:pt x="3680" y="3036"/>
                  </a:cubicBezTo>
                  <a:lnTo>
                    <a:pt x="3646" y="2675"/>
                  </a:lnTo>
                  <a:cubicBezTo>
                    <a:pt x="3646" y="2551"/>
                    <a:pt x="3623" y="2427"/>
                    <a:pt x="3623" y="2303"/>
                  </a:cubicBezTo>
                  <a:cubicBezTo>
                    <a:pt x="3623" y="2043"/>
                    <a:pt x="3623" y="1795"/>
                    <a:pt x="3601" y="1547"/>
                  </a:cubicBezTo>
                  <a:cubicBezTo>
                    <a:pt x="3555" y="1795"/>
                    <a:pt x="3510" y="2043"/>
                    <a:pt x="3465" y="2292"/>
                  </a:cubicBezTo>
                  <a:cubicBezTo>
                    <a:pt x="3443" y="2416"/>
                    <a:pt x="3431" y="2540"/>
                    <a:pt x="3431" y="2664"/>
                  </a:cubicBezTo>
                  <a:cubicBezTo>
                    <a:pt x="3420" y="2799"/>
                    <a:pt x="3420" y="2923"/>
                    <a:pt x="3409" y="3048"/>
                  </a:cubicBezTo>
                  <a:cubicBezTo>
                    <a:pt x="3409" y="3183"/>
                    <a:pt x="3409" y="3307"/>
                    <a:pt x="3409" y="3431"/>
                  </a:cubicBezTo>
                  <a:lnTo>
                    <a:pt x="3431" y="3815"/>
                  </a:lnTo>
                  <a:cubicBezTo>
                    <a:pt x="3443" y="4052"/>
                    <a:pt x="3465" y="4278"/>
                    <a:pt x="3488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3" y="6275"/>
                    <a:pt x="2382" y="6264"/>
                  </a:cubicBezTo>
                  <a:cubicBezTo>
                    <a:pt x="2348" y="6117"/>
                    <a:pt x="2325" y="5970"/>
                    <a:pt x="2292" y="5823"/>
                  </a:cubicBezTo>
                  <a:cubicBezTo>
                    <a:pt x="2269" y="5677"/>
                    <a:pt x="2269" y="5519"/>
                    <a:pt x="2258" y="5372"/>
                  </a:cubicBezTo>
                  <a:cubicBezTo>
                    <a:pt x="2247" y="5214"/>
                    <a:pt x="2258" y="5067"/>
                    <a:pt x="2258" y="4909"/>
                  </a:cubicBezTo>
                  <a:lnTo>
                    <a:pt x="2269" y="3973"/>
                  </a:lnTo>
                  <a:cubicBezTo>
                    <a:pt x="2269" y="3657"/>
                    <a:pt x="2258" y="3352"/>
                    <a:pt x="2224" y="3036"/>
                  </a:cubicBezTo>
                  <a:cubicBezTo>
                    <a:pt x="2201" y="3194"/>
                    <a:pt x="2179" y="3352"/>
                    <a:pt x="2168" y="3499"/>
                  </a:cubicBezTo>
                  <a:cubicBezTo>
                    <a:pt x="2145" y="3657"/>
                    <a:pt x="2122" y="3815"/>
                    <a:pt x="2100" y="3962"/>
                  </a:cubicBezTo>
                  <a:cubicBezTo>
                    <a:pt x="2055" y="4278"/>
                    <a:pt x="2010" y="4582"/>
                    <a:pt x="1976" y="4898"/>
                  </a:cubicBezTo>
                  <a:cubicBezTo>
                    <a:pt x="1953" y="5056"/>
                    <a:pt x="1953" y="5214"/>
                    <a:pt x="1942" y="5372"/>
                  </a:cubicBezTo>
                  <a:cubicBezTo>
                    <a:pt x="1942" y="5530"/>
                    <a:pt x="1953" y="5699"/>
                    <a:pt x="1976" y="5857"/>
                  </a:cubicBezTo>
                  <a:cubicBezTo>
                    <a:pt x="1987" y="6027"/>
                    <a:pt x="2021" y="6185"/>
                    <a:pt x="2055" y="6343"/>
                  </a:cubicBezTo>
                  <a:cubicBezTo>
                    <a:pt x="2100" y="6467"/>
                    <a:pt x="2134" y="6602"/>
                    <a:pt x="2179" y="6726"/>
                  </a:cubicBezTo>
                  <a:cubicBezTo>
                    <a:pt x="2077" y="6895"/>
                    <a:pt x="1976" y="7076"/>
                    <a:pt x="1885" y="7234"/>
                  </a:cubicBezTo>
                  <a:cubicBezTo>
                    <a:pt x="1536" y="7843"/>
                    <a:pt x="1231" y="8419"/>
                    <a:pt x="949" y="8927"/>
                  </a:cubicBezTo>
                  <a:cubicBezTo>
                    <a:pt x="926" y="8408"/>
                    <a:pt x="892" y="7888"/>
                    <a:pt x="859" y="7381"/>
                  </a:cubicBezTo>
                  <a:cubicBezTo>
                    <a:pt x="847" y="7053"/>
                    <a:pt x="836" y="6726"/>
                    <a:pt x="813" y="6410"/>
                  </a:cubicBezTo>
                  <a:cubicBezTo>
                    <a:pt x="791" y="6083"/>
                    <a:pt x="768" y="5756"/>
                    <a:pt x="734" y="5429"/>
                  </a:cubicBezTo>
                  <a:cubicBezTo>
                    <a:pt x="689" y="5756"/>
                    <a:pt x="655" y="6083"/>
                    <a:pt x="622" y="6399"/>
                  </a:cubicBezTo>
                  <a:cubicBezTo>
                    <a:pt x="599" y="6726"/>
                    <a:pt x="576" y="7053"/>
                    <a:pt x="565" y="7381"/>
                  </a:cubicBezTo>
                  <a:cubicBezTo>
                    <a:pt x="565" y="8024"/>
                    <a:pt x="588" y="8690"/>
                    <a:pt x="633" y="9344"/>
                  </a:cubicBezTo>
                  <a:lnTo>
                    <a:pt x="633" y="9355"/>
                  </a:lnTo>
                  <a:lnTo>
                    <a:pt x="633" y="9367"/>
                  </a:lnTo>
                  <a:cubicBezTo>
                    <a:pt x="633" y="9401"/>
                    <a:pt x="644" y="9423"/>
                    <a:pt x="667" y="9434"/>
                  </a:cubicBezTo>
                  <a:cubicBezTo>
                    <a:pt x="497" y="9762"/>
                    <a:pt x="351" y="10055"/>
                    <a:pt x="238" y="10269"/>
                  </a:cubicBezTo>
                  <a:lnTo>
                    <a:pt x="1" y="10755"/>
                  </a:lnTo>
                  <a:cubicBezTo>
                    <a:pt x="1" y="10755"/>
                    <a:pt x="103" y="10597"/>
                    <a:pt x="306" y="10315"/>
                  </a:cubicBezTo>
                  <a:cubicBezTo>
                    <a:pt x="441" y="10100"/>
                    <a:pt x="622" y="9818"/>
                    <a:pt x="836" y="9502"/>
                  </a:cubicBezTo>
                  <a:cubicBezTo>
                    <a:pt x="960" y="9468"/>
                    <a:pt x="1096" y="9446"/>
                    <a:pt x="1220" y="9412"/>
                  </a:cubicBezTo>
                  <a:cubicBezTo>
                    <a:pt x="1344" y="9378"/>
                    <a:pt x="1479" y="9310"/>
                    <a:pt x="1592" y="9254"/>
                  </a:cubicBezTo>
                  <a:cubicBezTo>
                    <a:pt x="1705" y="9197"/>
                    <a:pt x="1818" y="9130"/>
                    <a:pt x="1931" y="9062"/>
                  </a:cubicBezTo>
                  <a:lnTo>
                    <a:pt x="2247" y="8836"/>
                  </a:lnTo>
                  <a:cubicBezTo>
                    <a:pt x="2450" y="8678"/>
                    <a:pt x="2641" y="8509"/>
                    <a:pt x="2822" y="8340"/>
                  </a:cubicBezTo>
                  <a:cubicBezTo>
                    <a:pt x="3003" y="8159"/>
                    <a:pt x="3183" y="7979"/>
                    <a:pt x="3364" y="7798"/>
                  </a:cubicBezTo>
                  <a:lnTo>
                    <a:pt x="3364" y="7798"/>
                  </a:lnTo>
                  <a:cubicBezTo>
                    <a:pt x="3138" y="7934"/>
                    <a:pt x="2935" y="8080"/>
                    <a:pt x="2732" y="8216"/>
                  </a:cubicBezTo>
                  <a:cubicBezTo>
                    <a:pt x="2619" y="8283"/>
                    <a:pt x="2517" y="8362"/>
                    <a:pt x="2416" y="8430"/>
                  </a:cubicBezTo>
                  <a:lnTo>
                    <a:pt x="2100" y="8633"/>
                  </a:lnTo>
                  <a:lnTo>
                    <a:pt x="1784" y="8814"/>
                  </a:lnTo>
                  <a:lnTo>
                    <a:pt x="1457" y="8972"/>
                  </a:lnTo>
                  <a:cubicBezTo>
                    <a:pt x="1344" y="9017"/>
                    <a:pt x="1231" y="9051"/>
                    <a:pt x="1129" y="9096"/>
                  </a:cubicBezTo>
                  <a:lnTo>
                    <a:pt x="1084" y="9096"/>
                  </a:lnTo>
                  <a:cubicBezTo>
                    <a:pt x="1400" y="8599"/>
                    <a:pt x="1773" y="8024"/>
                    <a:pt x="2145" y="7403"/>
                  </a:cubicBezTo>
                  <a:cubicBezTo>
                    <a:pt x="2247" y="7245"/>
                    <a:pt x="2348" y="7065"/>
                    <a:pt x="2450" y="6907"/>
                  </a:cubicBezTo>
                  <a:cubicBezTo>
                    <a:pt x="2687" y="6783"/>
                    <a:pt x="2946" y="6658"/>
                    <a:pt x="3194" y="6534"/>
                  </a:cubicBezTo>
                  <a:cubicBezTo>
                    <a:pt x="3443" y="6410"/>
                    <a:pt x="3691" y="6286"/>
                    <a:pt x="3939" y="6151"/>
                  </a:cubicBezTo>
                  <a:cubicBezTo>
                    <a:pt x="4187" y="6027"/>
                    <a:pt x="4436" y="5880"/>
                    <a:pt x="4673" y="5733"/>
                  </a:cubicBezTo>
                  <a:cubicBezTo>
                    <a:pt x="4797" y="5665"/>
                    <a:pt x="4910" y="5575"/>
                    <a:pt x="5022" y="5485"/>
                  </a:cubicBezTo>
                  <a:cubicBezTo>
                    <a:pt x="5135" y="5406"/>
                    <a:pt x="5237" y="5304"/>
                    <a:pt x="5338" y="5203"/>
                  </a:cubicBezTo>
                  <a:lnTo>
                    <a:pt x="5338" y="5203"/>
                  </a:lnTo>
                  <a:cubicBezTo>
                    <a:pt x="5214" y="5271"/>
                    <a:pt x="5101" y="5350"/>
                    <a:pt x="4977" y="5406"/>
                  </a:cubicBezTo>
                  <a:cubicBezTo>
                    <a:pt x="4842" y="5474"/>
                    <a:pt x="4729" y="5541"/>
                    <a:pt x="4594" y="5586"/>
                  </a:cubicBezTo>
                  <a:cubicBezTo>
                    <a:pt x="4345" y="5699"/>
                    <a:pt x="4086" y="5801"/>
                    <a:pt x="3826" y="5914"/>
                  </a:cubicBezTo>
                  <a:cubicBezTo>
                    <a:pt x="3476" y="6060"/>
                    <a:pt x="3127" y="6218"/>
                    <a:pt x="2766" y="6376"/>
                  </a:cubicBezTo>
                  <a:cubicBezTo>
                    <a:pt x="2957" y="6060"/>
                    <a:pt x="3138" y="5744"/>
                    <a:pt x="3330" y="5417"/>
                  </a:cubicBezTo>
                  <a:cubicBezTo>
                    <a:pt x="3476" y="5180"/>
                    <a:pt x="3623" y="4943"/>
                    <a:pt x="3770" y="4706"/>
                  </a:cubicBezTo>
                  <a:lnTo>
                    <a:pt x="4142" y="4661"/>
                  </a:lnTo>
                  <a:cubicBezTo>
                    <a:pt x="4300" y="4627"/>
                    <a:pt x="4447" y="4593"/>
                    <a:pt x="4594" y="4560"/>
                  </a:cubicBezTo>
                  <a:cubicBezTo>
                    <a:pt x="4887" y="4469"/>
                    <a:pt x="5180" y="4368"/>
                    <a:pt x="5463" y="4232"/>
                  </a:cubicBezTo>
                  <a:cubicBezTo>
                    <a:pt x="5733" y="4108"/>
                    <a:pt x="6004" y="3962"/>
                    <a:pt x="6264" y="3792"/>
                  </a:cubicBezTo>
                  <a:cubicBezTo>
                    <a:pt x="6512" y="3634"/>
                    <a:pt x="6771" y="3476"/>
                    <a:pt x="7008" y="3296"/>
                  </a:cubicBezTo>
                  <a:lnTo>
                    <a:pt x="7008" y="3296"/>
                  </a:lnTo>
                  <a:cubicBezTo>
                    <a:pt x="6444" y="3510"/>
                    <a:pt x="5903" y="3758"/>
                    <a:pt x="5350" y="3973"/>
                  </a:cubicBezTo>
                  <a:cubicBezTo>
                    <a:pt x="5203" y="4018"/>
                    <a:pt x="5068" y="4074"/>
                    <a:pt x="4932" y="4108"/>
                  </a:cubicBezTo>
                  <a:cubicBezTo>
                    <a:pt x="4797" y="4153"/>
                    <a:pt x="4650" y="4199"/>
                    <a:pt x="4515" y="4232"/>
                  </a:cubicBezTo>
                  <a:cubicBezTo>
                    <a:pt x="4368" y="4266"/>
                    <a:pt x="4233" y="4289"/>
                    <a:pt x="4086" y="4311"/>
                  </a:cubicBezTo>
                  <a:lnTo>
                    <a:pt x="4007" y="4323"/>
                  </a:lnTo>
                  <a:cubicBezTo>
                    <a:pt x="4199" y="4029"/>
                    <a:pt x="4368" y="3736"/>
                    <a:pt x="4548" y="3454"/>
                  </a:cubicBezTo>
                  <a:cubicBezTo>
                    <a:pt x="4932" y="2822"/>
                    <a:pt x="5271" y="2224"/>
                    <a:pt x="5575" y="1716"/>
                  </a:cubicBezTo>
                  <a:cubicBezTo>
                    <a:pt x="5869" y="1208"/>
                    <a:pt x="6106" y="768"/>
                    <a:pt x="6275" y="475"/>
                  </a:cubicBezTo>
                  <a:lnTo>
                    <a:pt x="6535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"/>
            <p:cNvSpPr/>
            <p:nvPr/>
          </p:nvSpPr>
          <p:spPr>
            <a:xfrm>
              <a:off x="4643457" y="3330754"/>
              <a:ext cx="230459" cy="159622"/>
            </a:xfrm>
            <a:custGeom>
              <a:rect b="b" l="l" r="r" t="t"/>
              <a:pathLst>
                <a:path extrusionOk="0" h="4651" w="6715">
                  <a:moveTo>
                    <a:pt x="3464" y="1"/>
                  </a:moveTo>
                  <a:cubicBezTo>
                    <a:pt x="2887" y="1"/>
                    <a:pt x="2322" y="113"/>
                    <a:pt x="1794" y="331"/>
                  </a:cubicBezTo>
                  <a:cubicBezTo>
                    <a:pt x="745" y="737"/>
                    <a:pt x="102" y="1594"/>
                    <a:pt x="0" y="2633"/>
                  </a:cubicBezTo>
                  <a:cubicBezTo>
                    <a:pt x="316" y="3682"/>
                    <a:pt x="1681" y="4404"/>
                    <a:pt x="2663" y="4596"/>
                  </a:cubicBezTo>
                  <a:cubicBezTo>
                    <a:pt x="2896" y="4633"/>
                    <a:pt x="3129" y="4651"/>
                    <a:pt x="3361" y="4651"/>
                  </a:cubicBezTo>
                  <a:cubicBezTo>
                    <a:pt x="4625" y="4651"/>
                    <a:pt x="5847" y="4116"/>
                    <a:pt x="6714" y="3163"/>
                  </a:cubicBezTo>
                  <a:cubicBezTo>
                    <a:pt x="6714" y="2994"/>
                    <a:pt x="6703" y="2813"/>
                    <a:pt x="6658" y="2644"/>
                  </a:cubicBezTo>
                  <a:lnTo>
                    <a:pt x="6534" y="1651"/>
                  </a:lnTo>
                  <a:cubicBezTo>
                    <a:pt x="5687" y="872"/>
                    <a:pt x="4864" y="37"/>
                    <a:pt x="3622" y="3"/>
                  </a:cubicBezTo>
                  <a:cubicBezTo>
                    <a:pt x="3570" y="2"/>
                    <a:pt x="3517" y="1"/>
                    <a:pt x="346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"/>
            <p:cNvSpPr/>
            <p:nvPr/>
          </p:nvSpPr>
          <p:spPr>
            <a:xfrm>
              <a:off x="4727095" y="3343109"/>
              <a:ext cx="156499" cy="152003"/>
            </a:xfrm>
            <a:custGeom>
              <a:rect b="b" l="l" r="r" t="t"/>
              <a:pathLst>
                <a:path extrusionOk="0" h="4429" w="4560">
                  <a:moveTo>
                    <a:pt x="1371" y="1"/>
                  </a:moveTo>
                  <a:cubicBezTo>
                    <a:pt x="1011" y="1"/>
                    <a:pt x="360" y="339"/>
                    <a:pt x="892" y="648"/>
                  </a:cubicBezTo>
                  <a:cubicBezTo>
                    <a:pt x="820" y="631"/>
                    <a:pt x="735" y="621"/>
                    <a:pt x="647" y="621"/>
                  </a:cubicBezTo>
                  <a:cubicBezTo>
                    <a:pt x="377" y="621"/>
                    <a:pt x="80" y="714"/>
                    <a:pt x="46" y="986"/>
                  </a:cubicBezTo>
                  <a:cubicBezTo>
                    <a:pt x="1" y="1302"/>
                    <a:pt x="373" y="1675"/>
                    <a:pt x="678" y="1697"/>
                  </a:cubicBezTo>
                  <a:cubicBezTo>
                    <a:pt x="166" y="1921"/>
                    <a:pt x="77" y="2618"/>
                    <a:pt x="678" y="2618"/>
                  </a:cubicBezTo>
                  <a:cubicBezTo>
                    <a:pt x="713" y="2618"/>
                    <a:pt x="751" y="2616"/>
                    <a:pt x="790" y="2611"/>
                  </a:cubicBezTo>
                  <a:lnTo>
                    <a:pt x="790" y="2611"/>
                  </a:lnTo>
                  <a:cubicBezTo>
                    <a:pt x="565" y="2713"/>
                    <a:pt x="170" y="2972"/>
                    <a:pt x="260" y="3277"/>
                  </a:cubicBezTo>
                  <a:cubicBezTo>
                    <a:pt x="350" y="3548"/>
                    <a:pt x="689" y="3514"/>
                    <a:pt x="915" y="3525"/>
                  </a:cubicBezTo>
                  <a:cubicBezTo>
                    <a:pt x="820" y="4207"/>
                    <a:pt x="1219" y="4429"/>
                    <a:pt x="1706" y="4429"/>
                  </a:cubicBezTo>
                  <a:cubicBezTo>
                    <a:pt x="2034" y="4429"/>
                    <a:pt x="2401" y="4329"/>
                    <a:pt x="2686" y="4202"/>
                  </a:cubicBezTo>
                  <a:cubicBezTo>
                    <a:pt x="3205" y="3977"/>
                    <a:pt x="3668" y="3638"/>
                    <a:pt x="4040" y="3198"/>
                  </a:cubicBezTo>
                  <a:cubicBezTo>
                    <a:pt x="4401" y="2758"/>
                    <a:pt x="4559" y="2239"/>
                    <a:pt x="4243" y="1708"/>
                  </a:cubicBezTo>
                  <a:cubicBezTo>
                    <a:pt x="4097" y="1460"/>
                    <a:pt x="3905" y="1246"/>
                    <a:pt x="3657" y="1076"/>
                  </a:cubicBezTo>
                  <a:cubicBezTo>
                    <a:pt x="3453" y="941"/>
                    <a:pt x="3228" y="941"/>
                    <a:pt x="3002" y="840"/>
                  </a:cubicBezTo>
                  <a:cubicBezTo>
                    <a:pt x="2449" y="591"/>
                    <a:pt x="2066" y="83"/>
                    <a:pt x="1434" y="4"/>
                  </a:cubicBezTo>
                  <a:cubicBezTo>
                    <a:pt x="1414" y="2"/>
                    <a:pt x="1393" y="1"/>
                    <a:pt x="137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"/>
            <p:cNvSpPr/>
            <p:nvPr/>
          </p:nvSpPr>
          <p:spPr>
            <a:xfrm>
              <a:off x="4642290" y="3421084"/>
              <a:ext cx="231626" cy="91806"/>
            </a:xfrm>
            <a:custGeom>
              <a:rect b="b" l="l" r="r" t="t"/>
              <a:pathLst>
                <a:path extrusionOk="0" h="2675" w="6749">
                  <a:moveTo>
                    <a:pt x="34" y="1"/>
                  </a:moveTo>
                  <a:cubicBezTo>
                    <a:pt x="0" y="260"/>
                    <a:pt x="12" y="520"/>
                    <a:pt x="45" y="779"/>
                  </a:cubicBezTo>
                  <a:cubicBezTo>
                    <a:pt x="237" y="2111"/>
                    <a:pt x="1930" y="2652"/>
                    <a:pt x="3092" y="2675"/>
                  </a:cubicBezTo>
                  <a:cubicBezTo>
                    <a:pt x="3916" y="2652"/>
                    <a:pt x="4728" y="2415"/>
                    <a:pt x="5428" y="1975"/>
                  </a:cubicBezTo>
                  <a:cubicBezTo>
                    <a:pt x="5744" y="1817"/>
                    <a:pt x="6037" y="1614"/>
                    <a:pt x="6308" y="1377"/>
                  </a:cubicBezTo>
                  <a:cubicBezTo>
                    <a:pt x="6500" y="1163"/>
                    <a:pt x="6647" y="915"/>
                    <a:pt x="6726" y="644"/>
                  </a:cubicBezTo>
                  <a:cubicBezTo>
                    <a:pt x="6726" y="633"/>
                    <a:pt x="6737" y="610"/>
                    <a:pt x="6737" y="587"/>
                  </a:cubicBezTo>
                  <a:cubicBezTo>
                    <a:pt x="6737" y="576"/>
                    <a:pt x="6748" y="554"/>
                    <a:pt x="6748" y="531"/>
                  </a:cubicBezTo>
                  <a:lnTo>
                    <a:pt x="6748" y="531"/>
                  </a:lnTo>
                  <a:cubicBezTo>
                    <a:pt x="6173" y="1185"/>
                    <a:pt x="5405" y="1659"/>
                    <a:pt x="4559" y="1862"/>
                  </a:cubicBezTo>
                  <a:cubicBezTo>
                    <a:pt x="4178" y="1968"/>
                    <a:pt x="3789" y="2021"/>
                    <a:pt x="3398" y="2021"/>
                  </a:cubicBezTo>
                  <a:cubicBezTo>
                    <a:pt x="3164" y="2021"/>
                    <a:pt x="2930" y="2002"/>
                    <a:pt x="2697" y="1964"/>
                  </a:cubicBezTo>
                  <a:cubicBezTo>
                    <a:pt x="1715" y="1772"/>
                    <a:pt x="350" y="105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"/>
            <p:cNvSpPr/>
            <p:nvPr/>
          </p:nvSpPr>
          <p:spPr>
            <a:xfrm>
              <a:off x="4746451" y="3437352"/>
              <a:ext cx="123209" cy="30236"/>
            </a:xfrm>
            <a:custGeom>
              <a:rect b="b" l="l" r="r" t="t"/>
              <a:pathLst>
                <a:path extrusionOk="0" h="881" w="3590">
                  <a:moveTo>
                    <a:pt x="3589" y="1"/>
                  </a:moveTo>
                  <a:cubicBezTo>
                    <a:pt x="3589" y="1"/>
                    <a:pt x="3544" y="34"/>
                    <a:pt x="3476" y="102"/>
                  </a:cubicBezTo>
                  <a:cubicBezTo>
                    <a:pt x="3420" y="147"/>
                    <a:pt x="3375" y="181"/>
                    <a:pt x="3318" y="215"/>
                  </a:cubicBezTo>
                  <a:cubicBezTo>
                    <a:pt x="3262" y="260"/>
                    <a:pt x="3183" y="294"/>
                    <a:pt x="3115" y="328"/>
                  </a:cubicBezTo>
                  <a:cubicBezTo>
                    <a:pt x="3036" y="373"/>
                    <a:pt x="2957" y="418"/>
                    <a:pt x="2856" y="441"/>
                  </a:cubicBezTo>
                  <a:cubicBezTo>
                    <a:pt x="2765" y="474"/>
                    <a:pt x="2664" y="508"/>
                    <a:pt x="2562" y="542"/>
                  </a:cubicBezTo>
                  <a:lnTo>
                    <a:pt x="2393" y="576"/>
                  </a:lnTo>
                  <a:lnTo>
                    <a:pt x="2235" y="610"/>
                  </a:lnTo>
                  <a:cubicBezTo>
                    <a:pt x="2122" y="644"/>
                    <a:pt x="1998" y="655"/>
                    <a:pt x="1885" y="666"/>
                  </a:cubicBezTo>
                  <a:cubicBezTo>
                    <a:pt x="1772" y="678"/>
                    <a:pt x="1648" y="700"/>
                    <a:pt x="1535" y="711"/>
                  </a:cubicBezTo>
                  <a:cubicBezTo>
                    <a:pt x="1423" y="711"/>
                    <a:pt x="1310" y="723"/>
                    <a:pt x="1197" y="723"/>
                  </a:cubicBezTo>
                  <a:cubicBezTo>
                    <a:pt x="971" y="734"/>
                    <a:pt x="768" y="734"/>
                    <a:pt x="588" y="734"/>
                  </a:cubicBezTo>
                  <a:cubicBezTo>
                    <a:pt x="527" y="734"/>
                    <a:pt x="472" y="739"/>
                    <a:pt x="422" y="739"/>
                  </a:cubicBezTo>
                  <a:cubicBezTo>
                    <a:pt x="397" y="739"/>
                    <a:pt x="373" y="738"/>
                    <a:pt x="351" y="734"/>
                  </a:cubicBezTo>
                  <a:lnTo>
                    <a:pt x="159" y="734"/>
                  </a:lnTo>
                  <a:cubicBezTo>
                    <a:pt x="57" y="723"/>
                    <a:pt x="1" y="723"/>
                    <a:pt x="1" y="723"/>
                  </a:cubicBezTo>
                  <a:lnTo>
                    <a:pt x="1" y="723"/>
                  </a:lnTo>
                  <a:cubicBezTo>
                    <a:pt x="181" y="768"/>
                    <a:pt x="384" y="813"/>
                    <a:pt x="576" y="836"/>
                  </a:cubicBezTo>
                  <a:cubicBezTo>
                    <a:pt x="666" y="847"/>
                    <a:pt x="757" y="858"/>
                    <a:pt x="858" y="858"/>
                  </a:cubicBezTo>
                  <a:cubicBezTo>
                    <a:pt x="960" y="869"/>
                    <a:pt x="1073" y="881"/>
                    <a:pt x="1186" y="881"/>
                  </a:cubicBezTo>
                  <a:cubicBezTo>
                    <a:pt x="1298" y="881"/>
                    <a:pt x="1423" y="869"/>
                    <a:pt x="1535" y="869"/>
                  </a:cubicBezTo>
                  <a:cubicBezTo>
                    <a:pt x="1648" y="858"/>
                    <a:pt x="1772" y="858"/>
                    <a:pt x="1896" y="836"/>
                  </a:cubicBezTo>
                  <a:cubicBezTo>
                    <a:pt x="2009" y="813"/>
                    <a:pt x="2133" y="802"/>
                    <a:pt x="2246" y="768"/>
                  </a:cubicBezTo>
                  <a:cubicBezTo>
                    <a:pt x="2359" y="745"/>
                    <a:pt x="2472" y="711"/>
                    <a:pt x="2585" y="678"/>
                  </a:cubicBezTo>
                  <a:cubicBezTo>
                    <a:pt x="2686" y="644"/>
                    <a:pt x="2799" y="599"/>
                    <a:pt x="2889" y="553"/>
                  </a:cubicBezTo>
                  <a:cubicBezTo>
                    <a:pt x="2980" y="520"/>
                    <a:pt x="3070" y="474"/>
                    <a:pt x="3149" y="418"/>
                  </a:cubicBezTo>
                  <a:cubicBezTo>
                    <a:pt x="3217" y="373"/>
                    <a:pt x="3284" y="317"/>
                    <a:pt x="3352" y="260"/>
                  </a:cubicBezTo>
                  <a:cubicBezTo>
                    <a:pt x="3397" y="226"/>
                    <a:pt x="3442" y="181"/>
                    <a:pt x="3488" y="125"/>
                  </a:cubicBezTo>
                  <a:cubicBezTo>
                    <a:pt x="3555" y="46"/>
                    <a:pt x="3589" y="1"/>
                    <a:pt x="358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"/>
            <p:cNvSpPr/>
            <p:nvPr/>
          </p:nvSpPr>
          <p:spPr>
            <a:xfrm>
              <a:off x="4772019" y="3445108"/>
              <a:ext cx="70116" cy="13591"/>
            </a:xfrm>
            <a:custGeom>
              <a:rect b="b" l="l" r="r" t="t"/>
              <a:pathLst>
                <a:path extrusionOk="0" h="396" w="2043">
                  <a:moveTo>
                    <a:pt x="2043" y="0"/>
                  </a:moveTo>
                  <a:cubicBezTo>
                    <a:pt x="2043" y="0"/>
                    <a:pt x="1907" y="0"/>
                    <a:pt x="1716" y="23"/>
                  </a:cubicBezTo>
                  <a:cubicBezTo>
                    <a:pt x="1614" y="23"/>
                    <a:pt x="1501" y="23"/>
                    <a:pt x="1388" y="45"/>
                  </a:cubicBezTo>
                  <a:cubicBezTo>
                    <a:pt x="1264" y="57"/>
                    <a:pt x="1140" y="68"/>
                    <a:pt x="1016" y="68"/>
                  </a:cubicBezTo>
                  <a:cubicBezTo>
                    <a:pt x="933" y="68"/>
                    <a:pt x="846" y="73"/>
                    <a:pt x="763" y="73"/>
                  </a:cubicBezTo>
                  <a:cubicBezTo>
                    <a:pt x="721" y="73"/>
                    <a:pt x="681" y="72"/>
                    <a:pt x="644" y="68"/>
                  </a:cubicBezTo>
                  <a:cubicBezTo>
                    <a:pt x="606" y="68"/>
                    <a:pt x="568" y="73"/>
                    <a:pt x="531" y="73"/>
                  </a:cubicBezTo>
                  <a:cubicBezTo>
                    <a:pt x="512" y="73"/>
                    <a:pt x="493" y="72"/>
                    <a:pt x="474" y="68"/>
                  </a:cubicBezTo>
                  <a:cubicBezTo>
                    <a:pt x="418" y="57"/>
                    <a:pt x="373" y="57"/>
                    <a:pt x="328" y="57"/>
                  </a:cubicBezTo>
                  <a:cubicBezTo>
                    <a:pt x="283" y="45"/>
                    <a:pt x="237" y="45"/>
                    <a:pt x="192" y="34"/>
                  </a:cubicBezTo>
                  <a:lnTo>
                    <a:pt x="91" y="12"/>
                  </a:lnTo>
                  <a:cubicBezTo>
                    <a:pt x="34" y="12"/>
                    <a:pt x="1" y="0"/>
                    <a:pt x="0" y="0"/>
                  </a:cubicBezTo>
                  <a:lnTo>
                    <a:pt x="0" y="0"/>
                  </a:lnTo>
                  <a:cubicBezTo>
                    <a:pt x="23" y="12"/>
                    <a:pt x="57" y="34"/>
                    <a:pt x="79" y="45"/>
                  </a:cubicBezTo>
                  <a:cubicBezTo>
                    <a:pt x="113" y="57"/>
                    <a:pt x="136" y="79"/>
                    <a:pt x="170" y="102"/>
                  </a:cubicBezTo>
                  <a:cubicBezTo>
                    <a:pt x="215" y="124"/>
                    <a:pt x="249" y="147"/>
                    <a:pt x="294" y="158"/>
                  </a:cubicBezTo>
                  <a:cubicBezTo>
                    <a:pt x="350" y="169"/>
                    <a:pt x="395" y="215"/>
                    <a:pt x="452" y="226"/>
                  </a:cubicBezTo>
                  <a:cubicBezTo>
                    <a:pt x="508" y="237"/>
                    <a:pt x="565" y="294"/>
                    <a:pt x="632" y="294"/>
                  </a:cubicBezTo>
                  <a:cubicBezTo>
                    <a:pt x="689" y="305"/>
                    <a:pt x="757" y="395"/>
                    <a:pt x="824" y="395"/>
                  </a:cubicBezTo>
                  <a:lnTo>
                    <a:pt x="1016" y="395"/>
                  </a:lnTo>
                  <a:cubicBezTo>
                    <a:pt x="1084" y="395"/>
                    <a:pt x="1151" y="294"/>
                    <a:pt x="1219" y="294"/>
                  </a:cubicBezTo>
                  <a:cubicBezTo>
                    <a:pt x="1276" y="294"/>
                    <a:pt x="1343" y="192"/>
                    <a:pt x="1400" y="181"/>
                  </a:cubicBezTo>
                  <a:cubicBezTo>
                    <a:pt x="1513" y="169"/>
                    <a:pt x="1625" y="136"/>
                    <a:pt x="1727" y="113"/>
                  </a:cubicBezTo>
                  <a:cubicBezTo>
                    <a:pt x="1829" y="79"/>
                    <a:pt x="1941" y="45"/>
                    <a:pt x="20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"/>
            <p:cNvSpPr/>
            <p:nvPr/>
          </p:nvSpPr>
          <p:spPr>
            <a:xfrm>
              <a:off x="4783654" y="3435018"/>
              <a:ext cx="58481" cy="10776"/>
            </a:xfrm>
            <a:custGeom>
              <a:rect b="b" l="l" r="r" t="t"/>
              <a:pathLst>
                <a:path extrusionOk="0" h="314" w="1704">
                  <a:moveTo>
                    <a:pt x="0" y="1"/>
                  </a:moveTo>
                  <a:cubicBezTo>
                    <a:pt x="0" y="1"/>
                    <a:pt x="23" y="23"/>
                    <a:pt x="68" y="23"/>
                  </a:cubicBezTo>
                  <a:cubicBezTo>
                    <a:pt x="113" y="69"/>
                    <a:pt x="181" y="102"/>
                    <a:pt x="237" y="125"/>
                  </a:cubicBezTo>
                  <a:cubicBezTo>
                    <a:pt x="282" y="148"/>
                    <a:pt x="316" y="170"/>
                    <a:pt x="361" y="181"/>
                  </a:cubicBezTo>
                  <a:cubicBezTo>
                    <a:pt x="406" y="204"/>
                    <a:pt x="451" y="215"/>
                    <a:pt x="508" y="238"/>
                  </a:cubicBezTo>
                  <a:cubicBezTo>
                    <a:pt x="553" y="249"/>
                    <a:pt x="609" y="260"/>
                    <a:pt x="666" y="272"/>
                  </a:cubicBezTo>
                  <a:lnTo>
                    <a:pt x="824" y="294"/>
                  </a:lnTo>
                  <a:cubicBezTo>
                    <a:pt x="880" y="306"/>
                    <a:pt x="937" y="306"/>
                    <a:pt x="993" y="306"/>
                  </a:cubicBezTo>
                  <a:cubicBezTo>
                    <a:pt x="1021" y="311"/>
                    <a:pt x="1049" y="314"/>
                    <a:pt x="1078" y="314"/>
                  </a:cubicBezTo>
                  <a:cubicBezTo>
                    <a:pt x="1106" y="314"/>
                    <a:pt x="1134" y="311"/>
                    <a:pt x="1162" y="306"/>
                  </a:cubicBezTo>
                  <a:cubicBezTo>
                    <a:pt x="1253" y="306"/>
                    <a:pt x="1343" y="283"/>
                    <a:pt x="1444" y="260"/>
                  </a:cubicBezTo>
                  <a:cubicBezTo>
                    <a:pt x="1501" y="249"/>
                    <a:pt x="1569" y="227"/>
                    <a:pt x="1636" y="204"/>
                  </a:cubicBezTo>
                  <a:lnTo>
                    <a:pt x="1704" y="181"/>
                  </a:lnTo>
                  <a:lnTo>
                    <a:pt x="1433" y="181"/>
                  </a:lnTo>
                  <a:cubicBezTo>
                    <a:pt x="1411" y="176"/>
                    <a:pt x="1388" y="173"/>
                    <a:pt x="1365" y="173"/>
                  </a:cubicBezTo>
                  <a:cubicBezTo>
                    <a:pt x="1343" y="173"/>
                    <a:pt x="1320" y="176"/>
                    <a:pt x="1298" y="181"/>
                  </a:cubicBezTo>
                  <a:lnTo>
                    <a:pt x="1162" y="181"/>
                  </a:lnTo>
                  <a:cubicBezTo>
                    <a:pt x="1061" y="181"/>
                    <a:pt x="948" y="170"/>
                    <a:pt x="846" y="159"/>
                  </a:cubicBezTo>
                  <a:cubicBezTo>
                    <a:pt x="745" y="136"/>
                    <a:pt x="632" y="136"/>
                    <a:pt x="542" y="114"/>
                  </a:cubicBezTo>
                  <a:cubicBezTo>
                    <a:pt x="485" y="102"/>
                    <a:pt x="440" y="102"/>
                    <a:pt x="395" y="91"/>
                  </a:cubicBezTo>
                  <a:cubicBezTo>
                    <a:pt x="350" y="80"/>
                    <a:pt x="316" y="69"/>
                    <a:pt x="271" y="69"/>
                  </a:cubicBezTo>
                  <a:cubicBezTo>
                    <a:pt x="192" y="46"/>
                    <a:pt x="124" y="23"/>
                    <a:pt x="7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"/>
            <p:cNvSpPr/>
            <p:nvPr/>
          </p:nvSpPr>
          <p:spPr>
            <a:xfrm>
              <a:off x="4792543" y="3188017"/>
              <a:ext cx="160755" cy="264092"/>
            </a:xfrm>
            <a:custGeom>
              <a:rect b="b" l="l" r="r" t="t"/>
              <a:pathLst>
                <a:path extrusionOk="0" h="7695" w="4684">
                  <a:moveTo>
                    <a:pt x="1736" y="1"/>
                  </a:moveTo>
                  <a:cubicBezTo>
                    <a:pt x="1625" y="1"/>
                    <a:pt x="1513" y="11"/>
                    <a:pt x="1400" y="32"/>
                  </a:cubicBezTo>
                  <a:lnTo>
                    <a:pt x="1276" y="66"/>
                  </a:lnTo>
                  <a:cubicBezTo>
                    <a:pt x="1140" y="179"/>
                    <a:pt x="1005" y="303"/>
                    <a:pt x="881" y="450"/>
                  </a:cubicBezTo>
                  <a:cubicBezTo>
                    <a:pt x="192" y="1251"/>
                    <a:pt x="1" y="2323"/>
                    <a:pt x="1" y="3373"/>
                  </a:cubicBezTo>
                  <a:cubicBezTo>
                    <a:pt x="1" y="4004"/>
                    <a:pt x="238" y="4715"/>
                    <a:pt x="474" y="5302"/>
                  </a:cubicBezTo>
                  <a:cubicBezTo>
                    <a:pt x="858" y="6216"/>
                    <a:pt x="1422" y="7288"/>
                    <a:pt x="2336" y="7694"/>
                  </a:cubicBezTo>
                  <a:lnTo>
                    <a:pt x="2404" y="7694"/>
                  </a:lnTo>
                  <a:cubicBezTo>
                    <a:pt x="2754" y="7299"/>
                    <a:pt x="3047" y="6859"/>
                    <a:pt x="3284" y="6397"/>
                  </a:cubicBezTo>
                  <a:cubicBezTo>
                    <a:pt x="4063" y="4873"/>
                    <a:pt x="4683" y="2921"/>
                    <a:pt x="3758" y="1330"/>
                  </a:cubicBezTo>
                  <a:cubicBezTo>
                    <a:pt x="3311" y="565"/>
                    <a:pt x="2557" y="1"/>
                    <a:pt x="173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"/>
            <p:cNvSpPr/>
            <p:nvPr/>
          </p:nvSpPr>
          <p:spPr>
            <a:xfrm>
              <a:off x="4801054" y="3306455"/>
              <a:ext cx="133642" cy="147988"/>
            </a:xfrm>
            <a:custGeom>
              <a:rect b="b" l="l" r="r" t="t"/>
              <a:pathLst>
                <a:path extrusionOk="0" h="4312" w="3894">
                  <a:moveTo>
                    <a:pt x="1140" y="1"/>
                  </a:moveTo>
                  <a:cubicBezTo>
                    <a:pt x="937" y="12"/>
                    <a:pt x="915" y="215"/>
                    <a:pt x="971" y="395"/>
                  </a:cubicBezTo>
                  <a:cubicBezTo>
                    <a:pt x="915" y="256"/>
                    <a:pt x="782" y="177"/>
                    <a:pt x="645" y="177"/>
                  </a:cubicBezTo>
                  <a:cubicBezTo>
                    <a:pt x="561" y="177"/>
                    <a:pt x="476" y="207"/>
                    <a:pt x="407" y="271"/>
                  </a:cubicBezTo>
                  <a:cubicBezTo>
                    <a:pt x="1" y="576"/>
                    <a:pt x="46" y="1524"/>
                    <a:pt x="114" y="1953"/>
                  </a:cubicBezTo>
                  <a:cubicBezTo>
                    <a:pt x="272" y="2901"/>
                    <a:pt x="1298" y="3657"/>
                    <a:pt x="1863" y="4311"/>
                  </a:cubicBezTo>
                  <a:lnTo>
                    <a:pt x="2551" y="3961"/>
                  </a:lnTo>
                  <a:cubicBezTo>
                    <a:pt x="2811" y="3374"/>
                    <a:pt x="3194" y="2833"/>
                    <a:pt x="3476" y="2269"/>
                  </a:cubicBezTo>
                  <a:cubicBezTo>
                    <a:pt x="3623" y="1930"/>
                    <a:pt x="3894" y="1479"/>
                    <a:pt x="3713" y="1118"/>
                  </a:cubicBezTo>
                  <a:cubicBezTo>
                    <a:pt x="3606" y="857"/>
                    <a:pt x="3329" y="723"/>
                    <a:pt x="3052" y="723"/>
                  </a:cubicBezTo>
                  <a:cubicBezTo>
                    <a:pt x="2862" y="723"/>
                    <a:pt x="2673" y="786"/>
                    <a:pt x="2540" y="915"/>
                  </a:cubicBezTo>
                  <a:cubicBezTo>
                    <a:pt x="2596" y="700"/>
                    <a:pt x="2630" y="294"/>
                    <a:pt x="2393" y="181"/>
                  </a:cubicBezTo>
                  <a:cubicBezTo>
                    <a:pt x="2335" y="148"/>
                    <a:pt x="2277" y="133"/>
                    <a:pt x="2220" y="133"/>
                  </a:cubicBezTo>
                  <a:cubicBezTo>
                    <a:pt x="1991" y="133"/>
                    <a:pt x="1775" y="364"/>
                    <a:pt x="1603" y="463"/>
                  </a:cubicBezTo>
                  <a:cubicBezTo>
                    <a:pt x="1513" y="339"/>
                    <a:pt x="1344" y="1"/>
                    <a:pt x="114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"/>
            <p:cNvSpPr/>
            <p:nvPr/>
          </p:nvSpPr>
          <p:spPr>
            <a:xfrm>
              <a:off x="4761552" y="3190282"/>
              <a:ext cx="110819" cy="262273"/>
            </a:xfrm>
            <a:custGeom>
              <a:rect b="b" l="l" r="r" t="t"/>
              <a:pathLst>
                <a:path extrusionOk="0" h="7642" w="3229">
                  <a:moveTo>
                    <a:pt x="2179" y="0"/>
                  </a:moveTo>
                  <a:cubicBezTo>
                    <a:pt x="1524" y="181"/>
                    <a:pt x="847" y="598"/>
                    <a:pt x="565" y="1196"/>
                  </a:cubicBezTo>
                  <a:cubicBezTo>
                    <a:pt x="125" y="2088"/>
                    <a:pt x="12" y="2675"/>
                    <a:pt x="1" y="3701"/>
                  </a:cubicBezTo>
                  <a:cubicBezTo>
                    <a:pt x="1" y="4379"/>
                    <a:pt x="430" y="5462"/>
                    <a:pt x="870" y="6037"/>
                  </a:cubicBezTo>
                  <a:cubicBezTo>
                    <a:pt x="1311" y="6645"/>
                    <a:pt x="2402" y="7641"/>
                    <a:pt x="3178" y="7641"/>
                  </a:cubicBezTo>
                  <a:cubicBezTo>
                    <a:pt x="3195" y="7641"/>
                    <a:pt x="3211" y="7641"/>
                    <a:pt x="3228" y="7640"/>
                  </a:cubicBezTo>
                  <a:cubicBezTo>
                    <a:pt x="2337" y="7222"/>
                    <a:pt x="1761" y="6150"/>
                    <a:pt x="1377" y="5236"/>
                  </a:cubicBezTo>
                  <a:cubicBezTo>
                    <a:pt x="1141" y="4661"/>
                    <a:pt x="904" y="3938"/>
                    <a:pt x="904" y="3307"/>
                  </a:cubicBezTo>
                  <a:cubicBezTo>
                    <a:pt x="904" y="2268"/>
                    <a:pt x="1095" y="1185"/>
                    <a:pt x="1784" y="384"/>
                  </a:cubicBezTo>
                  <a:cubicBezTo>
                    <a:pt x="1908" y="249"/>
                    <a:pt x="2043" y="113"/>
                    <a:pt x="2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"/>
            <p:cNvSpPr/>
            <p:nvPr/>
          </p:nvSpPr>
          <p:spPr>
            <a:xfrm>
              <a:off x="4827000" y="3371114"/>
              <a:ext cx="60060" cy="88752"/>
            </a:xfrm>
            <a:custGeom>
              <a:rect b="b" l="l" r="r" t="t"/>
              <a:pathLst>
                <a:path extrusionOk="0" h="2586" w="1750">
                  <a:moveTo>
                    <a:pt x="12" y="1"/>
                  </a:moveTo>
                  <a:cubicBezTo>
                    <a:pt x="12" y="1"/>
                    <a:pt x="1" y="57"/>
                    <a:pt x="23" y="136"/>
                  </a:cubicBezTo>
                  <a:cubicBezTo>
                    <a:pt x="23" y="193"/>
                    <a:pt x="23" y="249"/>
                    <a:pt x="35" y="294"/>
                  </a:cubicBezTo>
                  <a:cubicBezTo>
                    <a:pt x="46" y="362"/>
                    <a:pt x="69" y="430"/>
                    <a:pt x="91" y="497"/>
                  </a:cubicBezTo>
                  <a:cubicBezTo>
                    <a:pt x="102" y="576"/>
                    <a:pt x="136" y="655"/>
                    <a:pt x="170" y="734"/>
                  </a:cubicBezTo>
                  <a:cubicBezTo>
                    <a:pt x="204" y="813"/>
                    <a:pt x="249" y="892"/>
                    <a:pt x="283" y="983"/>
                  </a:cubicBezTo>
                  <a:cubicBezTo>
                    <a:pt x="328" y="1062"/>
                    <a:pt x="373" y="1152"/>
                    <a:pt x="430" y="1231"/>
                  </a:cubicBezTo>
                  <a:cubicBezTo>
                    <a:pt x="475" y="1321"/>
                    <a:pt x="542" y="1400"/>
                    <a:pt x="599" y="1479"/>
                  </a:cubicBezTo>
                  <a:cubicBezTo>
                    <a:pt x="712" y="1637"/>
                    <a:pt x="836" y="1795"/>
                    <a:pt x="971" y="1931"/>
                  </a:cubicBezTo>
                  <a:cubicBezTo>
                    <a:pt x="1095" y="2055"/>
                    <a:pt x="1220" y="2179"/>
                    <a:pt x="1344" y="2292"/>
                  </a:cubicBezTo>
                  <a:cubicBezTo>
                    <a:pt x="1479" y="2393"/>
                    <a:pt x="1614" y="2495"/>
                    <a:pt x="1750" y="2585"/>
                  </a:cubicBezTo>
                  <a:cubicBezTo>
                    <a:pt x="1727" y="2551"/>
                    <a:pt x="1693" y="2517"/>
                    <a:pt x="1660" y="2483"/>
                  </a:cubicBezTo>
                  <a:cubicBezTo>
                    <a:pt x="1592" y="2427"/>
                    <a:pt x="1513" y="2325"/>
                    <a:pt x="1411" y="2224"/>
                  </a:cubicBezTo>
                  <a:cubicBezTo>
                    <a:pt x="1321" y="2122"/>
                    <a:pt x="1197" y="1976"/>
                    <a:pt x="1084" y="1840"/>
                  </a:cubicBezTo>
                  <a:cubicBezTo>
                    <a:pt x="1028" y="1773"/>
                    <a:pt x="971" y="1694"/>
                    <a:pt x="904" y="1615"/>
                  </a:cubicBezTo>
                  <a:cubicBezTo>
                    <a:pt x="847" y="1547"/>
                    <a:pt x="791" y="1468"/>
                    <a:pt x="723" y="1389"/>
                  </a:cubicBezTo>
                  <a:cubicBezTo>
                    <a:pt x="667" y="1299"/>
                    <a:pt x="610" y="1220"/>
                    <a:pt x="565" y="1141"/>
                  </a:cubicBezTo>
                  <a:cubicBezTo>
                    <a:pt x="509" y="1062"/>
                    <a:pt x="463" y="983"/>
                    <a:pt x="407" y="904"/>
                  </a:cubicBezTo>
                  <a:cubicBezTo>
                    <a:pt x="351" y="836"/>
                    <a:pt x="294" y="757"/>
                    <a:pt x="260" y="678"/>
                  </a:cubicBezTo>
                  <a:cubicBezTo>
                    <a:pt x="238" y="610"/>
                    <a:pt x="193" y="531"/>
                    <a:pt x="159" y="464"/>
                  </a:cubicBezTo>
                  <a:cubicBezTo>
                    <a:pt x="136" y="407"/>
                    <a:pt x="114" y="351"/>
                    <a:pt x="91" y="283"/>
                  </a:cubicBezTo>
                  <a:cubicBezTo>
                    <a:pt x="69" y="238"/>
                    <a:pt x="57" y="182"/>
                    <a:pt x="46" y="1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3"/>
            <p:cNvSpPr/>
            <p:nvPr/>
          </p:nvSpPr>
          <p:spPr>
            <a:xfrm>
              <a:off x="4847146" y="3377326"/>
              <a:ext cx="33359" cy="74406"/>
            </a:xfrm>
            <a:custGeom>
              <a:rect b="b" l="l" r="r" t="t"/>
              <a:pathLst>
                <a:path extrusionOk="0" h="2168" w="972">
                  <a:moveTo>
                    <a:pt x="1" y="1"/>
                  </a:moveTo>
                  <a:cubicBezTo>
                    <a:pt x="1" y="1"/>
                    <a:pt x="1" y="34"/>
                    <a:pt x="1" y="91"/>
                  </a:cubicBezTo>
                  <a:cubicBezTo>
                    <a:pt x="12" y="192"/>
                    <a:pt x="23" y="283"/>
                    <a:pt x="46" y="373"/>
                  </a:cubicBezTo>
                  <a:cubicBezTo>
                    <a:pt x="68" y="474"/>
                    <a:pt x="102" y="610"/>
                    <a:pt x="136" y="745"/>
                  </a:cubicBezTo>
                  <a:cubicBezTo>
                    <a:pt x="181" y="892"/>
                    <a:pt x="226" y="1027"/>
                    <a:pt x="283" y="1174"/>
                  </a:cubicBezTo>
                  <a:cubicBezTo>
                    <a:pt x="317" y="1230"/>
                    <a:pt x="350" y="1309"/>
                    <a:pt x="384" y="1377"/>
                  </a:cubicBezTo>
                  <a:cubicBezTo>
                    <a:pt x="418" y="1445"/>
                    <a:pt x="452" y="1513"/>
                    <a:pt x="497" y="1569"/>
                  </a:cubicBezTo>
                  <a:cubicBezTo>
                    <a:pt x="531" y="1625"/>
                    <a:pt x="565" y="1693"/>
                    <a:pt x="599" y="1738"/>
                  </a:cubicBezTo>
                  <a:lnTo>
                    <a:pt x="712" y="1896"/>
                  </a:lnTo>
                  <a:cubicBezTo>
                    <a:pt x="768" y="1964"/>
                    <a:pt x="836" y="2032"/>
                    <a:pt x="892" y="2099"/>
                  </a:cubicBezTo>
                  <a:lnTo>
                    <a:pt x="971" y="2167"/>
                  </a:lnTo>
                  <a:cubicBezTo>
                    <a:pt x="971" y="2167"/>
                    <a:pt x="948" y="2133"/>
                    <a:pt x="926" y="2077"/>
                  </a:cubicBezTo>
                  <a:cubicBezTo>
                    <a:pt x="892" y="2020"/>
                    <a:pt x="836" y="1941"/>
                    <a:pt x="791" y="1840"/>
                  </a:cubicBezTo>
                  <a:cubicBezTo>
                    <a:pt x="768" y="1783"/>
                    <a:pt x="734" y="1738"/>
                    <a:pt x="700" y="1682"/>
                  </a:cubicBezTo>
                  <a:cubicBezTo>
                    <a:pt x="678" y="1625"/>
                    <a:pt x="655" y="1558"/>
                    <a:pt x="621" y="1501"/>
                  </a:cubicBezTo>
                  <a:cubicBezTo>
                    <a:pt x="554" y="1377"/>
                    <a:pt x="497" y="1242"/>
                    <a:pt x="441" y="1106"/>
                  </a:cubicBezTo>
                  <a:cubicBezTo>
                    <a:pt x="384" y="971"/>
                    <a:pt x="328" y="836"/>
                    <a:pt x="283" y="700"/>
                  </a:cubicBezTo>
                  <a:cubicBezTo>
                    <a:pt x="226" y="576"/>
                    <a:pt x="181" y="452"/>
                    <a:pt x="136" y="350"/>
                  </a:cubicBezTo>
                  <a:cubicBezTo>
                    <a:pt x="91" y="237"/>
                    <a:pt x="57" y="158"/>
                    <a:pt x="34" y="91"/>
                  </a:cubicBezTo>
                  <a:cubicBezTo>
                    <a:pt x="12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"/>
            <p:cNvSpPr/>
            <p:nvPr/>
          </p:nvSpPr>
          <p:spPr>
            <a:xfrm>
              <a:off x="4865335" y="3387794"/>
              <a:ext cx="17881" cy="69738"/>
            </a:xfrm>
            <a:custGeom>
              <a:rect b="b" l="l" r="r" t="t"/>
              <a:pathLst>
                <a:path extrusionOk="0" h="2032" w="521">
                  <a:moveTo>
                    <a:pt x="12" y="0"/>
                  </a:moveTo>
                  <a:cubicBezTo>
                    <a:pt x="1" y="113"/>
                    <a:pt x="1" y="226"/>
                    <a:pt x="12" y="327"/>
                  </a:cubicBezTo>
                  <a:cubicBezTo>
                    <a:pt x="12" y="384"/>
                    <a:pt x="12" y="440"/>
                    <a:pt x="12" y="497"/>
                  </a:cubicBezTo>
                  <a:cubicBezTo>
                    <a:pt x="24" y="553"/>
                    <a:pt x="35" y="610"/>
                    <a:pt x="35" y="666"/>
                  </a:cubicBezTo>
                  <a:cubicBezTo>
                    <a:pt x="57" y="790"/>
                    <a:pt x="80" y="925"/>
                    <a:pt x="114" y="1050"/>
                  </a:cubicBezTo>
                  <a:cubicBezTo>
                    <a:pt x="159" y="1185"/>
                    <a:pt x="193" y="1309"/>
                    <a:pt x="238" y="1422"/>
                  </a:cubicBezTo>
                  <a:cubicBezTo>
                    <a:pt x="272" y="1524"/>
                    <a:pt x="317" y="1636"/>
                    <a:pt x="362" y="1738"/>
                  </a:cubicBezTo>
                  <a:cubicBezTo>
                    <a:pt x="418" y="1839"/>
                    <a:pt x="464" y="1930"/>
                    <a:pt x="520" y="2031"/>
                  </a:cubicBezTo>
                  <a:cubicBezTo>
                    <a:pt x="520" y="2031"/>
                    <a:pt x="497" y="1896"/>
                    <a:pt x="452" y="1704"/>
                  </a:cubicBezTo>
                  <a:cubicBezTo>
                    <a:pt x="441" y="1659"/>
                    <a:pt x="430" y="1603"/>
                    <a:pt x="418" y="1546"/>
                  </a:cubicBezTo>
                  <a:cubicBezTo>
                    <a:pt x="396" y="1501"/>
                    <a:pt x="396" y="1445"/>
                    <a:pt x="373" y="1377"/>
                  </a:cubicBezTo>
                  <a:cubicBezTo>
                    <a:pt x="351" y="1264"/>
                    <a:pt x="306" y="1140"/>
                    <a:pt x="272" y="1016"/>
                  </a:cubicBezTo>
                  <a:cubicBezTo>
                    <a:pt x="249" y="892"/>
                    <a:pt x="215" y="756"/>
                    <a:pt x="182" y="643"/>
                  </a:cubicBezTo>
                  <a:cubicBezTo>
                    <a:pt x="170" y="587"/>
                    <a:pt x="148" y="531"/>
                    <a:pt x="136" y="474"/>
                  </a:cubicBezTo>
                  <a:cubicBezTo>
                    <a:pt x="125" y="418"/>
                    <a:pt x="114" y="373"/>
                    <a:pt x="103" y="316"/>
                  </a:cubicBezTo>
                  <a:cubicBezTo>
                    <a:pt x="57" y="12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"/>
            <p:cNvSpPr/>
            <p:nvPr/>
          </p:nvSpPr>
          <p:spPr>
            <a:xfrm>
              <a:off x="4870381" y="3332436"/>
              <a:ext cx="223114" cy="131686"/>
            </a:xfrm>
            <a:custGeom>
              <a:rect b="b" l="l" r="r" t="t"/>
              <a:pathLst>
                <a:path extrusionOk="0" h="3837" w="6501">
                  <a:moveTo>
                    <a:pt x="4121" y="1"/>
                  </a:moveTo>
                  <a:cubicBezTo>
                    <a:pt x="3976" y="1"/>
                    <a:pt x="3828" y="8"/>
                    <a:pt x="3679" y="22"/>
                  </a:cubicBezTo>
                  <a:cubicBezTo>
                    <a:pt x="2709" y="101"/>
                    <a:pt x="1851" y="620"/>
                    <a:pt x="1197" y="1320"/>
                  </a:cubicBezTo>
                  <a:cubicBezTo>
                    <a:pt x="937" y="1613"/>
                    <a:pt x="700" y="1929"/>
                    <a:pt x="497" y="2268"/>
                  </a:cubicBezTo>
                  <a:cubicBezTo>
                    <a:pt x="260" y="2651"/>
                    <a:pt x="102" y="3080"/>
                    <a:pt x="1" y="3520"/>
                  </a:cubicBezTo>
                  <a:lnTo>
                    <a:pt x="396" y="3610"/>
                  </a:lnTo>
                  <a:cubicBezTo>
                    <a:pt x="881" y="3723"/>
                    <a:pt x="1377" y="3802"/>
                    <a:pt x="1874" y="3825"/>
                  </a:cubicBezTo>
                  <a:cubicBezTo>
                    <a:pt x="2017" y="3832"/>
                    <a:pt x="2165" y="3837"/>
                    <a:pt x="2316" y="3837"/>
                  </a:cubicBezTo>
                  <a:cubicBezTo>
                    <a:pt x="3735" y="3837"/>
                    <a:pt x="5474" y="3473"/>
                    <a:pt x="6218" y="2189"/>
                  </a:cubicBezTo>
                  <a:cubicBezTo>
                    <a:pt x="6433" y="1816"/>
                    <a:pt x="6500" y="1387"/>
                    <a:pt x="6421" y="959"/>
                  </a:cubicBezTo>
                  <a:cubicBezTo>
                    <a:pt x="6320" y="801"/>
                    <a:pt x="6184" y="654"/>
                    <a:pt x="6026" y="541"/>
                  </a:cubicBezTo>
                  <a:cubicBezTo>
                    <a:pt x="5441" y="160"/>
                    <a:pt x="4801" y="1"/>
                    <a:pt x="41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"/>
            <p:cNvSpPr/>
            <p:nvPr/>
          </p:nvSpPr>
          <p:spPr>
            <a:xfrm>
              <a:off x="4861869" y="3366344"/>
              <a:ext cx="131686" cy="105225"/>
            </a:xfrm>
            <a:custGeom>
              <a:rect b="b" l="l" r="r" t="t"/>
              <a:pathLst>
                <a:path extrusionOk="0" h="3066" w="3837">
                  <a:moveTo>
                    <a:pt x="0" y="2668"/>
                  </a:moveTo>
                  <a:lnTo>
                    <a:pt x="0" y="2668"/>
                  </a:lnTo>
                  <a:cubicBezTo>
                    <a:pt x="0" y="2668"/>
                    <a:pt x="0" y="2668"/>
                    <a:pt x="0" y="2668"/>
                  </a:cubicBezTo>
                  <a:cubicBezTo>
                    <a:pt x="0" y="2668"/>
                    <a:pt x="0" y="2668"/>
                    <a:pt x="0" y="2668"/>
                  </a:cubicBezTo>
                  <a:close/>
                  <a:moveTo>
                    <a:pt x="2063" y="1"/>
                  </a:moveTo>
                  <a:cubicBezTo>
                    <a:pt x="1902" y="1"/>
                    <a:pt x="1746" y="27"/>
                    <a:pt x="1648" y="72"/>
                  </a:cubicBezTo>
                  <a:cubicBezTo>
                    <a:pt x="655" y="546"/>
                    <a:pt x="362" y="1720"/>
                    <a:pt x="0" y="2668"/>
                  </a:cubicBezTo>
                  <a:lnTo>
                    <a:pt x="0" y="2668"/>
                  </a:lnTo>
                  <a:cubicBezTo>
                    <a:pt x="4" y="2657"/>
                    <a:pt x="24" y="2653"/>
                    <a:pt x="57" y="2653"/>
                  </a:cubicBezTo>
                  <a:cubicBezTo>
                    <a:pt x="311" y="2653"/>
                    <a:pt x="1326" y="2928"/>
                    <a:pt x="1456" y="2938"/>
                  </a:cubicBezTo>
                  <a:cubicBezTo>
                    <a:pt x="1817" y="2984"/>
                    <a:pt x="2167" y="3065"/>
                    <a:pt x="2500" y="3065"/>
                  </a:cubicBezTo>
                  <a:cubicBezTo>
                    <a:pt x="2833" y="3065"/>
                    <a:pt x="3149" y="2984"/>
                    <a:pt x="3442" y="2701"/>
                  </a:cubicBezTo>
                  <a:cubicBezTo>
                    <a:pt x="3649" y="2495"/>
                    <a:pt x="3813" y="1943"/>
                    <a:pt x="3381" y="1943"/>
                  </a:cubicBezTo>
                  <a:cubicBezTo>
                    <a:pt x="3365" y="1943"/>
                    <a:pt x="3348" y="1944"/>
                    <a:pt x="3329" y="1945"/>
                  </a:cubicBezTo>
                  <a:cubicBezTo>
                    <a:pt x="3529" y="1757"/>
                    <a:pt x="3837" y="1177"/>
                    <a:pt x="3357" y="1177"/>
                  </a:cubicBezTo>
                  <a:cubicBezTo>
                    <a:pt x="3348" y="1177"/>
                    <a:pt x="3339" y="1178"/>
                    <a:pt x="3329" y="1178"/>
                  </a:cubicBezTo>
                  <a:cubicBezTo>
                    <a:pt x="3515" y="781"/>
                    <a:pt x="3302" y="428"/>
                    <a:pt x="2960" y="428"/>
                  </a:cubicBezTo>
                  <a:cubicBezTo>
                    <a:pt x="2846" y="428"/>
                    <a:pt x="2717" y="467"/>
                    <a:pt x="2584" y="557"/>
                  </a:cubicBezTo>
                  <a:cubicBezTo>
                    <a:pt x="2889" y="157"/>
                    <a:pt x="2459" y="1"/>
                    <a:pt x="206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"/>
            <p:cNvSpPr/>
            <p:nvPr/>
          </p:nvSpPr>
          <p:spPr>
            <a:xfrm>
              <a:off x="4862624" y="3304980"/>
              <a:ext cx="228537" cy="148297"/>
            </a:xfrm>
            <a:custGeom>
              <a:rect b="b" l="l" r="r" t="t"/>
              <a:pathLst>
                <a:path extrusionOk="0" h="4321" w="6659">
                  <a:moveTo>
                    <a:pt x="4151" y="1"/>
                  </a:moveTo>
                  <a:cubicBezTo>
                    <a:pt x="3342" y="1"/>
                    <a:pt x="2521" y="267"/>
                    <a:pt x="1976" y="732"/>
                  </a:cubicBezTo>
                  <a:cubicBezTo>
                    <a:pt x="892" y="1601"/>
                    <a:pt x="1" y="2831"/>
                    <a:pt x="204" y="4320"/>
                  </a:cubicBezTo>
                  <a:lnTo>
                    <a:pt x="238" y="4320"/>
                  </a:lnTo>
                  <a:cubicBezTo>
                    <a:pt x="328" y="3880"/>
                    <a:pt x="497" y="3451"/>
                    <a:pt x="734" y="3068"/>
                  </a:cubicBezTo>
                  <a:cubicBezTo>
                    <a:pt x="938" y="2729"/>
                    <a:pt x="1175" y="2413"/>
                    <a:pt x="1434" y="2120"/>
                  </a:cubicBezTo>
                  <a:cubicBezTo>
                    <a:pt x="2089" y="1420"/>
                    <a:pt x="2946" y="901"/>
                    <a:pt x="3917" y="822"/>
                  </a:cubicBezTo>
                  <a:cubicBezTo>
                    <a:pt x="4066" y="808"/>
                    <a:pt x="4212" y="801"/>
                    <a:pt x="4357" y="801"/>
                  </a:cubicBezTo>
                  <a:cubicBezTo>
                    <a:pt x="5035" y="801"/>
                    <a:pt x="5667" y="960"/>
                    <a:pt x="6252" y="1341"/>
                  </a:cubicBezTo>
                  <a:cubicBezTo>
                    <a:pt x="6410" y="1454"/>
                    <a:pt x="6557" y="1601"/>
                    <a:pt x="6659" y="1770"/>
                  </a:cubicBezTo>
                  <a:cubicBezTo>
                    <a:pt x="6602" y="1409"/>
                    <a:pt x="6433" y="1082"/>
                    <a:pt x="6196" y="811"/>
                  </a:cubicBezTo>
                  <a:cubicBezTo>
                    <a:pt x="5702" y="250"/>
                    <a:pt x="4933" y="1"/>
                    <a:pt x="4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"/>
            <p:cNvSpPr/>
            <p:nvPr/>
          </p:nvSpPr>
          <p:spPr>
            <a:xfrm>
              <a:off x="4868836" y="3367648"/>
              <a:ext cx="74406" cy="86795"/>
            </a:xfrm>
            <a:custGeom>
              <a:rect b="b" l="l" r="r" t="t"/>
              <a:pathLst>
                <a:path extrusionOk="0" h="2529" w="2168">
                  <a:moveTo>
                    <a:pt x="2167" y="0"/>
                  </a:moveTo>
                  <a:cubicBezTo>
                    <a:pt x="2167" y="0"/>
                    <a:pt x="1986" y="113"/>
                    <a:pt x="1716" y="305"/>
                  </a:cubicBezTo>
                  <a:cubicBezTo>
                    <a:pt x="1592" y="395"/>
                    <a:pt x="1445" y="508"/>
                    <a:pt x="1287" y="632"/>
                  </a:cubicBezTo>
                  <a:cubicBezTo>
                    <a:pt x="1140" y="756"/>
                    <a:pt x="982" y="903"/>
                    <a:pt x="824" y="1061"/>
                  </a:cubicBezTo>
                  <a:cubicBezTo>
                    <a:pt x="757" y="1140"/>
                    <a:pt x="678" y="1219"/>
                    <a:pt x="610" y="1298"/>
                  </a:cubicBezTo>
                  <a:cubicBezTo>
                    <a:pt x="542" y="1377"/>
                    <a:pt x="486" y="1467"/>
                    <a:pt x="429" y="1546"/>
                  </a:cubicBezTo>
                  <a:cubicBezTo>
                    <a:pt x="362" y="1625"/>
                    <a:pt x="305" y="1704"/>
                    <a:pt x="260" y="1783"/>
                  </a:cubicBezTo>
                  <a:cubicBezTo>
                    <a:pt x="226" y="1874"/>
                    <a:pt x="170" y="1941"/>
                    <a:pt x="147" y="2020"/>
                  </a:cubicBezTo>
                  <a:cubicBezTo>
                    <a:pt x="113" y="2088"/>
                    <a:pt x="80" y="2156"/>
                    <a:pt x="68" y="2235"/>
                  </a:cubicBezTo>
                  <a:cubicBezTo>
                    <a:pt x="46" y="2280"/>
                    <a:pt x="34" y="2336"/>
                    <a:pt x="23" y="2393"/>
                  </a:cubicBezTo>
                  <a:cubicBezTo>
                    <a:pt x="1" y="2483"/>
                    <a:pt x="1" y="2528"/>
                    <a:pt x="1" y="2528"/>
                  </a:cubicBezTo>
                  <a:lnTo>
                    <a:pt x="46" y="2404"/>
                  </a:lnTo>
                  <a:cubicBezTo>
                    <a:pt x="68" y="2359"/>
                    <a:pt x="91" y="2314"/>
                    <a:pt x="113" y="2257"/>
                  </a:cubicBezTo>
                  <a:cubicBezTo>
                    <a:pt x="147" y="2201"/>
                    <a:pt x="181" y="2144"/>
                    <a:pt x="226" y="2065"/>
                  </a:cubicBezTo>
                  <a:cubicBezTo>
                    <a:pt x="260" y="1998"/>
                    <a:pt x="305" y="1930"/>
                    <a:pt x="362" y="1862"/>
                  </a:cubicBezTo>
                  <a:cubicBezTo>
                    <a:pt x="418" y="1783"/>
                    <a:pt x="486" y="1704"/>
                    <a:pt x="531" y="1637"/>
                  </a:cubicBezTo>
                  <a:cubicBezTo>
                    <a:pt x="587" y="1558"/>
                    <a:pt x="666" y="1490"/>
                    <a:pt x="734" y="1411"/>
                  </a:cubicBezTo>
                  <a:cubicBezTo>
                    <a:pt x="802" y="1332"/>
                    <a:pt x="869" y="1253"/>
                    <a:pt x="948" y="1174"/>
                  </a:cubicBezTo>
                  <a:cubicBezTo>
                    <a:pt x="1095" y="1027"/>
                    <a:pt x="1242" y="881"/>
                    <a:pt x="1388" y="745"/>
                  </a:cubicBezTo>
                  <a:cubicBezTo>
                    <a:pt x="1524" y="610"/>
                    <a:pt x="1659" y="486"/>
                    <a:pt x="1772" y="373"/>
                  </a:cubicBezTo>
                  <a:lnTo>
                    <a:pt x="2054" y="113"/>
                  </a:lnTo>
                  <a:cubicBezTo>
                    <a:pt x="2133" y="46"/>
                    <a:pt x="2167" y="0"/>
                    <a:pt x="216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"/>
            <p:cNvSpPr/>
            <p:nvPr/>
          </p:nvSpPr>
          <p:spPr>
            <a:xfrm>
              <a:off x="4874259" y="3380415"/>
              <a:ext cx="85628" cy="70528"/>
            </a:xfrm>
            <a:custGeom>
              <a:rect b="b" l="l" r="r" t="t"/>
              <a:pathLst>
                <a:path extrusionOk="0" h="2055" w="2495">
                  <a:moveTo>
                    <a:pt x="2494" y="1"/>
                  </a:moveTo>
                  <a:cubicBezTo>
                    <a:pt x="2494" y="1"/>
                    <a:pt x="2302" y="69"/>
                    <a:pt x="2020" y="204"/>
                  </a:cubicBezTo>
                  <a:cubicBezTo>
                    <a:pt x="1885" y="272"/>
                    <a:pt x="1727" y="351"/>
                    <a:pt x="1558" y="452"/>
                  </a:cubicBezTo>
                  <a:cubicBezTo>
                    <a:pt x="1388" y="554"/>
                    <a:pt x="1219" y="667"/>
                    <a:pt x="1050" y="779"/>
                  </a:cubicBezTo>
                  <a:cubicBezTo>
                    <a:pt x="960" y="847"/>
                    <a:pt x="881" y="915"/>
                    <a:pt x="802" y="971"/>
                  </a:cubicBezTo>
                  <a:cubicBezTo>
                    <a:pt x="723" y="1039"/>
                    <a:pt x="644" y="1107"/>
                    <a:pt x="576" y="1186"/>
                  </a:cubicBezTo>
                  <a:cubicBezTo>
                    <a:pt x="508" y="1242"/>
                    <a:pt x="441" y="1321"/>
                    <a:pt x="384" y="1389"/>
                  </a:cubicBezTo>
                  <a:cubicBezTo>
                    <a:pt x="328" y="1456"/>
                    <a:pt x="283" y="1524"/>
                    <a:pt x="226" y="1592"/>
                  </a:cubicBezTo>
                  <a:cubicBezTo>
                    <a:pt x="192" y="1648"/>
                    <a:pt x="158" y="1716"/>
                    <a:pt x="125" y="1772"/>
                  </a:cubicBezTo>
                  <a:cubicBezTo>
                    <a:pt x="91" y="1818"/>
                    <a:pt x="68" y="1874"/>
                    <a:pt x="57" y="1919"/>
                  </a:cubicBezTo>
                  <a:cubicBezTo>
                    <a:pt x="23" y="2009"/>
                    <a:pt x="1" y="2054"/>
                    <a:pt x="1" y="2054"/>
                  </a:cubicBezTo>
                  <a:cubicBezTo>
                    <a:pt x="1" y="2054"/>
                    <a:pt x="34" y="2021"/>
                    <a:pt x="79" y="1942"/>
                  </a:cubicBezTo>
                  <a:cubicBezTo>
                    <a:pt x="113" y="1897"/>
                    <a:pt x="136" y="1851"/>
                    <a:pt x="170" y="1806"/>
                  </a:cubicBezTo>
                  <a:cubicBezTo>
                    <a:pt x="215" y="1761"/>
                    <a:pt x="260" y="1705"/>
                    <a:pt x="305" y="1648"/>
                  </a:cubicBezTo>
                  <a:cubicBezTo>
                    <a:pt x="350" y="1592"/>
                    <a:pt x="418" y="1524"/>
                    <a:pt x="474" y="1468"/>
                  </a:cubicBezTo>
                  <a:cubicBezTo>
                    <a:pt x="531" y="1411"/>
                    <a:pt x="599" y="1344"/>
                    <a:pt x="678" y="1287"/>
                  </a:cubicBezTo>
                  <a:cubicBezTo>
                    <a:pt x="745" y="1219"/>
                    <a:pt x="824" y="1163"/>
                    <a:pt x="903" y="1095"/>
                  </a:cubicBezTo>
                  <a:cubicBezTo>
                    <a:pt x="982" y="1039"/>
                    <a:pt x="1061" y="971"/>
                    <a:pt x="1140" y="915"/>
                  </a:cubicBezTo>
                  <a:cubicBezTo>
                    <a:pt x="1309" y="802"/>
                    <a:pt x="1479" y="678"/>
                    <a:pt x="1637" y="576"/>
                  </a:cubicBezTo>
                  <a:cubicBezTo>
                    <a:pt x="1795" y="475"/>
                    <a:pt x="1941" y="373"/>
                    <a:pt x="2077" y="283"/>
                  </a:cubicBezTo>
                  <a:cubicBezTo>
                    <a:pt x="2201" y="204"/>
                    <a:pt x="2302" y="125"/>
                    <a:pt x="2381" y="80"/>
                  </a:cubicBezTo>
                  <a:cubicBezTo>
                    <a:pt x="2460" y="23"/>
                    <a:pt x="2494" y="1"/>
                    <a:pt x="249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"/>
            <p:cNvSpPr/>
            <p:nvPr/>
          </p:nvSpPr>
          <p:spPr>
            <a:xfrm>
              <a:off x="4876970" y="3414907"/>
              <a:ext cx="60438" cy="34114"/>
            </a:xfrm>
            <a:custGeom>
              <a:rect b="b" l="l" r="r" t="t"/>
              <a:pathLst>
                <a:path extrusionOk="0" h="994" w="1761">
                  <a:moveTo>
                    <a:pt x="1671" y="0"/>
                  </a:moveTo>
                  <a:cubicBezTo>
                    <a:pt x="1592" y="11"/>
                    <a:pt x="1513" y="23"/>
                    <a:pt x="1434" y="34"/>
                  </a:cubicBezTo>
                  <a:cubicBezTo>
                    <a:pt x="1388" y="56"/>
                    <a:pt x="1321" y="45"/>
                    <a:pt x="1264" y="56"/>
                  </a:cubicBezTo>
                  <a:cubicBezTo>
                    <a:pt x="1254" y="59"/>
                    <a:pt x="1242" y="60"/>
                    <a:pt x="1228" y="60"/>
                  </a:cubicBezTo>
                  <a:cubicBezTo>
                    <a:pt x="1203" y="60"/>
                    <a:pt x="1173" y="57"/>
                    <a:pt x="1145" y="57"/>
                  </a:cubicBezTo>
                  <a:cubicBezTo>
                    <a:pt x="1119" y="57"/>
                    <a:pt x="1093" y="59"/>
                    <a:pt x="1072" y="68"/>
                  </a:cubicBezTo>
                  <a:cubicBezTo>
                    <a:pt x="1065" y="71"/>
                    <a:pt x="1057" y="72"/>
                    <a:pt x="1048" y="72"/>
                  </a:cubicBezTo>
                  <a:cubicBezTo>
                    <a:pt x="998" y="72"/>
                    <a:pt x="926" y="37"/>
                    <a:pt x="878" y="37"/>
                  </a:cubicBezTo>
                  <a:cubicBezTo>
                    <a:pt x="866" y="37"/>
                    <a:pt x="855" y="39"/>
                    <a:pt x="847" y="45"/>
                  </a:cubicBezTo>
                  <a:lnTo>
                    <a:pt x="678" y="135"/>
                  </a:lnTo>
                  <a:cubicBezTo>
                    <a:pt x="565" y="203"/>
                    <a:pt x="520" y="384"/>
                    <a:pt x="429" y="463"/>
                  </a:cubicBezTo>
                  <a:cubicBezTo>
                    <a:pt x="328" y="530"/>
                    <a:pt x="305" y="711"/>
                    <a:pt x="237" y="779"/>
                  </a:cubicBezTo>
                  <a:cubicBezTo>
                    <a:pt x="91" y="903"/>
                    <a:pt x="0" y="993"/>
                    <a:pt x="0" y="993"/>
                  </a:cubicBezTo>
                  <a:cubicBezTo>
                    <a:pt x="102" y="948"/>
                    <a:pt x="192" y="903"/>
                    <a:pt x="283" y="858"/>
                  </a:cubicBezTo>
                  <a:cubicBezTo>
                    <a:pt x="463" y="767"/>
                    <a:pt x="678" y="632"/>
                    <a:pt x="881" y="508"/>
                  </a:cubicBezTo>
                  <a:cubicBezTo>
                    <a:pt x="994" y="440"/>
                    <a:pt x="1095" y="372"/>
                    <a:pt x="1197" y="316"/>
                  </a:cubicBezTo>
                  <a:cubicBezTo>
                    <a:pt x="1242" y="282"/>
                    <a:pt x="1287" y="260"/>
                    <a:pt x="1343" y="226"/>
                  </a:cubicBezTo>
                  <a:cubicBezTo>
                    <a:pt x="1400" y="203"/>
                    <a:pt x="1445" y="181"/>
                    <a:pt x="1479" y="158"/>
                  </a:cubicBezTo>
                  <a:cubicBezTo>
                    <a:pt x="1558" y="102"/>
                    <a:pt x="1637" y="79"/>
                    <a:pt x="1682" y="56"/>
                  </a:cubicBezTo>
                  <a:cubicBezTo>
                    <a:pt x="1716" y="34"/>
                    <a:pt x="1738" y="23"/>
                    <a:pt x="176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"/>
            <p:cNvSpPr/>
            <p:nvPr/>
          </p:nvSpPr>
          <p:spPr>
            <a:xfrm>
              <a:off x="4892071" y="3432410"/>
              <a:ext cx="48837" cy="10776"/>
            </a:xfrm>
            <a:custGeom>
              <a:rect b="b" l="l" r="r" t="t"/>
              <a:pathLst>
                <a:path extrusionOk="0" h="314" w="1423">
                  <a:moveTo>
                    <a:pt x="1068" y="1"/>
                  </a:moveTo>
                  <a:cubicBezTo>
                    <a:pt x="1027" y="1"/>
                    <a:pt x="988" y="3"/>
                    <a:pt x="948" y="9"/>
                  </a:cubicBezTo>
                  <a:cubicBezTo>
                    <a:pt x="869" y="9"/>
                    <a:pt x="779" y="32"/>
                    <a:pt x="689" y="43"/>
                  </a:cubicBezTo>
                  <a:cubicBezTo>
                    <a:pt x="520" y="77"/>
                    <a:pt x="362" y="122"/>
                    <a:pt x="204" y="201"/>
                  </a:cubicBezTo>
                  <a:cubicBezTo>
                    <a:pt x="136" y="235"/>
                    <a:pt x="68" y="269"/>
                    <a:pt x="1" y="314"/>
                  </a:cubicBezTo>
                  <a:cubicBezTo>
                    <a:pt x="80" y="303"/>
                    <a:pt x="159" y="303"/>
                    <a:pt x="226" y="291"/>
                  </a:cubicBezTo>
                  <a:cubicBezTo>
                    <a:pt x="294" y="280"/>
                    <a:pt x="373" y="269"/>
                    <a:pt x="463" y="257"/>
                  </a:cubicBezTo>
                  <a:cubicBezTo>
                    <a:pt x="542" y="246"/>
                    <a:pt x="632" y="224"/>
                    <a:pt x="723" y="212"/>
                  </a:cubicBezTo>
                  <a:cubicBezTo>
                    <a:pt x="802" y="190"/>
                    <a:pt x="892" y="178"/>
                    <a:pt x="982" y="156"/>
                  </a:cubicBezTo>
                  <a:cubicBezTo>
                    <a:pt x="1016" y="145"/>
                    <a:pt x="1061" y="133"/>
                    <a:pt x="1095" y="122"/>
                  </a:cubicBezTo>
                  <a:cubicBezTo>
                    <a:pt x="1129" y="122"/>
                    <a:pt x="1163" y="111"/>
                    <a:pt x="1197" y="99"/>
                  </a:cubicBezTo>
                  <a:cubicBezTo>
                    <a:pt x="1276" y="77"/>
                    <a:pt x="1355" y="54"/>
                    <a:pt x="1422" y="32"/>
                  </a:cubicBezTo>
                  <a:cubicBezTo>
                    <a:pt x="1343" y="20"/>
                    <a:pt x="1264" y="9"/>
                    <a:pt x="1197" y="9"/>
                  </a:cubicBezTo>
                  <a:cubicBezTo>
                    <a:pt x="1152" y="3"/>
                    <a:pt x="1109" y="1"/>
                    <a:pt x="10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"/>
            <p:cNvSpPr/>
            <p:nvPr/>
          </p:nvSpPr>
          <p:spPr>
            <a:xfrm>
              <a:off x="4865335" y="3450531"/>
              <a:ext cx="200257" cy="172870"/>
            </a:xfrm>
            <a:custGeom>
              <a:rect b="b" l="l" r="r" t="t"/>
              <a:pathLst>
                <a:path extrusionOk="0" h="5037" w="5835">
                  <a:moveTo>
                    <a:pt x="1" y="0"/>
                  </a:moveTo>
                  <a:lnTo>
                    <a:pt x="339" y="1546"/>
                  </a:lnTo>
                  <a:cubicBezTo>
                    <a:pt x="757" y="3160"/>
                    <a:pt x="1502" y="4288"/>
                    <a:pt x="3161" y="4886"/>
                  </a:cubicBezTo>
                  <a:cubicBezTo>
                    <a:pt x="3448" y="4988"/>
                    <a:pt x="3723" y="5037"/>
                    <a:pt x="3986" y="5037"/>
                  </a:cubicBezTo>
                  <a:cubicBezTo>
                    <a:pt x="4712" y="5037"/>
                    <a:pt x="5337" y="4664"/>
                    <a:pt x="5835" y="4017"/>
                  </a:cubicBezTo>
                  <a:cubicBezTo>
                    <a:pt x="5790" y="3329"/>
                    <a:pt x="5587" y="2675"/>
                    <a:pt x="5237" y="2088"/>
                  </a:cubicBezTo>
                  <a:cubicBezTo>
                    <a:pt x="4616" y="1117"/>
                    <a:pt x="3578" y="474"/>
                    <a:pt x="2427" y="361"/>
                  </a:cubicBezTo>
                  <a:cubicBezTo>
                    <a:pt x="2100" y="327"/>
                    <a:pt x="667" y="339"/>
                    <a:pt x="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"/>
            <p:cNvSpPr/>
            <p:nvPr/>
          </p:nvSpPr>
          <p:spPr>
            <a:xfrm>
              <a:off x="4865335" y="3450531"/>
              <a:ext cx="129592" cy="117203"/>
            </a:xfrm>
            <a:custGeom>
              <a:rect b="b" l="l" r="r" t="t"/>
              <a:pathLst>
                <a:path extrusionOk="0" h="3415" w="3776">
                  <a:moveTo>
                    <a:pt x="1" y="0"/>
                  </a:moveTo>
                  <a:lnTo>
                    <a:pt x="170" y="474"/>
                  </a:lnTo>
                  <a:cubicBezTo>
                    <a:pt x="339" y="1208"/>
                    <a:pt x="238" y="1794"/>
                    <a:pt x="622" y="2426"/>
                  </a:cubicBezTo>
                  <a:cubicBezTo>
                    <a:pt x="802" y="2754"/>
                    <a:pt x="1310" y="3103"/>
                    <a:pt x="1637" y="3306"/>
                  </a:cubicBezTo>
                  <a:cubicBezTo>
                    <a:pt x="1750" y="3382"/>
                    <a:pt x="1846" y="3415"/>
                    <a:pt x="1924" y="3415"/>
                  </a:cubicBezTo>
                  <a:cubicBezTo>
                    <a:pt x="2151" y="3415"/>
                    <a:pt x="2238" y="3140"/>
                    <a:pt x="2213" y="2821"/>
                  </a:cubicBezTo>
                  <a:lnTo>
                    <a:pt x="2213" y="2821"/>
                  </a:lnTo>
                  <a:cubicBezTo>
                    <a:pt x="2388" y="3000"/>
                    <a:pt x="2550" y="3080"/>
                    <a:pt x="2682" y="3080"/>
                  </a:cubicBezTo>
                  <a:cubicBezTo>
                    <a:pt x="2932" y="3080"/>
                    <a:pt x="3068" y="2791"/>
                    <a:pt x="2957" y="2347"/>
                  </a:cubicBezTo>
                  <a:lnTo>
                    <a:pt x="2957" y="2347"/>
                  </a:lnTo>
                  <a:cubicBezTo>
                    <a:pt x="2965" y="2348"/>
                    <a:pt x="2972" y="2348"/>
                    <a:pt x="2980" y="2348"/>
                  </a:cubicBezTo>
                  <a:cubicBezTo>
                    <a:pt x="3775" y="2348"/>
                    <a:pt x="3460" y="1139"/>
                    <a:pt x="2845" y="1095"/>
                  </a:cubicBezTo>
                  <a:cubicBezTo>
                    <a:pt x="3375" y="892"/>
                    <a:pt x="2743" y="406"/>
                    <a:pt x="2495" y="327"/>
                  </a:cubicBezTo>
                  <a:cubicBezTo>
                    <a:pt x="2309" y="270"/>
                    <a:pt x="2117" y="252"/>
                    <a:pt x="1922" y="252"/>
                  </a:cubicBezTo>
                  <a:cubicBezTo>
                    <a:pt x="1591" y="252"/>
                    <a:pt x="1254" y="304"/>
                    <a:pt x="934" y="304"/>
                  </a:cubicBezTo>
                  <a:cubicBezTo>
                    <a:pt x="593" y="304"/>
                    <a:pt x="273" y="245"/>
                    <a:pt x="1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"/>
            <p:cNvSpPr/>
            <p:nvPr/>
          </p:nvSpPr>
          <p:spPr>
            <a:xfrm>
              <a:off x="4864958" y="3448575"/>
              <a:ext cx="228914" cy="139854"/>
            </a:xfrm>
            <a:custGeom>
              <a:rect b="b" l="l" r="r" t="t"/>
              <a:pathLst>
                <a:path extrusionOk="0" h="4075" w="6670">
                  <a:moveTo>
                    <a:pt x="1" y="1"/>
                  </a:moveTo>
                  <a:lnTo>
                    <a:pt x="12" y="57"/>
                  </a:lnTo>
                  <a:cubicBezTo>
                    <a:pt x="678" y="384"/>
                    <a:pt x="2111" y="384"/>
                    <a:pt x="2438" y="418"/>
                  </a:cubicBezTo>
                  <a:cubicBezTo>
                    <a:pt x="3578" y="542"/>
                    <a:pt x="4616" y="1174"/>
                    <a:pt x="5237" y="2145"/>
                  </a:cubicBezTo>
                  <a:cubicBezTo>
                    <a:pt x="5586" y="2732"/>
                    <a:pt x="5789" y="3397"/>
                    <a:pt x="5835" y="4074"/>
                  </a:cubicBezTo>
                  <a:cubicBezTo>
                    <a:pt x="5846" y="4052"/>
                    <a:pt x="5868" y="4041"/>
                    <a:pt x="5880" y="4018"/>
                  </a:cubicBezTo>
                  <a:cubicBezTo>
                    <a:pt x="6670" y="2969"/>
                    <a:pt x="5733" y="1163"/>
                    <a:pt x="4785" y="554"/>
                  </a:cubicBezTo>
                  <a:cubicBezTo>
                    <a:pt x="4052" y="80"/>
                    <a:pt x="3262" y="68"/>
                    <a:pt x="2427" y="35"/>
                  </a:cubicBezTo>
                  <a:cubicBezTo>
                    <a:pt x="2179" y="18"/>
                    <a:pt x="1933" y="9"/>
                    <a:pt x="1689" y="9"/>
                  </a:cubicBezTo>
                  <a:cubicBezTo>
                    <a:pt x="1445" y="9"/>
                    <a:pt x="1202" y="18"/>
                    <a:pt x="960" y="35"/>
                  </a:cubicBezTo>
                  <a:cubicBezTo>
                    <a:pt x="841" y="47"/>
                    <a:pt x="721" y="54"/>
                    <a:pt x="601" y="54"/>
                  </a:cubicBezTo>
                  <a:cubicBezTo>
                    <a:pt x="400" y="54"/>
                    <a:pt x="198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"/>
            <p:cNvSpPr/>
            <p:nvPr/>
          </p:nvSpPr>
          <p:spPr>
            <a:xfrm>
              <a:off x="4875048" y="3450531"/>
              <a:ext cx="120463" cy="79416"/>
            </a:xfrm>
            <a:custGeom>
              <a:rect b="b" l="l" r="r" t="t"/>
              <a:pathLst>
                <a:path extrusionOk="0" h="2314" w="3510">
                  <a:moveTo>
                    <a:pt x="203" y="0"/>
                  </a:moveTo>
                  <a:lnTo>
                    <a:pt x="203" y="0"/>
                  </a:lnTo>
                  <a:cubicBezTo>
                    <a:pt x="158" y="11"/>
                    <a:pt x="124" y="23"/>
                    <a:pt x="90" y="57"/>
                  </a:cubicBezTo>
                  <a:cubicBezTo>
                    <a:pt x="90" y="57"/>
                    <a:pt x="82" y="73"/>
                    <a:pt x="72" y="85"/>
                  </a:cubicBezTo>
                  <a:lnTo>
                    <a:pt x="72" y="85"/>
                  </a:lnTo>
                  <a:cubicBezTo>
                    <a:pt x="59" y="73"/>
                    <a:pt x="47" y="63"/>
                    <a:pt x="34" y="57"/>
                  </a:cubicBezTo>
                  <a:cubicBezTo>
                    <a:pt x="31" y="53"/>
                    <a:pt x="28" y="52"/>
                    <a:pt x="27" y="52"/>
                  </a:cubicBezTo>
                  <a:cubicBezTo>
                    <a:pt x="23" y="52"/>
                    <a:pt x="23" y="60"/>
                    <a:pt x="23" y="68"/>
                  </a:cubicBezTo>
                  <a:cubicBezTo>
                    <a:pt x="23" y="74"/>
                    <a:pt x="28" y="74"/>
                    <a:pt x="34" y="74"/>
                  </a:cubicBezTo>
                  <a:cubicBezTo>
                    <a:pt x="40" y="74"/>
                    <a:pt x="45" y="74"/>
                    <a:pt x="45" y="79"/>
                  </a:cubicBezTo>
                  <a:cubicBezTo>
                    <a:pt x="48" y="90"/>
                    <a:pt x="52" y="95"/>
                    <a:pt x="57" y="95"/>
                  </a:cubicBezTo>
                  <a:cubicBezTo>
                    <a:pt x="62" y="95"/>
                    <a:pt x="67" y="90"/>
                    <a:pt x="72" y="85"/>
                  </a:cubicBezTo>
                  <a:lnTo>
                    <a:pt x="72" y="85"/>
                  </a:lnTo>
                  <a:cubicBezTo>
                    <a:pt x="73" y="85"/>
                    <a:pt x="73" y="86"/>
                    <a:pt x="74" y="86"/>
                  </a:cubicBezTo>
                  <a:lnTo>
                    <a:pt x="74" y="86"/>
                  </a:lnTo>
                  <a:cubicBezTo>
                    <a:pt x="90" y="76"/>
                    <a:pt x="102" y="68"/>
                    <a:pt x="102" y="68"/>
                  </a:cubicBezTo>
                  <a:cubicBezTo>
                    <a:pt x="135" y="45"/>
                    <a:pt x="169" y="23"/>
                    <a:pt x="203" y="0"/>
                  </a:cubicBezTo>
                  <a:close/>
                  <a:moveTo>
                    <a:pt x="74" y="86"/>
                  </a:moveTo>
                  <a:cubicBezTo>
                    <a:pt x="62" y="93"/>
                    <a:pt x="49" y="102"/>
                    <a:pt x="36" y="109"/>
                  </a:cubicBezTo>
                  <a:lnTo>
                    <a:pt x="36" y="109"/>
                  </a:lnTo>
                  <a:cubicBezTo>
                    <a:pt x="31" y="104"/>
                    <a:pt x="26" y="98"/>
                    <a:pt x="23" y="90"/>
                  </a:cubicBezTo>
                  <a:cubicBezTo>
                    <a:pt x="19" y="89"/>
                    <a:pt x="17" y="88"/>
                    <a:pt x="14" y="88"/>
                  </a:cubicBezTo>
                  <a:cubicBezTo>
                    <a:pt x="0" y="88"/>
                    <a:pt x="0" y="115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6" y="126"/>
                    <a:pt x="20" y="118"/>
                    <a:pt x="36" y="109"/>
                  </a:cubicBezTo>
                  <a:lnTo>
                    <a:pt x="36" y="109"/>
                  </a:lnTo>
                  <a:cubicBezTo>
                    <a:pt x="48" y="121"/>
                    <a:pt x="64" y="131"/>
                    <a:pt x="79" y="147"/>
                  </a:cubicBezTo>
                  <a:cubicBezTo>
                    <a:pt x="124" y="192"/>
                    <a:pt x="181" y="237"/>
                    <a:pt x="237" y="282"/>
                  </a:cubicBezTo>
                  <a:cubicBezTo>
                    <a:pt x="305" y="339"/>
                    <a:pt x="384" y="395"/>
                    <a:pt x="474" y="440"/>
                  </a:cubicBezTo>
                  <a:cubicBezTo>
                    <a:pt x="677" y="553"/>
                    <a:pt x="892" y="643"/>
                    <a:pt x="1106" y="722"/>
                  </a:cubicBezTo>
                  <a:cubicBezTo>
                    <a:pt x="1354" y="813"/>
                    <a:pt x="1614" y="892"/>
                    <a:pt x="1851" y="982"/>
                  </a:cubicBezTo>
                  <a:cubicBezTo>
                    <a:pt x="1975" y="1027"/>
                    <a:pt x="2099" y="1083"/>
                    <a:pt x="2212" y="1151"/>
                  </a:cubicBezTo>
                  <a:cubicBezTo>
                    <a:pt x="2336" y="1208"/>
                    <a:pt x="2437" y="1275"/>
                    <a:pt x="2550" y="1332"/>
                  </a:cubicBezTo>
                  <a:cubicBezTo>
                    <a:pt x="2742" y="1445"/>
                    <a:pt x="2934" y="1569"/>
                    <a:pt x="3103" y="1727"/>
                  </a:cubicBezTo>
                  <a:cubicBezTo>
                    <a:pt x="3171" y="1783"/>
                    <a:pt x="3227" y="1851"/>
                    <a:pt x="3284" y="1919"/>
                  </a:cubicBezTo>
                  <a:cubicBezTo>
                    <a:pt x="3340" y="1986"/>
                    <a:pt x="3340" y="2065"/>
                    <a:pt x="3374" y="2110"/>
                  </a:cubicBezTo>
                  <a:cubicBezTo>
                    <a:pt x="3408" y="2155"/>
                    <a:pt x="3340" y="2246"/>
                    <a:pt x="3363" y="2268"/>
                  </a:cubicBezTo>
                  <a:lnTo>
                    <a:pt x="3385" y="2313"/>
                  </a:lnTo>
                  <a:cubicBezTo>
                    <a:pt x="3385" y="2313"/>
                    <a:pt x="3464" y="2257"/>
                    <a:pt x="3453" y="2223"/>
                  </a:cubicBezTo>
                  <a:cubicBezTo>
                    <a:pt x="3442" y="2178"/>
                    <a:pt x="3509" y="2099"/>
                    <a:pt x="3487" y="2043"/>
                  </a:cubicBezTo>
                  <a:cubicBezTo>
                    <a:pt x="3453" y="1975"/>
                    <a:pt x="3408" y="1919"/>
                    <a:pt x="3374" y="1862"/>
                  </a:cubicBezTo>
                  <a:cubicBezTo>
                    <a:pt x="3318" y="1783"/>
                    <a:pt x="3261" y="1704"/>
                    <a:pt x="3194" y="1636"/>
                  </a:cubicBezTo>
                  <a:cubicBezTo>
                    <a:pt x="3024" y="1478"/>
                    <a:pt x="2832" y="1332"/>
                    <a:pt x="2641" y="1208"/>
                  </a:cubicBezTo>
                  <a:cubicBezTo>
                    <a:pt x="2528" y="1129"/>
                    <a:pt x="2415" y="1072"/>
                    <a:pt x="2291" y="1004"/>
                  </a:cubicBezTo>
                  <a:cubicBezTo>
                    <a:pt x="2178" y="937"/>
                    <a:pt x="2043" y="880"/>
                    <a:pt x="1918" y="835"/>
                  </a:cubicBezTo>
                  <a:cubicBezTo>
                    <a:pt x="1659" y="734"/>
                    <a:pt x="1399" y="655"/>
                    <a:pt x="1162" y="587"/>
                  </a:cubicBezTo>
                  <a:cubicBezTo>
                    <a:pt x="1038" y="553"/>
                    <a:pt x="914" y="508"/>
                    <a:pt x="813" y="474"/>
                  </a:cubicBezTo>
                  <a:cubicBezTo>
                    <a:pt x="700" y="440"/>
                    <a:pt x="598" y="395"/>
                    <a:pt x="508" y="350"/>
                  </a:cubicBezTo>
                  <a:cubicBezTo>
                    <a:pt x="429" y="316"/>
                    <a:pt x="350" y="271"/>
                    <a:pt x="271" y="226"/>
                  </a:cubicBezTo>
                  <a:cubicBezTo>
                    <a:pt x="214" y="192"/>
                    <a:pt x="147" y="158"/>
                    <a:pt x="102" y="113"/>
                  </a:cubicBezTo>
                  <a:cubicBezTo>
                    <a:pt x="92" y="104"/>
                    <a:pt x="83" y="94"/>
                    <a:pt x="74" y="86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"/>
            <p:cNvSpPr/>
            <p:nvPr/>
          </p:nvSpPr>
          <p:spPr>
            <a:xfrm>
              <a:off x="4880059" y="3459420"/>
              <a:ext cx="59305" cy="54637"/>
            </a:xfrm>
            <a:custGeom>
              <a:rect b="b" l="l" r="r" t="t"/>
              <a:pathLst>
                <a:path extrusionOk="0" h="1592" w="1728">
                  <a:moveTo>
                    <a:pt x="1" y="1"/>
                  </a:moveTo>
                  <a:lnTo>
                    <a:pt x="57" y="80"/>
                  </a:lnTo>
                  <a:cubicBezTo>
                    <a:pt x="102" y="136"/>
                    <a:pt x="159" y="215"/>
                    <a:pt x="238" y="283"/>
                  </a:cubicBezTo>
                  <a:cubicBezTo>
                    <a:pt x="317" y="362"/>
                    <a:pt x="418" y="463"/>
                    <a:pt x="520" y="554"/>
                  </a:cubicBezTo>
                  <a:cubicBezTo>
                    <a:pt x="633" y="633"/>
                    <a:pt x="746" y="723"/>
                    <a:pt x="870" y="813"/>
                  </a:cubicBezTo>
                  <a:cubicBezTo>
                    <a:pt x="982" y="903"/>
                    <a:pt x="1107" y="994"/>
                    <a:pt x="1208" y="1084"/>
                  </a:cubicBezTo>
                  <a:cubicBezTo>
                    <a:pt x="1253" y="1118"/>
                    <a:pt x="1310" y="1163"/>
                    <a:pt x="1355" y="1208"/>
                  </a:cubicBezTo>
                  <a:lnTo>
                    <a:pt x="1490" y="1321"/>
                  </a:lnTo>
                  <a:cubicBezTo>
                    <a:pt x="1524" y="1355"/>
                    <a:pt x="1558" y="1389"/>
                    <a:pt x="1592" y="1434"/>
                  </a:cubicBezTo>
                  <a:cubicBezTo>
                    <a:pt x="1626" y="1456"/>
                    <a:pt x="1648" y="1490"/>
                    <a:pt x="1671" y="1513"/>
                  </a:cubicBezTo>
                  <a:cubicBezTo>
                    <a:pt x="1691" y="1533"/>
                    <a:pt x="1711" y="1553"/>
                    <a:pt x="1723" y="1580"/>
                  </a:cubicBezTo>
                  <a:lnTo>
                    <a:pt x="1723" y="1580"/>
                  </a:lnTo>
                  <a:cubicBezTo>
                    <a:pt x="1717" y="1566"/>
                    <a:pt x="1704" y="1538"/>
                    <a:pt x="1682" y="1502"/>
                  </a:cubicBezTo>
                  <a:cubicBezTo>
                    <a:pt x="1671" y="1468"/>
                    <a:pt x="1648" y="1434"/>
                    <a:pt x="1637" y="1400"/>
                  </a:cubicBezTo>
                  <a:cubicBezTo>
                    <a:pt x="1614" y="1344"/>
                    <a:pt x="1592" y="1298"/>
                    <a:pt x="1558" y="1253"/>
                  </a:cubicBezTo>
                  <a:cubicBezTo>
                    <a:pt x="1479" y="1152"/>
                    <a:pt x="1400" y="1061"/>
                    <a:pt x="1298" y="971"/>
                  </a:cubicBezTo>
                  <a:cubicBezTo>
                    <a:pt x="1253" y="926"/>
                    <a:pt x="1197" y="870"/>
                    <a:pt x="1140" y="824"/>
                  </a:cubicBezTo>
                  <a:lnTo>
                    <a:pt x="971" y="689"/>
                  </a:lnTo>
                  <a:cubicBezTo>
                    <a:pt x="847" y="599"/>
                    <a:pt x="723" y="509"/>
                    <a:pt x="610" y="430"/>
                  </a:cubicBezTo>
                  <a:lnTo>
                    <a:pt x="305" y="215"/>
                  </a:lnTo>
                  <a:cubicBezTo>
                    <a:pt x="215" y="147"/>
                    <a:pt x="136" y="91"/>
                    <a:pt x="80" y="57"/>
                  </a:cubicBezTo>
                  <a:lnTo>
                    <a:pt x="1" y="1"/>
                  </a:lnTo>
                  <a:close/>
                  <a:moveTo>
                    <a:pt x="1723" y="1580"/>
                  </a:moveTo>
                  <a:cubicBezTo>
                    <a:pt x="1726" y="1588"/>
                    <a:pt x="1727" y="1592"/>
                    <a:pt x="1727" y="1592"/>
                  </a:cubicBezTo>
                  <a:lnTo>
                    <a:pt x="1727" y="1592"/>
                  </a:lnTo>
                  <a:cubicBezTo>
                    <a:pt x="1726" y="1588"/>
                    <a:pt x="1724" y="1584"/>
                    <a:pt x="1723" y="158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"/>
            <p:cNvSpPr/>
            <p:nvPr/>
          </p:nvSpPr>
          <p:spPr>
            <a:xfrm>
              <a:off x="4880471" y="3463298"/>
              <a:ext cx="50759" cy="62771"/>
            </a:xfrm>
            <a:custGeom>
              <a:rect b="b" l="l" r="r" t="t"/>
              <a:pathLst>
                <a:path extrusionOk="0" h="1829" w="1479">
                  <a:moveTo>
                    <a:pt x="0" y="1"/>
                  </a:moveTo>
                  <a:cubicBezTo>
                    <a:pt x="0" y="1"/>
                    <a:pt x="79" y="125"/>
                    <a:pt x="214" y="305"/>
                  </a:cubicBezTo>
                  <a:cubicBezTo>
                    <a:pt x="248" y="350"/>
                    <a:pt x="282" y="396"/>
                    <a:pt x="327" y="452"/>
                  </a:cubicBezTo>
                  <a:cubicBezTo>
                    <a:pt x="372" y="497"/>
                    <a:pt x="406" y="554"/>
                    <a:pt x="440" y="599"/>
                  </a:cubicBezTo>
                  <a:cubicBezTo>
                    <a:pt x="530" y="711"/>
                    <a:pt x="621" y="813"/>
                    <a:pt x="711" y="937"/>
                  </a:cubicBezTo>
                  <a:cubicBezTo>
                    <a:pt x="801" y="1050"/>
                    <a:pt x="903" y="1163"/>
                    <a:pt x="982" y="1264"/>
                  </a:cubicBezTo>
                  <a:cubicBezTo>
                    <a:pt x="1072" y="1366"/>
                    <a:pt x="1151" y="1468"/>
                    <a:pt x="1230" y="1547"/>
                  </a:cubicBezTo>
                  <a:cubicBezTo>
                    <a:pt x="1365" y="1716"/>
                    <a:pt x="1478" y="1829"/>
                    <a:pt x="1478" y="1829"/>
                  </a:cubicBezTo>
                  <a:cubicBezTo>
                    <a:pt x="1478" y="1829"/>
                    <a:pt x="1411" y="1693"/>
                    <a:pt x="1309" y="1501"/>
                  </a:cubicBezTo>
                  <a:cubicBezTo>
                    <a:pt x="1162" y="1264"/>
                    <a:pt x="1016" y="1039"/>
                    <a:pt x="846" y="824"/>
                  </a:cubicBezTo>
                  <a:cubicBezTo>
                    <a:pt x="745" y="711"/>
                    <a:pt x="643" y="610"/>
                    <a:pt x="553" y="497"/>
                  </a:cubicBezTo>
                  <a:cubicBezTo>
                    <a:pt x="474" y="407"/>
                    <a:pt x="384" y="317"/>
                    <a:pt x="282" y="238"/>
                  </a:cubicBezTo>
                  <a:cubicBezTo>
                    <a:pt x="124" y="9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"/>
            <p:cNvSpPr/>
            <p:nvPr/>
          </p:nvSpPr>
          <p:spPr>
            <a:xfrm>
              <a:off x="4720505" y="3447819"/>
              <a:ext cx="163089" cy="206126"/>
            </a:xfrm>
            <a:custGeom>
              <a:rect b="b" l="l" r="r" t="t"/>
              <a:pathLst>
                <a:path extrusionOk="0" h="6006" w="4752">
                  <a:moveTo>
                    <a:pt x="4334" y="0"/>
                  </a:moveTo>
                  <a:cubicBezTo>
                    <a:pt x="3668" y="790"/>
                    <a:pt x="3386" y="880"/>
                    <a:pt x="2551" y="1354"/>
                  </a:cubicBezTo>
                  <a:cubicBezTo>
                    <a:pt x="2269" y="1512"/>
                    <a:pt x="1592" y="1659"/>
                    <a:pt x="1332" y="1828"/>
                  </a:cubicBezTo>
                  <a:cubicBezTo>
                    <a:pt x="1073" y="1964"/>
                    <a:pt x="971" y="2122"/>
                    <a:pt x="757" y="2325"/>
                  </a:cubicBezTo>
                  <a:cubicBezTo>
                    <a:pt x="1" y="3070"/>
                    <a:pt x="114" y="4424"/>
                    <a:pt x="429" y="5315"/>
                  </a:cubicBezTo>
                  <a:cubicBezTo>
                    <a:pt x="508" y="5541"/>
                    <a:pt x="610" y="5755"/>
                    <a:pt x="734" y="5958"/>
                  </a:cubicBezTo>
                  <a:cubicBezTo>
                    <a:pt x="989" y="5987"/>
                    <a:pt x="1241" y="6006"/>
                    <a:pt x="1488" y="6006"/>
                  </a:cubicBezTo>
                  <a:cubicBezTo>
                    <a:pt x="2402" y="6006"/>
                    <a:pt x="3242" y="5751"/>
                    <a:pt x="3837" y="4819"/>
                  </a:cubicBezTo>
                  <a:cubicBezTo>
                    <a:pt x="4323" y="4029"/>
                    <a:pt x="4537" y="3589"/>
                    <a:pt x="4593" y="2686"/>
                  </a:cubicBezTo>
                  <a:cubicBezTo>
                    <a:pt x="4627" y="2155"/>
                    <a:pt x="4751" y="914"/>
                    <a:pt x="4492" y="203"/>
                  </a:cubicBezTo>
                  <a:cubicBezTo>
                    <a:pt x="4435" y="136"/>
                    <a:pt x="4390" y="68"/>
                    <a:pt x="433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"/>
            <p:cNvSpPr/>
            <p:nvPr/>
          </p:nvSpPr>
          <p:spPr>
            <a:xfrm>
              <a:off x="4864203" y="3429218"/>
              <a:ext cx="3123" cy="5079"/>
            </a:xfrm>
            <a:custGeom>
              <a:rect b="b" l="l" r="r" t="t"/>
              <a:pathLst>
                <a:path extrusionOk="0" h="148" w="91">
                  <a:moveTo>
                    <a:pt x="90" y="1"/>
                  </a:moveTo>
                  <a:lnTo>
                    <a:pt x="0" y="80"/>
                  </a:lnTo>
                  <a:cubicBezTo>
                    <a:pt x="34" y="102"/>
                    <a:pt x="57" y="125"/>
                    <a:pt x="79" y="147"/>
                  </a:cubicBezTo>
                  <a:cubicBezTo>
                    <a:pt x="79" y="102"/>
                    <a:pt x="90" y="57"/>
                    <a:pt x="9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"/>
            <p:cNvSpPr/>
            <p:nvPr/>
          </p:nvSpPr>
          <p:spPr>
            <a:xfrm>
              <a:off x="4776275" y="3447819"/>
              <a:ext cx="107319" cy="145277"/>
            </a:xfrm>
            <a:custGeom>
              <a:rect b="b" l="l" r="r" t="t"/>
              <a:pathLst>
                <a:path extrusionOk="0" h="4233" w="3127">
                  <a:moveTo>
                    <a:pt x="2709" y="0"/>
                  </a:moveTo>
                  <a:cubicBezTo>
                    <a:pt x="2043" y="790"/>
                    <a:pt x="1761" y="880"/>
                    <a:pt x="926" y="1354"/>
                  </a:cubicBezTo>
                  <a:cubicBezTo>
                    <a:pt x="757" y="1433"/>
                    <a:pt x="587" y="1501"/>
                    <a:pt x="418" y="1557"/>
                  </a:cubicBezTo>
                  <a:cubicBezTo>
                    <a:pt x="271" y="1648"/>
                    <a:pt x="170" y="1794"/>
                    <a:pt x="113" y="1964"/>
                  </a:cubicBezTo>
                  <a:cubicBezTo>
                    <a:pt x="68" y="2302"/>
                    <a:pt x="396" y="2268"/>
                    <a:pt x="655" y="2302"/>
                  </a:cubicBezTo>
                  <a:cubicBezTo>
                    <a:pt x="497" y="2539"/>
                    <a:pt x="1" y="2945"/>
                    <a:pt x="125" y="3273"/>
                  </a:cubicBezTo>
                  <a:cubicBezTo>
                    <a:pt x="171" y="3411"/>
                    <a:pt x="281" y="3455"/>
                    <a:pt x="411" y="3455"/>
                  </a:cubicBezTo>
                  <a:cubicBezTo>
                    <a:pt x="600" y="3455"/>
                    <a:pt x="831" y="3362"/>
                    <a:pt x="971" y="3329"/>
                  </a:cubicBezTo>
                  <a:lnTo>
                    <a:pt x="971" y="3329"/>
                  </a:lnTo>
                  <a:cubicBezTo>
                    <a:pt x="1016" y="3521"/>
                    <a:pt x="960" y="4017"/>
                    <a:pt x="1152" y="4153"/>
                  </a:cubicBezTo>
                  <a:cubicBezTo>
                    <a:pt x="1198" y="4182"/>
                    <a:pt x="1240" y="4195"/>
                    <a:pt x="1279" y="4195"/>
                  </a:cubicBezTo>
                  <a:cubicBezTo>
                    <a:pt x="1451" y="4195"/>
                    <a:pt x="1567" y="3954"/>
                    <a:pt x="1705" y="3826"/>
                  </a:cubicBezTo>
                  <a:cubicBezTo>
                    <a:pt x="1735" y="4074"/>
                    <a:pt x="1820" y="4233"/>
                    <a:pt x="1978" y="4233"/>
                  </a:cubicBezTo>
                  <a:cubicBezTo>
                    <a:pt x="2057" y="4233"/>
                    <a:pt x="2153" y="4194"/>
                    <a:pt x="2269" y="4108"/>
                  </a:cubicBezTo>
                  <a:cubicBezTo>
                    <a:pt x="2517" y="3916"/>
                    <a:pt x="2720" y="3668"/>
                    <a:pt x="2867" y="3374"/>
                  </a:cubicBezTo>
                  <a:cubicBezTo>
                    <a:pt x="2923" y="3148"/>
                    <a:pt x="2957" y="2923"/>
                    <a:pt x="2968" y="2686"/>
                  </a:cubicBezTo>
                  <a:cubicBezTo>
                    <a:pt x="3002" y="2155"/>
                    <a:pt x="3126" y="914"/>
                    <a:pt x="2867" y="203"/>
                  </a:cubicBezTo>
                  <a:cubicBezTo>
                    <a:pt x="2810" y="136"/>
                    <a:pt x="2765" y="68"/>
                    <a:pt x="270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"/>
            <p:cNvSpPr/>
            <p:nvPr/>
          </p:nvSpPr>
          <p:spPr>
            <a:xfrm>
              <a:off x="4745696" y="3454786"/>
              <a:ext cx="156465" cy="227610"/>
            </a:xfrm>
            <a:custGeom>
              <a:rect b="b" l="l" r="r" t="t"/>
              <a:pathLst>
                <a:path extrusionOk="0" h="6632" w="4559">
                  <a:moveTo>
                    <a:pt x="3758" y="0"/>
                  </a:moveTo>
                  <a:lnTo>
                    <a:pt x="3758" y="0"/>
                  </a:lnTo>
                  <a:cubicBezTo>
                    <a:pt x="4017" y="711"/>
                    <a:pt x="3893" y="1952"/>
                    <a:pt x="3859" y="2483"/>
                  </a:cubicBezTo>
                  <a:cubicBezTo>
                    <a:pt x="3803" y="3386"/>
                    <a:pt x="3577" y="3826"/>
                    <a:pt x="3103" y="4616"/>
                  </a:cubicBezTo>
                  <a:cubicBezTo>
                    <a:pt x="2508" y="5548"/>
                    <a:pt x="1668" y="5803"/>
                    <a:pt x="754" y="5803"/>
                  </a:cubicBezTo>
                  <a:cubicBezTo>
                    <a:pt x="507" y="5803"/>
                    <a:pt x="255" y="5784"/>
                    <a:pt x="0" y="5755"/>
                  </a:cubicBezTo>
                  <a:lnTo>
                    <a:pt x="0" y="5755"/>
                  </a:lnTo>
                  <a:cubicBezTo>
                    <a:pt x="364" y="6336"/>
                    <a:pt x="880" y="6632"/>
                    <a:pt x="1476" y="6632"/>
                  </a:cubicBezTo>
                  <a:cubicBezTo>
                    <a:pt x="1933" y="6632"/>
                    <a:pt x="2437" y="6458"/>
                    <a:pt x="2957" y="6105"/>
                  </a:cubicBezTo>
                  <a:cubicBezTo>
                    <a:pt x="4277" y="5202"/>
                    <a:pt x="4559" y="4142"/>
                    <a:pt x="4435" y="2381"/>
                  </a:cubicBezTo>
                  <a:cubicBezTo>
                    <a:pt x="4424" y="2223"/>
                    <a:pt x="4412" y="97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"/>
            <p:cNvSpPr/>
            <p:nvPr/>
          </p:nvSpPr>
          <p:spPr>
            <a:xfrm>
              <a:off x="4832834" y="3466387"/>
              <a:ext cx="36414" cy="110819"/>
            </a:xfrm>
            <a:custGeom>
              <a:rect b="b" l="l" r="r" t="t"/>
              <a:pathLst>
                <a:path extrusionOk="0" h="3229" w="1061">
                  <a:moveTo>
                    <a:pt x="1038" y="1"/>
                  </a:moveTo>
                  <a:cubicBezTo>
                    <a:pt x="1038" y="1"/>
                    <a:pt x="1027" y="57"/>
                    <a:pt x="1016" y="148"/>
                  </a:cubicBezTo>
                  <a:cubicBezTo>
                    <a:pt x="1004" y="238"/>
                    <a:pt x="993" y="373"/>
                    <a:pt x="959" y="531"/>
                  </a:cubicBezTo>
                  <a:cubicBezTo>
                    <a:pt x="948" y="610"/>
                    <a:pt x="937" y="700"/>
                    <a:pt x="914" y="791"/>
                  </a:cubicBezTo>
                  <a:cubicBezTo>
                    <a:pt x="903" y="881"/>
                    <a:pt x="880" y="971"/>
                    <a:pt x="858" y="1073"/>
                  </a:cubicBezTo>
                  <a:cubicBezTo>
                    <a:pt x="835" y="1174"/>
                    <a:pt x="813" y="1276"/>
                    <a:pt x="790" y="1366"/>
                  </a:cubicBezTo>
                  <a:cubicBezTo>
                    <a:pt x="756" y="1468"/>
                    <a:pt x="734" y="1581"/>
                    <a:pt x="700" y="1682"/>
                  </a:cubicBezTo>
                  <a:cubicBezTo>
                    <a:pt x="666" y="1772"/>
                    <a:pt x="632" y="1874"/>
                    <a:pt x="598" y="1976"/>
                  </a:cubicBezTo>
                  <a:cubicBezTo>
                    <a:pt x="564" y="2077"/>
                    <a:pt x="530" y="2167"/>
                    <a:pt x="485" y="2258"/>
                  </a:cubicBezTo>
                  <a:cubicBezTo>
                    <a:pt x="451" y="2348"/>
                    <a:pt x="418" y="2438"/>
                    <a:pt x="372" y="2517"/>
                  </a:cubicBezTo>
                  <a:lnTo>
                    <a:pt x="260" y="2754"/>
                  </a:lnTo>
                  <a:cubicBezTo>
                    <a:pt x="192" y="2901"/>
                    <a:pt x="113" y="3014"/>
                    <a:pt x="68" y="3093"/>
                  </a:cubicBezTo>
                  <a:lnTo>
                    <a:pt x="0" y="3228"/>
                  </a:lnTo>
                  <a:cubicBezTo>
                    <a:pt x="0" y="3228"/>
                    <a:pt x="34" y="3183"/>
                    <a:pt x="102" y="3115"/>
                  </a:cubicBezTo>
                  <a:cubicBezTo>
                    <a:pt x="124" y="3070"/>
                    <a:pt x="169" y="3025"/>
                    <a:pt x="203" y="2980"/>
                  </a:cubicBezTo>
                  <a:cubicBezTo>
                    <a:pt x="260" y="2923"/>
                    <a:pt x="305" y="2867"/>
                    <a:pt x="339" y="2799"/>
                  </a:cubicBezTo>
                  <a:lnTo>
                    <a:pt x="485" y="2574"/>
                  </a:lnTo>
                  <a:cubicBezTo>
                    <a:pt x="530" y="2495"/>
                    <a:pt x="587" y="2404"/>
                    <a:pt x="621" y="2314"/>
                  </a:cubicBezTo>
                  <a:cubicBezTo>
                    <a:pt x="677" y="2224"/>
                    <a:pt x="722" y="2122"/>
                    <a:pt x="756" y="2032"/>
                  </a:cubicBezTo>
                  <a:cubicBezTo>
                    <a:pt x="790" y="1930"/>
                    <a:pt x="835" y="1829"/>
                    <a:pt x="869" y="1716"/>
                  </a:cubicBezTo>
                  <a:cubicBezTo>
                    <a:pt x="892" y="1614"/>
                    <a:pt x="914" y="1513"/>
                    <a:pt x="948" y="1400"/>
                  </a:cubicBezTo>
                  <a:cubicBezTo>
                    <a:pt x="971" y="1299"/>
                    <a:pt x="993" y="1197"/>
                    <a:pt x="1004" y="1095"/>
                  </a:cubicBezTo>
                  <a:cubicBezTo>
                    <a:pt x="1016" y="994"/>
                    <a:pt x="1038" y="904"/>
                    <a:pt x="1050" y="802"/>
                  </a:cubicBezTo>
                  <a:cubicBezTo>
                    <a:pt x="1050" y="712"/>
                    <a:pt x="1061" y="621"/>
                    <a:pt x="1061" y="542"/>
                  </a:cubicBezTo>
                  <a:cubicBezTo>
                    <a:pt x="1061" y="464"/>
                    <a:pt x="1061" y="385"/>
                    <a:pt x="1061" y="317"/>
                  </a:cubicBezTo>
                  <a:cubicBezTo>
                    <a:pt x="1050" y="249"/>
                    <a:pt x="1050" y="193"/>
                    <a:pt x="1050" y="148"/>
                  </a:cubicBezTo>
                  <a:cubicBezTo>
                    <a:pt x="1038" y="57"/>
                    <a:pt x="1038" y="1"/>
                    <a:pt x="103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"/>
            <p:cNvSpPr/>
            <p:nvPr/>
          </p:nvSpPr>
          <p:spPr>
            <a:xfrm>
              <a:off x="4792165" y="3453242"/>
              <a:ext cx="78627" cy="128220"/>
            </a:xfrm>
            <a:custGeom>
              <a:rect b="b" l="l" r="r" t="t"/>
              <a:pathLst>
                <a:path extrusionOk="0" h="3736" w="2291">
                  <a:moveTo>
                    <a:pt x="2291" y="0"/>
                  </a:moveTo>
                  <a:cubicBezTo>
                    <a:pt x="2291" y="0"/>
                    <a:pt x="2246" y="68"/>
                    <a:pt x="2212" y="192"/>
                  </a:cubicBezTo>
                  <a:cubicBezTo>
                    <a:pt x="2178" y="305"/>
                    <a:pt x="2110" y="474"/>
                    <a:pt x="2043" y="666"/>
                  </a:cubicBezTo>
                  <a:cubicBezTo>
                    <a:pt x="1964" y="858"/>
                    <a:pt x="1873" y="1072"/>
                    <a:pt x="1761" y="1309"/>
                  </a:cubicBezTo>
                  <a:cubicBezTo>
                    <a:pt x="1704" y="1422"/>
                    <a:pt x="1636" y="1546"/>
                    <a:pt x="1580" y="1670"/>
                  </a:cubicBezTo>
                  <a:cubicBezTo>
                    <a:pt x="1524" y="1783"/>
                    <a:pt x="1456" y="1907"/>
                    <a:pt x="1377" y="2031"/>
                  </a:cubicBezTo>
                  <a:cubicBezTo>
                    <a:pt x="1309" y="2144"/>
                    <a:pt x="1242" y="2268"/>
                    <a:pt x="1163" y="2381"/>
                  </a:cubicBezTo>
                  <a:cubicBezTo>
                    <a:pt x="1095" y="2494"/>
                    <a:pt x="1027" y="2607"/>
                    <a:pt x="948" y="2708"/>
                  </a:cubicBezTo>
                  <a:cubicBezTo>
                    <a:pt x="858" y="2821"/>
                    <a:pt x="801" y="2923"/>
                    <a:pt x="722" y="3013"/>
                  </a:cubicBezTo>
                  <a:cubicBezTo>
                    <a:pt x="643" y="3103"/>
                    <a:pt x="564" y="3194"/>
                    <a:pt x="497" y="3261"/>
                  </a:cubicBezTo>
                  <a:cubicBezTo>
                    <a:pt x="429" y="3340"/>
                    <a:pt x="361" y="3408"/>
                    <a:pt x="305" y="3464"/>
                  </a:cubicBezTo>
                  <a:cubicBezTo>
                    <a:pt x="249" y="3521"/>
                    <a:pt x="192" y="3577"/>
                    <a:pt x="147" y="3611"/>
                  </a:cubicBezTo>
                  <a:lnTo>
                    <a:pt x="0" y="3735"/>
                  </a:lnTo>
                  <a:cubicBezTo>
                    <a:pt x="0" y="3735"/>
                    <a:pt x="68" y="3701"/>
                    <a:pt x="170" y="3634"/>
                  </a:cubicBezTo>
                  <a:cubicBezTo>
                    <a:pt x="226" y="3600"/>
                    <a:pt x="294" y="3555"/>
                    <a:pt x="350" y="3510"/>
                  </a:cubicBezTo>
                  <a:cubicBezTo>
                    <a:pt x="429" y="3453"/>
                    <a:pt x="497" y="3397"/>
                    <a:pt x="576" y="3329"/>
                  </a:cubicBezTo>
                  <a:cubicBezTo>
                    <a:pt x="655" y="3261"/>
                    <a:pt x="734" y="3182"/>
                    <a:pt x="813" y="3092"/>
                  </a:cubicBezTo>
                  <a:cubicBezTo>
                    <a:pt x="892" y="3002"/>
                    <a:pt x="982" y="2900"/>
                    <a:pt x="1061" y="2799"/>
                  </a:cubicBezTo>
                  <a:cubicBezTo>
                    <a:pt x="1140" y="2697"/>
                    <a:pt x="1219" y="2584"/>
                    <a:pt x="1309" y="2471"/>
                  </a:cubicBezTo>
                  <a:cubicBezTo>
                    <a:pt x="1388" y="2359"/>
                    <a:pt x="1467" y="2234"/>
                    <a:pt x="1535" y="2110"/>
                  </a:cubicBezTo>
                  <a:cubicBezTo>
                    <a:pt x="1591" y="1986"/>
                    <a:pt x="1659" y="1862"/>
                    <a:pt x="1727" y="1738"/>
                  </a:cubicBezTo>
                  <a:cubicBezTo>
                    <a:pt x="1794" y="1614"/>
                    <a:pt x="1840" y="1490"/>
                    <a:pt x="1896" y="1377"/>
                  </a:cubicBezTo>
                  <a:cubicBezTo>
                    <a:pt x="1952" y="1253"/>
                    <a:pt x="1998" y="1129"/>
                    <a:pt x="2031" y="1016"/>
                  </a:cubicBezTo>
                  <a:cubicBezTo>
                    <a:pt x="2077" y="903"/>
                    <a:pt x="2110" y="790"/>
                    <a:pt x="2144" y="689"/>
                  </a:cubicBezTo>
                  <a:cubicBezTo>
                    <a:pt x="2167" y="598"/>
                    <a:pt x="2189" y="508"/>
                    <a:pt x="2212" y="406"/>
                  </a:cubicBezTo>
                  <a:cubicBezTo>
                    <a:pt x="2235" y="327"/>
                    <a:pt x="2246" y="248"/>
                    <a:pt x="2257" y="192"/>
                  </a:cubicBezTo>
                  <a:cubicBezTo>
                    <a:pt x="2280" y="68"/>
                    <a:pt x="2291" y="0"/>
                    <a:pt x="229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"/>
            <p:cNvSpPr/>
            <p:nvPr/>
          </p:nvSpPr>
          <p:spPr>
            <a:xfrm>
              <a:off x="4806889" y="3453242"/>
              <a:ext cx="62771" cy="86383"/>
            </a:xfrm>
            <a:custGeom>
              <a:rect b="b" l="l" r="r" t="t"/>
              <a:pathLst>
                <a:path extrusionOk="0" h="2517" w="1829">
                  <a:moveTo>
                    <a:pt x="1828" y="0"/>
                  </a:moveTo>
                  <a:cubicBezTo>
                    <a:pt x="1828" y="0"/>
                    <a:pt x="1794" y="34"/>
                    <a:pt x="1749" y="102"/>
                  </a:cubicBezTo>
                  <a:lnTo>
                    <a:pt x="1670" y="237"/>
                  </a:lnTo>
                  <a:cubicBezTo>
                    <a:pt x="1636" y="294"/>
                    <a:pt x="1602" y="350"/>
                    <a:pt x="1557" y="406"/>
                  </a:cubicBezTo>
                  <a:cubicBezTo>
                    <a:pt x="1523" y="463"/>
                    <a:pt x="1478" y="542"/>
                    <a:pt x="1433" y="610"/>
                  </a:cubicBezTo>
                  <a:cubicBezTo>
                    <a:pt x="1388" y="677"/>
                    <a:pt x="1343" y="756"/>
                    <a:pt x="1286" y="824"/>
                  </a:cubicBezTo>
                  <a:cubicBezTo>
                    <a:pt x="1196" y="982"/>
                    <a:pt x="1083" y="1140"/>
                    <a:pt x="970" y="1309"/>
                  </a:cubicBezTo>
                  <a:cubicBezTo>
                    <a:pt x="914" y="1388"/>
                    <a:pt x="858" y="1456"/>
                    <a:pt x="801" y="1535"/>
                  </a:cubicBezTo>
                  <a:cubicBezTo>
                    <a:pt x="745" y="1614"/>
                    <a:pt x="688" y="1693"/>
                    <a:pt x="643" y="1761"/>
                  </a:cubicBezTo>
                  <a:cubicBezTo>
                    <a:pt x="587" y="1840"/>
                    <a:pt x="530" y="1919"/>
                    <a:pt x="485" y="1975"/>
                  </a:cubicBezTo>
                  <a:cubicBezTo>
                    <a:pt x="429" y="2043"/>
                    <a:pt x="384" y="2099"/>
                    <a:pt x="339" y="2155"/>
                  </a:cubicBezTo>
                  <a:cubicBezTo>
                    <a:pt x="282" y="2212"/>
                    <a:pt x="248" y="2268"/>
                    <a:pt x="203" y="2313"/>
                  </a:cubicBezTo>
                  <a:cubicBezTo>
                    <a:pt x="158" y="2347"/>
                    <a:pt x="124" y="2392"/>
                    <a:pt x="90" y="2415"/>
                  </a:cubicBezTo>
                  <a:cubicBezTo>
                    <a:pt x="34" y="2483"/>
                    <a:pt x="0" y="2517"/>
                    <a:pt x="0" y="2517"/>
                  </a:cubicBezTo>
                  <a:cubicBezTo>
                    <a:pt x="0" y="2517"/>
                    <a:pt x="45" y="2494"/>
                    <a:pt x="113" y="2449"/>
                  </a:cubicBezTo>
                  <a:lnTo>
                    <a:pt x="248" y="2359"/>
                  </a:lnTo>
                  <a:cubicBezTo>
                    <a:pt x="293" y="2313"/>
                    <a:pt x="350" y="2268"/>
                    <a:pt x="395" y="2223"/>
                  </a:cubicBezTo>
                  <a:cubicBezTo>
                    <a:pt x="451" y="2167"/>
                    <a:pt x="519" y="2122"/>
                    <a:pt x="576" y="2054"/>
                  </a:cubicBezTo>
                  <a:lnTo>
                    <a:pt x="756" y="1862"/>
                  </a:lnTo>
                  <a:cubicBezTo>
                    <a:pt x="813" y="1783"/>
                    <a:pt x="880" y="1715"/>
                    <a:pt x="937" y="1636"/>
                  </a:cubicBezTo>
                  <a:cubicBezTo>
                    <a:pt x="993" y="1557"/>
                    <a:pt x="1049" y="1478"/>
                    <a:pt x="1106" y="1399"/>
                  </a:cubicBezTo>
                  <a:cubicBezTo>
                    <a:pt x="1162" y="1309"/>
                    <a:pt x="1219" y="1230"/>
                    <a:pt x="1264" y="1151"/>
                  </a:cubicBezTo>
                  <a:cubicBezTo>
                    <a:pt x="1320" y="1072"/>
                    <a:pt x="1365" y="982"/>
                    <a:pt x="1411" y="903"/>
                  </a:cubicBezTo>
                  <a:cubicBezTo>
                    <a:pt x="1501" y="745"/>
                    <a:pt x="1580" y="598"/>
                    <a:pt x="1636" y="452"/>
                  </a:cubicBezTo>
                  <a:cubicBezTo>
                    <a:pt x="1693" y="350"/>
                    <a:pt x="1738" y="237"/>
                    <a:pt x="1783" y="124"/>
                  </a:cubicBezTo>
                  <a:cubicBezTo>
                    <a:pt x="1794" y="79"/>
                    <a:pt x="1817" y="34"/>
                    <a:pt x="18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"/>
            <p:cNvSpPr/>
            <p:nvPr/>
          </p:nvSpPr>
          <p:spPr>
            <a:xfrm>
              <a:off x="4808021" y="3453242"/>
              <a:ext cx="61639" cy="60815"/>
            </a:xfrm>
            <a:custGeom>
              <a:rect b="b" l="l" r="r" t="t"/>
              <a:pathLst>
                <a:path extrusionOk="0" h="1772" w="1796">
                  <a:moveTo>
                    <a:pt x="1795" y="0"/>
                  </a:moveTo>
                  <a:lnTo>
                    <a:pt x="1705" y="79"/>
                  </a:lnTo>
                  <a:lnTo>
                    <a:pt x="1626" y="169"/>
                  </a:lnTo>
                  <a:cubicBezTo>
                    <a:pt x="1592" y="203"/>
                    <a:pt x="1547" y="237"/>
                    <a:pt x="1502" y="282"/>
                  </a:cubicBezTo>
                  <a:cubicBezTo>
                    <a:pt x="1423" y="373"/>
                    <a:pt x="1332" y="463"/>
                    <a:pt x="1220" y="564"/>
                  </a:cubicBezTo>
                  <a:cubicBezTo>
                    <a:pt x="1118" y="666"/>
                    <a:pt x="994" y="768"/>
                    <a:pt x="881" y="880"/>
                  </a:cubicBezTo>
                  <a:cubicBezTo>
                    <a:pt x="780" y="993"/>
                    <a:pt x="655" y="1106"/>
                    <a:pt x="554" y="1208"/>
                  </a:cubicBezTo>
                  <a:cubicBezTo>
                    <a:pt x="452" y="1309"/>
                    <a:pt x="362" y="1411"/>
                    <a:pt x="272" y="1490"/>
                  </a:cubicBezTo>
                  <a:cubicBezTo>
                    <a:pt x="193" y="1569"/>
                    <a:pt x="125" y="1648"/>
                    <a:pt x="69" y="1693"/>
                  </a:cubicBezTo>
                  <a:cubicBezTo>
                    <a:pt x="46" y="1715"/>
                    <a:pt x="23" y="1749"/>
                    <a:pt x="1" y="1772"/>
                  </a:cubicBezTo>
                  <a:lnTo>
                    <a:pt x="91" y="1715"/>
                  </a:lnTo>
                  <a:cubicBezTo>
                    <a:pt x="170" y="1670"/>
                    <a:pt x="260" y="1614"/>
                    <a:pt x="339" y="1557"/>
                  </a:cubicBezTo>
                  <a:cubicBezTo>
                    <a:pt x="430" y="1490"/>
                    <a:pt x="543" y="1411"/>
                    <a:pt x="655" y="1309"/>
                  </a:cubicBezTo>
                  <a:cubicBezTo>
                    <a:pt x="780" y="1219"/>
                    <a:pt x="892" y="1117"/>
                    <a:pt x="1005" y="993"/>
                  </a:cubicBezTo>
                  <a:cubicBezTo>
                    <a:pt x="1118" y="880"/>
                    <a:pt x="1231" y="779"/>
                    <a:pt x="1332" y="655"/>
                  </a:cubicBezTo>
                  <a:cubicBezTo>
                    <a:pt x="1389" y="598"/>
                    <a:pt x="1423" y="542"/>
                    <a:pt x="1468" y="497"/>
                  </a:cubicBezTo>
                  <a:cubicBezTo>
                    <a:pt x="1513" y="440"/>
                    <a:pt x="1558" y="384"/>
                    <a:pt x="1592" y="339"/>
                  </a:cubicBezTo>
                  <a:cubicBezTo>
                    <a:pt x="1648" y="260"/>
                    <a:pt x="1705" y="181"/>
                    <a:pt x="1750" y="90"/>
                  </a:cubicBezTo>
                  <a:cubicBezTo>
                    <a:pt x="1773" y="34"/>
                    <a:pt x="1795" y="0"/>
                    <a:pt x="17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"/>
            <p:cNvSpPr/>
            <p:nvPr/>
          </p:nvSpPr>
          <p:spPr>
            <a:xfrm>
              <a:off x="5291727" y="2172145"/>
              <a:ext cx="670819" cy="63543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1" y="98"/>
                    <a:pt x="5913" y="161"/>
                    <a:pt x="5908" y="161"/>
                  </a:cubicBezTo>
                  <a:cubicBezTo>
                    <a:pt x="5907" y="161"/>
                    <a:pt x="5905" y="156"/>
                    <a:pt x="5903" y="147"/>
                  </a:cubicBezTo>
                  <a:cubicBezTo>
                    <a:pt x="5901" y="142"/>
                    <a:pt x="5897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"/>
            <p:cNvSpPr/>
            <p:nvPr/>
          </p:nvSpPr>
          <p:spPr>
            <a:xfrm>
              <a:off x="5264614" y="2167889"/>
              <a:ext cx="702565" cy="820248"/>
            </a:xfrm>
            <a:custGeom>
              <a:rect b="b" l="l" r="r" t="t"/>
              <a:pathLst>
                <a:path extrusionOk="0" h="23900" w="20471">
                  <a:moveTo>
                    <a:pt x="20335" y="17592"/>
                  </a:moveTo>
                  <a:cubicBezTo>
                    <a:pt x="17728" y="18472"/>
                    <a:pt x="9942" y="20470"/>
                    <a:pt x="5767" y="14568"/>
                  </a:cubicBezTo>
                  <a:cubicBezTo>
                    <a:pt x="701" y="7414"/>
                    <a:pt x="6602" y="0"/>
                    <a:pt x="6693" y="271"/>
                  </a:cubicBezTo>
                  <a:cubicBezTo>
                    <a:pt x="6704" y="316"/>
                    <a:pt x="6704" y="248"/>
                    <a:pt x="6693" y="124"/>
                  </a:cubicBezTo>
                  <a:cubicBezTo>
                    <a:pt x="6647" y="68"/>
                    <a:pt x="6625" y="23"/>
                    <a:pt x="6602" y="0"/>
                  </a:cubicBezTo>
                  <a:cubicBezTo>
                    <a:pt x="6602" y="0"/>
                    <a:pt x="1" y="6804"/>
                    <a:pt x="4233" y="13586"/>
                  </a:cubicBezTo>
                  <a:cubicBezTo>
                    <a:pt x="10665" y="23900"/>
                    <a:pt x="20471" y="17761"/>
                    <a:pt x="20471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"/>
            <p:cNvSpPr/>
            <p:nvPr/>
          </p:nvSpPr>
          <p:spPr>
            <a:xfrm>
              <a:off x="5705729" y="2492797"/>
              <a:ext cx="122797" cy="149120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cubicBezTo>
                    <a:pt x="125" y="271"/>
                    <a:pt x="260" y="531"/>
                    <a:pt x="418" y="790"/>
                  </a:cubicBezTo>
                  <a:cubicBezTo>
                    <a:pt x="565" y="1050"/>
                    <a:pt x="734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54" y="2867"/>
                    <a:pt x="2291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1" y="3544"/>
                    <a:pt x="2833" y="3645"/>
                    <a:pt x="2923" y="3736"/>
                  </a:cubicBezTo>
                  <a:cubicBezTo>
                    <a:pt x="3126" y="3950"/>
                    <a:pt x="3341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58" y="768"/>
                    <a:pt x="666" y="587"/>
                  </a:cubicBezTo>
                  <a:cubicBezTo>
                    <a:pt x="452" y="384"/>
                    <a:pt x="226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"/>
            <p:cNvSpPr/>
            <p:nvPr/>
          </p:nvSpPr>
          <p:spPr>
            <a:xfrm>
              <a:off x="5795579" y="2636460"/>
              <a:ext cx="46126" cy="50794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12" y="227"/>
                    <a:pt x="57" y="339"/>
                  </a:cubicBezTo>
                  <a:cubicBezTo>
                    <a:pt x="91" y="543"/>
                    <a:pt x="260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19" y="1445"/>
                    <a:pt x="1343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6" y="407"/>
                    <a:pt x="576" y="339"/>
                  </a:cubicBezTo>
                  <a:cubicBezTo>
                    <a:pt x="486" y="283"/>
                    <a:pt x="396" y="215"/>
                    <a:pt x="305" y="159"/>
                  </a:cubicBezTo>
                  <a:cubicBezTo>
                    <a:pt x="215" y="91"/>
                    <a:pt x="102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"/>
            <p:cNvSpPr/>
            <p:nvPr/>
          </p:nvSpPr>
          <p:spPr>
            <a:xfrm>
              <a:off x="3646598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"/>
            <p:cNvSpPr/>
            <p:nvPr/>
          </p:nvSpPr>
          <p:spPr>
            <a:xfrm>
              <a:off x="3804607" y="2288318"/>
              <a:ext cx="938000" cy="603792"/>
            </a:xfrm>
            <a:custGeom>
              <a:rect b="b" l="l" r="r" t="t"/>
              <a:pathLst>
                <a:path extrusionOk="0" h="17593" w="27331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"/>
            <p:cNvSpPr/>
            <p:nvPr/>
          </p:nvSpPr>
          <p:spPr>
            <a:xfrm>
              <a:off x="3804607" y="2288318"/>
              <a:ext cx="424504" cy="333076"/>
            </a:xfrm>
            <a:custGeom>
              <a:rect b="b" l="l" r="r" t="t"/>
              <a:pathLst>
                <a:path extrusionOk="0" h="9705" w="12369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"/>
            <p:cNvSpPr/>
            <p:nvPr/>
          </p:nvSpPr>
          <p:spPr>
            <a:xfrm>
              <a:off x="3829386" y="1922948"/>
              <a:ext cx="1020128" cy="964907"/>
            </a:xfrm>
            <a:custGeom>
              <a:rect b="b" l="l" r="r" t="t"/>
              <a:pathLst>
                <a:path extrusionOk="0" h="28115" w="29724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"/>
            <p:cNvSpPr/>
            <p:nvPr/>
          </p:nvSpPr>
          <p:spPr>
            <a:xfrm>
              <a:off x="3670999" y="1789134"/>
              <a:ext cx="1193238" cy="674251"/>
            </a:xfrm>
            <a:custGeom>
              <a:rect b="b" l="l" r="r" t="t"/>
              <a:pathLst>
                <a:path extrusionOk="0" h="19646" w="34768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"/>
            <p:cNvSpPr/>
            <p:nvPr/>
          </p:nvSpPr>
          <p:spPr>
            <a:xfrm>
              <a:off x="3829386" y="1922948"/>
              <a:ext cx="1020128" cy="645010"/>
            </a:xfrm>
            <a:custGeom>
              <a:rect b="b" l="l" r="r" t="t"/>
              <a:pathLst>
                <a:path extrusionOk="0" h="18794" w="29724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"/>
            <p:cNvSpPr/>
            <p:nvPr/>
          </p:nvSpPr>
          <p:spPr>
            <a:xfrm>
              <a:off x="3670622" y="1787589"/>
              <a:ext cx="1193615" cy="602213"/>
            </a:xfrm>
            <a:custGeom>
              <a:rect b="b" l="l" r="r" t="t"/>
              <a:pathLst>
                <a:path extrusionOk="0" h="17547" w="34779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"/>
            <p:cNvSpPr/>
            <p:nvPr/>
          </p:nvSpPr>
          <p:spPr>
            <a:xfrm>
              <a:off x="4356850" y="2633372"/>
              <a:ext cx="88717" cy="69361"/>
            </a:xfrm>
            <a:custGeom>
              <a:rect b="b" l="l" r="r" t="t"/>
              <a:pathLst>
                <a:path extrusionOk="0" h="2021" w="2585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"/>
            <p:cNvSpPr/>
            <p:nvPr/>
          </p:nvSpPr>
          <p:spPr>
            <a:xfrm>
              <a:off x="4131848" y="2561334"/>
              <a:ext cx="246726" cy="123209"/>
            </a:xfrm>
            <a:custGeom>
              <a:rect b="b" l="l" r="r" t="t"/>
              <a:pathLst>
                <a:path extrusionOk="0" h="3590" w="7189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"/>
            <p:cNvSpPr/>
            <p:nvPr/>
          </p:nvSpPr>
          <p:spPr>
            <a:xfrm>
              <a:off x="4360729" y="2399481"/>
              <a:ext cx="134809" cy="204890"/>
            </a:xfrm>
            <a:custGeom>
              <a:rect b="b" l="l" r="r" t="t"/>
              <a:pathLst>
                <a:path extrusionOk="0" h="5970" w="3928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"/>
            <p:cNvSpPr/>
            <p:nvPr/>
          </p:nvSpPr>
          <p:spPr>
            <a:xfrm>
              <a:off x="4734061" y="2222493"/>
              <a:ext cx="19391" cy="302496"/>
            </a:xfrm>
            <a:custGeom>
              <a:rect b="b" l="l" r="r" t="t"/>
              <a:pathLst>
                <a:path extrusionOk="0" h="8814" w="565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3"/>
            <p:cNvSpPr/>
            <p:nvPr/>
          </p:nvSpPr>
          <p:spPr>
            <a:xfrm>
              <a:off x="3997486" y="2297997"/>
              <a:ext cx="164221" cy="138310"/>
            </a:xfrm>
            <a:custGeom>
              <a:rect b="b" l="l" r="r" t="t"/>
              <a:pathLst>
                <a:path extrusionOk="0" h="4030" w="4785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3"/>
            <p:cNvSpPr/>
            <p:nvPr/>
          </p:nvSpPr>
          <p:spPr>
            <a:xfrm>
              <a:off x="4462213" y="2037748"/>
              <a:ext cx="79794" cy="328065"/>
            </a:xfrm>
            <a:custGeom>
              <a:rect b="b" l="l" r="r" t="t"/>
              <a:pathLst>
                <a:path extrusionOk="0" h="9559" w="2325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"/>
            <p:cNvSpPr/>
            <p:nvPr/>
          </p:nvSpPr>
          <p:spPr>
            <a:xfrm>
              <a:off x="4747995" y="1944020"/>
              <a:ext cx="29858" cy="219614"/>
            </a:xfrm>
            <a:custGeom>
              <a:rect b="b" l="l" r="r" t="t"/>
              <a:pathLst>
                <a:path extrusionOk="0" h="6399" w="87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"/>
            <p:cNvSpPr/>
            <p:nvPr/>
          </p:nvSpPr>
          <p:spPr>
            <a:xfrm>
              <a:off x="4490115" y="2431261"/>
              <a:ext cx="39674" cy="35384"/>
            </a:xfrm>
            <a:custGeom>
              <a:rect b="b" l="l" r="r" t="t"/>
              <a:pathLst>
                <a:path extrusionOk="0" h="1031" w="1156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"/>
            <p:cNvSpPr/>
            <p:nvPr/>
          </p:nvSpPr>
          <p:spPr>
            <a:xfrm>
              <a:off x="4601827" y="2487958"/>
              <a:ext cx="39640" cy="34903"/>
            </a:xfrm>
            <a:custGeom>
              <a:rect b="b" l="l" r="r" t="t"/>
              <a:pathLst>
                <a:path extrusionOk="0" h="1017" w="1155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"/>
            <p:cNvSpPr/>
            <p:nvPr/>
          </p:nvSpPr>
          <p:spPr>
            <a:xfrm>
              <a:off x="4754791" y="2297859"/>
              <a:ext cx="38095" cy="37374"/>
            </a:xfrm>
            <a:custGeom>
              <a:rect b="b" l="l" r="r" t="t"/>
              <a:pathLst>
                <a:path extrusionOk="0" h="1089" w="111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"/>
            <p:cNvSpPr/>
            <p:nvPr/>
          </p:nvSpPr>
          <p:spPr>
            <a:xfrm>
              <a:off x="4609308" y="275232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"/>
            <p:cNvSpPr/>
            <p:nvPr/>
          </p:nvSpPr>
          <p:spPr>
            <a:xfrm>
              <a:off x="4618643" y="2364474"/>
              <a:ext cx="49043" cy="35247"/>
            </a:xfrm>
            <a:custGeom>
              <a:rect b="b" l="l" r="r" t="t"/>
              <a:pathLst>
                <a:path extrusionOk="0" h="1027" w="1429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"/>
            <p:cNvSpPr/>
            <p:nvPr/>
          </p:nvSpPr>
          <p:spPr>
            <a:xfrm>
              <a:off x="4268923" y="2514384"/>
              <a:ext cx="39537" cy="31609"/>
            </a:xfrm>
            <a:custGeom>
              <a:rect b="b" l="l" r="r" t="t"/>
              <a:pathLst>
                <a:path extrusionOk="0" h="921" w="1152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"/>
            <p:cNvSpPr/>
            <p:nvPr/>
          </p:nvSpPr>
          <p:spPr>
            <a:xfrm>
              <a:off x="4620565" y="2595620"/>
              <a:ext cx="39811" cy="30579"/>
            </a:xfrm>
            <a:custGeom>
              <a:rect b="b" l="l" r="r" t="t"/>
              <a:pathLst>
                <a:path extrusionOk="0" h="891" w="116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"/>
            <p:cNvSpPr/>
            <p:nvPr/>
          </p:nvSpPr>
          <p:spPr>
            <a:xfrm>
              <a:off x="4362891" y="2314161"/>
              <a:ext cx="39777" cy="30373"/>
            </a:xfrm>
            <a:custGeom>
              <a:rect b="b" l="l" r="r" t="t"/>
              <a:pathLst>
                <a:path extrusionOk="0" h="885" w="1159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"/>
            <p:cNvSpPr/>
            <p:nvPr/>
          </p:nvSpPr>
          <p:spPr>
            <a:xfrm>
              <a:off x="4719407" y="2632102"/>
              <a:ext cx="38404" cy="37512"/>
            </a:xfrm>
            <a:custGeom>
              <a:rect b="b" l="l" r="r" t="t"/>
              <a:pathLst>
                <a:path extrusionOk="0" h="1093" w="1119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"/>
            <p:cNvSpPr/>
            <p:nvPr/>
          </p:nvSpPr>
          <p:spPr>
            <a:xfrm>
              <a:off x="4556421" y="2639652"/>
              <a:ext cx="38027" cy="37649"/>
            </a:xfrm>
            <a:custGeom>
              <a:rect b="b" l="l" r="r" t="t"/>
              <a:pathLst>
                <a:path extrusionOk="0" h="1097" w="1108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"/>
            <p:cNvSpPr/>
            <p:nvPr/>
          </p:nvSpPr>
          <p:spPr>
            <a:xfrm>
              <a:off x="4644418" y="2677816"/>
              <a:ext cx="55049" cy="32226"/>
            </a:xfrm>
            <a:custGeom>
              <a:rect b="b" l="l" r="r" t="t"/>
              <a:pathLst>
                <a:path extrusionOk="0" h="939" w="1604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"/>
            <p:cNvSpPr/>
            <p:nvPr/>
          </p:nvSpPr>
          <p:spPr>
            <a:xfrm>
              <a:off x="4673693" y="2771578"/>
              <a:ext cx="54878" cy="32398"/>
            </a:xfrm>
            <a:custGeom>
              <a:rect b="b" l="l" r="r" t="t"/>
              <a:pathLst>
                <a:path extrusionOk="0" h="944" w="1599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"/>
            <p:cNvSpPr/>
            <p:nvPr/>
          </p:nvSpPr>
          <p:spPr>
            <a:xfrm>
              <a:off x="3918756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"/>
            <p:cNvSpPr/>
            <p:nvPr/>
          </p:nvSpPr>
          <p:spPr>
            <a:xfrm>
              <a:off x="4462350" y="2706816"/>
              <a:ext cx="49078" cy="35178"/>
            </a:xfrm>
            <a:custGeom>
              <a:rect b="b" l="l" r="r" t="t"/>
              <a:pathLst>
                <a:path extrusionOk="0" h="1025" w="143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"/>
            <p:cNvSpPr/>
            <p:nvPr/>
          </p:nvSpPr>
          <p:spPr>
            <a:xfrm>
              <a:off x="4394774" y="2598297"/>
              <a:ext cx="39228" cy="31952"/>
            </a:xfrm>
            <a:custGeom>
              <a:rect b="b" l="l" r="r" t="t"/>
              <a:pathLst>
                <a:path extrusionOk="0" h="931" w="1143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"/>
            <p:cNvSpPr/>
            <p:nvPr/>
          </p:nvSpPr>
          <p:spPr>
            <a:xfrm>
              <a:off x="4174851" y="2280665"/>
              <a:ext cx="47979" cy="35212"/>
            </a:xfrm>
            <a:custGeom>
              <a:rect b="b" l="l" r="r" t="t"/>
              <a:pathLst>
                <a:path extrusionOk="0" h="1026" w="1398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"/>
            <p:cNvSpPr/>
            <p:nvPr/>
          </p:nvSpPr>
          <p:spPr>
            <a:xfrm>
              <a:off x="4522238" y="2579009"/>
              <a:ext cx="39777" cy="35109"/>
            </a:xfrm>
            <a:custGeom>
              <a:rect b="b" l="l" r="r" t="t"/>
              <a:pathLst>
                <a:path extrusionOk="0" h="1023" w="1159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"/>
            <p:cNvSpPr/>
            <p:nvPr/>
          </p:nvSpPr>
          <p:spPr>
            <a:xfrm>
              <a:off x="4541114" y="2709871"/>
              <a:ext cx="39537" cy="34972"/>
            </a:xfrm>
            <a:custGeom>
              <a:rect b="b" l="l" r="r" t="t"/>
              <a:pathLst>
                <a:path extrusionOk="0" h="1019" w="1152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"/>
            <p:cNvSpPr/>
            <p:nvPr/>
          </p:nvSpPr>
          <p:spPr>
            <a:xfrm>
              <a:off x="4608519" y="204876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"/>
            <p:cNvSpPr/>
            <p:nvPr/>
          </p:nvSpPr>
          <p:spPr>
            <a:xfrm>
              <a:off x="4677125" y="2814856"/>
              <a:ext cx="48975" cy="34869"/>
            </a:xfrm>
            <a:custGeom>
              <a:rect b="b" l="l" r="r" t="t"/>
              <a:pathLst>
                <a:path extrusionOk="0" h="1016" w="1427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"/>
            <p:cNvSpPr/>
            <p:nvPr/>
          </p:nvSpPr>
          <p:spPr>
            <a:xfrm>
              <a:off x="4708081" y="2528352"/>
              <a:ext cx="39296" cy="31300"/>
            </a:xfrm>
            <a:custGeom>
              <a:rect b="b" l="l" r="r" t="t"/>
              <a:pathLst>
                <a:path extrusionOk="0" h="912" w="1145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"/>
            <p:cNvSpPr/>
            <p:nvPr/>
          </p:nvSpPr>
          <p:spPr>
            <a:xfrm>
              <a:off x="7894213" y="2655130"/>
              <a:ext cx="512020" cy="355384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4" y="10340"/>
                    <a:pt x="599" y="10354"/>
                    <a:pt x="912" y="10354"/>
                  </a:cubicBezTo>
                  <a:cubicBezTo>
                    <a:pt x="6143" y="10354"/>
                    <a:pt x="13801" y="6483"/>
                    <a:pt x="14918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"/>
            <p:cNvSpPr/>
            <p:nvPr/>
          </p:nvSpPr>
          <p:spPr>
            <a:xfrm>
              <a:off x="7912025" y="2596581"/>
              <a:ext cx="594525" cy="408991"/>
            </a:xfrm>
            <a:custGeom>
              <a:rect b="b" l="l" r="r" t="t"/>
              <a:pathLst>
                <a:path extrusionOk="0" h="11917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82"/>
                  </a:cubicBezTo>
                  <a:cubicBezTo>
                    <a:pt x="13722" y="2156"/>
                    <a:pt x="12831" y="2686"/>
                    <a:pt x="11883" y="3284"/>
                  </a:cubicBezTo>
                  <a:cubicBezTo>
                    <a:pt x="11466" y="3126"/>
                    <a:pt x="11048" y="2980"/>
                    <a:pt x="10631" y="2822"/>
                  </a:cubicBezTo>
                  <a:cubicBezTo>
                    <a:pt x="10394" y="2754"/>
                    <a:pt x="10145" y="2675"/>
                    <a:pt x="9908" y="2607"/>
                  </a:cubicBezTo>
                  <a:cubicBezTo>
                    <a:pt x="9660" y="2540"/>
                    <a:pt x="9412" y="2506"/>
                    <a:pt x="9164" y="2472"/>
                  </a:cubicBezTo>
                  <a:lnTo>
                    <a:pt x="9164" y="2472"/>
                  </a:lnTo>
                  <a:cubicBezTo>
                    <a:pt x="9389" y="2573"/>
                    <a:pt x="9626" y="2652"/>
                    <a:pt x="9863" y="2754"/>
                  </a:cubicBezTo>
                  <a:cubicBezTo>
                    <a:pt x="10100" y="2844"/>
                    <a:pt x="10326" y="2946"/>
                    <a:pt x="10552" y="3047"/>
                  </a:cubicBezTo>
                  <a:cubicBezTo>
                    <a:pt x="10901" y="3194"/>
                    <a:pt x="11251" y="3341"/>
                    <a:pt x="11601" y="3465"/>
                  </a:cubicBezTo>
                  <a:cubicBezTo>
                    <a:pt x="11003" y="3837"/>
                    <a:pt x="10382" y="4243"/>
                    <a:pt x="9750" y="4650"/>
                  </a:cubicBezTo>
                  <a:cubicBezTo>
                    <a:pt x="9739" y="4616"/>
                    <a:pt x="9717" y="4582"/>
                    <a:pt x="9683" y="4571"/>
                  </a:cubicBezTo>
                  <a:lnTo>
                    <a:pt x="8983" y="4368"/>
                  </a:lnTo>
                  <a:cubicBezTo>
                    <a:pt x="8757" y="4322"/>
                    <a:pt x="8520" y="4277"/>
                    <a:pt x="8295" y="4232"/>
                  </a:cubicBezTo>
                  <a:cubicBezTo>
                    <a:pt x="8058" y="4187"/>
                    <a:pt x="7832" y="4153"/>
                    <a:pt x="7595" y="4108"/>
                  </a:cubicBezTo>
                  <a:cubicBezTo>
                    <a:pt x="7369" y="4074"/>
                    <a:pt x="7144" y="4018"/>
                    <a:pt x="6895" y="3984"/>
                  </a:cubicBezTo>
                  <a:lnTo>
                    <a:pt x="6895" y="3984"/>
                  </a:lnTo>
                  <a:cubicBezTo>
                    <a:pt x="7121" y="4074"/>
                    <a:pt x="7336" y="4153"/>
                    <a:pt x="7561" y="4243"/>
                  </a:cubicBezTo>
                  <a:cubicBezTo>
                    <a:pt x="7787" y="4334"/>
                    <a:pt x="8013" y="4390"/>
                    <a:pt x="8250" y="4447"/>
                  </a:cubicBezTo>
                  <a:cubicBezTo>
                    <a:pt x="8475" y="4514"/>
                    <a:pt x="8701" y="4571"/>
                    <a:pt x="8927" y="4627"/>
                  </a:cubicBezTo>
                  <a:cubicBezTo>
                    <a:pt x="9107" y="4684"/>
                    <a:pt x="9288" y="4740"/>
                    <a:pt x="9480" y="4796"/>
                  </a:cubicBezTo>
                  <a:cubicBezTo>
                    <a:pt x="9480" y="4808"/>
                    <a:pt x="9480" y="4819"/>
                    <a:pt x="9480" y="4819"/>
                  </a:cubicBezTo>
                  <a:cubicBezTo>
                    <a:pt x="9118" y="5056"/>
                    <a:pt x="8746" y="5293"/>
                    <a:pt x="8385" y="5530"/>
                  </a:cubicBezTo>
                  <a:lnTo>
                    <a:pt x="7889" y="5868"/>
                  </a:lnTo>
                  <a:lnTo>
                    <a:pt x="7324" y="5688"/>
                  </a:lnTo>
                  <a:cubicBezTo>
                    <a:pt x="7065" y="5631"/>
                    <a:pt x="6805" y="5575"/>
                    <a:pt x="6546" y="5530"/>
                  </a:cubicBezTo>
                  <a:cubicBezTo>
                    <a:pt x="6015" y="5440"/>
                    <a:pt x="5508" y="5361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74" y="5462"/>
                    <a:pt x="5733" y="5541"/>
                  </a:cubicBezTo>
                  <a:lnTo>
                    <a:pt x="6501" y="5756"/>
                  </a:lnTo>
                  <a:cubicBezTo>
                    <a:pt x="6749" y="5823"/>
                    <a:pt x="6997" y="5891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42"/>
                    <a:pt x="5880" y="7245"/>
                  </a:cubicBezTo>
                  <a:cubicBezTo>
                    <a:pt x="5778" y="7200"/>
                    <a:pt x="5688" y="7155"/>
                    <a:pt x="5587" y="7121"/>
                  </a:cubicBezTo>
                  <a:cubicBezTo>
                    <a:pt x="5372" y="7042"/>
                    <a:pt x="5146" y="6974"/>
                    <a:pt x="4932" y="6907"/>
                  </a:cubicBezTo>
                  <a:cubicBezTo>
                    <a:pt x="4706" y="6839"/>
                    <a:pt x="4481" y="6816"/>
                    <a:pt x="4255" y="6771"/>
                  </a:cubicBezTo>
                  <a:cubicBezTo>
                    <a:pt x="4018" y="6760"/>
                    <a:pt x="3792" y="6749"/>
                    <a:pt x="3567" y="6737"/>
                  </a:cubicBezTo>
                  <a:lnTo>
                    <a:pt x="3567" y="6737"/>
                  </a:lnTo>
                  <a:cubicBezTo>
                    <a:pt x="3792" y="6805"/>
                    <a:pt x="4007" y="6861"/>
                    <a:pt x="4221" y="6918"/>
                  </a:cubicBezTo>
                  <a:cubicBezTo>
                    <a:pt x="4436" y="6963"/>
                    <a:pt x="4650" y="7053"/>
                    <a:pt x="4864" y="7121"/>
                  </a:cubicBezTo>
                  <a:cubicBezTo>
                    <a:pt x="5079" y="7189"/>
                    <a:pt x="5282" y="7290"/>
                    <a:pt x="5485" y="7369"/>
                  </a:cubicBezTo>
                  <a:lnTo>
                    <a:pt x="5632" y="7426"/>
                  </a:lnTo>
                  <a:cubicBezTo>
                    <a:pt x="5485" y="7527"/>
                    <a:pt x="5350" y="7629"/>
                    <a:pt x="5214" y="7719"/>
                  </a:cubicBezTo>
                  <a:cubicBezTo>
                    <a:pt x="4774" y="8035"/>
                    <a:pt x="4379" y="8328"/>
                    <a:pt x="3995" y="8610"/>
                  </a:cubicBezTo>
                  <a:cubicBezTo>
                    <a:pt x="3995" y="8610"/>
                    <a:pt x="3995" y="8588"/>
                    <a:pt x="4007" y="8588"/>
                  </a:cubicBezTo>
                  <a:lnTo>
                    <a:pt x="4007" y="8565"/>
                  </a:lnTo>
                  <a:cubicBezTo>
                    <a:pt x="4007" y="8486"/>
                    <a:pt x="3950" y="8430"/>
                    <a:pt x="3883" y="8419"/>
                  </a:cubicBezTo>
                  <a:lnTo>
                    <a:pt x="3860" y="8419"/>
                  </a:lnTo>
                  <a:cubicBezTo>
                    <a:pt x="3499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5" y="8464"/>
                    <a:pt x="2416" y="8543"/>
                    <a:pt x="2765" y="8622"/>
                  </a:cubicBezTo>
                  <a:cubicBezTo>
                    <a:pt x="3070" y="8656"/>
                    <a:pt x="3386" y="8667"/>
                    <a:pt x="3691" y="8689"/>
                  </a:cubicBezTo>
                  <a:cubicBezTo>
                    <a:pt x="3679" y="8746"/>
                    <a:pt x="3668" y="8802"/>
                    <a:pt x="3668" y="8847"/>
                  </a:cubicBezTo>
                  <a:cubicBezTo>
                    <a:pt x="3251" y="9175"/>
                    <a:pt x="2856" y="9479"/>
                    <a:pt x="2495" y="9773"/>
                  </a:cubicBezTo>
                  <a:cubicBezTo>
                    <a:pt x="2111" y="10077"/>
                    <a:pt x="1750" y="10348"/>
                    <a:pt x="1457" y="10619"/>
                  </a:cubicBezTo>
                  <a:cubicBezTo>
                    <a:pt x="1163" y="10890"/>
                    <a:pt x="892" y="11116"/>
                    <a:pt x="678" y="11307"/>
                  </a:cubicBezTo>
                  <a:cubicBezTo>
                    <a:pt x="249" y="11691"/>
                    <a:pt x="1" y="11917"/>
                    <a:pt x="1" y="11917"/>
                  </a:cubicBezTo>
                  <a:lnTo>
                    <a:pt x="712" y="11353"/>
                  </a:lnTo>
                  <a:cubicBezTo>
                    <a:pt x="937" y="11172"/>
                    <a:pt x="1208" y="10946"/>
                    <a:pt x="1513" y="10698"/>
                  </a:cubicBezTo>
                  <a:cubicBezTo>
                    <a:pt x="1829" y="10450"/>
                    <a:pt x="2201" y="10190"/>
                    <a:pt x="2596" y="9886"/>
                  </a:cubicBezTo>
                  <a:lnTo>
                    <a:pt x="3612" y="9141"/>
                  </a:lnTo>
                  <a:lnTo>
                    <a:pt x="3612" y="9141"/>
                  </a:lnTo>
                  <a:cubicBezTo>
                    <a:pt x="3510" y="9660"/>
                    <a:pt x="3443" y="10179"/>
                    <a:pt x="3420" y="10709"/>
                  </a:cubicBezTo>
                  <a:cubicBezTo>
                    <a:pt x="3623" y="10123"/>
                    <a:pt x="3792" y="9513"/>
                    <a:pt x="3928" y="8904"/>
                  </a:cubicBezTo>
                  <a:cubicBezTo>
                    <a:pt x="4368" y="8599"/>
                    <a:pt x="4842" y="8272"/>
                    <a:pt x="5327" y="7933"/>
                  </a:cubicBezTo>
                  <a:cubicBezTo>
                    <a:pt x="5508" y="7798"/>
                    <a:pt x="5688" y="7674"/>
                    <a:pt x="5869" y="7550"/>
                  </a:cubicBezTo>
                  <a:lnTo>
                    <a:pt x="5970" y="7595"/>
                  </a:lnTo>
                  <a:cubicBezTo>
                    <a:pt x="5756" y="8283"/>
                    <a:pt x="5587" y="8972"/>
                    <a:pt x="5451" y="9682"/>
                  </a:cubicBezTo>
                  <a:cubicBezTo>
                    <a:pt x="5767" y="8994"/>
                    <a:pt x="6038" y="8283"/>
                    <a:pt x="6264" y="7561"/>
                  </a:cubicBezTo>
                  <a:cubicBezTo>
                    <a:pt x="6286" y="7493"/>
                    <a:pt x="6252" y="7426"/>
                    <a:pt x="6185" y="7392"/>
                  </a:cubicBezTo>
                  <a:lnTo>
                    <a:pt x="6128" y="7369"/>
                  </a:lnTo>
                  <a:cubicBezTo>
                    <a:pt x="6376" y="7200"/>
                    <a:pt x="6625" y="7019"/>
                    <a:pt x="6895" y="6850"/>
                  </a:cubicBezTo>
                  <a:cubicBezTo>
                    <a:pt x="7200" y="6647"/>
                    <a:pt x="7516" y="6433"/>
                    <a:pt x="7832" y="6218"/>
                  </a:cubicBezTo>
                  <a:lnTo>
                    <a:pt x="7832" y="6218"/>
                  </a:lnTo>
                  <a:cubicBezTo>
                    <a:pt x="7798" y="6365"/>
                    <a:pt x="7764" y="6512"/>
                    <a:pt x="7731" y="6670"/>
                  </a:cubicBezTo>
                  <a:cubicBezTo>
                    <a:pt x="7674" y="6873"/>
                    <a:pt x="7618" y="7087"/>
                    <a:pt x="7573" y="7313"/>
                  </a:cubicBezTo>
                  <a:cubicBezTo>
                    <a:pt x="7516" y="7527"/>
                    <a:pt x="7482" y="7753"/>
                    <a:pt x="7460" y="7979"/>
                  </a:cubicBezTo>
                  <a:cubicBezTo>
                    <a:pt x="7460" y="8091"/>
                    <a:pt x="7460" y="8204"/>
                    <a:pt x="7448" y="8317"/>
                  </a:cubicBezTo>
                  <a:cubicBezTo>
                    <a:pt x="7437" y="8430"/>
                    <a:pt x="7471" y="8531"/>
                    <a:pt x="7482" y="8644"/>
                  </a:cubicBezTo>
                  <a:lnTo>
                    <a:pt x="7516" y="8317"/>
                  </a:lnTo>
                  <a:cubicBezTo>
                    <a:pt x="7539" y="8204"/>
                    <a:pt x="7561" y="8103"/>
                    <a:pt x="7584" y="7990"/>
                  </a:cubicBezTo>
                  <a:cubicBezTo>
                    <a:pt x="7606" y="7888"/>
                    <a:pt x="7640" y="7787"/>
                    <a:pt x="7663" y="7674"/>
                  </a:cubicBezTo>
                  <a:lnTo>
                    <a:pt x="7764" y="7358"/>
                  </a:lnTo>
                  <a:cubicBezTo>
                    <a:pt x="7832" y="7155"/>
                    <a:pt x="7900" y="6940"/>
                    <a:pt x="7967" y="6737"/>
                  </a:cubicBezTo>
                  <a:cubicBezTo>
                    <a:pt x="8046" y="6534"/>
                    <a:pt x="8103" y="6308"/>
                    <a:pt x="8148" y="6083"/>
                  </a:cubicBezTo>
                  <a:cubicBezTo>
                    <a:pt x="8159" y="6060"/>
                    <a:pt x="8148" y="6038"/>
                    <a:pt x="8137" y="6015"/>
                  </a:cubicBezTo>
                  <a:cubicBezTo>
                    <a:pt x="8272" y="5936"/>
                    <a:pt x="8396" y="5846"/>
                    <a:pt x="8520" y="5756"/>
                  </a:cubicBezTo>
                  <a:cubicBezTo>
                    <a:pt x="8814" y="5564"/>
                    <a:pt x="9118" y="5372"/>
                    <a:pt x="9412" y="5169"/>
                  </a:cubicBezTo>
                  <a:lnTo>
                    <a:pt x="9412" y="5169"/>
                  </a:lnTo>
                  <a:cubicBezTo>
                    <a:pt x="9322" y="5857"/>
                    <a:pt x="9254" y="6545"/>
                    <a:pt x="9231" y="7234"/>
                  </a:cubicBezTo>
                  <a:cubicBezTo>
                    <a:pt x="9434" y="6489"/>
                    <a:pt x="9592" y="5733"/>
                    <a:pt x="9705" y="4977"/>
                  </a:cubicBezTo>
                  <a:cubicBezTo>
                    <a:pt x="10405" y="4526"/>
                    <a:pt x="11082" y="4063"/>
                    <a:pt x="11748" y="3645"/>
                  </a:cubicBezTo>
                  <a:lnTo>
                    <a:pt x="11770" y="3634"/>
                  </a:lnTo>
                  <a:lnTo>
                    <a:pt x="11770" y="3634"/>
                  </a:lnTo>
                  <a:cubicBezTo>
                    <a:pt x="11646" y="3961"/>
                    <a:pt x="11511" y="4289"/>
                    <a:pt x="11387" y="4616"/>
                  </a:cubicBezTo>
                  <a:cubicBezTo>
                    <a:pt x="11274" y="5033"/>
                    <a:pt x="11161" y="5440"/>
                    <a:pt x="11071" y="5868"/>
                  </a:cubicBezTo>
                  <a:cubicBezTo>
                    <a:pt x="11251" y="5473"/>
                    <a:pt x="11420" y="5090"/>
                    <a:pt x="11590" y="4684"/>
                  </a:cubicBezTo>
                  <a:cubicBezTo>
                    <a:pt x="11770" y="4300"/>
                    <a:pt x="11940" y="3916"/>
                    <a:pt x="12109" y="3521"/>
                  </a:cubicBezTo>
                  <a:cubicBezTo>
                    <a:pt x="12120" y="3487"/>
                    <a:pt x="12120" y="3454"/>
                    <a:pt x="12109" y="3420"/>
                  </a:cubicBezTo>
                  <a:lnTo>
                    <a:pt x="14580" y="1817"/>
                  </a:ln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"/>
            <p:cNvSpPr/>
            <p:nvPr/>
          </p:nvSpPr>
          <p:spPr>
            <a:xfrm>
              <a:off x="8147117" y="2689519"/>
              <a:ext cx="313719" cy="547644"/>
            </a:xfrm>
            <a:custGeom>
              <a:rect b="b" l="l" r="r" t="t"/>
              <a:pathLst>
                <a:path extrusionOk="0" h="15957" w="9141">
                  <a:moveTo>
                    <a:pt x="5157" y="1"/>
                  </a:moveTo>
                  <a:cubicBezTo>
                    <a:pt x="2991" y="2088"/>
                    <a:pt x="79" y="3420"/>
                    <a:pt x="136" y="6907"/>
                  </a:cubicBezTo>
                  <a:cubicBezTo>
                    <a:pt x="0" y="10055"/>
                    <a:pt x="2517" y="12526"/>
                    <a:pt x="3115" y="15550"/>
                  </a:cubicBezTo>
                  <a:lnTo>
                    <a:pt x="3228" y="15957"/>
                  </a:lnTo>
                  <a:lnTo>
                    <a:pt x="3465" y="15370"/>
                  </a:lnTo>
                  <a:cubicBezTo>
                    <a:pt x="4582" y="12944"/>
                    <a:pt x="7313" y="11262"/>
                    <a:pt x="8046" y="8780"/>
                  </a:cubicBezTo>
                  <a:cubicBezTo>
                    <a:pt x="9141" y="5485"/>
                    <a:pt x="7042" y="2450"/>
                    <a:pt x="5157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"/>
            <p:cNvSpPr/>
            <p:nvPr/>
          </p:nvSpPr>
          <p:spPr>
            <a:xfrm>
              <a:off x="8221866" y="2698065"/>
              <a:ext cx="161132" cy="430270"/>
            </a:xfrm>
            <a:custGeom>
              <a:rect b="b" l="l" r="r" t="t"/>
              <a:pathLst>
                <a:path extrusionOk="0" h="12537" w="4695">
                  <a:moveTo>
                    <a:pt x="3013" y="0"/>
                  </a:moveTo>
                  <a:cubicBezTo>
                    <a:pt x="3013" y="0"/>
                    <a:pt x="2991" y="192"/>
                    <a:pt x="2945" y="530"/>
                  </a:cubicBezTo>
                  <a:cubicBezTo>
                    <a:pt x="2912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05" y="1738"/>
                  </a:cubicBezTo>
                  <a:cubicBezTo>
                    <a:pt x="2415" y="1828"/>
                    <a:pt x="2325" y="1941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40" y="2708"/>
                  </a:lnTo>
                  <a:cubicBezTo>
                    <a:pt x="1727" y="2945"/>
                    <a:pt x="1625" y="3171"/>
                    <a:pt x="1546" y="3419"/>
                  </a:cubicBezTo>
                  <a:cubicBezTo>
                    <a:pt x="1456" y="3656"/>
                    <a:pt x="1377" y="3893"/>
                    <a:pt x="1298" y="4130"/>
                  </a:cubicBezTo>
                  <a:cubicBezTo>
                    <a:pt x="1445" y="3916"/>
                    <a:pt x="1557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52" y="2076"/>
                    <a:pt x="2742" y="1986"/>
                  </a:cubicBezTo>
                  <a:lnTo>
                    <a:pt x="2765" y="1964"/>
                  </a:lnTo>
                  <a:lnTo>
                    <a:pt x="2765" y="1964"/>
                  </a:lnTo>
                  <a:cubicBezTo>
                    <a:pt x="2708" y="2550"/>
                    <a:pt x="2629" y="3239"/>
                    <a:pt x="2562" y="3961"/>
                  </a:cubicBezTo>
                  <a:cubicBezTo>
                    <a:pt x="2539" y="4141"/>
                    <a:pt x="2528" y="4344"/>
                    <a:pt x="2505" y="4536"/>
                  </a:cubicBezTo>
                  <a:cubicBezTo>
                    <a:pt x="2347" y="4751"/>
                    <a:pt x="2167" y="4965"/>
                    <a:pt x="2009" y="5191"/>
                  </a:cubicBezTo>
                  <a:cubicBezTo>
                    <a:pt x="1840" y="5416"/>
                    <a:pt x="1659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48" y="6692"/>
                    <a:pt x="880" y="6816"/>
                    <a:pt x="824" y="6940"/>
                  </a:cubicBezTo>
                  <a:cubicBezTo>
                    <a:pt x="756" y="7064"/>
                    <a:pt x="700" y="7199"/>
                    <a:pt x="655" y="7335"/>
                  </a:cubicBezTo>
                  <a:cubicBezTo>
                    <a:pt x="745" y="7211"/>
                    <a:pt x="801" y="7098"/>
                    <a:pt x="903" y="6985"/>
                  </a:cubicBezTo>
                  <a:cubicBezTo>
                    <a:pt x="993" y="6883"/>
                    <a:pt x="1061" y="6759"/>
                    <a:pt x="1162" y="6658"/>
                  </a:cubicBezTo>
                  <a:cubicBezTo>
                    <a:pt x="1332" y="6455"/>
                    <a:pt x="1524" y="6240"/>
                    <a:pt x="1704" y="6026"/>
                  </a:cubicBezTo>
                  <a:cubicBezTo>
                    <a:pt x="1952" y="5744"/>
                    <a:pt x="2212" y="5450"/>
                    <a:pt x="2460" y="5146"/>
                  </a:cubicBezTo>
                  <a:lnTo>
                    <a:pt x="2460" y="5146"/>
                  </a:lnTo>
                  <a:cubicBezTo>
                    <a:pt x="2426" y="5518"/>
                    <a:pt x="2392" y="5890"/>
                    <a:pt x="2370" y="6263"/>
                  </a:cubicBezTo>
                  <a:cubicBezTo>
                    <a:pt x="2336" y="6545"/>
                    <a:pt x="2313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27" y="7493"/>
                    <a:pt x="1614" y="7594"/>
                  </a:cubicBezTo>
                  <a:cubicBezTo>
                    <a:pt x="1377" y="7797"/>
                    <a:pt x="1162" y="8023"/>
                    <a:pt x="971" y="8260"/>
                  </a:cubicBezTo>
                  <a:cubicBezTo>
                    <a:pt x="779" y="8497"/>
                    <a:pt x="610" y="8745"/>
                    <a:pt x="452" y="9005"/>
                  </a:cubicBezTo>
                  <a:cubicBezTo>
                    <a:pt x="282" y="9264"/>
                    <a:pt x="136" y="9524"/>
                    <a:pt x="0" y="9783"/>
                  </a:cubicBezTo>
                  <a:cubicBezTo>
                    <a:pt x="406" y="9343"/>
                    <a:pt x="790" y="8869"/>
                    <a:pt x="1185" y="8452"/>
                  </a:cubicBezTo>
                  <a:cubicBezTo>
                    <a:pt x="1298" y="8350"/>
                    <a:pt x="1399" y="8238"/>
                    <a:pt x="1501" y="8136"/>
                  </a:cubicBezTo>
                  <a:cubicBezTo>
                    <a:pt x="1603" y="8034"/>
                    <a:pt x="1715" y="7933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lnTo>
                    <a:pt x="2234" y="7538"/>
                  </a:lnTo>
                  <a:lnTo>
                    <a:pt x="2234" y="7538"/>
                  </a:lnTo>
                  <a:cubicBezTo>
                    <a:pt x="2201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19" y="11645"/>
                    <a:pt x="1896" y="11995"/>
                  </a:cubicBezTo>
                  <a:cubicBezTo>
                    <a:pt x="1873" y="12345"/>
                    <a:pt x="1873" y="12537"/>
                    <a:pt x="1873" y="12537"/>
                  </a:cubicBezTo>
                  <a:cubicBezTo>
                    <a:pt x="1873" y="12537"/>
                    <a:pt x="1907" y="12345"/>
                    <a:pt x="1964" y="12006"/>
                  </a:cubicBezTo>
                  <a:cubicBezTo>
                    <a:pt x="2020" y="11668"/>
                    <a:pt x="2110" y="11171"/>
                    <a:pt x="2178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17" y="7989"/>
                    <a:pt x="2562" y="7673"/>
                  </a:cubicBezTo>
                  <a:cubicBezTo>
                    <a:pt x="2607" y="7752"/>
                    <a:pt x="2663" y="7843"/>
                    <a:pt x="2708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03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76" y="9185"/>
                  </a:cubicBezTo>
                  <a:cubicBezTo>
                    <a:pt x="3600" y="9411"/>
                    <a:pt x="3701" y="9637"/>
                    <a:pt x="3826" y="9862"/>
                  </a:cubicBezTo>
                  <a:cubicBezTo>
                    <a:pt x="3769" y="9614"/>
                    <a:pt x="3690" y="9377"/>
                    <a:pt x="3622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31" y="8655"/>
                    <a:pt x="3385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41" y="6861"/>
                    <a:pt x="2675" y="6579"/>
                    <a:pt x="2708" y="6297"/>
                  </a:cubicBezTo>
                  <a:cubicBezTo>
                    <a:pt x="2742" y="5879"/>
                    <a:pt x="2765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19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56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22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06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4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14" y="4830"/>
                    <a:pt x="4694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1" y="2708"/>
                    <a:pt x="3385" y="2122"/>
                    <a:pt x="3070" y="1557"/>
                  </a:cubicBezTo>
                  <a:lnTo>
                    <a:pt x="3070" y="1546"/>
                  </a:lnTo>
                  <a:lnTo>
                    <a:pt x="3058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13" y="790"/>
                    <a:pt x="3013" y="553"/>
                  </a:cubicBezTo>
                  <a:cubicBezTo>
                    <a:pt x="3013" y="192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"/>
            <p:cNvSpPr/>
            <p:nvPr/>
          </p:nvSpPr>
          <p:spPr>
            <a:xfrm>
              <a:off x="8360107" y="2582544"/>
              <a:ext cx="227748" cy="169129"/>
            </a:xfrm>
            <a:custGeom>
              <a:rect b="b" l="l" r="r" t="t"/>
              <a:pathLst>
                <a:path extrusionOk="0" h="4928" w="6636">
                  <a:moveTo>
                    <a:pt x="4161" y="1"/>
                  </a:moveTo>
                  <a:cubicBezTo>
                    <a:pt x="3746" y="1"/>
                    <a:pt x="3345" y="57"/>
                    <a:pt x="3014" y="150"/>
                  </a:cubicBezTo>
                  <a:cubicBezTo>
                    <a:pt x="1558" y="590"/>
                    <a:pt x="429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cubicBezTo>
                    <a:pt x="475" y="3930"/>
                    <a:pt x="655" y="4201"/>
                    <a:pt x="836" y="4483"/>
                  </a:cubicBez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51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47" y="1"/>
                    <a:pt x="416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"/>
            <p:cNvSpPr/>
            <p:nvPr/>
          </p:nvSpPr>
          <p:spPr>
            <a:xfrm>
              <a:off x="8357018" y="2599601"/>
              <a:ext cx="165388" cy="139305"/>
            </a:xfrm>
            <a:custGeom>
              <a:rect b="b" l="l" r="r" t="t"/>
              <a:pathLst>
                <a:path extrusionOk="0" h="4059" w="4819">
                  <a:moveTo>
                    <a:pt x="2146" y="1"/>
                  </a:moveTo>
                  <a:cubicBezTo>
                    <a:pt x="1718" y="1"/>
                    <a:pt x="1214" y="389"/>
                    <a:pt x="903" y="748"/>
                  </a:cubicBezTo>
                  <a:cubicBezTo>
                    <a:pt x="542" y="1188"/>
                    <a:pt x="271" y="1696"/>
                    <a:pt x="125" y="2248"/>
                  </a:cubicBezTo>
                  <a:cubicBezTo>
                    <a:pt x="0" y="2801"/>
                    <a:pt x="91" y="3343"/>
                    <a:pt x="598" y="3682"/>
                  </a:cubicBezTo>
                  <a:cubicBezTo>
                    <a:pt x="835" y="3840"/>
                    <a:pt x="1106" y="3952"/>
                    <a:pt x="1400" y="3998"/>
                  </a:cubicBezTo>
                  <a:cubicBezTo>
                    <a:pt x="1436" y="4002"/>
                    <a:pt x="1472" y="4004"/>
                    <a:pt x="1506" y="4004"/>
                  </a:cubicBezTo>
                  <a:cubicBezTo>
                    <a:pt x="1715" y="4004"/>
                    <a:pt x="1886" y="3928"/>
                    <a:pt x="2099" y="3919"/>
                  </a:cubicBezTo>
                  <a:cubicBezTo>
                    <a:pt x="2122" y="3918"/>
                    <a:pt x="2144" y="3917"/>
                    <a:pt x="2166" y="3917"/>
                  </a:cubicBezTo>
                  <a:cubicBezTo>
                    <a:pt x="2586" y="3917"/>
                    <a:pt x="2994" y="4058"/>
                    <a:pt x="3409" y="4058"/>
                  </a:cubicBezTo>
                  <a:cubicBezTo>
                    <a:pt x="3562" y="4058"/>
                    <a:pt x="3716" y="4039"/>
                    <a:pt x="3871" y="3986"/>
                  </a:cubicBezTo>
                  <a:cubicBezTo>
                    <a:pt x="4198" y="3873"/>
                    <a:pt x="4728" y="3208"/>
                    <a:pt x="4085" y="3162"/>
                  </a:cubicBezTo>
                  <a:cubicBezTo>
                    <a:pt x="4379" y="3083"/>
                    <a:pt x="4819" y="2824"/>
                    <a:pt x="4695" y="2485"/>
                  </a:cubicBezTo>
                  <a:cubicBezTo>
                    <a:pt x="4615" y="2245"/>
                    <a:pt x="4289" y="2089"/>
                    <a:pt x="4017" y="2089"/>
                  </a:cubicBezTo>
                  <a:cubicBezTo>
                    <a:pt x="3943" y="2089"/>
                    <a:pt x="3874" y="2100"/>
                    <a:pt x="3814" y="2124"/>
                  </a:cubicBezTo>
                  <a:cubicBezTo>
                    <a:pt x="4109" y="1758"/>
                    <a:pt x="4008" y="1236"/>
                    <a:pt x="3645" y="1236"/>
                  </a:cubicBezTo>
                  <a:cubicBezTo>
                    <a:pt x="3550" y="1236"/>
                    <a:pt x="3436" y="1272"/>
                    <a:pt x="3307" y="1357"/>
                  </a:cubicBezTo>
                  <a:cubicBezTo>
                    <a:pt x="3465" y="1154"/>
                    <a:pt x="3713" y="759"/>
                    <a:pt x="3487" y="522"/>
                  </a:cubicBezTo>
                  <a:cubicBezTo>
                    <a:pt x="3423" y="454"/>
                    <a:pt x="3347" y="429"/>
                    <a:pt x="3267" y="429"/>
                  </a:cubicBezTo>
                  <a:cubicBezTo>
                    <a:pt x="3108" y="429"/>
                    <a:pt x="2934" y="526"/>
                    <a:pt x="2799" y="578"/>
                  </a:cubicBezTo>
                  <a:cubicBezTo>
                    <a:pt x="2659" y="157"/>
                    <a:pt x="2418" y="1"/>
                    <a:pt x="21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"/>
            <p:cNvSpPr/>
            <p:nvPr/>
          </p:nvSpPr>
          <p:spPr>
            <a:xfrm>
              <a:off x="8357773" y="2556975"/>
              <a:ext cx="217692" cy="135701"/>
            </a:xfrm>
            <a:custGeom>
              <a:rect b="b" l="l" r="r" t="t"/>
              <a:pathLst>
                <a:path extrusionOk="0" h="3954" w="6343">
                  <a:moveTo>
                    <a:pt x="4237" y="0"/>
                  </a:moveTo>
                  <a:cubicBezTo>
                    <a:pt x="3593" y="0"/>
                    <a:pt x="2922" y="182"/>
                    <a:pt x="2416" y="421"/>
                  </a:cubicBezTo>
                  <a:cubicBezTo>
                    <a:pt x="1671" y="771"/>
                    <a:pt x="1062" y="1392"/>
                    <a:pt x="622" y="2080"/>
                  </a:cubicBezTo>
                  <a:cubicBezTo>
                    <a:pt x="407" y="2362"/>
                    <a:pt x="227" y="2667"/>
                    <a:pt x="91" y="3005"/>
                  </a:cubicBezTo>
                  <a:cubicBezTo>
                    <a:pt x="12" y="3276"/>
                    <a:pt x="1" y="3558"/>
                    <a:pt x="46" y="3840"/>
                  </a:cubicBezTo>
                  <a:cubicBezTo>
                    <a:pt x="46" y="3863"/>
                    <a:pt x="46" y="3874"/>
                    <a:pt x="57" y="3897"/>
                  </a:cubicBezTo>
                  <a:cubicBezTo>
                    <a:pt x="57" y="3908"/>
                    <a:pt x="69" y="3931"/>
                    <a:pt x="69" y="3953"/>
                  </a:cubicBezTo>
                  <a:cubicBezTo>
                    <a:pt x="294" y="3107"/>
                    <a:pt x="780" y="2351"/>
                    <a:pt x="1445" y="1798"/>
                  </a:cubicBezTo>
                  <a:cubicBezTo>
                    <a:pt x="1919" y="1380"/>
                    <a:pt x="2472" y="1064"/>
                    <a:pt x="3082" y="895"/>
                  </a:cubicBezTo>
                  <a:cubicBezTo>
                    <a:pt x="3412" y="802"/>
                    <a:pt x="3811" y="746"/>
                    <a:pt x="4224" y="746"/>
                  </a:cubicBezTo>
                  <a:cubicBezTo>
                    <a:pt x="5011" y="746"/>
                    <a:pt x="5847" y="949"/>
                    <a:pt x="6343" y="1482"/>
                  </a:cubicBezTo>
                  <a:cubicBezTo>
                    <a:pt x="6241" y="1234"/>
                    <a:pt x="6128" y="997"/>
                    <a:pt x="5982" y="782"/>
                  </a:cubicBezTo>
                  <a:cubicBezTo>
                    <a:pt x="5590" y="210"/>
                    <a:pt x="4929" y="0"/>
                    <a:pt x="4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"/>
            <p:cNvSpPr/>
            <p:nvPr/>
          </p:nvSpPr>
          <p:spPr>
            <a:xfrm>
              <a:off x="8365152" y="2615937"/>
              <a:ext cx="99940" cy="76740"/>
            </a:xfrm>
            <a:custGeom>
              <a:rect b="b" l="l" r="r" t="t"/>
              <a:pathLst>
                <a:path extrusionOk="0" h="2236" w="2912">
                  <a:moveTo>
                    <a:pt x="2912" y="1"/>
                  </a:moveTo>
                  <a:lnTo>
                    <a:pt x="2912" y="1"/>
                  </a:lnTo>
                  <a:cubicBezTo>
                    <a:pt x="2709" y="46"/>
                    <a:pt x="2517" y="91"/>
                    <a:pt x="2325" y="159"/>
                  </a:cubicBezTo>
                  <a:cubicBezTo>
                    <a:pt x="2246" y="181"/>
                    <a:pt x="2156" y="215"/>
                    <a:pt x="2054" y="260"/>
                  </a:cubicBezTo>
                  <a:cubicBezTo>
                    <a:pt x="1964" y="294"/>
                    <a:pt x="1862" y="339"/>
                    <a:pt x="1761" y="385"/>
                  </a:cubicBezTo>
                  <a:cubicBezTo>
                    <a:pt x="1659" y="441"/>
                    <a:pt x="1558" y="497"/>
                    <a:pt x="1456" y="554"/>
                  </a:cubicBezTo>
                  <a:cubicBezTo>
                    <a:pt x="1343" y="610"/>
                    <a:pt x="1242" y="667"/>
                    <a:pt x="1140" y="734"/>
                  </a:cubicBezTo>
                  <a:cubicBezTo>
                    <a:pt x="1039" y="813"/>
                    <a:pt x="948" y="870"/>
                    <a:pt x="847" y="949"/>
                  </a:cubicBezTo>
                  <a:cubicBezTo>
                    <a:pt x="756" y="1016"/>
                    <a:pt x="666" y="1095"/>
                    <a:pt x="587" y="1186"/>
                  </a:cubicBezTo>
                  <a:cubicBezTo>
                    <a:pt x="508" y="1265"/>
                    <a:pt x="440" y="1344"/>
                    <a:pt x="361" y="1423"/>
                  </a:cubicBezTo>
                  <a:cubicBezTo>
                    <a:pt x="305" y="1502"/>
                    <a:pt x="249" y="1581"/>
                    <a:pt x="203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79" y="2032"/>
                    <a:pt x="102" y="1976"/>
                    <a:pt x="136" y="1919"/>
                  </a:cubicBezTo>
                  <a:cubicBezTo>
                    <a:pt x="181" y="1851"/>
                    <a:pt x="226" y="1784"/>
                    <a:pt x="282" y="1727"/>
                  </a:cubicBezTo>
                  <a:cubicBezTo>
                    <a:pt x="328" y="1648"/>
                    <a:pt x="384" y="1581"/>
                    <a:pt x="463" y="1513"/>
                  </a:cubicBezTo>
                  <a:cubicBezTo>
                    <a:pt x="531" y="1434"/>
                    <a:pt x="598" y="1366"/>
                    <a:pt x="689" y="1299"/>
                  </a:cubicBezTo>
                  <a:cubicBezTo>
                    <a:pt x="734" y="1265"/>
                    <a:pt x="768" y="1220"/>
                    <a:pt x="813" y="1186"/>
                  </a:cubicBezTo>
                  <a:lnTo>
                    <a:pt x="948" y="1084"/>
                  </a:lnTo>
                  <a:cubicBezTo>
                    <a:pt x="1039" y="1005"/>
                    <a:pt x="1140" y="949"/>
                    <a:pt x="1230" y="881"/>
                  </a:cubicBezTo>
                  <a:cubicBezTo>
                    <a:pt x="1332" y="813"/>
                    <a:pt x="1433" y="746"/>
                    <a:pt x="1535" y="689"/>
                  </a:cubicBezTo>
                  <a:cubicBezTo>
                    <a:pt x="1625" y="633"/>
                    <a:pt x="1727" y="576"/>
                    <a:pt x="1828" y="520"/>
                  </a:cubicBezTo>
                  <a:cubicBezTo>
                    <a:pt x="2020" y="407"/>
                    <a:pt x="2201" y="317"/>
                    <a:pt x="2370" y="238"/>
                  </a:cubicBezTo>
                  <a:cubicBezTo>
                    <a:pt x="2449" y="204"/>
                    <a:pt x="2517" y="170"/>
                    <a:pt x="2584" y="136"/>
                  </a:cubicBezTo>
                  <a:cubicBezTo>
                    <a:pt x="2652" y="114"/>
                    <a:pt x="2709" y="91"/>
                    <a:pt x="2754" y="69"/>
                  </a:cubicBezTo>
                  <a:cubicBezTo>
                    <a:pt x="2855" y="23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"/>
            <p:cNvSpPr/>
            <p:nvPr/>
          </p:nvSpPr>
          <p:spPr>
            <a:xfrm>
              <a:off x="8386465" y="2641711"/>
              <a:ext cx="62771" cy="31574"/>
            </a:xfrm>
            <a:custGeom>
              <a:rect b="b" l="l" r="r" t="t"/>
              <a:pathLst>
                <a:path extrusionOk="0" h="920" w="1829">
                  <a:moveTo>
                    <a:pt x="1390" y="1"/>
                  </a:moveTo>
                  <a:cubicBezTo>
                    <a:pt x="1370" y="1"/>
                    <a:pt x="1350" y="2"/>
                    <a:pt x="1332" y="6"/>
                  </a:cubicBezTo>
                  <a:cubicBezTo>
                    <a:pt x="1264" y="6"/>
                    <a:pt x="1207" y="17"/>
                    <a:pt x="1140" y="28"/>
                  </a:cubicBezTo>
                  <a:cubicBezTo>
                    <a:pt x="1130" y="32"/>
                    <a:pt x="1118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56" y="107"/>
                  </a:lnTo>
                  <a:cubicBezTo>
                    <a:pt x="677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61" y="717"/>
                    <a:pt x="463" y="660"/>
                    <a:pt x="564" y="593"/>
                  </a:cubicBezTo>
                  <a:cubicBezTo>
                    <a:pt x="666" y="525"/>
                    <a:pt x="779" y="457"/>
                    <a:pt x="891" y="401"/>
                  </a:cubicBezTo>
                  <a:cubicBezTo>
                    <a:pt x="1004" y="344"/>
                    <a:pt x="1106" y="288"/>
                    <a:pt x="1219" y="243"/>
                  </a:cubicBezTo>
                  <a:cubicBezTo>
                    <a:pt x="1275" y="220"/>
                    <a:pt x="1320" y="186"/>
                    <a:pt x="1377" y="175"/>
                  </a:cubicBezTo>
                  <a:cubicBezTo>
                    <a:pt x="1422" y="153"/>
                    <a:pt x="1467" y="141"/>
                    <a:pt x="1512" y="119"/>
                  </a:cubicBezTo>
                  <a:cubicBezTo>
                    <a:pt x="1557" y="107"/>
                    <a:pt x="1591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42" y="10"/>
                    <a:pt x="1731" y="11"/>
                    <a:pt x="1720" y="11"/>
                  </a:cubicBezTo>
                  <a:cubicBezTo>
                    <a:pt x="1698" y="11"/>
                    <a:pt x="1670" y="6"/>
                    <a:pt x="1647" y="6"/>
                  </a:cubicBezTo>
                  <a:lnTo>
                    <a:pt x="1501" y="6"/>
                  </a:lnTo>
                  <a:cubicBezTo>
                    <a:pt x="1471" y="6"/>
                    <a:pt x="1431" y="1"/>
                    <a:pt x="139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"/>
            <p:cNvSpPr/>
            <p:nvPr/>
          </p:nvSpPr>
          <p:spPr>
            <a:xfrm>
              <a:off x="8387597" y="2655542"/>
              <a:ext cx="55427" cy="21244"/>
            </a:xfrm>
            <a:custGeom>
              <a:rect b="b" l="l" r="r" t="t"/>
              <a:pathLst>
                <a:path extrusionOk="0" h="619" w="1615">
                  <a:moveTo>
                    <a:pt x="1266" y="1"/>
                  </a:moveTo>
                  <a:cubicBezTo>
                    <a:pt x="1242" y="1"/>
                    <a:pt x="1220" y="3"/>
                    <a:pt x="1197" y="9"/>
                  </a:cubicBezTo>
                  <a:cubicBezTo>
                    <a:pt x="1152" y="9"/>
                    <a:pt x="1095" y="9"/>
                    <a:pt x="1050" y="20"/>
                  </a:cubicBezTo>
                  <a:cubicBezTo>
                    <a:pt x="994" y="32"/>
                    <a:pt x="937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20" y="201"/>
                    <a:pt x="475" y="224"/>
                    <a:pt x="430" y="257"/>
                  </a:cubicBezTo>
                  <a:cubicBezTo>
                    <a:pt x="351" y="303"/>
                    <a:pt x="272" y="359"/>
                    <a:pt x="193" y="415"/>
                  </a:cubicBezTo>
                  <a:cubicBezTo>
                    <a:pt x="148" y="460"/>
                    <a:pt x="102" y="506"/>
                    <a:pt x="57" y="562"/>
                  </a:cubicBezTo>
                  <a:cubicBezTo>
                    <a:pt x="23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49" y="494"/>
                  </a:cubicBezTo>
                  <a:cubicBezTo>
                    <a:pt x="294" y="483"/>
                    <a:pt x="328" y="460"/>
                    <a:pt x="373" y="449"/>
                  </a:cubicBezTo>
                  <a:cubicBezTo>
                    <a:pt x="407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81" y="235"/>
                    <a:pt x="983" y="201"/>
                    <a:pt x="1084" y="167"/>
                  </a:cubicBezTo>
                  <a:cubicBezTo>
                    <a:pt x="1129" y="156"/>
                    <a:pt x="1186" y="145"/>
                    <a:pt x="1220" y="133"/>
                  </a:cubicBezTo>
                  <a:lnTo>
                    <a:pt x="1344" y="99"/>
                  </a:lnTo>
                  <a:cubicBezTo>
                    <a:pt x="1423" y="77"/>
                    <a:pt x="1490" y="66"/>
                    <a:pt x="1536" y="54"/>
                  </a:cubicBezTo>
                  <a:lnTo>
                    <a:pt x="1614" y="32"/>
                  </a:lnTo>
                  <a:cubicBezTo>
                    <a:pt x="1592" y="32"/>
                    <a:pt x="1569" y="20"/>
                    <a:pt x="1536" y="20"/>
                  </a:cubicBezTo>
                  <a:cubicBezTo>
                    <a:pt x="1496" y="12"/>
                    <a:pt x="1450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15" y="3"/>
                    <a:pt x="1290" y="1"/>
                    <a:pt x="126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"/>
            <p:cNvSpPr/>
            <p:nvPr/>
          </p:nvSpPr>
          <p:spPr>
            <a:xfrm>
              <a:off x="8345006" y="2680184"/>
              <a:ext cx="173934" cy="235332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1" y="25"/>
                    <a:pt x="249" y="47"/>
                  </a:cubicBezTo>
                  <a:cubicBezTo>
                    <a:pt x="113" y="555"/>
                    <a:pt x="34" y="1074"/>
                    <a:pt x="34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2" y="6671"/>
                    <a:pt x="2846" y="6857"/>
                    <a:pt x="3369" y="6857"/>
                  </a:cubicBezTo>
                  <a:cubicBezTo>
                    <a:pt x="3779" y="6857"/>
                    <a:pt x="4177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51" y="6062"/>
                    <a:pt x="4808" y="5881"/>
                  </a:cubicBezTo>
                  <a:cubicBezTo>
                    <a:pt x="5067" y="4854"/>
                    <a:pt x="4763" y="3805"/>
                    <a:pt x="4311" y="2868"/>
                  </a:cubicBezTo>
                  <a:cubicBezTo>
                    <a:pt x="4029" y="2304"/>
                    <a:pt x="3499" y="1762"/>
                    <a:pt x="3036" y="1345"/>
                  </a:cubicBezTo>
                  <a:cubicBezTo>
                    <a:pt x="2308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"/>
            <p:cNvSpPr/>
            <p:nvPr/>
          </p:nvSpPr>
          <p:spPr>
            <a:xfrm>
              <a:off x="8341917" y="2675208"/>
              <a:ext cx="133642" cy="135598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5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05" y="3407"/>
                    <a:pt x="2838" y="3569"/>
                    <a:pt x="3018" y="3569"/>
                  </a:cubicBezTo>
                  <a:cubicBezTo>
                    <a:pt x="3057" y="3569"/>
                    <a:pt x="3094" y="3562"/>
                    <a:pt x="3126" y="3544"/>
                  </a:cubicBezTo>
                  <a:cubicBezTo>
                    <a:pt x="3295" y="3453"/>
                    <a:pt x="3228" y="3261"/>
                    <a:pt x="3103" y="3126"/>
                  </a:cubicBezTo>
                  <a:lnTo>
                    <a:pt x="3103" y="3126"/>
                  </a:lnTo>
                  <a:cubicBezTo>
                    <a:pt x="3170" y="3184"/>
                    <a:pt x="3250" y="3212"/>
                    <a:pt x="3329" y="3212"/>
                  </a:cubicBezTo>
                  <a:cubicBezTo>
                    <a:pt x="3465" y="3212"/>
                    <a:pt x="3599" y="3129"/>
                    <a:pt x="3656" y="2979"/>
                  </a:cubicBezTo>
                  <a:cubicBezTo>
                    <a:pt x="3893" y="2539"/>
                    <a:pt x="3442" y="1704"/>
                    <a:pt x="3182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"/>
            <p:cNvSpPr/>
            <p:nvPr/>
          </p:nvSpPr>
          <p:spPr>
            <a:xfrm>
              <a:off x="8355474" y="2675070"/>
              <a:ext cx="180111" cy="224796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8" y="44"/>
                    <a:pt x="0" y="151"/>
                  </a:cubicBezTo>
                  <a:cubicBezTo>
                    <a:pt x="16" y="151"/>
                    <a:pt x="31" y="151"/>
                    <a:pt x="46" y="151"/>
                  </a:cubicBezTo>
                  <a:cubicBezTo>
                    <a:pt x="1024" y="151"/>
                    <a:pt x="1998" y="850"/>
                    <a:pt x="2731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79" y="6380"/>
                    <a:pt x="4311" y="6549"/>
                  </a:cubicBezTo>
                  <a:cubicBezTo>
                    <a:pt x="4819" y="6098"/>
                    <a:pt x="5247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"/>
            <p:cNvSpPr/>
            <p:nvPr/>
          </p:nvSpPr>
          <p:spPr>
            <a:xfrm>
              <a:off x="8339583" y="2680253"/>
              <a:ext cx="92595" cy="53059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63" y="181"/>
                  </a:cubicBezTo>
                  <a:cubicBezTo>
                    <a:pt x="599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5" y="508"/>
                  </a:cubicBezTo>
                  <a:cubicBezTo>
                    <a:pt x="1276" y="542"/>
                    <a:pt x="1366" y="587"/>
                    <a:pt x="1445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63" y="869"/>
                    <a:pt x="1953" y="914"/>
                  </a:cubicBezTo>
                  <a:cubicBezTo>
                    <a:pt x="2032" y="959"/>
                    <a:pt x="2111" y="1004"/>
                    <a:pt x="2167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49" y="1286"/>
                    <a:pt x="2494" y="1332"/>
                  </a:cubicBezTo>
                  <a:cubicBezTo>
                    <a:pt x="2540" y="1365"/>
                    <a:pt x="2573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03" y="1016"/>
                    <a:pt x="2246" y="959"/>
                  </a:cubicBezTo>
                  <a:cubicBezTo>
                    <a:pt x="2178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24" y="485"/>
                  </a:cubicBezTo>
                  <a:cubicBezTo>
                    <a:pt x="1355" y="395"/>
                    <a:pt x="1174" y="316"/>
                    <a:pt x="982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"/>
            <p:cNvSpPr/>
            <p:nvPr/>
          </p:nvSpPr>
          <p:spPr>
            <a:xfrm>
              <a:off x="8348884" y="2684097"/>
              <a:ext cx="62771" cy="52338"/>
            </a:xfrm>
            <a:custGeom>
              <a:rect b="b" l="l" r="r" t="t"/>
              <a:pathLst>
                <a:path extrusionOk="0" h="1525" w="1829">
                  <a:moveTo>
                    <a:pt x="0" y="1"/>
                  </a:moveTo>
                  <a:lnTo>
                    <a:pt x="91" y="69"/>
                  </a:lnTo>
                  <a:cubicBezTo>
                    <a:pt x="136" y="102"/>
                    <a:pt x="226" y="148"/>
                    <a:pt x="305" y="215"/>
                  </a:cubicBezTo>
                  <a:cubicBezTo>
                    <a:pt x="350" y="249"/>
                    <a:pt x="395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5" y="633"/>
                    <a:pt x="948" y="723"/>
                  </a:cubicBezTo>
                  <a:cubicBezTo>
                    <a:pt x="1050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49" y="1457"/>
                  </a:cubicBezTo>
                  <a:cubicBezTo>
                    <a:pt x="1795" y="1502"/>
                    <a:pt x="1828" y="1524"/>
                    <a:pt x="1828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27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76" y="802"/>
                    <a:pt x="1163" y="700"/>
                    <a:pt x="1061" y="599"/>
                  </a:cubicBezTo>
                  <a:cubicBezTo>
                    <a:pt x="993" y="554"/>
                    <a:pt x="937" y="509"/>
                    <a:pt x="881" y="452"/>
                  </a:cubicBezTo>
                  <a:cubicBezTo>
                    <a:pt x="824" y="407"/>
                    <a:pt x="756" y="362"/>
                    <a:pt x="700" y="328"/>
                  </a:cubicBezTo>
                  <a:cubicBezTo>
                    <a:pt x="632" y="294"/>
                    <a:pt x="576" y="249"/>
                    <a:pt x="520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"/>
            <p:cNvSpPr/>
            <p:nvPr/>
          </p:nvSpPr>
          <p:spPr>
            <a:xfrm>
              <a:off x="8343839" y="2680630"/>
              <a:ext cx="46504" cy="54637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5" y="373"/>
                  </a:cubicBezTo>
                  <a:cubicBezTo>
                    <a:pt x="339" y="429"/>
                    <a:pt x="373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45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1" y="1264"/>
                    <a:pt x="1095" y="1309"/>
                    <a:pt x="1129" y="1343"/>
                  </a:cubicBezTo>
                  <a:cubicBezTo>
                    <a:pt x="1253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61" y="1061"/>
                    <a:pt x="1028" y="1005"/>
                  </a:cubicBezTo>
                  <a:cubicBezTo>
                    <a:pt x="960" y="903"/>
                    <a:pt x="881" y="801"/>
                    <a:pt x="791" y="700"/>
                  </a:cubicBezTo>
                  <a:cubicBezTo>
                    <a:pt x="700" y="598"/>
                    <a:pt x="610" y="497"/>
                    <a:pt x="531" y="418"/>
                  </a:cubicBezTo>
                  <a:cubicBezTo>
                    <a:pt x="441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"/>
            <p:cNvSpPr/>
            <p:nvPr/>
          </p:nvSpPr>
          <p:spPr>
            <a:xfrm>
              <a:off x="8184285" y="2678674"/>
              <a:ext cx="177812" cy="183406"/>
            </a:xfrm>
            <a:custGeom>
              <a:rect b="b" l="l" r="r" t="t"/>
              <a:pathLst>
                <a:path extrusionOk="0" h="5344" w="5181">
                  <a:moveTo>
                    <a:pt x="5033" y="1"/>
                  </a:moveTo>
                  <a:lnTo>
                    <a:pt x="4638" y="91"/>
                  </a:lnTo>
                  <a:cubicBezTo>
                    <a:pt x="4153" y="204"/>
                    <a:pt x="3679" y="351"/>
                    <a:pt x="3217" y="543"/>
                  </a:cubicBezTo>
                  <a:cubicBezTo>
                    <a:pt x="1851" y="1129"/>
                    <a:pt x="147" y="2280"/>
                    <a:pt x="34" y="3928"/>
                  </a:cubicBezTo>
                  <a:cubicBezTo>
                    <a:pt x="1" y="4357"/>
                    <a:pt x="136" y="4785"/>
                    <a:pt x="396" y="5124"/>
                  </a:cubicBezTo>
                  <a:cubicBezTo>
                    <a:pt x="565" y="5225"/>
                    <a:pt x="745" y="5293"/>
                    <a:pt x="937" y="5316"/>
                  </a:cubicBezTo>
                  <a:cubicBezTo>
                    <a:pt x="1079" y="5335"/>
                    <a:pt x="1219" y="5344"/>
                    <a:pt x="1356" y="5344"/>
                  </a:cubicBezTo>
                  <a:cubicBezTo>
                    <a:pt x="2040" y="5344"/>
                    <a:pt x="2672" y="5120"/>
                    <a:pt x="3273" y="4763"/>
                  </a:cubicBezTo>
                  <a:cubicBezTo>
                    <a:pt x="4108" y="4266"/>
                    <a:pt x="4650" y="3420"/>
                    <a:pt x="4932" y="2495"/>
                  </a:cubicBezTo>
                  <a:cubicBezTo>
                    <a:pt x="5033" y="2122"/>
                    <a:pt x="5101" y="1739"/>
                    <a:pt x="5146" y="1344"/>
                  </a:cubicBezTo>
                  <a:cubicBezTo>
                    <a:pt x="5180" y="892"/>
                    <a:pt x="5135" y="441"/>
                    <a:pt x="503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"/>
            <p:cNvSpPr/>
            <p:nvPr/>
          </p:nvSpPr>
          <p:spPr>
            <a:xfrm>
              <a:off x="8253406" y="2670540"/>
              <a:ext cx="121458" cy="117683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4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28" y="2334"/>
                    <a:pt x="399" y="2864"/>
                    <a:pt x="677" y="2864"/>
                  </a:cubicBezTo>
                  <a:cubicBezTo>
                    <a:pt x="726" y="2864"/>
                    <a:pt x="784" y="2848"/>
                    <a:pt x="853" y="2811"/>
                  </a:cubicBezTo>
                  <a:cubicBezTo>
                    <a:pt x="866" y="3152"/>
                    <a:pt x="1082" y="3366"/>
                    <a:pt x="1322" y="3366"/>
                  </a:cubicBezTo>
                  <a:cubicBezTo>
                    <a:pt x="1486" y="3366"/>
                    <a:pt x="1661" y="3266"/>
                    <a:pt x="1789" y="3036"/>
                  </a:cubicBezTo>
                  <a:lnTo>
                    <a:pt x="1789" y="3036"/>
                  </a:lnTo>
                  <a:cubicBezTo>
                    <a:pt x="1738" y="3326"/>
                    <a:pt x="1871" y="3428"/>
                    <a:pt x="2060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"/>
            <p:cNvSpPr/>
            <p:nvPr/>
          </p:nvSpPr>
          <p:spPr>
            <a:xfrm>
              <a:off x="8197464" y="2678296"/>
              <a:ext cx="189412" cy="203964"/>
            </a:xfrm>
            <a:custGeom>
              <a:rect b="b" l="l" r="r" t="t"/>
              <a:pathLst>
                <a:path extrusionOk="0" h="5943" w="5519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17" y="1738"/>
                    <a:pt x="4649" y="2122"/>
                    <a:pt x="4537" y="2506"/>
                  </a:cubicBezTo>
                  <a:cubicBezTo>
                    <a:pt x="4254" y="3420"/>
                    <a:pt x="3724" y="4266"/>
                    <a:pt x="2889" y="4763"/>
                  </a:cubicBezTo>
                  <a:cubicBezTo>
                    <a:pt x="2282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3" y="5315"/>
                  </a:cubicBezTo>
                  <a:cubicBezTo>
                    <a:pt x="361" y="5293"/>
                    <a:pt x="170" y="5225"/>
                    <a:pt x="0" y="5124"/>
                  </a:cubicBezTo>
                  <a:lnTo>
                    <a:pt x="0" y="5124"/>
                  </a:lnTo>
                  <a:cubicBezTo>
                    <a:pt x="215" y="5417"/>
                    <a:pt x="508" y="5643"/>
                    <a:pt x="847" y="5778"/>
                  </a:cubicBezTo>
                  <a:cubicBezTo>
                    <a:pt x="1117" y="5891"/>
                    <a:pt x="1404" y="5943"/>
                    <a:pt x="1696" y="5943"/>
                  </a:cubicBezTo>
                  <a:cubicBezTo>
                    <a:pt x="2916" y="5943"/>
                    <a:pt x="4217" y="5042"/>
                    <a:pt x="4672" y="3995"/>
                  </a:cubicBezTo>
                  <a:cubicBezTo>
                    <a:pt x="5247" y="2743"/>
                    <a:pt x="5518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"/>
            <p:cNvSpPr/>
            <p:nvPr/>
          </p:nvSpPr>
          <p:spPr>
            <a:xfrm>
              <a:off x="8329905" y="2676752"/>
              <a:ext cx="31403" cy="110785"/>
            </a:xfrm>
            <a:custGeom>
              <a:rect b="b" l="l" r="r" t="t"/>
              <a:pathLst>
                <a:path extrusionOk="0" h="3228" w="915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13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689" y="1230"/>
                    <a:pt x="666" y="1332"/>
                  </a:cubicBezTo>
                  <a:cubicBezTo>
                    <a:pt x="632" y="1434"/>
                    <a:pt x="610" y="1535"/>
                    <a:pt x="576" y="1637"/>
                  </a:cubicBezTo>
                  <a:cubicBezTo>
                    <a:pt x="508" y="1840"/>
                    <a:pt x="429" y="2032"/>
                    <a:pt x="373" y="2223"/>
                  </a:cubicBezTo>
                  <a:cubicBezTo>
                    <a:pt x="305" y="2404"/>
                    <a:pt x="237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18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57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81" y="1072"/>
                  </a:cubicBezTo>
                  <a:cubicBezTo>
                    <a:pt x="903" y="982"/>
                    <a:pt x="915" y="881"/>
                    <a:pt x="915" y="790"/>
                  </a:cubicBezTo>
                  <a:lnTo>
                    <a:pt x="915" y="520"/>
                  </a:lnTo>
                  <a:cubicBezTo>
                    <a:pt x="915" y="452"/>
                    <a:pt x="915" y="373"/>
                    <a:pt x="892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36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"/>
            <p:cNvSpPr/>
            <p:nvPr/>
          </p:nvSpPr>
          <p:spPr>
            <a:xfrm>
              <a:off x="8308592" y="2682175"/>
              <a:ext cx="46915" cy="101107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2" y="57"/>
                    <a:pt x="1321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65" y="429"/>
                    <a:pt x="1253" y="497"/>
                  </a:cubicBezTo>
                  <a:cubicBezTo>
                    <a:pt x="1231" y="565"/>
                    <a:pt x="1208" y="655"/>
                    <a:pt x="1174" y="734"/>
                  </a:cubicBezTo>
                  <a:cubicBezTo>
                    <a:pt x="1152" y="813"/>
                    <a:pt x="1118" y="892"/>
                    <a:pt x="1073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04" y="1343"/>
                    <a:pt x="858" y="1434"/>
                    <a:pt x="813" y="1524"/>
                  </a:cubicBezTo>
                  <a:cubicBezTo>
                    <a:pt x="723" y="1704"/>
                    <a:pt x="622" y="1874"/>
                    <a:pt x="520" y="2043"/>
                  </a:cubicBezTo>
                  <a:cubicBezTo>
                    <a:pt x="430" y="2212"/>
                    <a:pt x="339" y="2370"/>
                    <a:pt x="260" y="2494"/>
                  </a:cubicBezTo>
                  <a:cubicBezTo>
                    <a:pt x="181" y="2630"/>
                    <a:pt x="114" y="2742"/>
                    <a:pt x="69" y="2821"/>
                  </a:cubicBezTo>
                  <a:cubicBezTo>
                    <a:pt x="23" y="2900"/>
                    <a:pt x="1" y="2946"/>
                    <a:pt x="1" y="2946"/>
                  </a:cubicBezTo>
                  <a:cubicBezTo>
                    <a:pt x="1" y="2946"/>
                    <a:pt x="136" y="2788"/>
                    <a:pt x="339" y="2551"/>
                  </a:cubicBezTo>
                  <a:cubicBezTo>
                    <a:pt x="430" y="2438"/>
                    <a:pt x="531" y="2291"/>
                    <a:pt x="644" y="2122"/>
                  </a:cubicBezTo>
                  <a:cubicBezTo>
                    <a:pt x="757" y="1964"/>
                    <a:pt x="858" y="1795"/>
                    <a:pt x="960" y="1603"/>
                  </a:cubicBezTo>
                  <a:cubicBezTo>
                    <a:pt x="1005" y="1513"/>
                    <a:pt x="1062" y="1422"/>
                    <a:pt x="1095" y="1321"/>
                  </a:cubicBezTo>
                  <a:cubicBezTo>
                    <a:pt x="1141" y="1230"/>
                    <a:pt x="1174" y="1140"/>
                    <a:pt x="1208" y="1039"/>
                  </a:cubicBezTo>
                  <a:cubicBezTo>
                    <a:pt x="1242" y="948"/>
                    <a:pt x="1265" y="858"/>
                    <a:pt x="1287" y="779"/>
                  </a:cubicBezTo>
                  <a:cubicBezTo>
                    <a:pt x="1310" y="689"/>
                    <a:pt x="1332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44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"/>
            <p:cNvSpPr/>
            <p:nvPr/>
          </p:nvSpPr>
          <p:spPr>
            <a:xfrm>
              <a:off x="8314015" y="2685263"/>
              <a:ext cx="39159" cy="57349"/>
            </a:xfrm>
            <a:custGeom>
              <a:rect b="b" l="l" r="r" t="t"/>
              <a:pathLst>
                <a:path extrusionOk="0" h="1671" w="1141">
                  <a:moveTo>
                    <a:pt x="1141" y="1"/>
                  </a:moveTo>
                  <a:cubicBezTo>
                    <a:pt x="1073" y="80"/>
                    <a:pt x="1005" y="159"/>
                    <a:pt x="949" y="249"/>
                  </a:cubicBezTo>
                  <a:cubicBezTo>
                    <a:pt x="836" y="407"/>
                    <a:pt x="700" y="621"/>
                    <a:pt x="565" y="836"/>
                  </a:cubicBezTo>
                  <a:cubicBezTo>
                    <a:pt x="497" y="937"/>
                    <a:pt x="430" y="1039"/>
                    <a:pt x="362" y="1140"/>
                  </a:cubicBezTo>
                  <a:cubicBezTo>
                    <a:pt x="328" y="1186"/>
                    <a:pt x="306" y="1242"/>
                    <a:pt x="272" y="1287"/>
                  </a:cubicBezTo>
                  <a:cubicBezTo>
                    <a:pt x="238" y="1321"/>
                    <a:pt x="215" y="1366"/>
                    <a:pt x="181" y="1411"/>
                  </a:cubicBezTo>
                  <a:cubicBezTo>
                    <a:pt x="125" y="1490"/>
                    <a:pt x="80" y="1547"/>
                    <a:pt x="46" y="1592"/>
                  </a:cubicBezTo>
                  <a:cubicBezTo>
                    <a:pt x="23" y="1614"/>
                    <a:pt x="12" y="1637"/>
                    <a:pt x="1" y="1671"/>
                  </a:cubicBezTo>
                  <a:cubicBezTo>
                    <a:pt x="23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72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2" y="1344"/>
                    <a:pt x="588" y="1298"/>
                  </a:cubicBezTo>
                  <a:cubicBezTo>
                    <a:pt x="621" y="1253"/>
                    <a:pt x="768" y="1276"/>
                    <a:pt x="802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7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4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"/>
            <p:cNvSpPr/>
            <p:nvPr/>
          </p:nvSpPr>
          <p:spPr>
            <a:xfrm>
              <a:off x="8302792" y="2697275"/>
              <a:ext cx="39537" cy="30236"/>
            </a:xfrm>
            <a:custGeom>
              <a:rect b="b" l="l" r="r" t="t"/>
              <a:pathLst>
                <a:path extrusionOk="0" h="881" w="1152">
                  <a:moveTo>
                    <a:pt x="1152" y="1"/>
                  </a:moveTo>
                  <a:lnTo>
                    <a:pt x="1152" y="1"/>
                  </a:lnTo>
                  <a:cubicBezTo>
                    <a:pt x="1084" y="34"/>
                    <a:pt x="1016" y="68"/>
                    <a:pt x="948" y="113"/>
                  </a:cubicBezTo>
                  <a:cubicBezTo>
                    <a:pt x="903" y="159"/>
                    <a:pt x="824" y="204"/>
                    <a:pt x="757" y="249"/>
                  </a:cubicBezTo>
                  <a:cubicBezTo>
                    <a:pt x="689" y="294"/>
                    <a:pt x="621" y="350"/>
                    <a:pt x="554" y="407"/>
                  </a:cubicBezTo>
                  <a:cubicBezTo>
                    <a:pt x="486" y="463"/>
                    <a:pt x="407" y="508"/>
                    <a:pt x="339" y="565"/>
                  </a:cubicBezTo>
                  <a:cubicBezTo>
                    <a:pt x="317" y="587"/>
                    <a:pt x="283" y="621"/>
                    <a:pt x="249" y="644"/>
                  </a:cubicBezTo>
                  <a:cubicBezTo>
                    <a:pt x="215" y="666"/>
                    <a:pt x="192" y="689"/>
                    <a:pt x="170" y="711"/>
                  </a:cubicBezTo>
                  <a:cubicBezTo>
                    <a:pt x="102" y="768"/>
                    <a:pt x="46" y="813"/>
                    <a:pt x="1" y="881"/>
                  </a:cubicBezTo>
                  <a:cubicBezTo>
                    <a:pt x="68" y="858"/>
                    <a:pt x="147" y="824"/>
                    <a:pt x="215" y="790"/>
                  </a:cubicBezTo>
                  <a:cubicBezTo>
                    <a:pt x="294" y="768"/>
                    <a:pt x="362" y="723"/>
                    <a:pt x="429" y="689"/>
                  </a:cubicBezTo>
                  <a:cubicBezTo>
                    <a:pt x="497" y="644"/>
                    <a:pt x="576" y="587"/>
                    <a:pt x="655" y="531"/>
                  </a:cubicBezTo>
                  <a:cubicBezTo>
                    <a:pt x="791" y="429"/>
                    <a:pt x="915" y="316"/>
                    <a:pt x="1016" y="181"/>
                  </a:cubicBezTo>
                  <a:cubicBezTo>
                    <a:pt x="1061" y="125"/>
                    <a:pt x="1106" y="57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"/>
            <p:cNvSpPr/>
            <p:nvPr/>
          </p:nvSpPr>
          <p:spPr>
            <a:xfrm>
              <a:off x="8122715" y="2574856"/>
              <a:ext cx="240137" cy="137349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2" y="12"/>
                    <a:pt x="2020" y="36"/>
                  </a:cubicBezTo>
                  <a:cubicBezTo>
                    <a:pt x="869" y="160"/>
                    <a:pt x="204" y="893"/>
                    <a:pt x="0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7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29" y="3037"/>
                    <a:pt x="6977" y="3037"/>
                  </a:cubicBezTo>
                  <a:cubicBezTo>
                    <a:pt x="6983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"/>
            <p:cNvSpPr/>
            <p:nvPr/>
          </p:nvSpPr>
          <p:spPr>
            <a:xfrm>
              <a:off x="8213389" y="2601351"/>
              <a:ext cx="149464" cy="105122"/>
            </a:xfrm>
            <a:custGeom>
              <a:rect b="b" l="l" r="r" t="t"/>
              <a:pathLst>
                <a:path extrusionOk="0" h="3063" w="4355">
                  <a:moveTo>
                    <a:pt x="1318" y="1"/>
                  </a:moveTo>
                  <a:cubicBezTo>
                    <a:pt x="905" y="1"/>
                    <a:pt x="930" y="353"/>
                    <a:pt x="1127" y="697"/>
                  </a:cubicBezTo>
                  <a:cubicBezTo>
                    <a:pt x="998" y="652"/>
                    <a:pt x="886" y="632"/>
                    <a:pt x="791" y="632"/>
                  </a:cubicBezTo>
                  <a:cubicBezTo>
                    <a:pt x="382" y="632"/>
                    <a:pt x="309" y="1011"/>
                    <a:pt x="676" y="1441"/>
                  </a:cubicBezTo>
                  <a:cubicBezTo>
                    <a:pt x="1" y="1754"/>
                    <a:pt x="595" y="2562"/>
                    <a:pt x="1140" y="2562"/>
                  </a:cubicBezTo>
                  <a:cubicBezTo>
                    <a:pt x="1205" y="2562"/>
                    <a:pt x="1269" y="2550"/>
                    <a:pt x="1330" y="2525"/>
                  </a:cubicBezTo>
                  <a:lnTo>
                    <a:pt x="1330" y="2525"/>
                  </a:lnTo>
                  <a:cubicBezTo>
                    <a:pt x="979" y="2897"/>
                    <a:pt x="1558" y="3063"/>
                    <a:pt x="1880" y="3063"/>
                  </a:cubicBezTo>
                  <a:cubicBezTo>
                    <a:pt x="1920" y="3063"/>
                    <a:pt x="1955" y="3060"/>
                    <a:pt x="1985" y="3055"/>
                  </a:cubicBezTo>
                  <a:cubicBezTo>
                    <a:pt x="2738" y="2946"/>
                    <a:pt x="3317" y="2219"/>
                    <a:pt x="4043" y="2219"/>
                  </a:cubicBezTo>
                  <a:cubicBezTo>
                    <a:pt x="4144" y="2219"/>
                    <a:pt x="4247" y="2234"/>
                    <a:pt x="4355" y="2265"/>
                  </a:cubicBezTo>
                  <a:lnTo>
                    <a:pt x="3994" y="1915"/>
                  </a:lnTo>
                  <a:cubicBezTo>
                    <a:pt x="3520" y="1329"/>
                    <a:pt x="3350" y="753"/>
                    <a:pt x="2741" y="358"/>
                  </a:cubicBezTo>
                  <a:cubicBezTo>
                    <a:pt x="2425" y="132"/>
                    <a:pt x="1816" y="42"/>
                    <a:pt x="1432" y="8"/>
                  </a:cubicBezTo>
                  <a:cubicBezTo>
                    <a:pt x="1391" y="3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"/>
            <p:cNvSpPr/>
            <p:nvPr/>
          </p:nvSpPr>
          <p:spPr>
            <a:xfrm>
              <a:off x="8113792" y="2643050"/>
              <a:ext cx="250227" cy="93213"/>
            </a:xfrm>
            <a:custGeom>
              <a:rect b="b" l="l" r="r" t="t"/>
              <a:pathLst>
                <a:path extrusionOk="0" h="2716" w="7291">
                  <a:moveTo>
                    <a:pt x="260" y="1"/>
                  </a:moveTo>
                  <a:cubicBezTo>
                    <a:pt x="260" y="23"/>
                    <a:pt x="249" y="35"/>
                    <a:pt x="249" y="57"/>
                  </a:cubicBezTo>
                  <a:cubicBezTo>
                    <a:pt x="1" y="1355"/>
                    <a:pt x="1626" y="2562"/>
                    <a:pt x="2754" y="2698"/>
                  </a:cubicBezTo>
                  <a:cubicBezTo>
                    <a:pt x="2861" y="2710"/>
                    <a:pt x="2966" y="2716"/>
                    <a:pt x="3069" y="2716"/>
                  </a:cubicBezTo>
                  <a:cubicBezTo>
                    <a:pt x="3802" y="2716"/>
                    <a:pt x="4438" y="2420"/>
                    <a:pt x="5101" y="2133"/>
                  </a:cubicBezTo>
                  <a:cubicBezTo>
                    <a:pt x="5553" y="1942"/>
                    <a:pt x="5993" y="1727"/>
                    <a:pt x="6422" y="1479"/>
                  </a:cubicBezTo>
                  <a:cubicBezTo>
                    <a:pt x="6692" y="1310"/>
                    <a:pt x="6986" y="1174"/>
                    <a:pt x="7291" y="1084"/>
                  </a:cubicBezTo>
                  <a:lnTo>
                    <a:pt x="7257" y="1050"/>
                  </a:lnTo>
                  <a:cubicBezTo>
                    <a:pt x="7250" y="1050"/>
                    <a:pt x="7243" y="1050"/>
                    <a:pt x="7237" y="1050"/>
                  </a:cubicBezTo>
                  <a:cubicBezTo>
                    <a:pt x="6489" y="1050"/>
                    <a:pt x="5234" y="1672"/>
                    <a:pt x="4932" y="1784"/>
                  </a:cubicBezTo>
                  <a:cubicBezTo>
                    <a:pt x="4505" y="1938"/>
                    <a:pt x="4060" y="2015"/>
                    <a:pt x="3618" y="2015"/>
                  </a:cubicBezTo>
                  <a:cubicBezTo>
                    <a:pt x="2929" y="2015"/>
                    <a:pt x="2247" y="1828"/>
                    <a:pt x="1648" y="1456"/>
                  </a:cubicBezTo>
                  <a:cubicBezTo>
                    <a:pt x="1073" y="1084"/>
                    <a:pt x="59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"/>
            <p:cNvSpPr/>
            <p:nvPr/>
          </p:nvSpPr>
          <p:spPr>
            <a:xfrm>
              <a:off x="8213320" y="2662818"/>
              <a:ext cx="139854" cy="24024"/>
            </a:xfrm>
            <a:custGeom>
              <a:rect b="b" l="l" r="r" t="t"/>
              <a:pathLst>
                <a:path extrusionOk="0" h="700" w="4075">
                  <a:moveTo>
                    <a:pt x="4007" y="573"/>
                  </a:moveTo>
                  <a:cubicBezTo>
                    <a:pt x="4001" y="582"/>
                    <a:pt x="3997" y="588"/>
                    <a:pt x="3996" y="588"/>
                  </a:cubicBezTo>
                  <a:cubicBezTo>
                    <a:pt x="3996" y="588"/>
                    <a:pt x="3996" y="588"/>
                    <a:pt x="3996" y="587"/>
                  </a:cubicBezTo>
                  <a:cubicBezTo>
                    <a:pt x="3973" y="621"/>
                    <a:pt x="3950" y="655"/>
                    <a:pt x="3939" y="689"/>
                  </a:cubicBezTo>
                  <a:cubicBezTo>
                    <a:pt x="3939" y="689"/>
                    <a:pt x="4007" y="576"/>
                    <a:pt x="4007" y="576"/>
                  </a:cubicBezTo>
                  <a:cubicBezTo>
                    <a:pt x="4007" y="576"/>
                    <a:pt x="4007" y="577"/>
                    <a:pt x="4007" y="577"/>
                  </a:cubicBezTo>
                  <a:cubicBezTo>
                    <a:pt x="4007" y="577"/>
                    <a:pt x="4007" y="575"/>
                    <a:pt x="4007" y="573"/>
                  </a:cubicBezTo>
                  <a:close/>
                  <a:moveTo>
                    <a:pt x="46" y="0"/>
                  </a:moveTo>
                  <a:cubicBezTo>
                    <a:pt x="46" y="0"/>
                    <a:pt x="1" y="91"/>
                    <a:pt x="35" y="124"/>
                  </a:cubicBezTo>
                  <a:cubicBezTo>
                    <a:pt x="57" y="147"/>
                    <a:pt x="35" y="260"/>
                    <a:pt x="80" y="294"/>
                  </a:cubicBezTo>
                  <a:cubicBezTo>
                    <a:pt x="136" y="339"/>
                    <a:pt x="193" y="373"/>
                    <a:pt x="260" y="406"/>
                  </a:cubicBezTo>
                  <a:cubicBezTo>
                    <a:pt x="339" y="452"/>
                    <a:pt x="430" y="497"/>
                    <a:pt x="520" y="531"/>
                  </a:cubicBezTo>
                  <a:cubicBezTo>
                    <a:pt x="746" y="598"/>
                    <a:pt x="971" y="643"/>
                    <a:pt x="1208" y="666"/>
                  </a:cubicBezTo>
                  <a:cubicBezTo>
                    <a:pt x="1344" y="677"/>
                    <a:pt x="1468" y="700"/>
                    <a:pt x="1603" y="700"/>
                  </a:cubicBezTo>
                  <a:cubicBezTo>
                    <a:pt x="1739" y="700"/>
                    <a:pt x="1874" y="700"/>
                    <a:pt x="2021" y="689"/>
                  </a:cubicBezTo>
                  <a:cubicBezTo>
                    <a:pt x="2292" y="655"/>
                    <a:pt x="2562" y="610"/>
                    <a:pt x="2811" y="576"/>
                  </a:cubicBezTo>
                  <a:cubicBezTo>
                    <a:pt x="2935" y="553"/>
                    <a:pt x="3048" y="531"/>
                    <a:pt x="3172" y="519"/>
                  </a:cubicBezTo>
                  <a:cubicBezTo>
                    <a:pt x="3273" y="508"/>
                    <a:pt x="3386" y="497"/>
                    <a:pt x="3488" y="497"/>
                  </a:cubicBezTo>
                  <a:cubicBezTo>
                    <a:pt x="3578" y="497"/>
                    <a:pt x="3668" y="497"/>
                    <a:pt x="3759" y="508"/>
                  </a:cubicBezTo>
                  <a:cubicBezTo>
                    <a:pt x="3826" y="508"/>
                    <a:pt x="3905" y="519"/>
                    <a:pt x="3973" y="531"/>
                  </a:cubicBezTo>
                  <a:cubicBezTo>
                    <a:pt x="3984" y="536"/>
                    <a:pt x="3996" y="541"/>
                    <a:pt x="4010" y="545"/>
                  </a:cubicBezTo>
                  <a:lnTo>
                    <a:pt x="4010" y="545"/>
                  </a:lnTo>
                  <a:cubicBezTo>
                    <a:pt x="4008" y="556"/>
                    <a:pt x="4007" y="568"/>
                    <a:pt x="4007" y="573"/>
                  </a:cubicBezTo>
                  <a:lnTo>
                    <a:pt x="4007" y="573"/>
                  </a:lnTo>
                  <a:cubicBezTo>
                    <a:pt x="4011" y="566"/>
                    <a:pt x="4017" y="558"/>
                    <a:pt x="4022" y="549"/>
                  </a:cubicBezTo>
                  <a:lnTo>
                    <a:pt x="4022" y="549"/>
                  </a:lnTo>
                  <a:cubicBezTo>
                    <a:pt x="4033" y="552"/>
                    <a:pt x="4043" y="553"/>
                    <a:pt x="4052" y="553"/>
                  </a:cubicBezTo>
                  <a:cubicBezTo>
                    <a:pt x="4063" y="553"/>
                    <a:pt x="4063" y="553"/>
                    <a:pt x="4063" y="531"/>
                  </a:cubicBezTo>
                  <a:cubicBezTo>
                    <a:pt x="4058" y="529"/>
                    <a:pt x="4053" y="527"/>
                    <a:pt x="4049" y="526"/>
                  </a:cubicBezTo>
                  <a:lnTo>
                    <a:pt x="4049" y="526"/>
                  </a:lnTo>
                  <a:cubicBezTo>
                    <a:pt x="4044" y="526"/>
                    <a:pt x="4039" y="527"/>
                    <a:pt x="4035" y="528"/>
                  </a:cubicBezTo>
                  <a:lnTo>
                    <a:pt x="4035" y="528"/>
                  </a:lnTo>
                  <a:cubicBezTo>
                    <a:pt x="4037" y="526"/>
                    <a:pt x="4038" y="524"/>
                    <a:pt x="4039" y="522"/>
                  </a:cubicBezTo>
                  <a:lnTo>
                    <a:pt x="4039" y="522"/>
                  </a:lnTo>
                  <a:cubicBezTo>
                    <a:pt x="4042" y="523"/>
                    <a:pt x="4046" y="524"/>
                    <a:pt x="4049" y="526"/>
                  </a:cubicBezTo>
                  <a:lnTo>
                    <a:pt x="4049" y="526"/>
                  </a:lnTo>
                  <a:cubicBezTo>
                    <a:pt x="4049" y="526"/>
                    <a:pt x="4049" y="526"/>
                    <a:pt x="4049" y="526"/>
                  </a:cubicBezTo>
                  <a:cubicBezTo>
                    <a:pt x="4054" y="526"/>
                    <a:pt x="4060" y="527"/>
                    <a:pt x="4063" y="531"/>
                  </a:cubicBezTo>
                  <a:cubicBezTo>
                    <a:pt x="4075" y="531"/>
                    <a:pt x="4063" y="508"/>
                    <a:pt x="4063" y="497"/>
                  </a:cubicBezTo>
                  <a:cubicBezTo>
                    <a:pt x="4063" y="495"/>
                    <a:pt x="4063" y="494"/>
                    <a:pt x="4062" y="494"/>
                  </a:cubicBezTo>
                  <a:cubicBezTo>
                    <a:pt x="4059" y="494"/>
                    <a:pt x="4050" y="506"/>
                    <a:pt x="4039" y="522"/>
                  </a:cubicBezTo>
                  <a:lnTo>
                    <a:pt x="4039" y="522"/>
                  </a:lnTo>
                  <a:cubicBezTo>
                    <a:pt x="4018" y="514"/>
                    <a:pt x="4001" y="508"/>
                    <a:pt x="3984" y="508"/>
                  </a:cubicBezTo>
                  <a:cubicBezTo>
                    <a:pt x="3917" y="485"/>
                    <a:pt x="3849" y="463"/>
                    <a:pt x="3781" y="440"/>
                  </a:cubicBezTo>
                  <a:cubicBezTo>
                    <a:pt x="3691" y="429"/>
                    <a:pt x="3589" y="418"/>
                    <a:pt x="3499" y="406"/>
                  </a:cubicBezTo>
                  <a:cubicBezTo>
                    <a:pt x="3436" y="403"/>
                    <a:pt x="3372" y="402"/>
                    <a:pt x="3309" y="402"/>
                  </a:cubicBezTo>
                  <a:cubicBezTo>
                    <a:pt x="3135" y="402"/>
                    <a:pt x="2962" y="413"/>
                    <a:pt x="2788" y="429"/>
                  </a:cubicBezTo>
                  <a:cubicBezTo>
                    <a:pt x="2540" y="463"/>
                    <a:pt x="2269" y="508"/>
                    <a:pt x="2010" y="531"/>
                  </a:cubicBezTo>
                  <a:cubicBezTo>
                    <a:pt x="1874" y="542"/>
                    <a:pt x="1739" y="542"/>
                    <a:pt x="1615" y="542"/>
                  </a:cubicBezTo>
                  <a:cubicBezTo>
                    <a:pt x="1479" y="542"/>
                    <a:pt x="1355" y="531"/>
                    <a:pt x="1231" y="519"/>
                  </a:cubicBezTo>
                  <a:cubicBezTo>
                    <a:pt x="1005" y="508"/>
                    <a:pt x="780" y="474"/>
                    <a:pt x="565" y="418"/>
                  </a:cubicBezTo>
                  <a:cubicBezTo>
                    <a:pt x="475" y="384"/>
                    <a:pt x="396" y="350"/>
                    <a:pt x="317" y="316"/>
                  </a:cubicBezTo>
                  <a:cubicBezTo>
                    <a:pt x="238" y="282"/>
                    <a:pt x="204" y="215"/>
                    <a:pt x="148" y="181"/>
                  </a:cubicBezTo>
                  <a:cubicBezTo>
                    <a:pt x="103" y="158"/>
                    <a:pt x="114" y="45"/>
                    <a:pt x="91" y="3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"/>
            <p:cNvSpPr/>
            <p:nvPr/>
          </p:nvSpPr>
          <p:spPr>
            <a:xfrm>
              <a:off x="8268713" y="2654272"/>
              <a:ext cx="77117" cy="22891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19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3" y="80"/>
                    <a:pt x="136" y="114"/>
                    <a:pt x="170" y="136"/>
                  </a:cubicBezTo>
                  <a:cubicBezTo>
                    <a:pt x="215" y="170"/>
                    <a:pt x="260" y="204"/>
                    <a:pt x="294" y="238"/>
                  </a:cubicBezTo>
                  <a:cubicBezTo>
                    <a:pt x="418" y="283"/>
                    <a:pt x="531" y="340"/>
                    <a:pt x="655" y="373"/>
                  </a:cubicBezTo>
                  <a:cubicBezTo>
                    <a:pt x="723" y="396"/>
                    <a:pt x="790" y="419"/>
                    <a:pt x="869" y="430"/>
                  </a:cubicBezTo>
                  <a:lnTo>
                    <a:pt x="1084" y="486"/>
                  </a:lnTo>
                  <a:cubicBezTo>
                    <a:pt x="1219" y="509"/>
                    <a:pt x="1366" y="531"/>
                    <a:pt x="1501" y="554"/>
                  </a:cubicBezTo>
                  <a:lnTo>
                    <a:pt x="1874" y="610"/>
                  </a:lnTo>
                  <a:cubicBezTo>
                    <a:pt x="1987" y="622"/>
                    <a:pt x="2077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98" y="554"/>
                    <a:pt x="1908" y="520"/>
                  </a:cubicBezTo>
                  <a:cubicBezTo>
                    <a:pt x="1806" y="486"/>
                    <a:pt x="1671" y="441"/>
                    <a:pt x="1535" y="407"/>
                  </a:cubicBezTo>
                  <a:cubicBezTo>
                    <a:pt x="1411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33" y="227"/>
                    <a:pt x="565" y="204"/>
                    <a:pt x="508" y="193"/>
                  </a:cubicBezTo>
                  <a:lnTo>
                    <a:pt x="339" y="136"/>
                  </a:lnTo>
                  <a:cubicBezTo>
                    <a:pt x="283" y="125"/>
                    <a:pt x="238" y="114"/>
                    <a:pt x="192" y="91"/>
                  </a:cubicBezTo>
                  <a:cubicBezTo>
                    <a:pt x="159" y="80"/>
                    <a:pt x="125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"/>
            <p:cNvSpPr/>
            <p:nvPr/>
          </p:nvSpPr>
          <p:spPr>
            <a:xfrm>
              <a:off x="8271046" y="2639961"/>
              <a:ext cx="72827" cy="34114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29" y="678"/>
                    <a:pt x="1275" y="734"/>
                    <a:pt x="1400" y="779"/>
                  </a:cubicBezTo>
                  <a:cubicBezTo>
                    <a:pt x="1512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4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01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3"/>
            <p:cNvSpPr/>
            <p:nvPr/>
          </p:nvSpPr>
          <p:spPr>
            <a:xfrm>
              <a:off x="8300081" y="2445161"/>
              <a:ext cx="147988" cy="237838"/>
            </a:xfrm>
            <a:custGeom>
              <a:rect b="b" l="l" r="r" t="t"/>
              <a:pathLst>
                <a:path extrusionOk="0" h="6930" w="4312">
                  <a:moveTo>
                    <a:pt x="2382" y="1"/>
                  </a:moveTo>
                  <a:cubicBezTo>
                    <a:pt x="1253" y="395"/>
                    <a:pt x="249" y="994"/>
                    <a:pt x="91" y="2382"/>
                  </a:cubicBezTo>
                  <a:cubicBezTo>
                    <a:pt x="1" y="3307"/>
                    <a:pt x="12" y="3792"/>
                    <a:pt x="350" y="4627"/>
                  </a:cubicBezTo>
                  <a:cubicBezTo>
                    <a:pt x="554" y="5124"/>
                    <a:pt x="994" y="6297"/>
                    <a:pt x="1535" y="6816"/>
                  </a:cubicBezTo>
                  <a:cubicBezTo>
                    <a:pt x="1614" y="6850"/>
                    <a:pt x="1682" y="6895"/>
                    <a:pt x="1761" y="6929"/>
                  </a:cubicBezTo>
                  <a:cubicBezTo>
                    <a:pt x="2020" y="5925"/>
                    <a:pt x="2224" y="5722"/>
                    <a:pt x="2777" y="4920"/>
                  </a:cubicBezTo>
                  <a:cubicBezTo>
                    <a:pt x="2957" y="4661"/>
                    <a:pt x="3499" y="4232"/>
                    <a:pt x="3657" y="3973"/>
                  </a:cubicBezTo>
                  <a:cubicBezTo>
                    <a:pt x="3826" y="3736"/>
                    <a:pt x="3849" y="3544"/>
                    <a:pt x="3961" y="3262"/>
                  </a:cubicBezTo>
                  <a:cubicBezTo>
                    <a:pt x="4311" y="2280"/>
                    <a:pt x="3612" y="1095"/>
                    <a:pt x="2935" y="441"/>
                  </a:cubicBezTo>
                  <a:cubicBezTo>
                    <a:pt x="2765" y="271"/>
                    <a:pt x="2585" y="125"/>
                    <a:pt x="2382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"/>
            <p:cNvSpPr/>
            <p:nvPr/>
          </p:nvSpPr>
          <p:spPr>
            <a:xfrm>
              <a:off x="8369030" y="2694187"/>
              <a:ext cx="3123" cy="4290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cubicBezTo>
                    <a:pt x="11" y="34"/>
                    <a:pt x="34" y="79"/>
                    <a:pt x="45" y="124"/>
                  </a:cubicBezTo>
                  <a:lnTo>
                    <a:pt x="90" y="23"/>
                  </a:lnTo>
                  <a:cubicBezTo>
                    <a:pt x="57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"/>
            <p:cNvSpPr/>
            <p:nvPr/>
          </p:nvSpPr>
          <p:spPr>
            <a:xfrm>
              <a:off x="8304749" y="2531098"/>
              <a:ext cx="107284" cy="15190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6"/>
                    <a:pt x="846" y="543"/>
                  </a:cubicBezTo>
                  <a:cubicBezTo>
                    <a:pt x="738" y="381"/>
                    <a:pt x="621" y="280"/>
                    <a:pt x="505" y="280"/>
                  </a:cubicBezTo>
                  <a:cubicBezTo>
                    <a:pt x="404" y="280"/>
                    <a:pt x="304" y="358"/>
                    <a:pt x="214" y="543"/>
                  </a:cubicBezTo>
                  <a:cubicBezTo>
                    <a:pt x="79" y="825"/>
                    <a:pt x="11" y="1141"/>
                    <a:pt x="0" y="1457"/>
                  </a:cubicBezTo>
                  <a:cubicBezTo>
                    <a:pt x="56" y="1694"/>
                    <a:pt x="124" y="1920"/>
                    <a:pt x="214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46" y="4391"/>
                    <a:pt x="1636" y="4425"/>
                  </a:cubicBezTo>
                  <a:cubicBezTo>
                    <a:pt x="1884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94"/>
                    <a:pt x="3092" y="1514"/>
                  </a:cubicBezTo>
                  <a:cubicBezTo>
                    <a:pt x="3042" y="1374"/>
                    <a:pt x="2962" y="1329"/>
                    <a:pt x="2866" y="1329"/>
                  </a:cubicBezTo>
                  <a:cubicBezTo>
                    <a:pt x="2745" y="1329"/>
                    <a:pt x="2599" y="1402"/>
                    <a:pt x="2460" y="1446"/>
                  </a:cubicBezTo>
                  <a:cubicBezTo>
                    <a:pt x="2494" y="1164"/>
                    <a:pt x="2765" y="588"/>
                    <a:pt x="2505" y="351"/>
                  </a:cubicBezTo>
                  <a:cubicBezTo>
                    <a:pt x="2450" y="303"/>
                    <a:pt x="2391" y="283"/>
                    <a:pt x="2330" y="283"/>
                  </a:cubicBezTo>
                  <a:cubicBezTo>
                    <a:pt x="2108" y="283"/>
                    <a:pt x="1868" y="552"/>
                    <a:pt x="1727" y="667"/>
                  </a:cubicBezTo>
                  <a:cubicBezTo>
                    <a:pt x="1602" y="521"/>
                    <a:pt x="1433" y="47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"/>
            <p:cNvSpPr/>
            <p:nvPr/>
          </p:nvSpPr>
          <p:spPr>
            <a:xfrm>
              <a:off x="8258245" y="2434453"/>
              <a:ext cx="123586" cy="244667"/>
            </a:xfrm>
            <a:custGeom>
              <a:rect b="b" l="l" r="r" t="t"/>
              <a:pathLst>
                <a:path extrusionOk="0" h="7129" w="3601">
                  <a:moveTo>
                    <a:pt x="2597" y="0"/>
                  </a:moveTo>
                  <a:cubicBezTo>
                    <a:pt x="1914" y="0"/>
                    <a:pt x="1270" y="442"/>
                    <a:pt x="791" y="1294"/>
                  </a:cubicBezTo>
                  <a:cubicBezTo>
                    <a:pt x="1" y="2682"/>
                    <a:pt x="215" y="3765"/>
                    <a:pt x="1095" y="5289"/>
                  </a:cubicBezTo>
                  <a:cubicBezTo>
                    <a:pt x="1174" y="5424"/>
                    <a:pt x="1739" y="6553"/>
                    <a:pt x="2754" y="7128"/>
                  </a:cubicBezTo>
                  <a:cubicBezTo>
                    <a:pt x="2213" y="6609"/>
                    <a:pt x="1761" y="5436"/>
                    <a:pt x="1569" y="4939"/>
                  </a:cubicBezTo>
                  <a:cubicBezTo>
                    <a:pt x="1231" y="4104"/>
                    <a:pt x="1220" y="3619"/>
                    <a:pt x="1310" y="2705"/>
                  </a:cubicBezTo>
                  <a:cubicBezTo>
                    <a:pt x="1468" y="1306"/>
                    <a:pt x="2461" y="707"/>
                    <a:pt x="3601" y="313"/>
                  </a:cubicBezTo>
                  <a:cubicBezTo>
                    <a:pt x="3266" y="103"/>
                    <a:pt x="2927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"/>
            <p:cNvSpPr/>
            <p:nvPr/>
          </p:nvSpPr>
          <p:spPr>
            <a:xfrm>
              <a:off x="8330283" y="2550901"/>
              <a:ext cx="22514" cy="115041"/>
            </a:xfrm>
            <a:custGeom>
              <a:rect b="b" l="l" r="r" t="t"/>
              <a:pathLst>
                <a:path extrusionOk="0" h="3352" w="656">
                  <a:moveTo>
                    <a:pt x="170" y="0"/>
                  </a:moveTo>
                  <a:cubicBezTo>
                    <a:pt x="170" y="0"/>
                    <a:pt x="147" y="45"/>
                    <a:pt x="125" y="136"/>
                  </a:cubicBezTo>
                  <a:cubicBezTo>
                    <a:pt x="114" y="192"/>
                    <a:pt x="102" y="237"/>
                    <a:pt x="80" y="305"/>
                  </a:cubicBezTo>
                  <a:cubicBezTo>
                    <a:pt x="68" y="372"/>
                    <a:pt x="46" y="451"/>
                    <a:pt x="46" y="519"/>
                  </a:cubicBezTo>
                  <a:cubicBezTo>
                    <a:pt x="35" y="609"/>
                    <a:pt x="23" y="700"/>
                    <a:pt x="12" y="790"/>
                  </a:cubicBezTo>
                  <a:cubicBezTo>
                    <a:pt x="1" y="880"/>
                    <a:pt x="1" y="982"/>
                    <a:pt x="12" y="1083"/>
                  </a:cubicBezTo>
                  <a:cubicBezTo>
                    <a:pt x="12" y="1185"/>
                    <a:pt x="12" y="1298"/>
                    <a:pt x="23" y="1399"/>
                  </a:cubicBezTo>
                  <a:cubicBezTo>
                    <a:pt x="35" y="1512"/>
                    <a:pt x="35" y="1614"/>
                    <a:pt x="57" y="1727"/>
                  </a:cubicBezTo>
                  <a:cubicBezTo>
                    <a:pt x="80" y="1828"/>
                    <a:pt x="102" y="1941"/>
                    <a:pt x="125" y="2043"/>
                  </a:cubicBezTo>
                  <a:cubicBezTo>
                    <a:pt x="147" y="2155"/>
                    <a:pt x="181" y="2246"/>
                    <a:pt x="204" y="2347"/>
                  </a:cubicBezTo>
                  <a:cubicBezTo>
                    <a:pt x="238" y="2449"/>
                    <a:pt x="260" y="2539"/>
                    <a:pt x="305" y="2629"/>
                  </a:cubicBezTo>
                  <a:cubicBezTo>
                    <a:pt x="339" y="2720"/>
                    <a:pt x="373" y="2799"/>
                    <a:pt x="407" y="2878"/>
                  </a:cubicBezTo>
                  <a:cubicBezTo>
                    <a:pt x="430" y="2945"/>
                    <a:pt x="463" y="3013"/>
                    <a:pt x="497" y="3069"/>
                  </a:cubicBezTo>
                  <a:lnTo>
                    <a:pt x="588" y="3227"/>
                  </a:lnTo>
                  <a:cubicBezTo>
                    <a:pt x="633" y="3306"/>
                    <a:pt x="655" y="3352"/>
                    <a:pt x="655" y="3352"/>
                  </a:cubicBezTo>
                  <a:cubicBezTo>
                    <a:pt x="655" y="3352"/>
                    <a:pt x="633" y="3306"/>
                    <a:pt x="610" y="3216"/>
                  </a:cubicBezTo>
                  <a:cubicBezTo>
                    <a:pt x="576" y="3126"/>
                    <a:pt x="531" y="3002"/>
                    <a:pt x="486" y="2844"/>
                  </a:cubicBezTo>
                  <a:cubicBezTo>
                    <a:pt x="463" y="2765"/>
                    <a:pt x="441" y="2686"/>
                    <a:pt x="418" y="2595"/>
                  </a:cubicBezTo>
                  <a:cubicBezTo>
                    <a:pt x="384" y="2505"/>
                    <a:pt x="373" y="2404"/>
                    <a:pt x="351" y="2313"/>
                  </a:cubicBezTo>
                  <a:cubicBezTo>
                    <a:pt x="317" y="2212"/>
                    <a:pt x="294" y="2110"/>
                    <a:pt x="272" y="2009"/>
                  </a:cubicBezTo>
                  <a:cubicBezTo>
                    <a:pt x="260" y="1907"/>
                    <a:pt x="226" y="1806"/>
                    <a:pt x="215" y="1704"/>
                  </a:cubicBezTo>
                  <a:cubicBezTo>
                    <a:pt x="204" y="1591"/>
                    <a:pt x="193" y="1490"/>
                    <a:pt x="181" y="1388"/>
                  </a:cubicBezTo>
                  <a:cubicBezTo>
                    <a:pt x="159" y="1287"/>
                    <a:pt x="159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36" y="372"/>
                    <a:pt x="147" y="248"/>
                    <a:pt x="159" y="147"/>
                  </a:cubicBezTo>
                  <a:cubicBezTo>
                    <a:pt x="170" y="57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"/>
            <p:cNvSpPr/>
            <p:nvPr/>
          </p:nvSpPr>
          <p:spPr>
            <a:xfrm>
              <a:off x="8347717" y="2528799"/>
              <a:ext cx="23269" cy="149910"/>
            </a:xfrm>
            <a:custGeom>
              <a:rect b="b" l="l" r="r" t="t"/>
              <a:pathLst>
                <a:path extrusionOk="0" h="4368" w="678">
                  <a:moveTo>
                    <a:pt x="678" y="1"/>
                  </a:moveTo>
                  <a:cubicBezTo>
                    <a:pt x="678" y="1"/>
                    <a:pt x="644" y="57"/>
                    <a:pt x="576" y="159"/>
                  </a:cubicBezTo>
                  <a:cubicBezTo>
                    <a:pt x="531" y="227"/>
                    <a:pt x="497" y="294"/>
                    <a:pt x="463" y="362"/>
                  </a:cubicBezTo>
                  <a:cubicBezTo>
                    <a:pt x="418" y="441"/>
                    <a:pt x="384" y="531"/>
                    <a:pt x="350" y="622"/>
                  </a:cubicBezTo>
                  <a:cubicBezTo>
                    <a:pt x="305" y="712"/>
                    <a:pt x="271" y="825"/>
                    <a:pt x="238" y="938"/>
                  </a:cubicBezTo>
                  <a:cubicBezTo>
                    <a:pt x="204" y="1062"/>
                    <a:pt x="159" y="1186"/>
                    <a:pt x="136" y="1310"/>
                  </a:cubicBezTo>
                  <a:cubicBezTo>
                    <a:pt x="113" y="1445"/>
                    <a:pt x="91" y="1569"/>
                    <a:pt x="68" y="1716"/>
                  </a:cubicBezTo>
                  <a:cubicBezTo>
                    <a:pt x="46" y="1852"/>
                    <a:pt x="34" y="1998"/>
                    <a:pt x="23" y="2134"/>
                  </a:cubicBezTo>
                  <a:cubicBezTo>
                    <a:pt x="12" y="2280"/>
                    <a:pt x="12" y="2416"/>
                    <a:pt x="12" y="2562"/>
                  </a:cubicBezTo>
                  <a:cubicBezTo>
                    <a:pt x="1" y="2698"/>
                    <a:pt x="12" y="2833"/>
                    <a:pt x="23" y="2969"/>
                  </a:cubicBezTo>
                  <a:cubicBezTo>
                    <a:pt x="23" y="3104"/>
                    <a:pt x="34" y="3228"/>
                    <a:pt x="57" y="3341"/>
                  </a:cubicBezTo>
                  <a:cubicBezTo>
                    <a:pt x="68" y="3465"/>
                    <a:pt x="80" y="3578"/>
                    <a:pt x="102" y="3680"/>
                  </a:cubicBezTo>
                  <a:cubicBezTo>
                    <a:pt x="113" y="3781"/>
                    <a:pt x="136" y="3871"/>
                    <a:pt x="159" y="3962"/>
                  </a:cubicBezTo>
                  <a:cubicBezTo>
                    <a:pt x="170" y="4041"/>
                    <a:pt x="192" y="4108"/>
                    <a:pt x="215" y="4187"/>
                  </a:cubicBezTo>
                  <a:cubicBezTo>
                    <a:pt x="249" y="4300"/>
                    <a:pt x="271" y="4368"/>
                    <a:pt x="271" y="4368"/>
                  </a:cubicBezTo>
                  <a:cubicBezTo>
                    <a:pt x="271" y="4368"/>
                    <a:pt x="271" y="4289"/>
                    <a:pt x="249" y="4165"/>
                  </a:cubicBezTo>
                  <a:cubicBezTo>
                    <a:pt x="226" y="4041"/>
                    <a:pt x="215" y="3871"/>
                    <a:pt x="192" y="3657"/>
                  </a:cubicBezTo>
                  <a:cubicBezTo>
                    <a:pt x="181" y="3454"/>
                    <a:pt x="170" y="3217"/>
                    <a:pt x="170" y="2957"/>
                  </a:cubicBezTo>
                  <a:cubicBezTo>
                    <a:pt x="170" y="2822"/>
                    <a:pt x="170" y="2687"/>
                    <a:pt x="170" y="2551"/>
                  </a:cubicBezTo>
                  <a:cubicBezTo>
                    <a:pt x="170" y="2427"/>
                    <a:pt x="170" y="2280"/>
                    <a:pt x="181" y="2145"/>
                  </a:cubicBezTo>
                  <a:cubicBezTo>
                    <a:pt x="192" y="2010"/>
                    <a:pt x="204" y="1863"/>
                    <a:pt x="226" y="1739"/>
                  </a:cubicBezTo>
                  <a:cubicBezTo>
                    <a:pt x="238" y="1603"/>
                    <a:pt x="260" y="1468"/>
                    <a:pt x="283" y="1344"/>
                  </a:cubicBezTo>
                  <a:cubicBezTo>
                    <a:pt x="305" y="1208"/>
                    <a:pt x="317" y="1084"/>
                    <a:pt x="350" y="971"/>
                  </a:cubicBezTo>
                  <a:cubicBezTo>
                    <a:pt x="384" y="859"/>
                    <a:pt x="407" y="746"/>
                    <a:pt x="429" y="655"/>
                  </a:cubicBezTo>
                  <a:cubicBezTo>
                    <a:pt x="463" y="554"/>
                    <a:pt x="497" y="464"/>
                    <a:pt x="520" y="385"/>
                  </a:cubicBezTo>
                  <a:cubicBezTo>
                    <a:pt x="554" y="306"/>
                    <a:pt x="576" y="238"/>
                    <a:pt x="599" y="181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3"/>
            <p:cNvSpPr/>
            <p:nvPr/>
          </p:nvSpPr>
          <p:spPr>
            <a:xfrm>
              <a:off x="8356640" y="2572968"/>
              <a:ext cx="19768" cy="105362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542" y="34"/>
                    <a:pt x="508" y="113"/>
                  </a:cubicBezTo>
                  <a:cubicBezTo>
                    <a:pt x="485" y="158"/>
                    <a:pt x="451" y="203"/>
                    <a:pt x="429" y="260"/>
                  </a:cubicBezTo>
                  <a:cubicBezTo>
                    <a:pt x="395" y="316"/>
                    <a:pt x="372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58" y="1016"/>
                    <a:pt x="136" y="1117"/>
                    <a:pt x="124" y="1208"/>
                  </a:cubicBezTo>
                  <a:cubicBezTo>
                    <a:pt x="102" y="1309"/>
                    <a:pt x="79" y="1400"/>
                    <a:pt x="68" y="1501"/>
                  </a:cubicBezTo>
                  <a:cubicBezTo>
                    <a:pt x="57" y="1591"/>
                    <a:pt x="45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23" y="2934"/>
                  </a:cubicBezTo>
                  <a:cubicBezTo>
                    <a:pt x="23" y="2979"/>
                    <a:pt x="34" y="3024"/>
                    <a:pt x="45" y="3070"/>
                  </a:cubicBezTo>
                  <a:cubicBezTo>
                    <a:pt x="45" y="3070"/>
                    <a:pt x="45" y="3024"/>
                    <a:pt x="57" y="2923"/>
                  </a:cubicBezTo>
                  <a:cubicBezTo>
                    <a:pt x="57" y="2889"/>
                    <a:pt x="68" y="2833"/>
                    <a:pt x="68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02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27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395" y="610"/>
                    <a:pt x="418" y="531"/>
                    <a:pt x="429" y="463"/>
                  </a:cubicBezTo>
                  <a:cubicBezTo>
                    <a:pt x="451" y="395"/>
                    <a:pt x="463" y="316"/>
                    <a:pt x="485" y="271"/>
                  </a:cubicBezTo>
                  <a:cubicBezTo>
                    <a:pt x="508" y="215"/>
                    <a:pt x="519" y="170"/>
                    <a:pt x="530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3"/>
            <p:cNvSpPr/>
            <p:nvPr/>
          </p:nvSpPr>
          <p:spPr>
            <a:xfrm>
              <a:off x="8358185" y="2596581"/>
              <a:ext cx="28280" cy="81750"/>
            </a:xfrm>
            <a:custGeom>
              <a:rect b="b" l="l" r="r" t="t"/>
              <a:pathLst>
                <a:path extrusionOk="0" h="2382" w="824">
                  <a:moveTo>
                    <a:pt x="824" y="1"/>
                  </a:moveTo>
                  <a:lnTo>
                    <a:pt x="768" y="91"/>
                  </a:lnTo>
                  <a:cubicBezTo>
                    <a:pt x="711" y="170"/>
                    <a:pt x="655" y="260"/>
                    <a:pt x="621" y="339"/>
                  </a:cubicBezTo>
                  <a:cubicBezTo>
                    <a:pt x="553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79" y="1727"/>
                    <a:pt x="68" y="1795"/>
                  </a:cubicBezTo>
                  <a:cubicBezTo>
                    <a:pt x="45" y="1863"/>
                    <a:pt x="34" y="1930"/>
                    <a:pt x="23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lnTo>
                    <a:pt x="23" y="2291"/>
                  </a:lnTo>
                  <a:cubicBezTo>
                    <a:pt x="34" y="2246"/>
                    <a:pt x="34" y="2212"/>
                    <a:pt x="57" y="2167"/>
                  </a:cubicBezTo>
                  <a:cubicBezTo>
                    <a:pt x="79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60" y="1637"/>
                  </a:cubicBezTo>
                  <a:cubicBezTo>
                    <a:pt x="305" y="1490"/>
                    <a:pt x="373" y="1355"/>
                    <a:pt x="418" y="1197"/>
                  </a:cubicBezTo>
                  <a:cubicBezTo>
                    <a:pt x="463" y="1050"/>
                    <a:pt x="519" y="903"/>
                    <a:pt x="576" y="768"/>
                  </a:cubicBezTo>
                  <a:cubicBezTo>
                    <a:pt x="621" y="621"/>
                    <a:pt x="666" y="486"/>
                    <a:pt x="700" y="373"/>
                  </a:cubicBezTo>
                  <a:cubicBezTo>
                    <a:pt x="745" y="271"/>
                    <a:pt x="768" y="170"/>
                    <a:pt x="790" y="102"/>
                  </a:cubicBezTo>
                  <a:cubicBezTo>
                    <a:pt x="801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"/>
            <p:cNvSpPr/>
            <p:nvPr/>
          </p:nvSpPr>
          <p:spPr>
            <a:xfrm>
              <a:off x="7448773" y="1573810"/>
              <a:ext cx="709600" cy="526846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59" y="11239"/>
                  </a:cubicBezTo>
                  <a:cubicBezTo>
                    <a:pt x="206" y="11239"/>
                    <a:pt x="262" y="11239"/>
                    <a:pt x="217" y="11251"/>
                  </a:cubicBezTo>
                  <a:cubicBezTo>
                    <a:pt x="0" y="11294"/>
                    <a:pt x="3850" y="15351"/>
                    <a:pt x="9176" y="15351"/>
                  </a:cubicBezTo>
                  <a:cubicBezTo>
                    <a:pt x="10768" y="15351"/>
                    <a:pt x="12491" y="14989"/>
                    <a:pt x="14277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"/>
            <p:cNvSpPr/>
            <p:nvPr/>
          </p:nvSpPr>
          <p:spPr>
            <a:xfrm>
              <a:off x="7446543" y="1570310"/>
              <a:ext cx="831505" cy="647172"/>
            </a:xfrm>
            <a:custGeom>
              <a:rect b="b" l="l" r="r" t="t"/>
              <a:pathLst>
                <a:path extrusionOk="0" h="18857" w="24228">
                  <a:moveTo>
                    <a:pt x="19240" y="113"/>
                  </a:moveTo>
                  <a:cubicBezTo>
                    <a:pt x="19770" y="2799"/>
                    <a:pt x="20741" y="10777"/>
                    <a:pt x="14342" y="14151"/>
                  </a:cubicBezTo>
                  <a:cubicBezTo>
                    <a:pt x="6579" y="18247"/>
                    <a:pt x="0" y="11420"/>
                    <a:pt x="282" y="11364"/>
                  </a:cubicBezTo>
                  <a:cubicBezTo>
                    <a:pt x="327" y="11353"/>
                    <a:pt x="271" y="11353"/>
                    <a:pt x="124" y="11341"/>
                  </a:cubicBezTo>
                  <a:lnTo>
                    <a:pt x="0" y="11420"/>
                  </a:lnTo>
                  <a:cubicBezTo>
                    <a:pt x="0" y="11420"/>
                    <a:pt x="5879" y="18856"/>
                    <a:pt x="13158" y="15550"/>
                  </a:cubicBezTo>
                  <a:cubicBezTo>
                    <a:pt x="24227" y="10517"/>
                    <a:pt x="19420" y="1"/>
                    <a:pt x="19420" y="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"/>
            <p:cNvSpPr/>
            <p:nvPr/>
          </p:nvSpPr>
          <p:spPr>
            <a:xfrm>
              <a:off x="7796641" y="1689606"/>
              <a:ext cx="164221" cy="102274"/>
            </a:xfrm>
            <a:custGeom>
              <a:rect b="b" l="l" r="r" t="t"/>
              <a:pathLst>
                <a:path extrusionOk="0" h="2980" w="4785">
                  <a:moveTo>
                    <a:pt x="4785" y="0"/>
                  </a:moveTo>
                  <a:cubicBezTo>
                    <a:pt x="4491" y="79"/>
                    <a:pt x="4209" y="181"/>
                    <a:pt x="3938" y="305"/>
                  </a:cubicBezTo>
                  <a:cubicBezTo>
                    <a:pt x="3645" y="406"/>
                    <a:pt x="3374" y="542"/>
                    <a:pt x="3115" y="700"/>
                  </a:cubicBezTo>
                  <a:cubicBezTo>
                    <a:pt x="2821" y="869"/>
                    <a:pt x="2517" y="1050"/>
                    <a:pt x="2223" y="1241"/>
                  </a:cubicBezTo>
                  <a:cubicBezTo>
                    <a:pt x="1941" y="1445"/>
                    <a:pt x="1648" y="1636"/>
                    <a:pt x="1399" y="1839"/>
                  </a:cubicBezTo>
                  <a:cubicBezTo>
                    <a:pt x="1140" y="2043"/>
                    <a:pt x="880" y="2223"/>
                    <a:pt x="677" y="2392"/>
                  </a:cubicBezTo>
                  <a:cubicBezTo>
                    <a:pt x="440" y="2573"/>
                    <a:pt x="215" y="2765"/>
                    <a:pt x="0" y="2979"/>
                  </a:cubicBezTo>
                  <a:cubicBezTo>
                    <a:pt x="282" y="2889"/>
                    <a:pt x="564" y="2787"/>
                    <a:pt x="835" y="2663"/>
                  </a:cubicBezTo>
                  <a:cubicBezTo>
                    <a:pt x="1117" y="2550"/>
                    <a:pt x="1388" y="2415"/>
                    <a:pt x="1648" y="2257"/>
                  </a:cubicBezTo>
                  <a:cubicBezTo>
                    <a:pt x="1941" y="2099"/>
                    <a:pt x="2234" y="1907"/>
                    <a:pt x="2539" y="1704"/>
                  </a:cubicBezTo>
                  <a:cubicBezTo>
                    <a:pt x="2832" y="1512"/>
                    <a:pt x="3115" y="1320"/>
                    <a:pt x="3385" y="1117"/>
                  </a:cubicBezTo>
                  <a:cubicBezTo>
                    <a:pt x="3510" y="1016"/>
                    <a:pt x="3634" y="914"/>
                    <a:pt x="3758" y="824"/>
                  </a:cubicBezTo>
                  <a:cubicBezTo>
                    <a:pt x="3882" y="745"/>
                    <a:pt x="3995" y="655"/>
                    <a:pt x="4096" y="576"/>
                  </a:cubicBezTo>
                  <a:cubicBezTo>
                    <a:pt x="4333" y="395"/>
                    <a:pt x="4559" y="203"/>
                    <a:pt x="4785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"/>
            <p:cNvSpPr/>
            <p:nvPr/>
          </p:nvSpPr>
          <p:spPr>
            <a:xfrm>
              <a:off x="7951150" y="1682639"/>
              <a:ext cx="56182" cy="39399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0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"/>
            <p:cNvSpPr/>
            <p:nvPr/>
          </p:nvSpPr>
          <p:spPr>
            <a:xfrm>
              <a:off x="7187049" y="266355"/>
              <a:ext cx="295152" cy="246349"/>
            </a:xfrm>
            <a:custGeom>
              <a:rect b="b" l="l" r="r" t="t"/>
              <a:pathLst>
                <a:path extrusionOk="0" h="7178" w="8600">
                  <a:moveTo>
                    <a:pt x="2664" y="1"/>
                  </a:moveTo>
                  <a:lnTo>
                    <a:pt x="1" y="272"/>
                  </a:lnTo>
                  <a:lnTo>
                    <a:pt x="1" y="5192"/>
                  </a:lnTo>
                  <a:lnTo>
                    <a:pt x="3138" y="4988"/>
                  </a:lnTo>
                  <a:lnTo>
                    <a:pt x="8599" y="7178"/>
                  </a:lnTo>
                  <a:lnTo>
                    <a:pt x="8509" y="576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"/>
            <p:cNvSpPr/>
            <p:nvPr/>
          </p:nvSpPr>
          <p:spPr>
            <a:xfrm>
              <a:off x="7187049" y="437544"/>
              <a:ext cx="323432" cy="1007704"/>
            </a:xfrm>
            <a:custGeom>
              <a:rect b="b" l="l" r="r" t="t"/>
              <a:pathLst>
                <a:path extrusionOk="0" h="29362" w="9424">
                  <a:moveTo>
                    <a:pt x="3138" y="0"/>
                  </a:moveTo>
                  <a:lnTo>
                    <a:pt x="1" y="204"/>
                  </a:lnTo>
                  <a:lnTo>
                    <a:pt x="12" y="6895"/>
                  </a:lnTo>
                  <a:lnTo>
                    <a:pt x="1" y="28944"/>
                  </a:lnTo>
                  <a:lnTo>
                    <a:pt x="339" y="29362"/>
                  </a:lnTo>
                  <a:lnTo>
                    <a:pt x="1039" y="29035"/>
                  </a:lnTo>
                  <a:lnTo>
                    <a:pt x="9423" y="14512"/>
                  </a:ln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"/>
            <p:cNvSpPr/>
            <p:nvPr/>
          </p:nvSpPr>
          <p:spPr>
            <a:xfrm>
              <a:off x="7187049" y="437544"/>
              <a:ext cx="312964" cy="341621"/>
            </a:xfrm>
            <a:custGeom>
              <a:rect b="b" l="l" r="r" t="t"/>
              <a:pathLst>
                <a:path extrusionOk="0" h="9954" w="9119">
                  <a:moveTo>
                    <a:pt x="3138" y="0"/>
                  </a:moveTo>
                  <a:lnTo>
                    <a:pt x="1" y="204"/>
                  </a:lnTo>
                  <a:lnTo>
                    <a:pt x="1" y="6895"/>
                  </a:lnTo>
                  <a:cubicBezTo>
                    <a:pt x="892" y="6974"/>
                    <a:pt x="1772" y="7256"/>
                    <a:pt x="2246" y="7696"/>
                  </a:cubicBez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"/>
            <p:cNvSpPr/>
            <p:nvPr/>
          </p:nvSpPr>
          <p:spPr>
            <a:xfrm>
              <a:off x="7198684" y="440632"/>
              <a:ext cx="938377" cy="1005027"/>
            </a:xfrm>
            <a:custGeom>
              <a:rect b="b" l="l" r="r" t="t"/>
              <a:pathLst>
                <a:path extrusionOk="0" h="29284" w="27342">
                  <a:moveTo>
                    <a:pt x="1986" y="1"/>
                  </a:moveTo>
                  <a:lnTo>
                    <a:pt x="1501" y="7189"/>
                  </a:lnTo>
                  <a:lnTo>
                    <a:pt x="34" y="28854"/>
                  </a:lnTo>
                  <a:lnTo>
                    <a:pt x="0" y="29283"/>
                  </a:lnTo>
                  <a:lnTo>
                    <a:pt x="0" y="29283"/>
                  </a:lnTo>
                  <a:lnTo>
                    <a:pt x="339" y="29182"/>
                  </a:lnTo>
                  <a:lnTo>
                    <a:pt x="15764" y="25131"/>
                  </a:lnTo>
                  <a:lnTo>
                    <a:pt x="27342" y="22084"/>
                  </a:lnTo>
                  <a:cubicBezTo>
                    <a:pt x="24566" y="14151"/>
                    <a:pt x="18947" y="7223"/>
                    <a:pt x="10190" y="3036"/>
                  </a:cubicBezTo>
                  <a:cubicBezTo>
                    <a:pt x="7561" y="1761"/>
                    <a:pt x="4807" y="746"/>
                    <a:pt x="1986" y="1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"/>
            <p:cNvSpPr/>
            <p:nvPr/>
          </p:nvSpPr>
          <p:spPr>
            <a:xfrm>
              <a:off x="7266843" y="266355"/>
              <a:ext cx="1001149" cy="931822"/>
            </a:xfrm>
            <a:custGeom>
              <a:rect b="b" l="l" r="r" t="t"/>
              <a:pathLst>
                <a:path extrusionOk="0" h="27151" w="29171">
                  <a:moveTo>
                    <a:pt x="339" y="1"/>
                  </a:moveTo>
                  <a:lnTo>
                    <a:pt x="0" y="5079"/>
                  </a:lnTo>
                  <a:cubicBezTo>
                    <a:pt x="2821" y="5824"/>
                    <a:pt x="5575" y="6839"/>
                    <a:pt x="8204" y="8114"/>
                  </a:cubicBezTo>
                  <a:cubicBezTo>
                    <a:pt x="16949" y="12301"/>
                    <a:pt x="22580" y="19229"/>
                    <a:pt x="25356" y="27151"/>
                  </a:cubicBezTo>
                  <a:lnTo>
                    <a:pt x="29170" y="26158"/>
                  </a:lnTo>
                  <a:cubicBezTo>
                    <a:pt x="27816" y="22648"/>
                    <a:pt x="26044" y="19331"/>
                    <a:pt x="23889" y="16261"/>
                  </a:cubicBezTo>
                  <a:cubicBezTo>
                    <a:pt x="23889" y="16261"/>
                    <a:pt x="14692" y="3081"/>
                    <a:pt x="339" y="1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"/>
            <p:cNvSpPr/>
            <p:nvPr/>
          </p:nvSpPr>
          <p:spPr>
            <a:xfrm>
              <a:off x="7250198" y="440632"/>
              <a:ext cx="886863" cy="862496"/>
            </a:xfrm>
            <a:custGeom>
              <a:rect b="b" l="l" r="r" t="t"/>
              <a:pathLst>
                <a:path extrusionOk="0" h="25131" w="25841">
                  <a:moveTo>
                    <a:pt x="485" y="1"/>
                  </a:moveTo>
                  <a:lnTo>
                    <a:pt x="0" y="7189"/>
                  </a:lnTo>
                  <a:cubicBezTo>
                    <a:pt x="57" y="7245"/>
                    <a:pt x="124" y="7290"/>
                    <a:pt x="181" y="7335"/>
                  </a:cubicBezTo>
                  <a:cubicBezTo>
                    <a:pt x="2528" y="9671"/>
                    <a:pt x="2392" y="12560"/>
                    <a:pt x="6037" y="13158"/>
                  </a:cubicBezTo>
                  <a:cubicBezTo>
                    <a:pt x="9513" y="13858"/>
                    <a:pt x="14421" y="12300"/>
                    <a:pt x="16227" y="16825"/>
                  </a:cubicBezTo>
                  <a:cubicBezTo>
                    <a:pt x="17321" y="19771"/>
                    <a:pt x="15302" y="22445"/>
                    <a:pt x="14263" y="25131"/>
                  </a:cubicBezTo>
                  <a:lnTo>
                    <a:pt x="25841" y="22084"/>
                  </a:lnTo>
                  <a:cubicBezTo>
                    <a:pt x="23065" y="14151"/>
                    <a:pt x="17446" y="7223"/>
                    <a:pt x="8689" y="3036"/>
                  </a:cubicBezTo>
                  <a:cubicBezTo>
                    <a:pt x="6060" y="1761"/>
                    <a:pt x="3306" y="746"/>
                    <a:pt x="485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"/>
            <p:cNvSpPr/>
            <p:nvPr/>
          </p:nvSpPr>
          <p:spPr>
            <a:xfrm>
              <a:off x="7278855" y="266355"/>
              <a:ext cx="989137" cy="897743"/>
            </a:xfrm>
            <a:custGeom>
              <a:rect b="b" l="l" r="r" t="t"/>
              <a:pathLst>
                <a:path extrusionOk="0" h="26158" w="28821">
                  <a:moveTo>
                    <a:pt x="0" y="1"/>
                  </a:moveTo>
                  <a:lnTo>
                    <a:pt x="429" y="114"/>
                  </a:lnTo>
                  <a:cubicBezTo>
                    <a:pt x="722" y="193"/>
                    <a:pt x="1140" y="283"/>
                    <a:pt x="1670" y="452"/>
                  </a:cubicBezTo>
                  <a:lnTo>
                    <a:pt x="2550" y="723"/>
                  </a:lnTo>
                  <a:lnTo>
                    <a:pt x="3566" y="1073"/>
                  </a:lnTo>
                  <a:cubicBezTo>
                    <a:pt x="4288" y="1344"/>
                    <a:pt x="5089" y="1660"/>
                    <a:pt x="5958" y="2055"/>
                  </a:cubicBezTo>
                  <a:cubicBezTo>
                    <a:pt x="6816" y="2438"/>
                    <a:pt x="7741" y="2890"/>
                    <a:pt x="8678" y="3420"/>
                  </a:cubicBezTo>
                  <a:cubicBezTo>
                    <a:pt x="9626" y="3950"/>
                    <a:pt x="10607" y="4537"/>
                    <a:pt x="11578" y="5192"/>
                  </a:cubicBezTo>
                  <a:cubicBezTo>
                    <a:pt x="13620" y="6580"/>
                    <a:pt x="15561" y="8114"/>
                    <a:pt x="17367" y="9784"/>
                  </a:cubicBezTo>
                  <a:cubicBezTo>
                    <a:pt x="19172" y="11454"/>
                    <a:pt x="20865" y="13260"/>
                    <a:pt x="22411" y="15178"/>
                  </a:cubicBezTo>
                  <a:cubicBezTo>
                    <a:pt x="23110" y="16058"/>
                    <a:pt x="23776" y="16984"/>
                    <a:pt x="24385" y="17931"/>
                  </a:cubicBezTo>
                  <a:cubicBezTo>
                    <a:pt x="24972" y="18845"/>
                    <a:pt x="25491" y="19726"/>
                    <a:pt x="25976" y="20538"/>
                  </a:cubicBezTo>
                  <a:cubicBezTo>
                    <a:pt x="26462" y="21339"/>
                    <a:pt x="26868" y="22107"/>
                    <a:pt x="27218" y="22795"/>
                  </a:cubicBezTo>
                  <a:cubicBezTo>
                    <a:pt x="27398" y="23133"/>
                    <a:pt x="27567" y="23449"/>
                    <a:pt x="27703" y="23754"/>
                  </a:cubicBezTo>
                  <a:cubicBezTo>
                    <a:pt x="27850" y="24047"/>
                    <a:pt x="27985" y="24330"/>
                    <a:pt x="28098" y="24578"/>
                  </a:cubicBezTo>
                  <a:cubicBezTo>
                    <a:pt x="28357" y="25063"/>
                    <a:pt x="28515" y="25469"/>
                    <a:pt x="28639" y="25740"/>
                  </a:cubicBezTo>
                  <a:cubicBezTo>
                    <a:pt x="28752" y="26011"/>
                    <a:pt x="28820" y="26158"/>
                    <a:pt x="28820" y="26158"/>
                  </a:cubicBezTo>
                  <a:cubicBezTo>
                    <a:pt x="28820" y="26158"/>
                    <a:pt x="28775" y="26011"/>
                    <a:pt x="28673" y="25729"/>
                  </a:cubicBezTo>
                  <a:cubicBezTo>
                    <a:pt x="28583" y="25447"/>
                    <a:pt x="28436" y="25040"/>
                    <a:pt x="28233" y="24521"/>
                  </a:cubicBezTo>
                  <a:cubicBezTo>
                    <a:pt x="28041" y="24002"/>
                    <a:pt x="27782" y="23382"/>
                    <a:pt x="27466" y="22682"/>
                  </a:cubicBezTo>
                  <a:cubicBezTo>
                    <a:pt x="27139" y="21971"/>
                    <a:pt x="26744" y="21193"/>
                    <a:pt x="26315" y="20346"/>
                  </a:cubicBezTo>
                  <a:cubicBezTo>
                    <a:pt x="25875" y="19500"/>
                    <a:pt x="25344" y="18620"/>
                    <a:pt x="24758" y="17694"/>
                  </a:cubicBezTo>
                  <a:cubicBezTo>
                    <a:pt x="24160" y="16724"/>
                    <a:pt x="23494" y="15776"/>
                    <a:pt x="22783" y="14873"/>
                  </a:cubicBezTo>
                  <a:cubicBezTo>
                    <a:pt x="21214" y="12944"/>
                    <a:pt x="19511" y="11138"/>
                    <a:pt x="17660" y="9457"/>
                  </a:cubicBezTo>
                  <a:cubicBezTo>
                    <a:pt x="16723" y="8611"/>
                    <a:pt x="15753" y="7787"/>
                    <a:pt x="14771" y="7020"/>
                  </a:cubicBezTo>
                  <a:cubicBezTo>
                    <a:pt x="13789" y="6252"/>
                    <a:pt x="12785" y="5541"/>
                    <a:pt x="11781" y="4898"/>
                  </a:cubicBezTo>
                  <a:cubicBezTo>
                    <a:pt x="10777" y="4255"/>
                    <a:pt x="9784" y="3668"/>
                    <a:pt x="8813" y="3160"/>
                  </a:cubicBezTo>
                  <a:cubicBezTo>
                    <a:pt x="7843" y="2664"/>
                    <a:pt x="6917" y="2213"/>
                    <a:pt x="6037" y="1852"/>
                  </a:cubicBezTo>
                  <a:cubicBezTo>
                    <a:pt x="5157" y="1479"/>
                    <a:pt x="4345" y="1186"/>
                    <a:pt x="3611" y="937"/>
                  </a:cubicBezTo>
                  <a:lnTo>
                    <a:pt x="2573" y="622"/>
                  </a:lnTo>
                  <a:lnTo>
                    <a:pt x="1693" y="385"/>
                  </a:lnTo>
                  <a:cubicBezTo>
                    <a:pt x="1162" y="238"/>
                    <a:pt x="722" y="170"/>
                    <a:pt x="440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"/>
            <p:cNvSpPr/>
            <p:nvPr/>
          </p:nvSpPr>
          <p:spPr>
            <a:xfrm>
              <a:off x="7264887" y="993665"/>
              <a:ext cx="33359" cy="108074"/>
            </a:xfrm>
            <a:custGeom>
              <a:rect b="b" l="l" r="r" t="t"/>
              <a:pathLst>
                <a:path extrusionOk="0" h="3149" w="972">
                  <a:moveTo>
                    <a:pt x="960" y="1"/>
                  </a:moveTo>
                  <a:lnTo>
                    <a:pt x="960" y="1"/>
                  </a:lnTo>
                  <a:cubicBezTo>
                    <a:pt x="847" y="147"/>
                    <a:pt x="757" y="294"/>
                    <a:pt x="678" y="452"/>
                  </a:cubicBezTo>
                  <a:cubicBezTo>
                    <a:pt x="509" y="790"/>
                    <a:pt x="373" y="1152"/>
                    <a:pt x="283" y="1524"/>
                  </a:cubicBezTo>
                  <a:cubicBezTo>
                    <a:pt x="227" y="1716"/>
                    <a:pt x="181" y="1908"/>
                    <a:pt x="148" y="2099"/>
                  </a:cubicBezTo>
                  <a:cubicBezTo>
                    <a:pt x="114" y="2280"/>
                    <a:pt x="91" y="2460"/>
                    <a:pt x="57" y="2618"/>
                  </a:cubicBezTo>
                  <a:cubicBezTo>
                    <a:pt x="23" y="2788"/>
                    <a:pt x="12" y="2968"/>
                    <a:pt x="1" y="3149"/>
                  </a:cubicBezTo>
                  <a:cubicBezTo>
                    <a:pt x="125" y="3013"/>
                    <a:pt x="227" y="2867"/>
                    <a:pt x="328" y="2720"/>
                  </a:cubicBezTo>
                  <a:cubicBezTo>
                    <a:pt x="509" y="2381"/>
                    <a:pt x="655" y="2020"/>
                    <a:pt x="746" y="1648"/>
                  </a:cubicBezTo>
                  <a:cubicBezTo>
                    <a:pt x="836" y="1276"/>
                    <a:pt x="904" y="903"/>
                    <a:pt x="949" y="531"/>
                  </a:cubicBezTo>
                  <a:cubicBezTo>
                    <a:pt x="960" y="362"/>
                    <a:pt x="971" y="181"/>
                    <a:pt x="960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"/>
            <p:cNvSpPr/>
            <p:nvPr/>
          </p:nvSpPr>
          <p:spPr>
            <a:xfrm>
              <a:off x="7257920" y="758195"/>
              <a:ext cx="27147" cy="274217"/>
            </a:xfrm>
            <a:custGeom>
              <a:rect b="b" l="l" r="r" t="t"/>
              <a:pathLst>
                <a:path extrusionOk="0" h="7990" w="791">
                  <a:moveTo>
                    <a:pt x="791" y="1"/>
                  </a:moveTo>
                  <a:cubicBezTo>
                    <a:pt x="791" y="1"/>
                    <a:pt x="734" y="125"/>
                    <a:pt x="689" y="339"/>
                  </a:cubicBezTo>
                  <a:cubicBezTo>
                    <a:pt x="644" y="554"/>
                    <a:pt x="554" y="858"/>
                    <a:pt x="475" y="1231"/>
                  </a:cubicBezTo>
                  <a:cubicBezTo>
                    <a:pt x="441" y="1411"/>
                    <a:pt x="384" y="1614"/>
                    <a:pt x="362" y="1829"/>
                  </a:cubicBezTo>
                  <a:cubicBezTo>
                    <a:pt x="328" y="2043"/>
                    <a:pt x="305" y="2269"/>
                    <a:pt x="283" y="2506"/>
                  </a:cubicBezTo>
                  <a:cubicBezTo>
                    <a:pt x="215" y="2969"/>
                    <a:pt x="170" y="3476"/>
                    <a:pt x="136" y="3973"/>
                  </a:cubicBezTo>
                  <a:cubicBezTo>
                    <a:pt x="114" y="4469"/>
                    <a:pt x="80" y="4966"/>
                    <a:pt x="69" y="5440"/>
                  </a:cubicBezTo>
                  <a:cubicBezTo>
                    <a:pt x="57" y="5677"/>
                    <a:pt x="57" y="5902"/>
                    <a:pt x="35" y="6117"/>
                  </a:cubicBezTo>
                  <a:cubicBezTo>
                    <a:pt x="23" y="6331"/>
                    <a:pt x="12" y="6534"/>
                    <a:pt x="12" y="6726"/>
                  </a:cubicBezTo>
                  <a:cubicBezTo>
                    <a:pt x="1" y="7099"/>
                    <a:pt x="1" y="7414"/>
                    <a:pt x="1" y="7640"/>
                  </a:cubicBezTo>
                  <a:lnTo>
                    <a:pt x="1" y="7990"/>
                  </a:lnTo>
                  <a:cubicBezTo>
                    <a:pt x="1" y="7990"/>
                    <a:pt x="46" y="7866"/>
                    <a:pt x="102" y="7651"/>
                  </a:cubicBezTo>
                  <a:cubicBezTo>
                    <a:pt x="148" y="7426"/>
                    <a:pt x="226" y="7121"/>
                    <a:pt x="294" y="6749"/>
                  </a:cubicBezTo>
                  <a:cubicBezTo>
                    <a:pt x="351" y="6388"/>
                    <a:pt x="441" y="5959"/>
                    <a:pt x="497" y="5485"/>
                  </a:cubicBezTo>
                  <a:cubicBezTo>
                    <a:pt x="542" y="5011"/>
                    <a:pt x="599" y="4514"/>
                    <a:pt x="621" y="4007"/>
                  </a:cubicBezTo>
                  <a:cubicBezTo>
                    <a:pt x="655" y="3499"/>
                    <a:pt x="689" y="3014"/>
                    <a:pt x="700" y="2540"/>
                  </a:cubicBezTo>
                  <a:cubicBezTo>
                    <a:pt x="712" y="2303"/>
                    <a:pt x="712" y="2077"/>
                    <a:pt x="712" y="1863"/>
                  </a:cubicBezTo>
                  <a:cubicBezTo>
                    <a:pt x="723" y="1648"/>
                    <a:pt x="746" y="1445"/>
                    <a:pt x="757" y="1265"/>
                  </a:cubicBezTo>
                  <a:cubicBezTo>
                    <a:pt x="779" y="892"/>
                    <a:pt x="791" y="576"/>
                    <a:pt x="791" y="351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"/>
            <p:cNvSpPr/>
            <p:nvPr/>
          </p:nvSpPr>
          <p:spPr>
            <a:xfrm>
              <a:off x="7374505" y="913905"/>
              <a:ext cx="142531" cy="198678"/>
            </a:xfrm>
            <a:custGeom>
              <a:rect b="b" l="l" r="r" t="t"/>
              <a:pathLst>
                <a:path extrusionOk="0" h="5789" w="4153">
                  <a:moveTo>
                    <a:pt x="4153" y="0"/>
                  </a:moveTo>
                  <a:cubicBezTo>
                    <a:pt x="4153" y="0"/>
                    <a:pt x="3826" y="305"/>
                    <a:pt x="3374" y="801"/>
                  </a:cubicBezTo>
                  <a:cubicBezTo>
                    <a:pt x="3149" y="1049"/>
                    <a:pt x="2900" y="1354"/>
                    <a:pt x="2630" y="1681"/>
                  </a:cubicBezTo>
                  <a:cubicBezTo>
                    <a:pt x="2359" y="1997"/>
                    <a:pt x="2077" y="2358"/>
                    <a:pt x="1828" y="2719"/>
                  </a:cubicBezTo>
                  <a:cubicBezTo>
                    <a:pt x="1321" y="3453"/>
                    <a:pt x="847" y="4209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62"/>
                    <a:pt x="745" y="4954"/>
                  </a:cubicBezTo>
                  <a:cubicBezTo>
                    <a:pt x="1174" y="4435"/>
                    <a:pt x="1716" y="3724"/>
                    <a:pt x="2212" y="2990"/>
                  </a:cubicBezTo>
                  <a:cubicBezTo>
                    <a:pt x="2460" y="2618"/>
                    <a:pt x="2731" y="2268"/>
                    <a:pt x="2968" y="1930"/>
                  </a:cubicBezTo>
                  <a:cubicBezTo>
                    <a:pt x="3205" y="1580"/>
                    <a:pt x="3408" y="1253"/>
                    <a:pt x="3589" y="970"/>
                  </a:cubicBezTo>
                  <a:cubicBezTo>
                    <a:pt x="3950" y="406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"/>
            <p:cNvSpPr/>
            <p:nvPr/>
          </p:nvSpPr>
          <p:spPr>
            <a:xfrm>
              <a:off x="7539481" y="1203566"/>
              <a:ext cx="279639" cy="115830"/>
            </a:xfrm>
            <a:custGeom>
              <a:rect b="b" l="l" r="r" t="t"/>
              <a:pathLst>
                <a:path extrusionOk="0" h="3375" w="8148">
                  <a:moveTo>
                    <a:pt x="8148" y="1"/>
                  </a:moveTo>
                  <a:cubicBezTo>
                    <a:pt x="8148" y="1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7"/>
                  </a:cubicBezTo>
                  <a:cubicBezTo>
                    <a:pt x="6026" y="666"/>
                    <a:pt x="4999" y="1039"/>
                    <a:pt x="3984" y="1467"/>
                  </a:cubicBezTo>
                  <a:cubicBezTo>
                    <a:pt x="2957" y="1896"/>
                    <a:pt x="1964" y="2348"/>
                    <a:pt x="1219" y="2720"/>
                  </a:cubicBezTo>
                  <a:cubicBezTo>
                    <a:pt x="847" y="2912"/>
                    <a:pt x="553" y="3070"/>
                    <a:pt x="339" y="3194"/>
                  </a:cubicBezTo>
                  <a:cubicBezTo>
                    <a:pt x="125" y="3307"/>
                    <a:pt x="0" y="3375"/>
                    <a:pt x="0" y="3375"/>
                  </a:cubicBezTo>
                  <a:cubicBezTo>
                    <a:pt x="0" y="3375"/>
                    <a:pt x="136" y="3352"/>
                    <a:pt x="373" y="3273"/>
                  </a:cubicBezTo>
                  <a:cubicBezTo>
                    <a:pt x="598" y="3205"/>
                    <a:pt x="937" y="3115"/>
                    <a:pt x="1332" y="2980"/>
                  </a:cubicBezTo>
                  <a:cubicBezTo>
                    <a:pt x="2111" y="2720"/>
                    <a:pt x="3149" y="2336"/>
                    <a:pt x="4164" y="1908"/>
                  </a:cubicBezTo>
                  <a:cubicBezTo>
                    <a:pt x="5180" y="1490"/>
                    <a:pt x="6184" y="1027"/>
                    <a:pt x="6929" y="655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80"/>
                    <a:pt x="8148" y="1"/>
                    <a:pt x="8148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"/>
            <p:cNvSpPr/>
            <p:nvPr/>
          </p:nvSpPr>
          <p:spPr>
            <a:xfrm>
              <a:off x="7411674" y="538239"/>
              <a:ext cx="70150" cy="202968"/>
            </a:xfrm>
            <a:custGeom>
              <a:rect b="b" l="l" r="r" t="t"/>
              <a:pathLst>
                <a:path extrusionOk="0" h="5914" w="2044">
                  <a:moveTo>
                    <a:pt x="2043" y="0"/>
                  </a:moveTo>
                  <a:cubicBezTo>
                    <a:pt x="2043" y="1"/>
                    <a:pt x="1829" y="328"/>
                    <a:pt x="1569" y="869"/>
                  </a:cubicBezTo>
                  <a:cubicBezTo>
                    <a:pt x="1310" y="1400"/>
                    <a:pt x="1005" y="2111"/>
                    <a:pt x="734" y="2855"/>
                  </a:cubicBezTo>
                  <a:cubicBezTo>
                    <a:pt x="497" y="3600"/>
                    <a:pt x="294" y="4356"/>
                    <a:pt x="170" y="4943"/>
                  </a:cubicBezTo>
                  <a:cubicBezTo>
                    <a:pt x="102" y="5259"/>
                    <a:pt x="46" y="5586"/>
                    <a:pt x="1" y="5913"/>
                  </a:cubicBezTo>
                  <a:cubicBezTo>
                    <a:pt x="1" y="5913"/>
                    <a:pt x="204" y="5563"/>
                    <a:pt x="441" y="5022"/>
                  </a:cubicBezTo>
                  <a:cubicBezTo>
                    <a:pt x="678" y="4491"/>
                    <a:pt x="949" y="3758"/>
                    <a:pt x="1197" y="3013"/>
                  </a:cubicBezTo>
                  <a:cubicBezTo>
                    <a:pt x="1321" y="2652"/>
                    <a:pt x="1445" y="2280"/>
                    <a:pt x="1558" y="1930"/>
                  </a:cubicBezTo>
                  <a:cubicBezTo>
                    <a:pt x="1671" y="1580"/>
                    <a:pt x="1761" y="1242"/>
                    <a:pt x="1829" y="960"/>
                  </a:cubicBezTo>
                  <a:cubicBezTo>
                    <a:pt x="1975" y="395"/>
                    <a:pt x="2043" y="1"/>
                    <a:pt x="2043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"/>
            <p:cNvSpPr/>
            <p:nvPr/>
          </p:nvSpPr>
          <p:spPr>
            <a:xfrm>
              <a:off x="7613818" y="878247"/>
              <a:ext cx="277717" cy="192535"/>
            </a:xfrm>
            <a:custGeom>
              <a:rect b="b" l="l" r="r" t="t"/>
              <a:pathLst>
                <a:path extrusionOk="0" h="5610" w="8092">
                  <a:moveTo>
                    <a:pt x="8092" y="1"/>
                  </a:moveTo>
                  <a:lnTo>
                    <a:pt x="8092" y="1"/>
                  </a:lnTo>
                  <a:cubicBezTo>
                    <a:pt x="8092" y="1"/>
                    <a:pt x="7945" y="80"/>
                    <a:pt x="7719" y="215"/>
                  </a:cubicBezTo>
                  <a:cubicBezTo>
                    <a:pt x="7494" y="339"/>
                    <a:pt x="7155" y="531"/>
                    <a:pt x="6760" y="779"/>
                  </a:cubicBezTo>
                  <a:cubicBezTo>
                    <a:pt x="5970" y="1253"/>
                    <a:pt x="4943" y="1942"/>
                    <a:pt x="3950" y="2641"/>
                  </a:cubicBezTo>
                  <a:cubicBezTo>
                    <a:pt x="3454" y="3002"/>
                    <a:pt x="2946" y="3341"/>
                    <a:pt x="2472" y="3679"/>
                  </a:cubicBezTo>
                  <a:cubicBezTo>
                    <a:pt x="1998" y="4018"/>
                    <a:pt x="1570" y="4345"/>
                    <a:pt x="1197" y="4627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14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5" y="5406"/>
                  </a:cubicBezTo>
                  <a:cubicBezTo>
                    <a:pt x="622" y="5271"/>
                    <a:pt x="960" y="5090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36"/>
                    <a:pt x="3702" y="3397"/>
                    <a:pt x="4210" y="3048"/>
                  </a:cubicBezTo>
                  <a:cubicBezTo>
                    <a:pt x="5226" y="2337"/>
                    <a:pt x="6196" y="1592"/>
                    <a:pt x="6918" y="1005"/>
                  </a:cubicBezTo>
                  <a:cubicBezTo>
                    <a:pt x="7279" y="712"/>
                    <a:pt x="7561" y="464"/>
                    <a:pt x="7776" y="283"/>
                  </a:cubicBezTo>
                  <a:cubicBezTo>
                    <a:pt x="7979" y="114"/>
                    <a:pt x="8092" y="1"/>
                    <a:pt x="8092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"/>
            <p:cNvSpPr/>
            <p:nvPr/>
          </p:nvSpPr>
          <p:spPr>
            <a:xfrm>
              <a:off x="7876778" y="1133485"/>
              <a:ext cx="213436" cy="56594"/>
            </a:xfrm>
            <a:custGeom>
              <a:rect b="b" l="l" r="r" t="t"/>
              <a:pathLst>
                <a:path extrusionOk="0" h="1649" w="6219">
                  <a:moveTo>
                    <a:pt x="6219" y="0"/>
                  </a:moveTo>
                  <a:cubicBezTo>
                    <a:pt x="6218" y="0"/>
                    <a:pt x="5812" y="57"/>
                    <a:pt x="5226" y="215"/>
                  </a:cubicBezTo>
                  <a:cubicBezTo>
                    <a:pt x="4932" y="282"/>
                    <a:pt x="4594" y="395"/>
                    <a:pt x="4221" y="485"/>
                  </a:cubicBezTo>
                  <a:cubicBezTo>
                    <a:pt x="3860" y="576"/>
                    <a:pt x="3477" y="711"/>
                    <a:pt x="3093" y="801"/>
                  </a:cubicBezTo>
                  <a:cubicBezTo>
                    <a:pt x="2720" y="892"/>
                    <a:pt x="2337" y="993"/>
                    <a:pt x="1964" y="1083"/>
                  </a:cubicBezTo>
                  <a:cubicBezTo>
                    <a:pt x="1603" y="1174"/>
                    <a:pt x="1254" y="1253"/>
                    <a:pt x="971" y="1343"/>
                  </a:cubicBezTo>
                  <a:cubicBezTo>
                    <a:pt x="385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5" y="1649"/>
                  </a:cubicBezTo>
                  <a:cubicBezTo>
                    <a:pt x="249" y="1649"/>
                    <a:pt x="578" y="1643"/>
                    <a:pt x="1005" y="1602"/>
                  </a:cubicBezTo>
                  <a:cubicBezTo>
                    <a:pt x="1163" y="1591"/>
                    <a:pt x="1321" y="1580"/>
                    <a:pt x="1502" y="1569"/>
                  </a:cubicBezTo>
                  <a:cubicBezTo>
                    <a:pt x="1671" y="1546"/>
                    <a:pt x="1852" y="1535"/>
                    <a:pt x="2043" y="1501"/>
                  </a:cubicBezTo>
                  <a:cubicBezTo>
                    <a:pt x="2416" y="1433"/>
                    <a:pt x="2822" y="1354"/>
                    <a:pt x="3217" y="1264"/>
                  </a:cubicBezTo>
                  <a:cubicBezTo>
                    <a:pt x="3612" y="1151"/>
                    <a:pt x="4007" y="1016"/>
                    <a:pt x="4357" y="892"/>
                  </a:cubicBezTo>
                  <a:cubicBezTo>
                    <a:pt x="4537" y="824"/>
                    <a:pt x="4706" y="756"/>
                    <a:pt x="4864" y="677"/>
                  </a:cubicBezTo>
                  <a:cubicBezTo>
                    <a:pt x="5034" y="609"/>
                    <a:pt x="5169" y="542"/>
                    <a:pt x="5316" y="474"/>
                  </a:cubicBezTo>
                  <a:cubicBezTo>
                    <a:pt x="5869" y="215"/>
                    <a:pt x="6219" y="0"/>
                    <a:pt x="6219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"/>
            <p:cNvSpPr/>
            <p:nvPr/>
          </p:nvSpPr>
          <p:spPr>
            <a:xfrm>
              <a:off x="7499190" y="1049950"/>
              <a:ext cx="47876" cy="34903"/>
            </a:xfrm>
            <a:custGeom>
              <a:rect b="b" l="l" r="r" t="t"/>
              <a:pathLst>
                <a:path extrusionOk="0" h="1017" w="1395">
                  <a:moveTo>
                    <a:pt x="870" y="1"/>
                  </a:moveTo>
                  <a:cubicBezTo>
                    <a:pt x="846" y="1"/>
                    <a:pt x="819" y="3"/>
                    <a:pt x="791" y="8"/>
                  </a:cubicBezTo>
                  <a:cubicBezTo>
                    <a:pt x="768" y="8"/>
                    <a:pt x="746" y="8"/>
                    <a:pt x="723" y="19"/>
                  </a:cubicBezTo>
                  <a:cubicBezTo>
                    <a:pt x="317" y="121"/>
                    <a:pt x="1" y="866"/>
                    <a:pt x="543" y="1001"/>
                  </a:cubicBezTo>
                  <a:cubicBezTo>
                    <a:pt x="581" y="1012"/>
                    <a:pt x="619" y="1017"/>
                    <a:pt x="655" y="1017"/>
                  </a:cubicBezTo>
                  <a:cubicBezTo>
                    <a:pt x="1171" y="1017"/>
                    <a:pt x="1394" y="1"/>
                    <a:pt x="87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"/>
            <p:cNvSpPr/>
            <p:nvPr/>
          </p:nvSpPr>
          <p:spPr>
            <a:xfrm>
              <a:off x="7486800" y="1174222"/>
              <a:ext cx="47293" cy="35590"/>
            </a:xfrm>
            <a:custGeom>
              <a:rect b="b" l="l" r="r" t="t"/>
              <a:pathLst>
                <a:path extrusionOk="0" h="1037" w="1378">
                  <a:moveTo>
                    <a:pt x="854" y="1"/>
                  </a:moveTo>
                  <a:cubicBezTo>
                    <a:pt x="828" y="1"/>
                    <a:pt x="799" y="4"/>
                    <a:pt x="768" y="9"/>
                  </a:cubicBezTo>
                  <a:lnTo>
                    <a:pt x="700" y="21"/>
                  </a:lnTo>
                  <a:cubicBezTo>
                    <a:pt x="305" y="145"/>
                    <a:pt x="1" y="889"/>
                    <a:pt x="542" y="1025"/>
                  </a:cubicBezTo>
                  <a:cubicBezTo>
                    <a:pt x="577" y="1033"/>
                    <a:pt x="610" y="1036"/>
                    <a:pt x="642" y="1036"/>
                  </a:cubicBezTo>
                  <a:cubicBezTo>
                    <a:pt x="1172" y="1036"/>
                    <a:pt x="1378" y="1"/>
                    <a:pt x="85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"/>
            <p:cNvSpPr/>
            <p:nvPr/>
          </p:nvSpPr>
          <p:spPr>
            <a:xfrm>
              <a:off x="7716367" y="1254909"/>
              <a:ext cx="51205" cy="28897"/>
            </a:xfrm>
            <a:custGeom>
              <a:rect b="b" l="l" r="r" t="t"/>
              <a:pathLst>
                <a:path extrusionOk="0" h="842" w="1492">
                  <a:moveTo>
                    <a:pt x="894" y="0"/>
                  </a:moveTo>
                  <a:cubicBezTo>
                    <a:pt x="486" y="0"/>
                    <a:pt x="1" y="426"/>
                    <a:pt x="376" y="728"/>
                  </a:cubicBezTo>
                  <a:cubicBezTo>
                    <a:pt x="398" y="739"/>
                    <a:pt x="421" y="750"/>
                    <a:pt x="432" y="761"/>
                  </a:cubicBezTo>
                  <a:cubicBezTo>
                    <a:pt x="520" y="816"/>
                    <a:pt x="632" y="842"/>
                    <a:pt x="747" y="842"/>
                  </a:cubicBezTo>
                  <a:cubicBezTo>
                    <a:pt x="1105" y="842"/>
                    <a:pt x="1492" y="595"/>
                    <a:pt x="1278" y="220"/>
                  </a:cubicBezTo>
                  <a:cubicBezTo>
                    <a:pt x="1197" y="63"/>
                    <a:pt x="1051" y="0"/>
                    <a:pt x="89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"/>
            <p:cNvSpPr/>
            <p:nvPr/>
          </p:nvSpPr>
          <p:spPr>
            <a:xfrm>
              <a:off x="7250335" y="1279001"/>
              <a:ext cx="38473" cy="37169"/>
            </a:xfrm>
            <a:custGeom>
              <a:rect b="b" l="l" r="r" t="t"/>
              <a:pathLst>
                <a:path extrusionOk="0" h="1083" w="1121">
                  <a:moveTo>
                    <a:pt x="625" y="0"/>
                  </a:moveTo>
                  <a:cubicBezTo>
                    <a:pt x="608" y="0"/>
                    <a:pt x="590" y="1"/>
                    <a:pt x="572" y="3"/>
                  </a:cubicBezTo>
                  <a:cubicBezTo>
                    <a:pt x="0" y="53"/>
                    <a:pt x="52" y="1083"/>
                    <a:pt x="490" y="1083"/>
                  </a:cubicBezTo>
                  <a:cubicBezTo>
                    <a:pt x="545" y="1083"/>
                    <a:pt x="606" y="1066"/>
                    <a:pt x="673" y="1030"/>
                  </a:cubicBezTo>
                  <a:cubicBezTo>
                    <a:pt x="684" y="1019"/>
                    <a:pt x="707" y="1007"/>
                    <a:pt x="730" y="996"/>
                  </a:cubicBezTo>
                  <a:cubicBezTo>
                    <a:pt x="1057" y="767"/>
                    <a:pt x="1120" y="0"/>
                    <a:pt x="62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"/>
            <p:cNvSpPr/>
            <p:nvPr/>
          </p:nvSpPr>
          <p:spPr>
            <a:xfrm>
              <a:off x="7616118" y="1156822"/>
              <a:ext cx="42420" cy="28692"/>
            </a:xfrm>
            <a:custGeom>
              <a:rect b="b" l="l" r="r" t="t"/>
              <a:pathLst>
                <a:path extrusionOk="0" h="836" w="1236">
                  <a:moveTo>
                    <a:pt x="460" y="0"/>
                  </a:moveTo>
                  <a:cubicBezTo>
                    <a:pt x="216" y="0"/>
                    <a:pt x="0" y="122"/>
                    <a:pt x="24" y="415"/>
                  </a:cubicBezTo>
                  <a:cubicBezTo>
                    <a:pt x="50" y="706"/>
                    <a:pt x="329" y="835"/>
                    <a:pt x="599" y="835"/>
                  </a:cubicBezTo>
                  <a:cubicBezTo>
                    <a:pt x="925" y="835"/>
                    <a:pt x="1235" y="646"/>
                    <a:pt x="1062" y="324"/>
                  </a:cubicBezTo>
                  <a:cubicBezTo>
                    <a:pt x="1051" y="302"/>
                    <a:pt x="1040" y="279"/>
                    <a:pt x="1029" y="257"/>
                  </a:cubicBezTo>
                  <a:cubicBezTo>
                    <a:pt x="917" y="97"/>
                    <a:pt x="677" y="0"/>
                    <a:pt x="46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"/>
            <p:cNvSpPr/>
            <p:nvPr/>
          </p:nvSpPr>
          <p:spPr>
            <a:xfrm>
              <a:off x="7351339" y="873476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4" y="19"/>
                    <a:pt x="416" y="61"/>
                  </a:cubicBezTo>
                  <a:cubicBezTo>
                    <a:pt x="393" y="72"/>
                    <a:pt x="371" y="83"/>
                    <a:pt x="359" y="95"/>
                  </a:cubicBezTo>
                  <a:cubicBezTo>
                    <a:pt x="34" y="333"/>
                    <a:pt x="1" y="1092"/>
                    <a:pt x="488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"/>
            <p:cNvSpPr/>
            <p:nvPr/>
          </p:nvSpPr>
          <p:spPr>
            <a:xfrm>
              <a:off x="7399112" y="1231777"/>
              <a:ext cx="38576" cy="37546"/>
            </a:xfrm>
            <a:custGeom>
              <a:rect b="b" l="l" r="r" t="t"/>
              <a:pathLst>
                <a:path extrusionOk="0" h="1094" w="1124">
                  <a:moveTo>
                    <a:pt x="656" y="1"/>
                  </a:moveTo>
                  <a:cubicBezTo>
                    <a:pt x="622" y="1"/>
                    <a:pt x="586" y="5"/>
                    <a:pt x="547" y="14"/>
                  </a:cubicBezTo>
                  <a:cubicBezTo>
                    <a:pt x="0" y="131"/>
                    <a:pt x="164" y="1094"/>
                    <a:pt x="569" y="1094"/>
                  </a:cubicBezTo>
                  <a:cubicBezTo>
                    <a:pt x="632" y="1094"/>
                    <a:pt x="700" y="1071"/>
                    <a:pt x="773" y="1018"/>
                  </a:cubicBezTo>
                  <a:cubicBezTo>
                    <a:pt x="795" y="1007"/>
                    <a:pt x="818" y="995"/>
                    <a:pt x="829" y="984"/>
                  </a:cubicBezTo>
                  <a:cubicBezTo>
                    <a:pt x="1123" y="722"/>
                    <a:pt x="1105" y="1"/>
                    <a:pt x="65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"/>
            <p:cNvSpPr/>
            <p:nvPr/>
          </p:nvSpPr>
          <p:spPr>
            <a:xfrm>
              <a:off x="7569134" y="889813"/>
              <a:ext cx="38953" cy="37958"/>
            </a:xfrm>
            <a:custGeom>
              <a:rect b="b" l="l" r="r" t="t"/>
              <a:pathLst>
                <a:path extrusionOk="0" h="1106" w="1135">
                  <a:moveTo>
                    <a:pt x="655" y="1"/>
                  </a:moveTo>
                  <a:cubicBezTo>
                    <a:pt x="621" y="1"/>
                    <a:pt x="585" y="5"/>
                    <a:pt x="547" y="14"/>
                  </a:cubicBezTo>
                  <a:cubicBezTo>
                    <a:pt x="0" y="150"/>
                    <a:pt x="188" y="1106"/>
                    <a:pt x="592" y="1106"/>
                  </a:cubicBezTo>
                  <a:cubicBezTo>
                    <a:pt x="655" y="1106"/>
                    <a:pt x="724" y="1083"/>
                    <a:pt x="795" y="1029"/>
                  </a:cubicBezTo>
                  <a:lnTo>
                    <a:pt x="852" y="973"/>
                  </a:lnTo>
                  <a:cubicBezTo>
                    <a:pt x="1135" y="711"/>
                    <a:pt x="1096" y="1"/>
                    <a:pt x="6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3"/>
            <p:cNvSpPr/>
            <p:nvPr/>
          </p:nvSpPr>
          <p:spPr>
            <a:xfrm>
              <a:off x="7393690" y="1341258"/>
              <a:ext cx="51686" cy="29138"/>
            </a:xfrm>
            <a:custGeom>
              <a:rect b="b" l="l" r="r" t="t"/>
              <a:pathLst>
                <a:path extrusionOk="0" h="849" w="1506">
                  <a:moveTo>
                    <a:pt x="764" y="1"/>
                  </a:moveTo>
                  <a:cubicBezTo>
                    <a:pt x="406" y="1"/>
                    <a:pt x="0" y="256"/>
                    <a:pt x="209" y="638"/>
                  </a:cubicBezTo>
                  <a:cubicBezTo>
                    <a:pt x="298" y="788"/>
                    <a:pt x="445" y="848"/>
                    <a:pt x="601" y="848"/>
                  </a:cubicBezTo>
                  <a:cubicBezTo>
                    <a:pt x="1020" y="848"/>
                    <a:pt x="1506" y="414"/>
                    <a:pt x="1111" y="119"/>
                  </a:cubicBezTo>
                  <a:cubicBezTo>
                    <a:pt x="1100" y="96"/>
                    <a:pt x="1078" y="85"/>
                    <a:pt x="1055" y="73"/>
                  </a:cubicBezTo>
                  <a:cubicBezTo>
                    <a:pt x="974" y="24"/>
                    <a:pt x="871" y="1"/>
                    <a:pt x="76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3"/>
            <p:cNvSpPr/>
            <p:nvPr/>
          </p:nvSpPr>
          <p:spPr>
            <a:xfrm>
              <a:off x="7325942" y="1193339"/>
              <a:ext cx="52166" cy="29103"/>
            </a:xfrm>
            <a:custGeom>
              <a:rect b="b" l="l" r="r" t="t"/>
              <a:pathLst>
                <a:path extrusionOk="0" h="848" w="1520">
                  <a:moveTo>
                    <a:pt x="910" y="1"/>
                  </a:moveTo>
                  <a:cubicBezTo>
                    <a:pt x="491" y="1"/>
                    <a:pt x="1" y="465"/>
                    <a:pt x="411" y="750"/>
                  </a:cubicBezTo>
                  <a:cubicBezTo>
                    <a:pt x="422" y="761"/>
                    <a:pt x="445" y="772"/>
                    <a:pt x="467" y="784"/>
                  </a:cubicBezTo>
                  <a:cubicBezTo>
                    <a:pt x="545" y="827"/>
                    <a:pt x="641" y="848"/>
                    <a:pt x="741" y="848"/>
                  </a:cubicBezTo>
                  <a:cubicBezTo>
                    <a:pt x="1105" y="848"/>
                    <a:pt x="1519" y="578"/>
                    <a:pt x="1280" y="197"/>
                  </a:cubicBezTo>
                  <a:cubicBezTo>
                    <a:pt x="1193" y="57"/>
                    <a:pt x="1055" y="1"/>
                    <a:pt x="9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3"/>
            <p:cNvSpPr/>
            <p:nvPr/>
          </p:nvSpPr>
          <p:spPr>
            <a:xfrm>
              <a:off x="7334213" y="1293038"/>
              <a:ext cx="39399" cy="31609"/>
            </a:xfrm>
            <a:custGeom>
              <a:rect b="b" l="l" r="r" t="t"/>
              <a:pathLst>
                <a:path extrusionOk="0" h="921" w="1148">
                  <a:moveTo>
                    <a:pt x="452" y="1"/>
                  </a:moveTo>
                  <a:cubicBezTo>
                    <a:pt x="293" y="1"/>
                    <a:pt x="154" y="84"/>
                    <a:pt x="102" y="294"/>
                  </a:cubicBezTo>
                  <a:cubicBezTo>
                    <a:pt x="1" y="666"/>
                    <a:pt x="420" y="921"/>
                    <a:pt x="749" y="921"/>
                  </a:cubicBezTo>
                  <a:cubicBezTo>
                    <a:pt x="968" y="921"/>
                    <a:pt x="1147" y="808"/>
                    <a:pt x="1107" y="542"/>
                  </a:cubicBezTo>
                  <a:cubicBezTo>
                    <a:pt x="1095" y="519"/>
                    <a:pt x="1095" y="497"/>
                    <a:pt x="1084" y="474"/>
                  </a:cubicBezTo>
                  <a:cubicBezTo>
                    <a:pt x="1021" y="222"/>
                    <a:pt x="711" y="1"/>
                    <a:pt x="45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"/>
            <p:cNvSpPr/>
            <p:nvPr/>
          </p:nvSpPr>
          <p:spPr>
            <a:xfrm>
              <a:off x="7257268" y="1354265"/>
              <a:ext cx="39228" cy="31266"/>
            </a:xfrm>
            <a:custGeom>
              <a:rect b="b" l="l" r="r" t="t"/>
              <a:pathLst>
                <a:path extrusionOk="0" h="911" w="1143">
                  <a:moveTo>
                    <a:pt x="438" y="0"/>
                  </a:moveTo>
                  <a:cubicBezTo>
                    <a:pt x="276" y="0"/>
                    <a:pt x="136" y="83"/>
                    <a:pt x="88" y="292"/>
                  </a:cubicBezTo>
                  <a:cubicBezTo>
                    <a:pt x="1" y="667"/>
                    <a:pt x="413" y="911"/>
                    <a:pt x="738" y="911"/>
                  </a:cubicBezTo>
                  <a:cubicBezTo>
                    <a:pt x="961" y="911"/>
                    <a:pt x="1142" y="796"/>
                    <a:pt x="1092" y="529"/>
                  </a:cubicBezTo>
                  <a:cubicBezTo>
                    <a:pt x="1092" y="507"/>
                    <a:pt x="1092" y="484"/>
                    <a:pt x="1081" y="450"/>
                  </a:cubicBezTo>
                  <a:cubicBezTo>
                    <a:pt x="1004" y="208"/>
                    <a:pt x="695" y="0"/>
                    <a:pt x="43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"/>
            <p:cNvSpPr/>
            <p:nvPr/>
          </p:nvSpPr>
          <p:spPr>
            <a:xfrm>
              <a:off x="7296805" y="517475"/>
              <a:ext cx="38747" cy="37100"/>
            </a:xfrm>
            <a:custGeom>
              <a:rect b="b" l="l" r="r" t="t"/>
              <a:pathLst>
                <a:path extrusionOk="0" h="1081" w="1129">
                  <a:moveTo>
                    <a:pt x="658" y="1"/>
                  </a:moveTo>
                  <a:cubicBezTo>
                    <a:pt x="608" y="1"/>
                    <a:pt x="553" y="13"/>
                    <a:pt x="493" y="41"/>
                  </a:cubicBezTo>
                  <a:lnTo>
                    <a:pt x="436" y="86"/>
                  </a:lnTo>
                  <a:cubicBezTo>
                    <a:pt x="94" y="296"/>
                    <a:pt x="0" y="1080"/>
                    <a:pt x="516" y="1080"/>
                  </a:cubicBezTo>
                  <a:cubicBezTo>
                    <a:pt x="527" y="1080"/>
                    <a:pt x="538" y="1080"/>
                    <a:pt x="549" y="1079"/>
                  </a:cubicBezTo>
                  <a:cubicBezTo>
                    <a:pt x="1129" y="1049"/>
                    <a:pt x="1113" y="1"/>
                    <a:pt x="6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"/>
            <p:cNvSpPr/>
            <p:nvPr/>
          </p:nvSpPr>
          <p:spPr>
            <a:xfrm>
              <a:off x="7235852" y="1132764"/>
              <a:ext cx="42488" cy="28794"/>
            </a:xfrm>
            <a:custGeom>
              <a:rect b="b" l="l" r="r" t="t"/>
              <a:pathLst>
                <a:path extrusionOk="0" h="839" w="1238">
                  <a:moveTo>
                    <a:pt x="642" y="1"/>
                  </a:moveTo>
                  <a:cubicBezTo>
                    <a:pt x="315" y="1"/>
                    <a:pt x="1" y="194"/>
                    <a:pt x="181" y="518"/>
                  </a:cubicBezTo>
                  <a:cubicBezTo>
                    <a:pt x="192" y="540"/>
                    <a:pt x="204" y="563"/>
                    <a:pt x="215" y="574"/>
                  </a:cubicBezTo>
                  <a:cubicBezTo>
                    <a:pt x="327" y="739"/>
                    <a:pt x="567" y="839"/>
                    <a:pt x="783" y="839"/>
                  </a:cubicBezTo>
                  <a:cubicBezTo>
                    <a:pt x="1025" y="839"/>
                    <a:pt x="1238" y="714"/>
                    <a:pt x="1208" y="416"/>
                  </a:cubicBezTo>
                  <a:cubicBezTo>
                    <a:pt x="1183" y="12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"/>
            <p:cNvSpPr/>
            <p:nvPr/>
          </p:nvSpPr>
          <p:spPr>
            <a:xfrm>
              <a:off x="7316847" y="1023420"/>
              <a:ext cx="38610" cy="37443"/>
            </a:xfrm>
            <a:custGeom>
              <a:rect b="b" l="l" r="r" t="t"/>
              <a:pathLst>
                <a:path extrusionOk="0" h="1091" w="1125">
                  <a:moveTo>
                    <a:pt x="618" y="1"/>
                  </a:moveTo>
                  <a:cubicBezTo>
                    <a:pt x="604" y="1"/>
                    <a:pt x="590" y="1"/>
                    <a:pt x="575" y="2"/>
                  </a:cubicBezTo>
                  <a:cubicBezTo>
                    <a:pt x="1" y="53"/>
                    <a:pt x="55" y="1090"/>
                    <a:pt x="490" y="1090"/>
                  </a:cubicBezTo>
                  <a:cubicBezTo>
                    <a:pt x="543" y="1090"/>
                    <a:pt x="601" y="1075"/>
                    <a:pt x="665" y="1041"/>
                  </a:cubicBezTo>
                  <a:cubicBezTo>
                    <a:pt x="687" y="1029"/>
                    <a:pt x="710" y="1018"/>
                    <a:pt x="732" y="995"/>
                  </a:cubicBezTo>
                  <a:cubicBezTo>
                    <a:pt x="1062" y="765"/>
                    <a:pt x="1124" y="1"/>
                    <a:pt x="61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"/>
            <p:cNvSpPr/>
            <p:nvPr/>
          </p:nvSpPr>
          <p:spPr>
            <a:xfrm>
              <a:off x="7534505" y="712344"/>
              <a:ext cx="43586" cy="28589"/>
            </a:xfrm>
            <a:custGeom>
              <a:rect b="b" l="l" r="r" t="t"/>
              <a:pathLst>
                <a:path extrusionOk="0" h="833" w="1270">
                  <a:moveTo>
                    <a:pt x="478" y="1"/>
                  </a:moveTo>
                  <a:cubicBezTo>
                    <a:pt x="225" y="1"/>
                    <a:pt x="1" y="131"/>
                    <a:pt x="44" y="434"/>
                  </a:cubicBezTo>
                  <a:cubicBezTo>
                    <a:pt x="78" y="712"/>
                    <a:pt x="340" y="832"/>
                    <a:pt x="598" y="832"/>
                  </a:cubicBezTo>
                  <a:cubicBezTo>
                    <a:pt x="937" y="832"/>
                    <a:pt x="1269" y="625"/>
                    <a:pt x="1071" y="299"/>
                  </a:cubicBezTo>
                  <a:cubicBezTo>
                    <a:pt x="1059" y="276"/>
                    <a:pt x="1048" y="253"/>
                    <a:pt x="1026" y="242"/>
                  </a:cubicBezTo>
                  <a:cubicBezTo>
                    <a:pt x="913" y="89"/>
                    <a:pt x="686" y="1"/>
                    <a:pt x="47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"/>
            <p:cNvSpPr/>
            <p:nvPr/>
          </p:nvSpPr>
          <p:spPr>
            <a:xfrm>
              <a:off x="7372549" y="1132901"/>
              <a:ext cx="48323" cy="35212"/>
            </a:xfrm>
            <a:custGeom>
              <a:rect b="b" l="l" r="r" t="t"/>
              <a:pathLst>
                <a:path extrusionOk="0" h="1026" w="1408">
                  <a:moveTo>
                    <a:pt x="875" y="0"/>
                  </a:moveTo>
                  <a:cubicBezTo>
                    <a:pt x="852" y="0"/>
                    <a:pt x="828" y="2"/>
                    <a:pt x="802" y="6"/>
                  </a:cubicBezTo>
                  <a:cubicBezTo>
                    <a:pt x="780" y="6"/>
                    <a:pt x="757" y="17"/>
                    <a:pt x="734" y="17"/>
                  </a:cubicBezTo>
                  <a:cubicBezTo>
                    <a:pt x="328" y="130"/>
                    <a:pt x="1" y="863"/>
                    <a:pt x="554" y="1010"/>
                  </a:cubicBezTo>
                  <a:cubicBezTo>
                    <a:pt x="593" y="1021"/>
                    <a:pt x="630" y="1026"/>
                    <a:pt x="666" y="1026"/>
                  </a:cubicBezTo>
                  <a:cubicBezTo>
                    <a:pt x="1185" y="1026"/>
                    <a:pt x="1408" y="0"/>
                    <a:pt x="87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3"/>
            <p:cNvSpPr/>
            <p:nvPr/>
          </p:nvSpPr>
          <p:spPr>
            <a:xfrm>
              <a:off x="7257920" y="1197457"/>
              <a:ext cx="47362" cy="35521"/>
            </a:xfrm>
            <a:custGeom>
              <a:rect b="b" l="l" r="r" t="t"/>
              <a:pathLst>
                <a:path extrusionOk="0" h="1035" w="1380">
                  <a:moveTo>
                    <a:pt x="855" y="1"/>
                  </a:moveTo>
                  <a:cubicBezTo>
                    <a:pt x="828" y="1"/>
                    <a:pt x="799" y="4"/>
                    <a:pt x="768" y="9"/>
                  </a:cubicBezTo>
                  <a:cubicBezTo>
                    <a:pt x="746" y="9"/>
                    <a:pt x="723" y="21"/>
                    <a:pt x="700" y="21"/>
                  </a:cubicBezTo>
                  <a:cubicBezTo>
                    <a:pt x="305" y="145"/>
                    <a:pt x="1" y="889"/>
                    <a:pt x="542" y="1025"/>
                  </a:cubicBezTo>
                  <a:cubicBezTo>
                    <a:pt x="574" y="1032"/>
                    <a:pt x="605" y="1035"/>
                    <a:pt x="635" y="1035"/>
                  </a:cubicBezTo>
                  <a:cubicBezTo>
                    <a:pt x="1171" y="1035"/>
                    <a:pt x="1380" y="1"/>
                    <a:pt x="8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3"/>
            <p:cNvSpPr/>
            <p:nvPr/>
          </p:nvSpPr>
          <p:spPr>
            <a:xfrm>
              <a:off x="7906362" y="1025377"/>
              <a:ext cx="38885" cy="37512"/>
            </a:xfrm>
            <a:custGeom>
              <a:rect b="b" l="l" r="r" t="t"/>
              <a:pathLst>
                <a:path extrusionOk="0" h="1093" w="1133">
                  <a:moveTo>
                    <a:pt x="617" y="0"/>
                  </a:moveTo>
                  <a:cubicBezTo>
                    <a:pt x="602" y="0"/>
                    <a:pt x="587" y="1"/>
                    <a:pt x="572" y="2"/>
                  </a:cubicBezTo>
                  <a:cubicBezTo>
                    <a:pt x="1" y="62"/>
                    <a:pt x="62" y="1093"/>
                    <a:pt x="494" y="1093"/>
                  </a:cubicBezTo>
                  <a:cubicBezTo>
                    <a:pt x="548" y="1093"/>
                    <a:pt x="608" y="1077"/>
                    <a:pt x="674" y="1040"/>
                  </a:cubicBezTo>
                  <a:lnTo>
                    <a:pt x="730" y="995"/>
                  </a:lnTo>
                  <a:cubicBezTo>
                    <a:pt x="1070" y="764"/>
                    <a:pt x="1133" y="0"/>
                    <a:pt x="61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3"/>
            <p:cNvSpPr/>
            <p:nvPr/>
          </p:nvSpPr>
          <p:spPr>
            <a:xfrm>
              <a:off x="7217216" y="1373004"/>
              <a:ext cx="42454" cy="28932"/>
            </a:xfrm>
            <a:custGeom>
              <a:rect b="b" l="l" r="r" t="t"/>
              <a:pathLst>
                <a:path extrusionOk="0" h="843" w="1237">
                  <a:moveTo>
                    <a:pt x="453" y="1"/>
                  </a:moveTo>
                  <a:cubicBezTo>
                    <a:pt x="213" y="1"/>
                    <a:pt x="1" y="126"/>
                    <a:pt x="25" y="424"/>
                  </a:cubicBezTo>
                  <a:cubicBezTo>
                    <a:pt x="50" y="713"/>
                    <a:pt x="327" y="843"/>
                    <a:pt x="596" y="843"/>
                  </a:cubicBezTo>
                  <a:cubicBezTo>
                    <a:pt x="923" y="843"/>
                    <a:pt x="1236" y="651"/>
                    <a:pt x="1063" y="322"/>
                  </a:cubicBezTo>
                  <a:cubicBezTo>
                    <a:pt x="1051" y="299"/>
                    <a:pt x="1040" y="288"/>
                    <a:pt x="1018" y="266"/>
                  </a:cubicBezTo>
                  <a:cubicBezTo>
                    <a:pt x="906" y="100"/>
                    <a:pt x="668" y="1"/>
                    <a:pt x="45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3"/>
            <p:cNvSpPr/>
            <p:nvPr/>
          </p:nvSpPr>
          <p:spPr>
            <a:xfrm>
              <a:off x="7496169" y="1288268"/>
              <a:ext cx="38404" cy="37477"/>
            </a:xfrm>
            <a:custGeom>
              <a:rect b="b" l="l" r="r" t="t"/>
              <a:pathLst>
                <a:path extrusionOk="0" h="1092" w="1119">
                  <a:moveTo>
                    <a:pt x="605" y="0"/>
                  </a:moveTo>
                  <a:cubicBezTo>
                    <a:pt x="548" y="0"/>
                    <a:pt x="485" y="19"/>
                    <a:pt x="416" y="60"/>
                  </a:cubicBezTo>
                  <a:cubicBezTo>
                    <a:pt x="394" y="71"/>
                    <a:pt x="382" y="83"/>
                    <a:pt x="360" y="94"/>
                  </a:cubicBezTo>
                  <a:cubicBezTo>
                    <a:pt x="35" y="332"/>
                    <a:pt x="1" y="1091"/>
                    <a:pt x="488" y="1091"/>
                  </a:cubicBezTo>
                  <a:cubicBezTo>
                    <a:pt x="508" y="1091"/>
                    <a:pt x="530" y="1090"/>
                    <a:pt x="552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3"/>
            <p:cNvSpPr/>
            <p:nvPr/>
          </p:nvSpPr>
          <p:spPr>
            <a:xfrm>
              <a:off x="6145369" y="4456416"/>
              <a:ext cx="224968" cy="101724"/>
            </a:xfrm>
            <a:custGeom>
              <a:rect b="b" l="l" r="r" t="t"/>
              <a:pathLst>
                <a:path extrusionOk="0" h="2964" w="6555">
                  <a:moveTo>
                    <a:pt x="258" y="1384"/>
                  </a:moveTo>
                  <a:cubicBezTo>
                    <a:pt x="256" y="1386"/>
                    <a:pt x="255" y="1387"/>
                    <a:pt x="255" y="1388"/>
                  </a:cubicBezTo>
                  <a:lnTo>
                    <a:pt x="255" y="1388"/>
                  </a:lnTo>
                  <a:cubicBezTo>
                    <a:pt x="256" y="1387"/>
                    <a:pt x="257" y="1386"/>
                    <a:pt x="258" y="1384"/>
                  </a:cubicBezTo>
                  <a:close/>
                  <a:moveTo>
                    <a:pt x="4147" y="0"/>
                  </a:moveTo>
                  <a:cubicBezTo>
                    <a:pt x="3637" y="0"/>
                    <a:pt x="2998" y="150"/>
                    <a:pt x="2639" y="222"/>
                  </a:cubicBezTo>
                  <a:cubicBezTo>
                    <a:pt x="2199" y="346"/>
                    <a:pt x="1691" y="718"/>
                    <a:pt x="1319" y="899"/>
                  </a:cubicBezTo>
                  <a:cubicBezTo>
                    <a:pt x="1319" y="899"/>
                    <a:pt x="317" y="1390"/>
                    <a:pt x="258" y="1390"/>
                  </a:cubicBezTo>
                  <a:cubicBezTo>
                    <a:pt x="256" y="1390"/>
                    <a:pt x="255" y="1389"/>
                    <a:pt x="255" y="1388"/>
                  </a:cubicBezTo>
                  <a:lnTo>
                    <a:pt x="255" y="1388"/>
                  </a:lnTo>
                  <a:cubicBezTo>
                    <a:pt x="1" y="1761"/>
                    <a:pt x="303" y="2322"/>
                    <a:pt x="371" y="2693"/>
                  </a:cubicBezTo>
                  <a:lnTo>
                    <a:pt x="1860" y="2964"/>
                  </a:lnTo>
                  <a:cubicBezTo>
                    <a:pt x="2549" y="2783"/>
                    <a:pt x="6554" y="1644"/>
                    <a:pt x="4817" y="188"/>
                  </a:cubicBezTo>
                  <a:cubicBezTo>
                    <a:pt x="4686" y="49"/>
                    <a:pt x="4437" y="0"/>
                    <a:pt x="41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"/>
            <p:cNvSpPr/>
            <p:nvPr/>
          </p:nvSpPr>
          <p:spPr>
            <a:xfrm>
              <a:off x="6084485" y="4477042"/>
              <a:ext cx="983337" cy="710802"/>
            </a:xfrm>
            <a:custGeom>
              <a:rect b="b" l="l" r="r" t="t"/>
              <a:pathLst>
                <a:path extrusionOk="0" h="20711" w="28652">
                  <a:moveTo>
                    <a:pt x="7817" y="1"/>
                  </a:moveTo>
                  <a:cubicBezTo>
                    <a:pt x="7315" y="1"/>
                    <a:pt x="6813" y="54"/>
                    <a:pt x="6320" y="162"/>
                  </a:cubicBezTo>
                  <a:cubicBezTo>
                    <a:pt x="5552" y="320"/>
                    <a:pt x="4842" y="659"/>
                    <a:pt x="4131" y="952"/>
                  </a:cubicBezTo>
                  <a:lnTo>
                    <a:pt x="1953" y="1776"/>
                  </a:lnTo>
                  <a:cubicBezTo>
                    <a:pt x="1231" y="2058"/>
                    <a:pt x="497" y="2397"/>
                    <a:pt x="1" y="3006"/>
                  </a:cubicBezTo>
                  <a:cubicBezTo>
                    <a:pt x="508" y="2397"/>
                    <a:pt x="1242" y="2069"/>
                    <a:pt x="1964" y="1787"/>
                  </a:cubicBezTo>
                  <a:lnTo>
                    <a:pt x="4153" y="998"/>
                  </a:lnTo>
                  <a:cubicBezTo>
                    <a:pt x="4875" y="715"/>
                    <a:pt x="5586" y="388"/>
                    <a:pt x="6342" y="241"/>
                  </a:cubicBezTo>
                  <a:cubicBezTo>
                    <a:pt x="6802" y="152"/>
                    <a:pt x="7270" y="109"/>
                    <a:pt x="7736" y="109"/>
                  </a:cubicBezTo>
                  <a:cubicBezTo>
                    <a:pt x="8036" y="109"/>
                    <a:pt x="8336" y="127"/>
                    <a:pt x="8633" y="162"/>
                  </a:cubicBezTo>
                  <a:cubicBezTo>
                    <a:pt x="9400" y="275"/>
                    <a:pt x="10123" y="546"/>
                    <a:pt x="10777" y="952"/>
                  </a:cubicBezTo>
                  <a:cubicBezTo>
                    <a:pt x="11443" y="1370"/>
                    <a:pt x="11939" y="1945"/>
                    <a:pt x="12402" y="2566"/>
                  </a:cubicBezTo>
                  <a:cubicBezTo>
                    <a:pt x="13271" y="3830"/>
                    <a:pt x="13824" y="5297"/>
                    <a:pt x="14557" y="6673"/>
                  </a:cubicBezTo>
                  <a:cubicBezTo>
                    <a:pt x="14738" y="7012"/>
                    <a:pt x="14941" y="7350"/>
                    <a:pt x="15121" y="7700"/>
                  </a:cubicBezTo>
                  <a:cubicBezTo>
                    <a:pt x="15313" y="8039"/>
                    <a:pt x="15539" y="8366"/>
                    <a:pt x="15765" y="8682"/>
                  </a:cubicBezTo>
                  <a:cubicBezTo>
                    <a:pt x="16227" y="9325"/>
                    <a:pt x="16780" y="9878"/>
                    <a:pt x="17311" y="10442"/>
                  </a:cubicBezTo>
                  <a:cubicBezTo>
                    <a:pt x="18383" y="11571"/>
                    <a:pt x="19534" y="12631"/>
                    <a:pt x="20685" y="13670"/>
                  </a:cubicBezTo>
                  <a:lnTo>
                    <a:pt x="24160" y="16773"/>
                  </a:lnTo>
                  <a:cubicBezTo>
                    <a:pt x="24747" y="17292"/>
                    <a:pt x="25300" y="17822"/>
                    <a:pt x="25875" y="18341"/>
                  </a:cubicBezTo>
                  <a:cubicBezTo>
                    <a:pt x="26451" y="18872"/>
                    <a:pt x="26970" y="19436"/>
                    <a:pt x="27523" y="19977"/>
                  </a:cubicBezTo>
                  <a:cubicBezTo>
                    <a:pt x="27760" y="20214"/>
                    <a:pt x="27985" y="20463"/>
                    <a:pt x="28211" y="20711"/>
                  </a:cubicBezTo>
                  <a:lnTo>
                    <a:pt x="28651" y="20711"/>
                  </a:lnTo>
                  <a:cubicBezTo>
                    <a:pt x="28358" y="20384"/>
                    <a:pt x="28064" y="20068"/>
                    <a:pt x="27760" y="19752"/>
                  </a:cubicBezTo>
                  <a:cubicBezTo>
                    <a:pt x="27196" y="19210"/>
                    <a:pt x="26654" y="18646"/>
                    <a:pt x="26090" y="18116"/>
                  </a:cubicBezTo>
                  <a:cubicBezTo>
                    <a:pt x="25514" y="17585"/>
                    <a:pt x="24950" y="17055"/>
                    <a:pt x="24363" y="16547"/>
                  </a:cubicBezTo>
                  <a:lnTo>
                    <a:pt x="20876" y="13466"/>
                  </a:lnTo>
                  <a:cubicBezTo>
                    <a:pt x="19714" y="12428"/>
                    <a:pt x="18586" y="11379"/>
                    <a:pt x="17502" y="10262"/>
                  </a:cubicBezTo>
                  <a:cubicBezTo>
                    <a:pt x="16972" y="9698"/>
                    <a:pt x="16419" y="9156"/>
                    <a:pt x="15968" y="8547"/>
                  </a:cubicBezTo>
                  <a:cubicBezTo>
                    <a:pt x="15742" y="8231"/>
                    <a:pt x="15550" y="7903"/>
                    <a:pt x="15336" y="7576"/>
                  </a:cubicBezTo>
                  <a:cubicBezTo>
                    <a:pt x="15133" y="7249"/>
                    <a:pt x="14952" y="6910"/>
                    <a:pt x="14772" y="6561"/>
                  </a:cubicBezTo>
                  <a:cubicBezTo>
                    <a:pt x="14027" y="5218"/>
                    <a:pt x="13451" y="3762"/>
                    <a:pt x="12549" y="2464"/>
                  </a:cubicBezTo>
                  <a:cubicBezTo>
                    <a:pt x="12086" y="1844"/>
                    <a:pt x="11522" y="1234"/>
                    <a:pt x="10856" y="840"/>
                  </a:cubicBezTo>
                  <a:cubicBezTo>
                    <a:pt x="10190" y="433"/>
                    <a:pt x="9434" y="162"/>
                    <a:pt x="8656" y="50"/>
                  </a:cubicBezTo>
                  <a:cubicBezTo>
                    <a:pt x="8377" y="17"/>
                    <a:pt x="8097" y="1"/>
                    <a:pt x="7817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"/>
            <p:cNvSpPr/>
            <p:nvPr/>
          </p:nvSpPr>
          <p:spPr>
            <a:xfrm>
              <a:off x="5993880" y="4579796"/>
              <a:ext cx="90262" cy="607670"/>
            </a:xfrm>
            <a:custGeom>
              <a:rect b="b" l="l" r="r" t="t"/>
              <a:pathLst>
                <a:path extrusionOk="0" h="17706" w="2630">
                  <a:moveTo>
                    <a:pt x="2629" y="1"/>
                  </a:moveTo>
                  <a:lnTo>
                    <a:pt x="2629" y="1"/>
                  </a:ln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55" y="17706"/>
                  </a:lnTo>
                  <a:cubicBezTo>
                    <a:pt x="677" y="17593"/>
                    <a:pt x="700" y="17480"/>
                    <a:pt x="711" y="17367"/>
                  </a:cubicBezTo>
                  <a:cubicBezTo>
                    <a:pt x="959" y="15923"/>
                    <a:pt x="1162" y="14467"/>
                    <a:pt x="1309" y="13011"/>
                  </a:cubicBezTo>
                  <a:cubicBezTo>
                    <a:pt x="1456" y="11556"/>
                    <a:pt x="1580" y="10089"/>
                    <a:pt x="1659" y="8622"/>
                  </a:cubicBezTo>
                  <a:cubicBezTo>
                    <a:pt x="1738" y="7155"/>
                    <a:pt x="1794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29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"/>
            <p:cNvSpPr/>
            <p:nvPr/>
          </p:nvSpPr>
          <p:spPr>
            <a:xfrm>
              <a:off x="6012447" y="4478449"/>
              <a:ext cx="1048407" cy="709017"/>
            </a:xfrm>
            <a:custGeom>
              <a:rect b="b" l="l" r="r" t="t"/>
              <a:pathLst>
                <a:path extrusionOk="0" h="20659" w="30548">
                  <a:moveTo>
                    <a:pt x="9852" y="1"/>
                  </a:moveTo>
                  <a:cubicBezTo>
                    <a:pt x="8894" y="1"/>
                    <a:pt x="7931" y="208"/>
                    <a:pt x="7065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1" y="20659"/>
                  </a:cubicBezTo>
                  <a:lnTo>
                    <a:pt x="30547" y="20659"/>
                  </a:lnTo>
                  <a:cubicBezTo>
                    <a:pt x="26868" y="16653"/>
                    <a:pt x="22073" y="13245"/>
                    <a:pt x="18473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6" y="765"/>
                  </a:cubicBezTo>
                  <a:cubicBezTo>
                    <a:pt x="11898" y="239"/>
                    <a:pt x="10878" y="1"/>
                    <a:pt x="9852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"/>
            <p:cNvSpPr/>
            <p:nvPr/>
          </p:nvSpPr>
          <p:spPr>
            <a:xfrm>
              <a:off x="6046149" y="4548050"/>
              <a:ext cx="257949" cy="639793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796" y="102"/>
                    <a:pt x="4537" y="192"/>
                    <a:pt x="4300" y="283"/>
                  </a:cubicBezTo>
                  <a:cubicBezTo>
                    <a:pt x="1896" y="1151"/>
                    <a:pt x="1253" y="1377"/>
                    <a:pt x="1231" y="4277"/>
                  </a:cubicBezTo>
                  <a:cubicBezTo>
                    <a:pt x="1197" y="6918"/>
                    <a:pt x="1016" y="13169"/>
                    <a:pt x="1" y="18642"/>
                  </a:cubicBezTo>
                  <a:lnTo>
                    <a:pt x="4638" y="18631"/>
                  </a:lnTo>
                  <a:cubicBezTo>
                    <a:pt x="4672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56" y="14568"/>
                  </a:cubicBezTo>
                  <a:cubicBezTo>
                    <a:pt x="5011" y="13485"/>
                    <a:pt x="4695" y="12921"/>
                    <a:pt x="5135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6" y="8136"/>
                    <a:pt x="6794" y="7708"/>
                    <a:pt x="6963" y="7324"/>
                  </a:cubicBezTo>
                  <a:cubicBezTo>
                    <a:pt x="7516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"/>
            <p:cNvSpPr/>
            <p:nvPr/>
          </p:nvSpPr>
          <p:spPr>
            <a:xfrm>
              <a:off x="6306398" y="4511534"/>
              <a:ext cx="709120" cy="675932"/>
            </a:xfrm>
            <a:custGeom>
              <a:rect b="b" l="l" r="r" t="t"/>
              <a:pathLst>
                <a:path extrusionOk="0" h="19695" w="20662">
                  <a:moveTo>
                    <a:pt x="1311" y="0"/>
                  </a:moveTo>
                  <a:cubicBezTo>
                    <a:pt x="880" y="0"/>
                    <a:pt x="439" y="50"/>
                    <a:pt x="1" y="150"/>
                  </a:cubicBezTo>
                  <a:cubicBezTo>
                    <a:pt x="136" y="286"/>
                    <a:pt x="249" y="455"/>
                    <a:pt x="339" y="624"/>
                  </a:cubicBezTo>
                  <a:cubicBezTo>
                    <a:pt x="1174" y="2351"/>
                    <a:pt x="960" y="4461"/>
                    <a:pt x="2020" y="6041"/>
                  </a:cubicBezTo>
                  <a:cubicBezTo>
                    <a:pt x="3059" y="7587"/>
                    <a:pt x="4616" y="8738"/>
                    <a:pt x="5439" y="10430"/>
                  </a:cubicBezTo>
                  <a:cubicBezTo>
                    <a:pt x="6229" y="12055"/>
                    <a:pt x="7640" y="13364"/>
                    <a:pt x="8734" y="14797"/>
                  </a:cubicBezTo>
                  <a:cubicBezTo>
                    <a:pt x="9908" y="16332"/>
                    <a:pt x="11025" y="17912"/>
                    <a:pt x="12210" y="19435"/>
                  </a:cubicBezTo>
                  <a:cubicBezTo>
                    <a:pt x="12278" y="19525"/>
                    <a:pt x="12345" y="19616"/>
                    <a:pt x="12413" y="19695"/>
                  </a:cubicBezTo>
                  <a:lnTo>
                    <a:pt x="20662" y="19695"/>
                  </a:lnTo>
                  <a:cubicBezTo>
                    <a:pt x="19037" y="18013"/>
                    <a:pt x="17220" y="16411"/>
                    <a:pt x="15449" y="14854"/>
                  </a:cubicBezTo>
                  <a:cubicBezTo>
                    <a:pt x="13305" y="12958"/>
                    <a:pt x="11082" y="11006"/>
                    <a:pt x="9197" y="8896"/>
                  </a:cubicBezTo>
                  <a:cubicBezTo>
                    <a:pt x="8283" y="7880"/>
                    <a:pt x="7617" y="6582"/>
                    <a:pt x="7019" y="5420"/>
                  </a:cubicBezTo>
                  <a:cubicBezTo>
                    <a:pt x="6839" y="5082"/>
                    <a:pt x="6669" y="4732"/>
                    <a:pt x="6500" y="4382"/>
                  </a:cubicBezTo>
                  <a:cubicBezTo>
                    <a:pt x="5767" y="2859"/>
                    <a:pt x="5067" y="1426"/>
                    <a:pt x="3736" y="624"/>
                  </a:cubicBezTo>
                  <a:cubicBezTo>
                    <a:pt x="3032" y="208"/>
                    <a:pt x="2191" y="0"/>
                    <a:pt x="1311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"/>
            <p:cNvSpPr/>
            <p:nvPr/>
          </p:nvSpPr>
          <p:spPr>
            <a:xfrm>
              <a:off x="6522683" y="5107741"/>
              <a:ext cx="40841" cy="29412"/>
            </a:xfrm>
            <a:custGeom>
              <a:rect b="b" l="l" r="r" t="t"/>
              <a:pathLst>
                <a:path extrusionOk="0" h="857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6"/>
                    <a:pt x="325" y="856"/>
                    <a:pt x="612" y="856"/>
                  </a:cubicBezTo>
                  <a:cubicBezTo>
                    <a:pt x="915" y="856"/>
                    <a:pt x="1189" y="689"/>
                    <a:pt x="1045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"/>
            <p:cNvSpPr/>
            <p:nvPr/>
          </p:nvSpPr>
          <p:spPr>
            <a:xfrm>
              <a:off x="6436745" y="5165982"/>
              <a:ext cx="40292" cy="29412"/>
            </a:xfrm>
            <a:custGeom>
              <a:rect b="b" l="l" r="r" t="t"/>
              <a:pathLst>
                <a:path extrusionOk="0" h="857" w="1174">
                  <a:moveTo>
                    <a:pt x="552" y="1"/>
                  </a:moveTo>
                  <a:cubicBezTo>
                    <a:pt x="260" y="1"/>
                    <a:pt x="0" y="159"/>
                    <a:pt x="129" y="468"/>
                  </a:cubicBezTo>
                  <a:cubicBezTo>
                    <a:pt x="141" y="490"/>
                    <a:pt x="141" y="513"/>
                    <a:pt x="152" y="535"/>
                  </a:cubicBezTo>
                  <a:cubicBezTo>
                    <a:pt x="259" y="726"/>
                    <a:pt x="533" y="857"/>
                    <a:pt x="769" y="857"/>
                  </a:cubicBezTo>
                  <a:cubicBezTo>
                    <a:pt x="980" y="857"/>
                    <a:pt x="1162" y="752"/>
                    <a:pt x="1168" y="490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"/>
            <p:cNvSpPr/>
            <p:nvPr/>
          </p:nvSpPr>
          <p:spPr>
            <a:xfrm>
              <a:off x="6610954" y="5074038"/>
              <a:ext cx="43586" cy="28726"/>
            </a:xfrm>
            <a:custGeom>
              <a:rect b="b" l="l" r="r" t="t"/>
              <a:pathLst>
                <a:path extrusionOk="0" h="837" w="1270">
                  <a:moveTo>
                    <a:pt x="672" y="1"/>
                  </a:moveTo>
                  <a:cubicBezTo>
                    <a:pt x="333" y="1"/>
                    <a:pt x="0" y="207"/>
                    <a:pt x="199" y="540"/>
                  </a:cubicBezTo>
                  <a:cubicBezTo>
                    <a:pt x="210" y="563"/>
                    <a:pt x="222" y="574"/>
                    <a:pt x="233" y="596"/>
                  </a:cubicBezTo>
                  <a:cubicBezTo>
                    <a:pt x="349" y="749"/>
                    <a:pt x="578" y="837"/>
                    <a:pt x="786" y="837"/>
                  </a:cubicBezTo>
                  <a:cubicBezTo>
                    <a:pt x="1042" y="837"/>
                    <a:pt x="1269" y="704"/>
                    <a:pt x="1226" y="393"/>
                  </a:cubicBezTo>
                  <a:cubicBezTo>
                    <a:pt x="1192" y="120"/>
                    <a:pt x="930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"/>
            <p:cNvSpPr/>
            <p:nvPr/>
          </p:nvSpPr>
          <p:spPr>
            <a:xfrm>
              <a:off x="6291572" y="513341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63" y="1"/>
                  </a:moveTo>
                  <a:cubicBezTo>
                    <a:pt x="609" y="1"/>
                    <a:pt x="551" y="13"/>
                    <a:pt x="489" y="40"/>
                  </a:cubicBezTo>
                  <a:cubicBezTo>
                    <a:pt x="0" y="256"/>
                    <a:pt x="294" y="1115"/>
                    <a:pt x="674" y="1115"/>
                  </a:cubicBezTo>
                  <a:cubicBezTo>
                    <a:pt x="750" y="1115"/>
                    <a:pt x="829" y="1080"/>
                    <a:pt x="906" y="999"/>
                  </a:cubicBezTo>
                  <a:cubicBezTo>
                    <a:pt x="929" y="988"/>
                    <a:pt x="940" y="965"/>
                    <a:pt x="952" y="943"/>
                  </a:cubicBezTo>
                  <a:cubicBezTo>
                    <a:pt x="1180" y="655"/>
                    <a:pt x="105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"/>
            <p:cNvSpPr/>
            <p:nvPr/>
          </p:nvSpPr>
          <p:spPr>
            <a:xfrm>
              <a:off x="6238582" y="5136947"/>
              <a:ext cx="50656" cy="29069"/>
            </a:xfrm>
            <a:custGeom>
              <a:rect b="b" l="l" r="r" t="t"/>
              <a:pathLst>
                <a:path extrusionOk="0" h="847" w="1476">
                  <a:moveTo>
                    <a:pt x="720" y="1"/>
                  </a:moveTo>
                  <a:cubicBezTo>
                    <a:pt x="374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0" y="847"/>
                  </a:cubicBezTo>
                  <a:cubicBezTo>
                    <a:pt x="1008" y="847"/>
                    <a:pt x="1476" y="457"/>
                    <a:pt x="1119" y="140"/>
                  </a:cubicBezTo>
                  <a:cubicBezTo>
                    <a:pt x="1096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"/>
            <p:cNvSpPr/>
            <p:nvPr/>
          </p:nvSpPr>
          <p:spPr>
            <a:xfrm>
              <a:off x="6337389" y="5052417"/>
              <a:ext cx="51549" cy="34389"/>
            </a:xfrm>
            <a:custGeom>
              <a:rect b="b" l="l" r="r" t="t"/>
              <a:pathLst>
                <a:path extrusionOk="0" h="1002" w="1502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cubicBezTo>
                    <a:pt x="632" y="1001"/>
                    <a:pt x="655" y="1001"/>
                    <a:pt x="677" y="989"/>
                  </a:cubicBezTo>
                  <a:cubicBezTo>
                    <a:pt x="1106" y="933"/>
                    <a:pt x="1501" y="222"/>
                    <a:pt x="971" y="30"/>
                  </a:cubicBezTo>
                  <a:cubicBezTo>
                    <a:pt x="918" y="10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"/>
            <p:cNvSpPr/>
            <p:nvPr/>
          </p:nvSpPr>
          <p:spPr>
            <a:xfrm>
              <a:off x="6459637" y="5099435"/>
              <a:ext cx="50897" cy="34629"/>
            </a:xfrm>
            <a:custGeom>
              <a:rect b="b" l="l" r="r" t="t"/>
              <a:pathLst>
                <a:path extrusionOk="0" h="1009" w="1483">
                  <a:moveTo>
                    <a:pt x="811" y="1"/>
                  </a:moveTo>
                  <a:cubicBezTo>
                    <a:pt x="295" y="1"/>
                    <a:pt x="1" y="1009"/>
                    <a:pt x="567" y="1009"/>
                  </a:cubicBezTo>
                  <a:cubicBezTo>
                    <a:pt x="579" y="1009"/>
                    <a:pt x="590" y="1008"/>
                    <a:pt x="602" y="1007"/>
                  </a:cubicBezTo>
                  <a:cubicBezTo>
                    <a:pt x="625" y="1007"/>
                    <a:pt x="659" y="1007"/>
                    <a:pt x="681" y="996"/>
                  </a:cubicBezTo>
                  <a:cubicBezTo>
                    <a:pt x="1087" y="928"/>
                    <a:pt x="1482" y="206"/>
                    <a:pt x="952" y="26"/>
                  </a:cubicBezTo>
                  <a:cubicBezTo>
                    <a:pt x="903" y="9"/>
                    <a:pt x="856" y="1"/>
                    <a:pt x="8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"/>
            <p:cNvSpPr/>
            <p:nvPr/>
          </p:nvSpPr>
          <p:spPr>
            <a:xfrm>
              <a:off x="6368105" y="5131147"/>
              <a:ext cx="39193" cy="32741"/>
            </a:xfrm>
            <a:custGeom>
              <a:rect b="b" l="l" r="r" t="t"/>
              <a:pathLst>
                <a:path extrusionOk="0" h="954" w="1142">
                  <a:moveTo>
                    <a:pt x="484" y="0"/>
                  </a:moveTo>
                  <a:cubicBezTo>
                    <a:pt x="340" y="0"/>
                    <a:pt x="210" y="75"/>
                    <a:pt x="143" y="264"/>
                  </a:cubicBezTo>
                  <a:cubicBezTo>
                    <a:pt x="1" y="649"/>
                    <a:pt x="450" y="954"/>
                    <a:pt x="787" y="954"/>
                  </a:cubicBezTo>
                  <a:cubicBezTo>
                    <a:pt x="983" y="954"/>
                    <a:pt x="1142" y="851"/>
                    <a:pt x="1125" y="602"/>
                  </a:cubicBezTo>
                  <a:cubicBezTo>
                    <a:pt x="1125" y="580"/>
                    <a:pt x="1125" y="557"/>
                    <a:pt x="1114" y="535"/>
                  </a:cubicBezTo>
                  <a:cubicBezTo>
                    <a:pt x="1070" y="263"/>
                    <a:pt x="752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"/>
            <p:cNvSpPr/>
            <p:nvPr/>
          </p:nvSpPr>
          <p:spPr>
            <a:xfrm>
              <a:off x="6360040" y="4972348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8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"/>
            <p:cNvSpPr/>
            <p:nvPr/>
          </p:nvSpPr>
          <p:spPr>
            <a:xfrm>
              <a:off x="6417149" y="5071739"/>
              <a:ext cx="41081" cy="29206"/>
            </a:xfrm>
            <a:custGeom>
              <a:rect b="b" l="l" r="r" t="t"/>
              <a:pathLst>
                <a:path extrusionOk="0" h="851" w="1197">
                  <a:moveTo>
                    <a:pt x="420" y="0"/>
                  </a:moveTo>
                  <a:cubicBezTo>
                    <a:pt x="196" y="0"/>
                    <a:pt x="1" y="114"/>
                    <a:pt x="1" y="393"/>
                  </a:cubicBezTo>
                  <a:cubicBezTo>
                    <a:pt x="12" y="703"/>
                    <a:pt x="322" y="850"/>
                    <a:pt x="608" y="850"/>
                  </a:cubicBezTo>
                  <a:cubicBezTo>
                    <a:pt x="916" y="850"/>
                    <a:pt x="1196" y="680"/>
                    <a:pt x="1050" y="359"/>
                  </a:cubicBezTo>
                  <a:cubicBezTo>
                    <a:pt x="1039" y="347"/>
                    <a:pt x="1028" y="325"/>
                    <a:pt x="1016" y="302"/>
                  </a:cubicBezTo>
                  <a:cubicBezTo>
                    <a:pt x="908" y="120"/>
                    <a:pt x="649" y="0"/>
                    <a:pt x="42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"/>
            <p:cNvSpPr/>
            <p:nvPr/>
          </p:nvSpPr>
          <p:spPr>
            <a:xfrm>
              <a:off x="6370885" y="4994862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560" y="1"/>
                  </a:moveTo>
                  <a:cubicBezTo>
                    <a:pt x="266" y="1"/>
                    <a:pt x="0" y="161"/>
                    <a:pt x="130" y="477"/>
                  </a:cubicBezTo>
                  <a:cubicBezTo>
                    <a:pt x="130" y="489"/>
                    <a:pt x="141" y="511"/>
                    <a:pt x="153" y="534"/>
                  </a:cubicBezTo>
                  <a:cubicBezTo>
                    <a:pt x="260" y="730"/>
                    <a:pt x="533" y="863"/>
                    <a:pt x="769" y="863"/>
                  </a:cubicBezTo>
                  <a:cubicBezTo>
                    <a:pt x="981" y="863"/>
                    <a:pt x="1163" y="756"/>
                    <a:pt x="1168" y="489"/>
                  </a:cubicBezTo>
                  <a:cubicBezTo>
                    <a:pt x="1180" y="161"/>
                    <a:pt x="855" y="1"/>
                    <a:pt x="56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"/>
            <p:cNvSpPr/>
            <p:nvPr/>
          </p:nvSpPr>
          <p:spPr>
            <a:xfrm>
              <a:off x="6511082" y="4991945"/>
              <a:ext cx="41218" cy="29241"/>
            </a:xfrm>
            <a:custGeom>
              <a:rect b="b" l="l" r="r" t="t"/>
              <a:pathLst>
                <a:path extrusionOk="0" h="852" w="1201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1" y="705"/>
                    <a:pt x="324" y="852"/>
                    <a:pt x="613" y="852"/>
                  </a:cubicBezTo>
                  <a:cubicBezTo>
                    <a:pt x="920" y="852"/>
                    <a:pt x="1201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"/>
            <p:cNvSpPr/>
            <p:nvPr/>
          </p:nvSpPr>
          <p:spPr>
            <a:xfrm>
              <a:off x="6391992" y="4913730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3" y="43"/>
                    <a:pt x="542" y="54"/>
                    <a:pt x="519" y="65"/>
                  </a:cubicBezTo>
                  <a:cubicBezTo>
                    <a:pt x="147" y="269"/>
                    <a:pt x="0" y="1070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02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"/>
            <p:cNvSpPr/>
            <p:nvPr/>
          </p:nvSpPr>
          <p:spPr>
            <a:xfrm>
              <a:off x="6573064" y="5111379"/>
              <a:ext cx="38953" cy="32913"/>
            </a:xfrm>
            <a:custGeom>
              <a:rect b="b" l="l" r="r" t="t"/>
              <a:pathLst>
                <a:path extrusionOk="0" h="959" w="1135">
                  <a:moveTo>
                    <a:pt x="487" y="1"/>
                  </a:moveTo>
                  <a:cubicBezTo>
                    <a:pt x="348" y="1"/>
                    <a:pt x="221" y="73"/>
                    <a:pt x="152" y="253"/>
                  </a:cubicBezTo>
                  <a:cubicBezTo>
                    <a:pt x="0" y="643"/>
                    <a:pt x="453" y="959"/>
                    <a:pt x="791" y="959"/>
                  </a:cubicBezTo>
                  <a:cubicBezTo>
                    <a:pt x="981" y="959"/>
                    <a:pt x="1135" y="858"/>
                    <a:pt x="1122" y="614"/>
                  </a:cubicBezTo>
                  <a:cubicBezTo>
                    <a:pt x="1122" y="592"/>
                    <a:pt x="1122" y="569"/>
                    <a:pt x="1122" y="547"/>
                  </a:cubicBezTo>
                  <a:cubicBezTo>
                    <a:pt x="1078" y="271"/>
                    <a:pt x="758" y="1"/>
                    <a:pt x="48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"/>
            <p:cNvSpPr/>
            <p:nvPr/>
          </p:nvSpPr>
          <p:spPr>
            <a:xfrm>
              <a:off x="6550688" y="5091370"/>
              <a:ext cx="41562" cy="37134"/>
            </a:xfrm>
            <a:custGeom>
              <a:rect b="b" l="l" r="r" t="t"/>
              <a:pathLst>
                <a:path extrusionOk="0" h="1082" w="1211">
                  <a:moveTo>
                    <a:pt x="630" y="1"/>
                  </a:moveTo>
                  <a:cubicBezTo>
                    <a:pt x="47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46" y="1039"/>
                    <a:pt x="669" y="1028"/>
                    <a:pt x="691" y="1017"/>
                  </a:cubicBezTo>
                  <a:cubicBezTo>
                    <a:pt x="1052" y="814"/>
                    <a:pt x="1210" y="24"/>
                    <a:pt x="646" y="1"/>
                  </a:cubicBezTo>
                  <a:cubicBezTo>
                    <a:pt x="640" y="1"/>
                    <a:pt x="635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"/>
            <p:cNvSpPr/>
            <p:nvPr/>
          </p:nvSpPr>
          <p:spPr>
            <a:xfrm>
              <a:off x="6372807" y="5074828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0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"/>
            <p:cNvSpPr/>
            <p:nvPr/>
          </p:nvSpPr>
          <p:spPr>
            <a:xfrm>
              <a:off x="6569358" y="5149645"/>
              <a:ext cx="48357" cy="35590"/>
            </a:xfrm>
            <a:custGeom>
              <a:rect b="b" l="l" r="r" t="t"/>
              <a:pathLst>
                <a:path extrusionOk="0" h="1037" w="1409">
                  <a:moveTo>
                    <a:pt x="881" y="0"/>
                  </a:moveTo>
                  <a:cubicBezTo>
                    <a:pt x="856" y="0"/>
                    <a:pt x="830" y="2"/>
                    <a:pt x="802" y="7"/>
                  </a:cubicBezTo>
                  <a:lnTo>
                    <a:pt x="734" y="30"/>
                  </a:lnTo>
                  <a:cubicBezTo>
                    <a:pt x="328" y="142"/>
                    <a:pt x="0" y="887"/>
                    <a:pt x="553" y="1023"/>
                  </a:cubicBezTo>
                  <a:cubicBezTo>
                    <a:pt x="590" y="1032"/>
                    <a:pt x="626" y="1036"/>
                    <a:pt x="660" y="1036"/>
                  </a:cubicBezTo>
                  <a:cubicBezTo>
                    <a:pt x="1190" y="1036"/>
                    <a:pt x="1409" y="0"/>
                    <a:pt x="88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"/>
            <p:cNvSpPr/>
            <p:nvPr/>
          </p:nvSpPr>
          <p:spPr>
            <a:xfrm>
              <a:off x="6412412" y="4998397"/>
              <a:ext cx="42728" cy="36619"/>
            </a:xfrm>
            <a:custGeom>
              <a:rect b="b" l="l" r="r" t="t"/>
              <a:pathLst>
                <a:path extrusionOk="0" h="1067" w="1245">
                  <a:moveTo>
                    <a:pt x="648" y="1"/>
                  </a:moveTo>
                  <a:cubicBezTo>
                    <a:pt x="75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5" y="1029"/>
                    <a:pt x="658" y="1018"/>
                    <a:pt x="680" y="1018"/>
                  </a:cubicBezTo>
                  <a:cubicBezTo>
                    <a:pt x="1053" y="826"/>
                    <a:pt x="1245" y="36"/>
                    <a:pt x="680" y="2"/>
                  </a:cubicBezTo>
                  <a:cubicBezTo>
                    <a:pt x="669" y="1"/>
                    <a:pt x="658" y="1"/>
                    <a:pt x="64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"/>
            <p:cNvSpPr/>
            <p:nvPr/>
          </p:nvSpPr>
          <p:spPr>
            <a:xfrm>
              <a:off x="6328088" y="4955154"/>
              <a:ext cx="41596" cy="37134"/>
            </a:xfrm>
            <a:custGeom>
              <a:rect b="b" l="l" r="r" t="t"/>
              <a:pathLst>
                <a:path extrusionOk="0" h="1082" w="1212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5" y="43"/>
                    <a:pt x="542" y="55"/>
                    <a:pt x="520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12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"/>
            <p:cNvSpPr/>
            <p:nvPr/>
          </p:nvSpPr>
          <p:spPr>
            <a:xfrm>
              <a:off x="6335879" y="5163270"/>
              <a:ext cx="41218" cy="29344"/>
            </a:xfrm>
            <a:custGeom>
              <a:rect b="b" l="l" r="r" t="t"/>
              <a:pathLst>
                <a:path extrusionOk="0" h="855" w="1201">
                  <a:moveTo>
                    <a:pt x="584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68" y="535"/>
                    <a:pt x="180" y="547"/>
                  </a:cubicBezTo>
                  <a:cubicBezTo>
                    <a:pt x="289" y="732"/>
                    <a:pt x="556" y="854"/>
                    <a:pt x="789" y="854"/>
                  </a:cubicBezTo>
                  <a:cubicBezTo>
                    <a:pt x="1010" y="854"/>
                    <a:pt x="1201" y="743"/>
                    <a:pt x="1195" y="468"/>
                  </a:cubicBezTo>
                  <a:cubicBezTo>
                    <a:pt x="1184" y="151"/>
                    <a:pt x="871" y="0"/>
                    <a:pt x="5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"/>
            <p:cNvSpPr/>
            <p:nvPr/>
          </p:nvSpPr>
          <p:spPr>
            <a:xfrm>
              <a:off x="6400881" y="4934047"/>
              <a:ext cx="51377" cy="28966"/>
            </a:xfrm>
            <a:custGeom>
              <a:rect b="b" l="l" r="r" t="t"/>
              <a:pathLst>
                <a:path extrusionOk="0" h="844" w="1497">
                  <a:moveTo>
                    <a:pt x="744" y="1"/>
                  </a:moveTo>
                  <a:cubicBezTo>
                    <a:pt x="390" y="1"/>
                    <a:pt x="0" y="240"/>
                    <a:pt x="204" y="613"/>
                  </a:cubicBezTo>
                  <a:cubicBezTo>
                    <a:pt x="291" y="778"/>
                    <a:pt x="447" y="844"/>
                    <a:pt x="612" y="844"/>
                  </a:cubicBezTo>
                  <a:cubicBezTo>
                    <a:pt x="1024" y="844"/>
                    <a:pt x="1497" y="434"/>
                    <a:pt x="1118" y="128"/>
                  </a:cubicBezTo>
                  <a:cubicBezTo>
                    <a:pt x="1107" y="117"/>
                    <a:pt x="1084" y="94"/>
                    <a:pt x="1062" y="83"/>
                  </a:cubicBezTo>
                  <a:cubicBezTo>
                    <a:pt x="975" y="27"/>
                    <a:pt x="861" y="1"/>
                    <a:pt x="74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"/>
            <p:cNvSpPr/>
            <p:nvPr/>
          </p:nvSpPr>
          <p:spPr>
            <a:xfrm>
              <a:off x="6352490" y="4829955"/>
              <a:ext cx="50862" cy="34595"/>
            </a:xfrm>
            <a:custGeom>
              <a:rect b="b" l="l" r="r" t="t"/>
              <a:pathLst>
                <a:path extrusionOk="0" h="1008" w="1482">
                  <a:moveTo>
                    <a:pt x="915" y="0"/>
                  </a:moveTo>
                  <a:cubicBezTo>
                    <a:pt x="904" y="0"/>
                    <a:pt x="892" y="1"/>
                    <a:pt x="881" y="1"/>
                  </a:cubicBezTo>
                  <a:lnTo>
                    <a:pt x="802" y="13"/>
                  </a:lnTo>
                  <a:cubicBezTo>
                    <a:pt x="395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2" y="0"/>
                    <a:pt x="9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3"/>
            <p:cNvSpPr/>
            <p:nvPr/>
          </p:nvSpPr>
          <p:spPr>
            <a:xfrm>
              <a:off x="6403901" y="4847767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667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25"/>
                    <a:pt x="1256" y="35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3"/>
            <p:cNvSpPr/>
            <p:nvPr/>
          </p:nvSpPr>
          <p:spPr>
            <a:xfrm>
              <a:off x="6507547" y="5144703"/>
              <a:ext cx="39571" cy="38164"/>
            </a:xfrm>
            <a:custGeom>
              <a:rect b="b" l="l" r="r" t="t"/>
              <a:pathLst>
                <a:path extrusionOk="0" h="1112" w="1153">
                  <a:moveTo>
                    <a:pt x="659" y="1"/>
                  </a:moveTo>
                  <a:cubicBezTo>
                    <a:pt x="615" y="1"/>
                    <a:pt x="567" y="9"/>
                    <a:pt x="515" y="27"/>
                  </a:cubicBezTo>
                  <a:cubicBezTo>
                    <a:pt x="0" y="199"/>
                    <a:pt x="235" y="1111"/>
                    <a:pt x="626" y="1111"/>
                  </a:cubicBezTo>
                  <a:cubicBezTo>
                    <a:pt x="698" y="1111"/>
                    <a:pt x="775" y="1080"/>
                    <a:pt x="854" y="1009"/>
                  </a:cubicBezTo>
                  <a:cubicBezTo>
                    <a:pt x="865" y="997"/>
                    <a:pt x="887" y="975"/>
                    <a:pt x="899" y="964"/>
                  </a:cubicBezTo>
                  <a:cubicBezTo>
                    <a:pt x="1153" y="679"/>
                    <a:pt x="1059" y="1"/>
                    <a:pt x="65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"/>
            <p:cNvSpPr/>
            <p:nvPr/>
          </p:nvSpPr>
          <p:spPr>
            <a:xfrm>
              <a:off x="6508440" y="5058594"/>
              <a:ext cx="40429" cy="38061"/>
            </a:xfrm>
            <a:custGeom>
              <a:rect b="b" l="l" r="r" t="t"/>
              <a:pathLst>
                <a:path extrusionOk="0" h="1109" w="1178">
                  <a:moveTo>
                    <a:pt x="501" y="1"/>
                  </a:moveTo>
                  <a:cubicBezTo>
                    <a:pt x="423" y="1"/>
                    <a:pt x="342" y="37"/>
                    <a:pt x="263" y="121"/>
                  </a:cubicBezTo>
                  <a:cubicBezTo>
                    <a:pt x="252" y="132"/>
                    <a:pt x="230" y="155"/>
                    <a:pt x="218" y="166"/>
                  </a:cubicBezTo>
                  <a:cubicBezTo>
                    <a:pt x="0" y="464"/>
                    <a:pt x="122" y="1109"/>
                    <a:pt x="506" y="1109"/>
                  </a:cubicBezTo>
                  <a:cubicBezTo>
                    <a:pt x="559" y="1109"/>
                    <a:pt x="618" y="1096"/>
                    <a:pt x="681" y="1069"/>
                  </a:cubicBezTo>
                  <a:cubicBezTo>
                    <a:pt x="1177" y="854"/>
                    <a:pt x="881" y="1"/>
                    <a:pt x="50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"/>
            <p:cNvSpPr/>
            <p:nvPr/>
          </p:nvSpPr>
          <p:spPr>
            <a:xfrm>
              <a:off x="6609684" y="515366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670" y="1"/>
                  </a:moveTo>
                  <a:cubicBezTo>
                    <a:pt x="613" y="1"/>
                    <a:pt x="551" y="15"/>
                    <a:pt x="484" y="48"/>
                  </a:cubicBezTo>
                  <a:cubicBezTo>
                    <a:pt x="1" y="281"/>
                    <a:pt x="314" y="1111"/>
                    <a:pt x="692" y="1111"/>
                  </a:cubicBezTo>
                  <a:cubicBezTo>
                    <a:pt x="773" y="1111"/>
                    <a:pt x="856" y="1074"/>
                    <a:pt x="936" y="985"/>
                  </a:cubicBezTo>
                  <a:cubicBezTo>
                    <a:pt x="947" y="973"/>
                    <a:pt x="958" y="951"/>
                    <a:pt x="981" y="928"/>
                  </a:cubicBezTo>
                  <a:cubicBezTo>
                    <a:pt x="1186" y="634"/>
                    <a:pt x="1044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"/>
            <p:cNvSpPr/>
            <p:nvPr/>
          </p:nvSpPr>
          <p:spPr>
            <a:xfrm>
              <a:off x="6323386" y="4730907"/>
              <a:ext cx="51205" cy="28932"/>
            </a:xfrm>
            <a:custGeom>
              <a:rect b="b" l="l" r="r" t="t"/>
              <a:pathLst>
                <a:path extrusionOk="0" h="843" w="1492">
                  <a:moveTo>
                    <a:pt x="731" y="0"/>
                  </a:moveTo>
                  <a:cubicBezTo>
                    <a:pt x="377" y="0"/>
                    <a:pt x="0" y="241"/>
                    <a:pt x="194" y="619"/>
                  </a:cubicBezTo>
                  <a:cubicBezTo>
                    <a:pt x="280" y="779"/>
                    <a:pt x="433" y="843"/>
                    <a:pt x="596" y="843"/>
                  </a:cubicBezTo>
                  <a:cubicBezTo>
                    <a:pt x="1010" y="843"/>
                    <a:pt x="1492" y="430"/>
                    <a:pt x="1119" y="123"/>
                  </a:cubicBezTo>
                  <a:lnTo>
                    <a:pt x="1063" y="89"/>
                  </a:lnTo>
                  <a:cubicBezTo>
                    <a:pt x="971" y="28"/>
                    <a:pt x="852" y="0"/>
                    <a:pt x="73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"/>
            <p:cNvSpPr/>
            <p:nvPr/>
          </p:nvSpPr>
          <p:spPr>
            <a:xfrm>
              <a:off x="6353691" y="4897153"/>
              <a:ext cx="40017" cy="37031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"/>
            <p:cNvSpPr/>
            <p:nvPr/>
          </p:nvSpPr>
          <p:spPr>
            <a:xfrm>
              <a:off x="6312232" y="5105853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3" y="0"/>
                  </a:moveTo>
                  <a:cubicBezTo>
                    <a:pt x="279" y="0"/>
                    <a:pt x="1" y="168"/>
                    <a:pt x="146" y="482"/>
                  </a:cubicBezTo>
                  <a:cubicBezTo>
                    <a:pt x="146" y="504"/>
                    <a:pt x="158" y="527"/>
                    <a:pt x="180" y="538"/>
                  </a:cubicBezTo>
                  <a:cubicBezTo>
                    <a:pt x="284" y="728"/>
                    <a:pt x="545" y="850"/>
                    <a:pt x="775" y="850"/>
                  </a:cubicBezTo>
                  <a:cubicBezTo>
                    <a:pt x="997" y="850"/>
                    <a:pt x="1190" y="736"/>
                    <a:pt x="1185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3"/>
            <p:cNvSpPr/>
            <p:nvPr/>
          </p:nvSpPr>
          <p:spPr>
            <a:xfrm>
              <a:off x="6421610" y="5137359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408" y="0"/>
                  </a:moveTo>
                  <a:cubicBezTo>
                    <a:pt x="196" y="0"/>
                    <a:pt x="12" y="108"/>
                    <a:pt x="6" y="376"/>
                  </a:cubicBezTo>
                  <a:cubicBezTo>
                    <a:pt x="1" y="698"/>
                    <a:pt x="325" y="856"/>
                    <a:pt x="618" y="856"/>
                  </a:cubicBezTo>
                  <a:cubicBezTo>
                    <a:pt x="912" y="856"/>
                    <a:pt x="1174" y="698"/>
                    <a:pt x="1044" y="388"/>
                  </a:cubicBezTo>
                  <a:cubicBezTo>
                    <a:pt x="1033" y="365"/>
                    <a:pt x="1022" y="342"/>
                    <a:pt x="1010" y="320"/>
                  </a:cubicBezTo>
                  <a:cubicBezTo>
                    <a:pt x="910" y="131"/>
                    <a:pt x="642" y="0"/>
                    <a:pt x="4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3"/>
            <p:cNvSpPr/>
            <p:nvPr/>
          </p:nvSpPr>
          <p:spPr>
            <a:xfrm>
              <a:off x="6330868" y="5023107"/>
              <a:ext cx="43346" cy="28726"/>
            </a:xfrm>
            <a:custGeom>
              <a:rect b="b" l="l" r="r" t="t"/>
              <a:pathLst>
                <a:path extrusionOk="0" h="837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17"/>
                    <a:pt x="337" y="837"/>
                    <a:pt x="594" y="837"/>
                  </a:cubicBezTo>
                  <a:cubicBezTo>
                    <a:pt x="931" y="837"/>
                    <a:pt x="1263" y="631"/>
                    <a:pt x="1070" y="298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3"/>
            <p:cNvSpPr/>
            <p:nvPr/>
          </p:nvSpPr>
          <p:spPr>
            <a:xfrm>
              <a:off x="6304648" y="4984875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630" y="1"/>
                  </a:moveTo>
                  <a:cubicBezTo>
                    <a:pt x="40" y="1"/>
                    <a:pt x="0" y="1082"/>
                    <a:pt x="468" y="1082"/>
                  </a:cubicBezTo>
                  <a:cubicBezTo>
                    <a:pt x="513" y="1082"/>
                    <a:pt x="562" y="1072"/>
                    <a:pt x="616" y="1050"/>
                  </a:cubicBezTo>
                  <a:cubicBezTo>
                    <a:pt x="638" y="1039"/>
                    <a:pt x="661" y="1028"/>
                    <a:pt x="683" y="1017"/>
                  </a:cubicBezTo>
                  <a:cubicBezTo>
                    <a:pt x="1056" y="813"/>
                    <a:pt x="1203" y="12"/>
                    <a:pt x="638" y="1"/>
                  </a:cubicBezTo>
                  <a:cubicBezTo>
                    <a:pt x="635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3"/>
            <p:cNvSpPr/>
            <p:nvPr/>
          </p:nvSpPr>
          <p:spPr>
            <a:xfrm>
              <a:off x="6438564" y="4950692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1" y="1"/>
                  </a:moveTo>
                  <a:cubicBezTo>
                    <a:pt x="153" y="1"/>
                    <a:pt x="1" y="100"/>
                    <a:pt x="9" y="343"/>
                  </a:cubicBezTo>
                  <a:cubicBezTo>
                    <a:pt x="9" y="365"/>
                    <a:pt x="9" y="388"/>
                    <a:pt x="9" y="410"/>
                  </a:cubicBezTo>
                  <a:cubicBezTo>
                    <a:pt x="53" y="686"/>
                    <a:pt x="373" y="956"/>
                    <a:pt x="644" y="956"/>
                  </a:cubicBezTo>
                  <a:cubicBezTo>
                    <a:pt x="783" y="956"/>
                    <a:pt x="910" y="884"/>
                    <a:pt x="979" y="704"/>
                  </a:cubicBezTo>
                  <a:cubicBezTo>
                    <a:pt x="1131" y="320"/>
                    <a:pt x="679" y="1"/>
                    <a:pt x="34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3"/>
            <p:cNvSpPr/>
            <p:nvPr/>
          </p:nvSpPr>
          <p:spPr>
            <a:xfrm>
              <a:off x="6482597" y="5013258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0"/>
                  </a:moveTo>
                  <a:cubicBezTo>
                    <a:pt x="692" y="0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5"/>
                  </a:cubicBezTo>
                  <a:cubicBezTo>
                    <a:pt x="148" y="269"/>
                    <a:pt x="1" y="1058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0"/>
                    <a:pt x="73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"/>
            <p:cNvSpPr/>
            <p:nvPr/>
          </p:nvSpPr>
          <p:spPr>
            <a:xfrm>
              <a:off x="6455896" y="5014390"/>
              <a:ext cx="40498" cy="29481"/>
            </a:xfrm>
            <a:custGeom>
              <a:rect b="b" l="l" r="r" t="t"/>
              <a:pathLst>
                <a:path extrusionOk="0" h="859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6" y="484"/>
                    <a:pt x="147" y="506"/>
                    <a:pt x="158" y="529"/>
                  </a:cubicBezTo>
                  <a:cubicBezTo>
                    <a:pt x="265" y="725"/>
                    <a:pt x="538" y="859"/>
                    <a:pt x="774" y="859"/>
                  </a:cubicBezTo>
                  <a:cubicBezTo>
                    <a:pt x="986" y="859"/>
                    <a:pt x="1168" y="751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"/>
            <p:cNvSpPr/>
            <p:nvPr/>
          </p:nvSpPr>
          <p:spPr>
            <a:xfrm>
              <a:off x="6468285" y="5054201"/>
              <a:ext cx="41287" cy="36825"/>
            </a:xfrm>
            <a:custGeom>
              <a:rect b="b" l="l" r="r" t="t"/>
              <a:pathLst>
                <a:path extrusionOk="0" h="1073" w="1203">
                  <a:moveTo>
                    <a:pt x="740" y="1"/>
                  </a:moveTo>
                  <a:cubicBezTo>
                    <a:pt x="694" y="1"/>
                    <a:pt x="643" y="11"/>
                    <a:pt x="587" y="35"/>
                  </a:cubicBezTo>
                  <a:cubicBezTo>
                    <a:pt x="565" y="46"/>
                    <a:pt x="542" y="46"/>
                    <a:pt x="519" y="69"/>
                  </a:cubicBezTo>
                  <a:cubicBezTo>
                    <a:pt x="147" y="260"/>
                    <a:pt x="0" y="1062"/>
                    <a:pt x="565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60" y="1073"/>
                    <a:pt x="1202" y="1"/>
                    <a:pt x="74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"/>
            <p:cNvSpPr/>
            <p:nvPr/>
          </p:nvSpPr>
          <p:spPr>
            <a:xfrm>
              <a:off x="6248534" y="508234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1" y="0"/>
                  </a:moveTo>
                  <a:cubicBezTo>
                    <a:pt x="260" y="0"/>
                    <a:pt x="0" y="158"/>
                    <a:pt x="129" y="467"/>
                  </a:cubicBezTo>
                  <a:cubicBezTo>
                    <a:pt x="129" y="490"/>
                    <a:pt x="141" y="512"/>
                    <a:pt x="152" y="535"/>
                  </a:cubicBezTo>
                  <a:cubicBezTo>
                    <a:pt x="260" y="726"/>
                    <a:pt x="535" y="861"/>
                    <a:pt x="772" y="861"/>
                  </a:cubicBezTo>
                  <a:cubicBezTo>
                    <a:pt x="982" y="861"/>
                    <a:pt x="1162" y="755"/>
                    <a:pt x="1167" y="490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"/>
            <p:cNvSpPr/>
            <p:nvPr/>
          </p:nvSpPr>
          <p:spPr>
            <a:xfrm>
              <a:off x="6314875" y="4923648"/>
              <a:ext cx="43072" cy="36619"/>
            </a:xfrm>
            <a:custGeom>
              <a:rect b="b" l="l" r="r" t="t"/>
              <a:pathLst>
                <a:path extrusionOk="0" h="1067" w="1255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cubicBezTo>
                    <a:pt x="645" y="1029"/>
                    <a:pt x="668" y="1018"/>
                    <a:pt x="690" y="1006"/>
                  </a:cubicBezTo>
                  <a:cubicBezTo>
                    <a:pt x="1062" y="826"/>
                    <a:pt x="1254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"/>
            <p:cNvSpPr/>
            <p:nvPr/>
          </p:nvSpPr>
          <p:spPr>
            <a:xfrm>
              <a:off x="6285085" y="5061855"/>
              <a:ext cx="51446" cy="28726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90" y="0"/>
                    <a:pt x="0" y="240"/>
                    <a:pt x="204" y="613"/>
                  </a:cubicBezTo>
                  <a:cubicBezTo>
                    <a:pt x="287" y="772"/>
                    <a:pt x="438" y="836"/>
                    <a:pt x="601" y="836"/>
                  </a:cubicBezTo>
                  <a:cubicBezTo>
                    <a:pt x="1014" y="836"/>
                    <a:pt x="1499" y="424"/>
                    <a:pt x="1118" y="116"/>
                  </a:cubicBezTo>
                  <a:cubicBezTo>
                    <a:pt x="1095" y="105"/>
                    <a:pt x="1073" y="94"/>
                    <a:pt x="1062" y="83"/>
                  </a:cubicBezTo>
                  <a:cubicBezTo>
                    <a:pt x="975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"/>
            <p:cNvSpPr/>
            <p:nvPr/>
          </p:nvSpPr>
          <p:spPr>
            <a:xfrm>
              <a:off x="6468663" y="515568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40" y="0"/>
                  </a:moveTo>
                  <a:cubicBezTo>
                    <a:pt x="694" y="0"/>
                    <a:pt x="643" y="11"/>
                    <a:pt x="587" y="34"/>
                  </a:cubicBezTo>
                  <a:cubicBezTo>
                    <a:pt x="565" y="34"/>
                    <a:pt x="542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2"/>
                    <a:pt x="573" y="1072"/>
                  </a:cubicBezTo>
                  <a:cubicBezTo>
                    <a:pt x="1150" y="1072"/>
                    <a:pt x="1201" y="0"/>
                    <a:pt x="74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"/>
            <p:cNvSpPr/>
            <p:nvPr/>
          </p:nvSpPr>
          <p:spPr>
            <a:xfrm>
              <a:off x="6246304" y="5005295"/>
              <a:ext cx="41150" cy="37821"/>
            </a:xfrm>
            <a:custGeom>
              <a:rect b="b" l="l" r="r" t="t"/>
              <a:pathLst>
                <a:path extrusionOk="0" h="1102" w="1199">
                  <a:moveTo>
                    <a:pt x="447" y="0"/>
                  </a:moveTo>
                  <a:cubicBezTo>
                    <a:pt x="352" y="0"/>
                    <a:pt x="258" y="51"/>
                    <a:pt x="183" y="173"/>
                  </a:cubicBezTo>
                  <a:cubicBezTo>
                    <a:pt x="172" y="185"/>
                    <a:pt x="160" y="207"/>
                    <a:pt x="149" y="230"/>
                  </a:cubicBezTo>
                  <a:cubicBezTo>
                    <a:pt x="0" y="546"/>
                    <a:pt x="205" y="1102"/>
                    <a:pt x="541" y="1102"/>
                  </a:cubicBezTo>
                  <a:cubicBezTo>
                    <a:pt x="612" y="1102"/>
                    <a:pt x="689" y="1077"/>
                    <a:pt x="770" y="1020"/>
                  </a:cubicBezTo>
                  <a:cubicBezTo>
                    <a:pt x="1198" y="725"/>
                    <a:pt x="808" y="0"/>
                    <a:pt x="4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"/>
            <p:cNvSpPr/>
            <p:nvPr/>
          </p:nvSpPr>
          <p:spPr>
            <a:xfrm>
              <a:off x="6416428" y="5036183"/>
              <a:ext cx="40017" cy="37031"/>
            </a:xfrm>
            <a:custGeom>
              <a:rect b="b" l="l" r="r" t="t"/>
              <a:pathLst>
                <a:path extrusionOk="0" h="1079" w="1166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84" y="75"/>
                  </a:cubicBezTo>
                  <a:cubicBezTo>
                    <a:pt x="126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"/>
            <p:cNvSpPr/>
            <p:nvPr/>
          </p:nvSpPr>
          <p:spPr>
            <a:xfrm>
              <a:off x="6473708" y="4988067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735" y="1"/>
                  </a:moveTo>
                  <a:cubicBezTo>
                    <a:pt x="690" y="1"/>
                    <a:pt x="641" y="11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63" y="1082"/>
                    <a:pt x="1202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"/>
            <p:cNvSpPr/>
            <p:nvPr/>
          </p:nvSpPr>
          <p:spPr>
            <a:xfrm>
              <a:off x="6405445" y="4977462"/>
              <a:ext cx="51240" cy="35006"/>
            </a:xfrm>
            <a:custGeom>
              <a:rect b="b" l="l" r="r" t="t"/>
              <a:pathLst>
                <a:path extrusionOk="0" h="1020" w="1493">
                  <a:moveTo>
                    <a:pt x="811" y="0"/>
                  </a:moveTo>
                  <a:cubicBezTo>
                    <a:pt x="295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98" y="928"/>
                    <a:pt x="1493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"/>
            <p:cNvSpPr/>
            <p:nvPr/>
          </p:nvSpPr>
          <p:spPr>
            <a:xfrm>
              <a:off x="6340340" y="4788153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67" y="1081"/>
                  </a:cubicBezTo>
                  <a:cubicBezTo>
                    <a:pt x="511" y="1081"/>
                    <a:pt x="560" y="1072"/>
                    <a:pt x="614" y="1050"/>
                  </a:cubicBezTo>
                  <a:cubicBezTo>
                    <a:pt x="636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"/>
            <p:cNvSpPr/>
            <p:nvPr/>
          </p:nvSpPr>
          <p:spPr>
            <a:xfrm>
              <a:off x="6312987" y="4849894"/>
              <a:ext cx="43346" cy="28692"/>
            </a:xfrm>
            <a:custGeom>
              <a:rect b="b" l="l" r="r" t="t"/>
              <a:pathLst>
                <a:path extrusionOk="0" h="836" w="1263">
                  <a:moveTo>
                    <a:pt x="664" y="1"/>
                  </a:moveTo>
                  <a:cubicBezTo>
                    <a:pt x="328" y="1"/>
                    <a:pt x="1" y="206"/>
                    <a:pt x="192" y="537"/>
                  </a:cubicBezTo>
                  <a:cubicBezTo>
                    <a:pt x="203" y="560"/>
                    <a:pt x="215" y="571"/>
                    <a:pt x="237" y="594"/>
                  </a:cubicBezTo>
                  <a:cubicBezTo>
                    <a:pt x="349" y="747"/>
                    <a:pt x="577" y="835"/>
                    <a:pt x="785" y="835"/>
                  </a:cubicBezTo>
                  <a:cubicBezTo>
                    <a:pt x="1038" y="835"/>
                    <a:pt x="1262" y="705"/>
                    <a:pt x="1219" y="402"/>
                  </a:cubicBezTo>
                  <a:cubicBezTo>
                    <a:pt x="1185" y="122"/>
                    <a:pt x="922" y="1"/>
                    <a:pt x="66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"/>
            <p:cNvSpPr/>
            <p:nvPr/>
          </p:nvSpPr>
          <p:spPr>
            <a:xfrm>
              <a:off x="6650902" y="5117385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41" y="507"/>
                    <a:pt x="152" y="530"/>
                  </a:cubicBezTo>
                  <a:cubicBezTo>
                    <a:pt x="259" y="726"/>
                    <a:pt x="532" y="859"/>
                    <a:pt x="768" y="859"/>
                  </a:cubicBezTo>
                  <a:cubicBezTo>
                    <a:pt x="980" y="859"/>
                    <a:pt x="1162" y="751"/>
                    <a:pt x="1168" y="484"/>
                  </a:cubicBezTo>
                  <a:cubicBezTo>
                    <a:pt x="1173" y="161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"/>
            <p:cNvSpPr/>
            <p:nvPr/>
          </p:nvSpPr>
          <p:spPr>
            <a:xfrm>
              <a:off x="6354137" y="4872820"/>
              <a:ext cx="39228" cy="32673"/>
            </a:xfrm>
            <a:custGeom>
              <a:rect b="b" l="l" r="r" t="t"/>
              <a:pathLst>
                <a:path extrusionOk="0" h="952" w="1143">
                  <a:moveTo>
                    <a:pt x="486" y="0"/>
                  </a:moveTo>
                  <a:cubicBezTo>
                    <a:pt x="342" y="0"/>
                    <a:pt x="211" y="75"/>
                    <a:pt x="144" y="264"/>
                  </a:cubicBezTo>
                  <a:cubicBezTo>
                    <a:pt x="1" y="644"/>
                    <a:pt x="454" y="951"/>
                    <a:pt x="792" y="951"/>
                  </a:cubicBezTo>
                  <a:cubicBezTo>
                    <a:pt x="986" y="951"/>
                    <a:pt x="1142" y="850"/>
                    <a:pt x="1126" y="603"/>
                  </a:cubicBezTo>
                  <a:cubicBezTo>
                    <a:pt x="1126" y="580"/>
                    <a:pt x="1126" y="547"/>
                    <a:pt x="1126" y="524"/>
                  </a:cubicBezTo>
                  <a:cubicBezTo>
                    <a:pt x="1075" y="260"/>
                    <a:pt x="756" y="0"/>
                    <a:pt x="48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"/>
            <p:cNvSpPr/>
            <p:nvPr/>
          </p:nvSpPr>
          <p:spPr>
            <a:xfrm>
              <a:off x="6557723" y="5027844"/>
              <a:ext cx="43037" cy="36585"/>
            </a:xfrm>
            <a:custGeom>
              <a:rect b="b" l="l" r="r" t="t"/>
              <a:pathLst>
                <a:path extrusionOk="0" h="1066" w="1254">
                  <a:moveTo>
                    <a:pt x="656" y="0"/>
                  </a:moveTo>
                  <a:cubicBezTo>
                    <a:pt x="83" y="0"/>
                    <a:pt x="0" y="1066"/>
                    <a:pt x="481" y="1066"/>
                  </a:cubicBezTo>
                  <a:cubicBezTo>
                    <a:pt x="524" y="1066"/>
                    <a:pt x="570" y="1058"/>
                    <a:pt x="622" y="1040"/>
                  </a:cubicBezTo>
                  <a:cubicBezTo>
                    <a:pt x="644" y="1028"/>
                    <a:pt x="667" y="1017"/>
                    <a:pt x="689" y="1017"/>
                  </a:cubicBezTo>
                  <a:cubicBezTo>
                    <a:pt x="1062" y="825"/>
                    <a:pt x="1254" y="35"/>
                    <a:pt x="689" y="2"/>
                  </a:cubicBezTo>
                  <a:cubicBezTo>
                    <a:pt x="678" y="1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"/>
            <p:cNvSpPr/>
            <p:nvPr/>
          </p:nvSpPr>
          <p:spPr>
            <a:xfrm>
              <a:off x="6370576" y="5036870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442" y="1"/>
                  </a:moveTo>
                  <a:cubicBezTo>
                    <a:pt x="349" y="1"/>
                    <a:pt x="258" y="50"/>
                    <a:pt x="184" y="167"/>
                  </a:cubicBezTo>
                  <a:cubicBezTo>
                    <a:pt x="173" y="190"/>
                    <a:pt x="162" y="201"/>
                    <a:pt x="150" y="224"/>
                  </a:cubicBezTo>
                  <a:cubicBezTo>
                    <a:pt x="0" y="542"/>
                    <a:pt x="216" y="1102"/>
                    <a:pt x="558" y="1102"/>
                  </a:cubicBezTo>
                  <a:cubicBezTo>
                    <a:pt x="628" y="1102"/>
                    <a:pt x="704" y="1079"/>
                    <a:pt x="782" y="1025"/>
                  </a:cubicBezTo>
                  <a:cubicBezTo>
                    <a:pt x="1204" y="738"/>
                    <a:pt x="805" y="1"/>
                    <a:pt x="44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"/>
            <p:cNvSpPr/>
            <p:nvPr/>
          </p:nvSpPr>
          <p:spPr>
            <a:xfrm>
              <a:off x="6465952" y="4954605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15" y="0"/>
                  </a:moveTo>
                  <a:cubicBezTo>
                    <a:pt x="238" y="0"/>
                    <a:pt x="1" y="148"/>
                    <a:pt x="113" y="454"/>
                  </a:cubicBezTo>
                  <a:cubicBezTo>
                    <a:pt x="113" y="477"/>
                    <a:pt x="125" y="499"/>
                    <a:pt x="136" y="522"/>
                  </a:cubicBezTo>
                  <a:cubicBezTo>
                    <a:pt x="235" y="727"/>
                    <a:pt x="522" y="877"/>
                    <a:pt x="766" y="877"/>
                  </a:cubicBezTo>
                  <a:cubicBezTo>
                    <a:pt x="966" y="877"/>
                    <a:pt x="1136" y="776"/>
                    <a:pt x="1152" y="522"/>
                  </a:cubicBezTo>
                  <a:cubicBezTo>
                    <a:pt x="1169" y="179"/>
                    <a:pt x="819" y="0"/>
                    <a:pt x="5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"/>
            <p:cNvSpPr/>
            <p:nvPr/>
          </p:nvSpPr>
          <p:spPr>
            <a:xfrm>
              <a:off x="6444090" y="4877282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47" y="1"/>
                  </a:moveTo>
                  <a:cubicBezTo>
                    <a:pt x="577" y="1"/>
                    <a:pt x="502" y="24"/>
                    <a:pt x="423" y="78"/>
                  </a:cubicBezTo>
                  <a:cubicBezTo>
                    <a:pt x="1" y="366"/>
                    <a:pt x="395" y="1098"/>
                    <a:pt x="755" y="1098"/>
                  </a:cubicBezTo>
                  <a:cubicBezTo>
                    <a:pt x="847" y="1098"/>
                    <a:pt x="937" y="1050"/>
                    <a:pt x="1010" y="936"/>
                  </a:cubicBezTo>
                  <a:cubicBezTo>
                    <a:pt x="1033" y="913"/>
                    <a:pt x="1033" y="890"/>
                    <a:pt x="1055" y="879"/>
                  </a:cubicBezTo>
                  <a:cubicBezTo>
                    <a:pt x="1205" y="561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"/>
            <p:cNvSpPr/>
            <p:nvPr/>
          </p:nvSpPr>
          <p:spPr>
            <a:xfrm>
              <a:off x="6276745" y="4914794"/>
              <a:ext cx="41321" cy="37134"/>
            </a:xfrm>
            <a:custGeom>
              <a:rect b="b" l="l" r="r" t="t"/>
              <a:pathLst>
                <a:path extrusionOk="0" h="1082" w="1204">
                  <a:moveTo>
                    <a:pt x="630" y="1"/>
                  </a:moveTo>
                  <a:cubicBezTo>
                    <a:pt x="41" y="1"/>
                    <a:pt x="1" y="1081"/>
                    <a:pt x="469" y="1081"/>
                  </a:cubicBezTo>
                  <a:cubicBezTo>
                    <a:pt x="513" y="1081"/>
                    <a:pt x="562" y="1072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1"/>
                  </a:cubicBezTo>
                  <a:cubicBezTo>
                    <a:pt x="636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"/>
            <p:cNvSpPr/>
            <p:nvPr/>
          </p:nvSpPr>
          <p:spPr>
            <a:xfrm>
              <a:off x="8858159" y="4386952"/>
              <a:ext cx="330742" cy="157632"/>
            </a:xfrm>
            <a:custGeom>
              <a:rect b="b" l="l" r="r" t="t"/>
              <a:pathLst>
                <a:path extrusionOk="0" h="4593" w="9637">
                  <a:moveTo>
                    <a:pt x="9637" y="0"/>
                  </a:moveTo>
                  <a:cubicBezTo>
                    <a:pt x="6071" y="102"/>
                    <a:pt x="1614" y="1817"/>
                    <a:pt x="0" y="4593"/>
                  </a:cubicBezTo>
                  <a:cubicBezTo>
                    <a:pt x="3081" y="3024"/>
                    <a:pt x="6410" y="2584"/>
                    <a:pt x="9637" y="1885"/>
                  </a:cubicBezTo>
                  <a:lnTo>
                    <a:pt x="9637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"/>
            <p:cNvSpPr/>
            <p:nvPr/>
          </p:nvSpPr>
          <p:spPr>
            <a:xfrm>
              <a:off x="9122663" y="4178835"/>
              <a:ext cx="66238" cy="36963"/>
            </a:xfrm>
            <a:custGeom>
              <a:rect b="b" l="l" r="r" t="t"/>
              <a:pathLst>
                <a:path extrusionOk="0" h="1077" w="1930">
                  <a:moveTo>
                    <a:pt x="598" y="0"/>
                  </a:moveTo>
                  <a:cubicBezTo>
                    <a:pt x="399" y="0"/>
                    <a:pt x="199" y="6"/>
                    <a:pt x="0" y="16"/>
                  </a:cubicBezTo>
                  <a:cubicBezTo>
                    <a:pt x="621" y="377"/>
                    <a:pt x="1264" y="727"/>
                    <a:pt x="1930" y="1077"/>
                  </a:cubicBezTo>
                  <a:lnTo>
                    <a:pt x="1930" y="72"/>
                  </a:lnTo>
                  <a:cubicBezTo>
                    <a:pt x="1486" y="26"/>
                    <a:pt x="1042" y="0"/>
                    <a:pt x="598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"/>
            <p:cNvSpPr/>
            <p:nvPr/>
          </p:nvSpPr>
          <p:spPr>
            <a:xfrm>
              <a:off x="9001067" y="4278123"/>
              <a:ext cx="187833" cy="65860"/>
            </a:xfrm>
            <a:custGeom>
              <a:rect b="b" l="l" r="r" t="t"/>
              <a:pathLst>
                <a:path extrusionOk="0" h="1919" w="5473">
                  <a:moveTo>
                    <a:pt x="5473" y="0"/>
                  </a:moveTo>
                  <a:cubicBezTo>
                    <a:pt x="3577" y="12"/>
                    <a:pt x="1862" y="756"/>
                    <a:pt x="0" y="1445"/>
                  </a:cubicBezTo>
                  <a:cubicBezTo>
                    <a:pt x="1772" y="1828"/>
                    <a:pt x="3634" y="1761"/>
                    <a:pt x="5473" y="1919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"/>
            <p:cNvSpPr/>
            <p:nvPr/>
          </p:nvSpPr>
          <p:spPr>
            <a:xfrm>
              <a:off x="8924774" y="4486857"/>
              <a:ext cx="264127" cy="230836"/>
            </a:xfrm>
            <a:custGeom>
              <a:rect b="b" l="l" r="r" t="t"/>
              <a:pathLst>
                <a:path extrusionOk="0" h="6726" w="7696">
                  <a:moveTo>
                    <a:pt x="7696" y="1"/>
                  </a:moveTo>
                  <a:lnTo>
                    <a:pt x="7425" y="147"/>
                  </a:lnTo>
                  <a:cubicBezTo>
                    <a:pt x="4604" y="1592"/>
                    <a:pt x="1286" y="3645"/>
                    <a:pt x="0" y="6726"/>
                  </a:cubicBezTo>
                  <a:cubicBezTo>
                    <a:pt x="2652" y="5225"/>
                    <a:pt x="4965" y="3250"/>
                    <a:pt x="7696" y="1783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"/>
            <p:cNvSpPr/>
            <p:nvPr/>
          </p:nvSpPr>
          <p:spPr>
            <a:xfrm>
              <a:off x="9141230" y="4847012"/>
              <a:ext cx="47670" cy="99974"/>
            </a:xfrm>
            <a:custGeom>
              <a:rect b="b" l="l" r="r" t="t"/>
              <a:pathLst>
                <a:path extrusionOk="0" h="2913" w="1389">
                  <a:moveTo>
                    <a:pt x="1389" y="1"/>
                  </a:moveTo>
                  <a:cubicBezTo>
                    <a:pt x="813" y="915"/>
                    <a:pt x="351" y="1885"/>
                    <a:pt x="1" y="2912"/>
                  </a:cubicBezTo>
                  <a:cubicBezTo>
                    <a:pt x="441" y="2472"/>
                    <a:pt x="904" y="2032"/>
                    <a:pt x="1389" y="1614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"/>
            <p:cNvSpPr/>
            <p:nvPr/>
          </p:nvSpPr>
          <p:spPr>
            <a:xfrm>
              <a:off x="9011123" y="4635944"/>
              <a:ext cx="177778" cy="190201"/>
            </a:xfrm>
            <a:custGeom>
              <a:rect b="b" l="l" r="r" t="t"/>
              <a:pathLst>
                <a:path extrusionOk="0" h="5542" w="5180">
                  <a:moveTo>
                    <a:pt x="5180" y="1"/>
                  </a:moveTo>
                  <a:cubicBezTo>
                    <a:pt x="3273" y="1558"/>
                    <a:pt x="1783" y="3409"/>
                    <a:pt x="0" y="5542"/>
                  </a:cubicBezTo>
                  <a:cubicBezTo>
                    <a:pt x="1704" y="4255"/>
                    <a:pt x="3408" y="2969"/>
                    <a:pt x="5180" y="1750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"/>
            <p:cNvSpPr/>
            <p:nvPr/>
          </p:nvSpPr>
          <p:spPr>
            <a:xfrm>
              <a:off x="9035902" y="2265461"/>
              <a:ext cx="170433" cy="277340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"/>
            <p:cNvSpPr/>
            <p:nvPr/>
          </p:nvSpPr>
          <p:spPr>
            <a:xfrm>
              <a:off x="8853114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3"/>
            <p:cNvSpPr/>
            <p:nvPr/>
          </p:nvSpPr>
          <p:spPr>
            <a:xfrm>
              <a:off x="9010745" y="2288318"/>
              <a:ext cx="195590" cy="326109"/>
            </a:xfrm>
            <a:custGeom>
              <a:rect b="b" l="l" r="r" t="t"/>
              <a:pathLst>
                <a:path extrusionOk="0" h="9502" w="5699">
                  <a:moveTo>
                    <a:pt x="4943" y="0"/>
                  </a:moveTo>
                  <a:lnTo>
                    <a:pt x="948" y="4322"/>
                  </a:lnTo>
                  <a:lnTo>
                    <a:pt x="0" y="7313"/>
                  </a:lnTo>
                  <a:lnTo>
                    <a:pt x="5699" y="9502"/>
                  </a:lnTo>
                  <a:lnTo>
                    <a:pt x="5699" y="2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3"/>
            <p:cNvSpPr/>
            <p:nvPr/>
          </p:nvSpPr>
          <p:spPr>
            <a:xfrm>
              <a:off x="9125271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0" y="105"/>
                    <a:pt x="26" y="359"/>
                  </a:cubicBezTo>
                  <a:cubicBezTo>
                    <a:pt x="26" y="381"/>
                    <a:pt x="26" y="404"/>
                    <a:pt x="26" y="426"/>
                  </a:cubicBezTo>
                  <a:cubicBezTo>
                    <a:pt x="84" y="689"/>
                    <a:pt x="401" y="937"/>
                    <a:pt x="667" y="937"/>
                  </a:cubicBezTo>
                  <a:cubicBezTo>
                    <a:pt x="813" y="937"/>
                    <a:pt x="944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"/>
            <p:cNvSpPr/>
            <p:nvPr/>
          </p:nvSpPr>
          <p:spPr>
            <a:xfrm>
              <a:off x="8853114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"/>
            <p:cNvSpPr/>
            <p:nvPr/>
          </p:nvSpPr>
          <p:spPr>
            <a:xfrm>
              <a:off x="8877138" y="2054016"/>
              <a:ext cx="329197" cy="335787"/>
            </a:xfrm>
            <a:custGeom>
              <a:rect b="b" l="l" r="r" t="t"/>
              <a:pathLst>
                <a:path extrusionOk="0" h="9784" w="9592">
                  <a:moveTo>
                    <a:pt x="9592" y="1"/>
                  </a:moveTo>
                  <a:cubicBezTo>
                    <a:pt x="9321" y="181"/>
                    <a:pt x="9073" y="373"/>
                    <a:pt x="8813" y="553"/>
                  </a:cubicBezTo>
                  <a:cubicBezTo>
                    <a:pt x="7854" y="1264"/>
                    <a:pt x="6951" y="1975"/>
                    <a:pt x="6127" y="2697"/>
                  </a:cubicBezTo>
                  <a:cubicBezTo>
                    <a:pt x="5304" y="3408"/>
                    <a:pt x="4559" y="4119"/>
                    <a:pt x="3904" y="4808"/>
                  </a:cubicBezTo>
                  <a:cubicBezTo>
                    <a:pt x="3250" y="5496"/>
                    <a:pt x="2674" y="6150"/>
                    <a:pt x="2189" y="6748"/>
                  </a:cubicBezTo>
                  <a:lnTo>
                    <a:pt x="1512" y="7595"/>
                  </a:lnTo>
                  <a:lnTo>
                    <a:pt x="971" y="8340"/>
                  </a:lnTo>
                  <a:cubicBezTo>
                    <a:pt x="643" y="8780"/>
                    <a:pt x="429" y="9163"/>
                    <a:pt x="260" y="9400"/>
                  </a:cubicBezTo>
                  <a:cubicBezTo>
                    <a:pt x="90" y="9649"/>
                    <a:pt x="0" y="9784"/>
                    <a:pt x="0" y="9784"/>
                  </a:cubicBezTo>
                  <a:lnTo>
                    <a:pt x="271" y="9412"/>
                  </a:lnTo>
                  <a:cubicBezTo>
                    <a:pt x="451" y="9175"/>
                    <a:pt x="688" y="8813"/>
                    <a:pt x="1027" y="8385"/>
                  </a:cubicBezTo>
                  <a:cubicBezTo>
                    <a:pt x="1208" y="8159"/>
                    <a:pt x="1388" y="7922"/>
                    <a:pt x="1591" y="7662"/>
                  </a:cubicBezTo>
                  <a:lnTo>
                    <a:pt x="2302" y="6839"/>
                  </a:lnTo>
                  <a:cubicBezTo>
                    <a:pt x="2810" y="6263"/>
                    <a:pt x="3397" y="5620"/>
                    <a:pt x="4074" y="4966"/>
                  </a:cubicBezTo>
                  <a:cubicBezTo>
                    <a:pt x="4739" y="4300"/>
                    <a:pt x="5496" y="3611"/>
                    <a:pt x="6331" y="2912"/>
                  </a:cubicBezTo>
                  <a:cubicBezTo>
                    <a:pt x="7154" y="2212"/>
                    <a:pt x="8057" y="1513"/>
                    <a:pt x="9027" y="836"/>
                  </a:cubicBezTo>
                  <a:lnTo>
                    <a:pt x="9592" y="452"/>
                  </a:lnTo>
                  <a:lnTo>
                    <a:pt x="9592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"/>
            <p:cNvSpPr/>
            <p:nvPr/>
          </p:nvSpPr>
          <p:spPr>
            <a:xfrm>
              <a:off x="8877515" y="2061772"/>
              <a:ext cx="328820" cy="401613"/>
            </a:xfrm>
            <a:custGeom>
              <a:rect b="b" l="l" r="r" t="t"/>
              <a:pathLst>
                <a:path extrusionOk="0" h="11702" w="9581">
                  <a:moveTo>
                    <a:pt x="9581" y="0"/>
                  </a:moveTo>
                  <a:cubicBezTo>
                    <a:pt x="6116" y="2381"/>
                    <a:pt x="2641" y="5518"/>
                    <a:pt x="0" y="9558"/>
                  </a:cubicBezTo>
                  <a:lnTo>
                    <a:pt x="4616" y="11702"/>
                  </a:lnTo>
                  <a:cubicBezTo>
                    <a:pt x="6105" y="9648"/>
                    <a:pt x="7764" y="7707"/>
                    <a:pt x="9581" y="5936"/>
                  </a:cubicBezTo>
                  <a:lnTo>
                    <a:pt x="9581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"/>
            <p:cNvSpPr/>
            <p:nvPr/>
          </p:nvSpPr>
          <p:spPr>
            <a:xfrm>
              <a:off x="9035902" y="2265461"/>
              <a:ext cx="170433" cy="277340"/>
            </a:xfrm>
            <a:custGeom>
              <a:rect b="b" l="l" r="r" t="t"/>
              <a:pathLst>
                <a:path extrusionOk="0" h="8081" w="4966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"/>
            <p:cNvSpPr/>
            <p:nvPr/>
          </p:nvSpPr>
          <p:spPr>
            <a:xfrm>
              <a:off x="8577764" y="-174725"/>
              <a:ext cx="623526" cy="1299698"/>
            </a:xfrm>
            <a:custGeom>
              <a:rect b="b" l="l" r="r" t="t"/>
              <a:pathLst>
                <a:path extrusionOk="0" h="37870" w="18168">
                  <a:moveTo>
                    <a:pt x="2122" y="0"/>
                  </a:moveTo>
                  <a:cubicBezTo>
                    <a:pt x="1885" y="2167"/>
                    <a:pt x="1535" y="4311"/>
                    <a:pt x="1039" y="6421"/>
                  </a:cubicBezTo>
                  <a:cubicBezTo>
                    <a:pt x="0" y="10720"/>
                    <a:pt x="1490" y="16915"/>
                    <a:pt x="3634" y="20549"/>
                  </a:cubicBezTo>
                  <a:cubicBezTo>
                    <a:pt x="6015" y="24577"/>
                    <a:pt x="5518" y="23968"/>
                    <a:pt x="7933" y="28030"/>
                  </a:cubicBezTo>
                  <a:cubicBezTo>
                    <a:pt x="10935" y="33085"/>
                    <a:pt x="13835" y="35827"/>
                    <a:pt x="16757" y="37238"/>
                  </a:cubicBezTo>
                  <a:cubicBezTo>
                    <a:pt x="17288" y="37486"/>
                    <a:pt x="17750" y="37701"/>
                    <a:pt x="18168" y="37870"/>
                  </a:cubicBezTo>
                  <a:lnTo>
                    <a:pt x="18168" y="0"/>
                  </a:ln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3"/>
            <p:cNvSpPr/>
            <p:nvPr/>
          </p:nvSpPr>
          <p:spPr>
            <a:xfrm>
              <a:off x="9196417" y="-84944"/>
              <a:ext cx="15719" cy="14620"/>
            </a:xfrm>
            <a:custGeom>
              <a:rect b="b" l="l" r="r" t="t"/>
              <a:pathLst>
                <a:path extrusionOk="0" h="426" w="458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2" y="420"/>
                    <a:pt x="235" y="425"/>
                    <a:pt x="256" y="425"/>
                  </a:cubicBezTo>
                  <a:cubicBezTo>
                    <a:pt x="399" y="425"/>
                    <a:pt x="458" y="188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6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3"/>
            <p:cNvSpPr/>
            <p:nvPr/>
          </p:nvSpPr>
          <p:spPr>
            <a:xfrm>
              <a:off x="9182689" y="-109826"/>
              <a:ext cx="14758" cy="11669"/>
            </a:xfrm>
            <a:custGeom>
              <a:rect b="b" l="l" r="r" t="t"/>
              <a:pathLst>
                <a:path extrusionOk="0" h="340" w="430">
                  <a:moveTo>
                    <a:pt x="273" y="1"/>
                  </a:moveTo>
                  <a:cubicBezTo>
                    <a:pt x="236" y="1"/>
                    <a:pt x="203" y="11"/>
                    <a:pt x="170" y="28"/>
                  </a:cubicBezTo>
                  <a:cubicBezTo>
                    <a:pt x="102" y="61"/>
                    <a:pt x="0" y="140"/>
                    <a:pt x="23" y="242"/>
                  </a:cubicBezTo>
                  <a:cubicBezTo>
                    <a:pt x="37" y="312"/>
                    <a:pt x="86" y="340"/>
                    <a:pt x="144" y="340"/>
                  </a:cubicBezTo>
                  <a:cubicBezTo>
                    <a:pt x="224" y="340"/>
                    <a:pt x="322" y="285"/>
                    <a:pt x="361" y="219"/>
                  </a:cubicBezTo>
                  <a:cubicBezTo>
                    <a:pt x="429" y="118"/>
                    <a:pt x="384" y="28"/>
                    <a:pt x="316" y="5"/>
                  </a:cubicBezTo>
                  <a:cubicBezTo>
                    <a:pt x="301" y="2"/>
                    <a:pt x="287" y="1"/>
                    <a:pt x="273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3"/>
            <p:cNvSpPr/>
            <p:nvPr/>
          </p:nvSpPr>
          <p:spPr>
            <a:xfrm>
              <a:off x="9190719" y="-25090"/>
              <a:ext cx="20317" cy="11566"/>
            </a:xfrm>
            <a:custGeom>
              <a:rect b="b" l="l" r="r" t="t"/>
              <a:pathLst>
                <a:path extrusionOk="0" h="337" w="592">
                  <a:moveTo>
                    <a:pt x="314" y="1"/>
                  </a:moveTo>
                  <a:cubicBezTo>
                    <a:pt x="174" y="1"/>
                    <a:pt x="1" y="119"/>
                    <a:pt x="94" y="267"/>
                  </a:cubicBezTo>
                  <a:cubicBezTo>
                    <a:pt x="129" y="316"/>
                    <a:pt x="180" y="336"/>
                    <a:pt x="234" y="336"/>
                  </a:cubicBezTo>
                  <a:cubicBezTo>
                    <a:pt x="401" y="336"/>
                    <a:pt x="592" y="143"/>
                    <a:pt x="421" y="41"/>
                  </a:cubicBezTo>
                  <a:cubicBezTo>
                    <a:pt x="421" y="30"/>
                    <a:pt x="410" y="30"/>
                    <a:pt x="398" y="19"/>
                  </a:cubicBezTo>
                  <a:cubicBezTo>
                    <a:pt x="374" y="6"/>
                    <a:pt x="345" y="1"/>
                    <a:pt x="314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3"/>
            <p:cNvSpPr/>
            <p:nvPr/>
          </p:nvSpPr>
          <p:spPr>
            <a:xfrm>
              <a:off x="9169304" y="-76810"/>
              <a:ext cx="15684" cy="14723"/>
            </a:xfrm>
            <a:custGeom>
              <a:rect b="b" l="l" r="r" t="t"/>
              <a:pathLst>
                <a:path extrusionOk="0" h="429" w="457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5" y="422"/>
                    <a:pt x="241" y="429"/>
                    <a:pt x="264" y="429"/>
                  </a:cubicBezTo>
                  <a:cubicBezTo>
                    <a:pt x="409" y="429"/>
                    <a:pt x="457" y="186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3"/>
            <p:cNvSpPr/>
            <p:nvPr/>
          </p:nvSpPr>
          <p:spPr>
            <a:xfrm>
              <a:off x="9137558" y="-98603"/>
              <a:ext cx="40841" cy="29412"/>
            </a:xfrm>
            <a:custGeom>
              <a:rect b="b" l="l" r="r" t="t"/>
              <a:pathLst>
                <a:path extrusionOk="0" h="857" w="1190">
                  <a:moveTo>
                    <a:pt x="411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1" y="120"/>
                    <a:pt x="640" y="1"/>
                    <a:pt x="4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"/>
            <p:cNvSpPr/>
            <p:nvPr/>
          </p:nvSpPr>
          <p:spPr>
            <a:xfrm>
              <a:off x="9051586" y="-40431"/>
              <a:ext cx="40326" cy="29618"/>
            </a:xfrm>
            <a:custGeom>
              <a:rect b="b" l="l" r="r" t="t"/>
              <a:pathLst>
                <a:path extrusionOk="0" h="863" w="1175">
                  <a:moveTo>
                    <a:pt x="556" y="0"/>
                  </a:moveTo>
                  <a:cubicBezTo>
                    <a:pt x="263" y="0"/>
                    <a:pt x="1" y="161"/>
                    <a:pt x="130" y="477"/>
                  </a:cubicBezTo>
                  <a:cubicBezTo>
                    <a:pt x="142" y="488"/>
                    <a:pt x="153" y="511"/>
                    <a:pt x="164" y="533"/>
                  </a:cubicBezTo>
                  <a:cubicBezTo>
                    <a:pt x="265" y="729"/>
                    <a:pt x="535" y="863"/>
                    <a:pt x="770" y="863"/>
                  </a:cubicBezTo>
                  <a:cubicBezTo>
                    <a:pt x="981" y="863"/>
                    <a:pt x="1163" y="755"/>
                    <a:pt x="1169" y="488"/>
                  </a:cubicBezTo>
                  <a:cubicBezTo>
                    <a:pt x="1174" y="161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"/>
            <p:cNvSpPr/>
            <p:nvPr/>
          </p:nvSpPr>
          <p:spPr>
            <a:xfrm>
              <a:off x="9144902" y="568166"/>
              <a:ext cx="39640" cy="37992"/>
            </a:xfrm>
            <a:custGeom>
              <a:rect b="b" l="l" r="r" t="t"/>
              <a:pathLst>
                <a:path extrusionOk="0" h="1107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10"/>
                    <a:pt x="266" y="133"/>
                    <a:pt x="255" y="144"/>
                  </a:cubicBezTo>
                  <a:cubicBezTo>
                    <a:pt x="1" y="429"/>
                    <a:pt x="86" y="1107"/>
                    <a:pt x="492" y="1107"/>
                  </a:cubicBezTo>
                  <a:cubicBezTo>
                    <a:pt x="537" y="1107"/>
                    <a:pt x="586" y="1098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"/>
            <p:cNvSpPr/>
            <p:nvPr/>
          </p:nvSpPr>
          <p:spPr>
            <a:xfrm>
              <a:off x="9127914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47" y="1"/>
                  </a:moveTo>
                  <a:cubicBezTo>
                    <a:pt x="577" y="1"/>
                    <a:pt x="501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7" y="1050"/>
                    <a:pt x="1021" y="935"/>
                  </a:cubicBezTo>
                  <a:cubicBezTo>
                    <a:pt x="1032" y="913"/>
                    <a:pt x="1043" y="890"/>
                    <a:pt x="1055" y="868"/>
                  </a:cubicBezTo>
                  <a:cubicBezTo>
                    <a:pt x="1205" y="558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"/>
            <p:cNvSpPr/>
            <p:nvPr/>
          </p:nvSpPr>
          <p:spPr>
            <a:xfrm>
              <a:off x="8952264" y="-154065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lnTo>
                    <a:pt x="677" y="1001"/>
                  </a:lnTo>
                  <a:cubicBezTo>
                    <a:pt x="1095" y="933"/>
                    <a:pt x="1501" y="233"/>
                    <a:pt x="971" y="30"/>
                  </a:cubicBezTo>
                  <a:cubicBezTo>
                    <a:pt x="918" y="9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"/>
            <p:cNvSpPr/>
            <p:nvPr/>
          </p:nvSpPr>
          <p:spPr>
            <a:xfrm>
              <a:off x="9074546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86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"/>
            <p:cNvSpPr/>
            <p:nvPr/>
          </p:nvSpPr>
          <p:spPr>
            <a:xfrm>
              <a:off x="8982980" y="-75163"/>
              <a:ext cx="39193" cy="32570"/>
            </a:xfrm>
            <a:custGeom>
              <a:rect b="b" l="l" r="r" t="t"/>
              <a:pathLst>
                <a:path extrusionOk="0" h="949" w="1142">
                  <a:moveTo>
                    <a:pt x="479" y="0"/>
                  </a:moveTo>
                  <a:cubicBezTo>
                    <a:pt x="335" y="0"/>
                    <a:pt x="206" y="74"/>
                    <a:pt x="143" y="259"/>
                  </a:cubicBezTo>
                  <a:cubicBezTo>
                    <a:pt x="1" y="644"/>
                    <a:pt x="450" y="949"/>
                    <a:pt x="787" y="949"/>
                  </a:cubicBezTo>
                  <a:cubicBezTo>
                    <a:pt x="983" y="949"/>
                    <a:pt x="1142" y="846"/>
                    <a:pt x="1125" y="597"/>
                  </a:cubicBezTo>
                  <a:cubicBezTo>
                    <a:pt x="1125" y="575"/>
                    <a:pt x="1114" y="552"/>
                    <a:pt x="1114" y="530"/>
                  </a:cubicBezTo>
                  <a:cubicBezTo>
                    <a:pt x="1070" y="258"/>
                    <a:pt x="748" y="0"/>
                    <a:pt x="47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"/>
            <p:cNvSpPr/>
            <p:nvPr/>
          </p:nvSpPr>
          <p:spPr>
            <a:xfrm>
              <a:off x="8935207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61" y="0"/>
                  </a:moveTo>
                  <a:cubicBezTo>
                    <a:pt x="719" y="0"/>
                    <a:pt x="672" y="8"/>
                    <a:pt x="621" y="26"/>
                  </a:cubicBezTo>
                  <a:cubicBezTo>
                    <a:pt x="599" y="38"/>
                    <a:pt x="576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6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"/>
            <p:cNvSpPr/>
            <p:nvPr/>
          </p:nvSpPr>
          <p:spPr>
            <a:xfrm>
              <a:off x="9138004" y="782700"/>
              <a:ext cx="39948" cy="38095"/>
            </a:xfrm>
            <a:custGeom>
              <a:rect b="b" l="l" r="r" t="t"/>
              <a:pathLst>
                <a:path extrusionOk="0" h="1110" w="1164">
                  <a:moveTo>
                    <a:pt x="531" y="0"/>
                  </a:moveTo>
                  <a:cubicBezTo>
                    <a:pt x="460" y="0"/>
                    <a:pt x="385" y="30"/>
                    <a:pt x="309" y="99"/>
                  </a:cubicBezTo>
                  <a:cubicBezTo>
                    <a:pt x="287" y="122"/>
                    <a:pt x="275" y="133"/>
                    <a:pt x="253" y="156"/>
                  </a:cubicBezTo>
                  <a:cubicBezTo>
                    <a:pt x="0" y="429"/>
                    <a:pt x="92" y="1110"/>
                    <a:pt x="495" y="1110"/>
                  </a:cubicBezTo>
                  <a:cubicBezTo>
                    <a:pt x="542" y="1110"/>
                    <a:pt x="593" y="1101"/>
                    <a:pt x="648" y="1081"/>
                  </a:cubicBezTo>
                  <a:cubicBezTo>
                    <a:pt x="1164" y="909"/>
                    <a:pt x="919" y="0"/>
                    <a:pt x="53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"/>
            <p:cNvSpPr/>
            <p:nvPr/>
          </p:nvSpPr>
          <p:spPr>
            <a:xfrm>
              <a:off x="9026979" y="276549"/>
              <a:ext cx="42900" cy="28692"/>
            </a:xfrm>
            <a:custGeom>
              <a:rect b="b" l="l" r="r" t="t"/>
              <a:pathLst>
                <a:path extrusionOk="0" h="836" w="1250">
                  <a:moveTo>
                    <a:pt x="648" y="0"/>
                  </a:moveTo>
                  <a:cubicBezTo>
                    <a:pt x="317" y="0"/>
                    <a:pt x="0" y="196"/>
                    <a:pt x="182" y="528"/>
                  </a:cubicBezTo>
                  <a:cubicBezTo>
                    <a:pt x="193" y="550"/>
                    <a:pt x="204" y="561"/>
                    <a:pt x="227" y="584"/>
                  </a:cubicBezTo>
                  <a:cubicBezTo>
                    <a:pt x="337" y="741"/>
                    <a:pt x="571" y="835"/>
                    <a:pt x="785" y="835"/>
                  </a:cubicBezTo>
                  <a:cubicBezTo>
                    <a:pt x="1031" y="835"/>
                    <a:pt x="1250" y="711"/>
                    <a:pt x="1220" y="415"/>
                  </a:cubicBezTo>
                  <a:cubicBezTo>
                    <a:pt x="1190" y="128"/>
                    <a:pt x="914" y="0"/>
                    <a:pt x="6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"/>
            <p:cNvSpPr/>
            <p:nvPr/>
          </p:nvSpPr>
          <p:spPr>
            <a:xfrm>
              <a:off x="9069192" y="52919"/>
              <a:ext cx="40772" cy="38164"/>
            </a:xfrm>
            <a:custGeom>
              <a:rect b="b" l="l" r="r" t="t"/>
              <a:pathLst>
                <a:path extrusionOk="0" h="1112" w="1188">
                  <a:moveTo>
                    <a:pt x="501" y="0"/>
                  </a:moveTo>
                  <a:cubicBezTo>
                    <a:pt x="422" y="0"/>
                    <a:pt x="339" y="38"/>
                    <a:pt x="261" y="126"/>
                  </a:cubicBezTo>
                  <a:cubicBezTo>
                    <a:pt x="238" y="149"/>
                    <a:pt x="227" y="160"/>
                    <a:pt x="215" y="183"/>
                  </a:cubicBezTo>
                  <a:cubicBezTo>
                    <a:pt x="0" y="486"/>
                    <a:pt x="141" y="1111"/>
                    <a:pt x="520" y="1111"/>
                  </a:cubicBezTo>
                  <a:cubicBezTo>
                    <a:pt x="579" y="1111"/>
                    <a:pt x="643" y="1096"/>
                    <a:pt x="712" y="1063"/>
                  </a:cubicBezTo>
                  <a:cubicBezTo>
                    <a:pt x="1187" y="839"/>
                    <a:pt x="878" y="0"/>
                    <a:pt x="50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"/>
            <p:cNvSpPr/>
            <p:nvPr/>
          </p:nvSpPr>
          <p:spPr>
            <a:xfrm>
              <a:off x="8937953" y="73786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1"/>
                  </a:moveTo>
                  <a:cubicBezTo>
                    <a:pt x="479" y="1"/>
                    <a:pt x="0" y="416"/>
                    <a:pt x="372" y="715"/>
                  </a:cubicBezTo>
                  <a:cubicBezTo>
                    <a:pt x="395" y="726"/>
                    <a:pt x="406" y="748"/>
                    <a:pt x="429" y="760"/>
                  </a:cubicBezTo>
                  <a:cubicBezTo>
                    <a:pt x="518" y="816"/>
                    <a:pt x="633" y="842"/>
                    <a:pt x="751" y="842"/>
                  </a:cubicBezTo>
                  <a:cubicBezTo>
                    <a:pt x="1107" y="842"/>
                    <a:pt x="1492" y="603"/>
                    <a:pt x="1297" y="229"/>
                  </a:cubicBezTo>
                  <a:cubicBezTo>
                    <a:pt x="1211" y="66"/>
                    <a:pt x="1057" y="1"/>
                    <a:pt x="89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"/>
            <p:cNvSpPr/>
            <p:nvPr/>
          </p:nvSpPr>
          <p:spPr>
            <a:xfrm>
              <a:off x="9130179" y="87274"/>
              <a:ext cx="40154" cy="30133"/>
            </a:xfrm>
            <a:custGeom>
              <a:rect b="b" l="l" r="r" t="t"/>
              <a:pathLst>
                <a:path extrusionOk="0" h="878" w="1170">
                  <a:moveTo>
                    <a:pt x="404" y="1"/>
                  </a:moveTo>
                  <a:cubicBezTo>
                    <a:pt x="204" y="1"/>
                    <a:pt x="33" y="101"/>
                    <a:pt x="18" y="355"/>
                  </a:cubicBezTo>
                  <a:cubicBezTo>
                    <a:pt x="1" y="698"/>
                    <a:pt x="351" y="877"/>
                    <a:pt x="655" y="877"/>
                  </a:cubicBezTo>
                  <a:cubicBezTo>
                    <a:pt x="932" y="877"/>
                    <a:pt x="1169" y="729"/>
                    <a:pt x="1056" y="423"/>
                  </a:cubicBezTo>
                  <a:cubicBezTo>
                    <a:pt x="1056" y="401"/>
                    <a:pt x="1045" y="378"/>
                    <a:pt x="1034" y="355"/>
                  </a:cubicBezTo>
                  <a:cubicBezTo>
                    <a:pt x="935" y="151"/>
                    <a:pt x="648" y="1"/>
                    <a:pt x="40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"/>
            <p:cNvSpPr/>
            <p:nvPr/>
          </p:nvSpPr>
          <p:spPr>
            <a:xfrm>
              <a:off x="9079488" y="450963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2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"/>
            <p:cNvSpPr/>
            <p:nvPr/>
          </p:nvSpPr>
          <p:spPr>
            <a:xfrm>
              <a:off x="9032230" y="-134742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0"/>
                  </a:moveTo>
                  <a:cubicBezTo>
                    <a:pt x="193" y="0"/>
                    <a:pt x="0" y="114"/>
                    <a:pt x="6" y="392"/>
                  </a:cubicBezTo>
                  <a:cubicBezTo>
                    <a:pt x="12" y="705"/>
                    <a:pt x="324" y="855"/>
                    <a:pt x="612" y="855"/>
                  </a:cubicBezTo>
                  <a:cubicBezTo>
                    <a:pt x="915" y="855"/>
                    <a:pt x="1189" y="689"/>
                    <a:pt x="1044" y="370"/>
                  </a:cubicBezTo>
                  <a:cubicBezTo>
                    <a:pt x="1033" y="347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"/>
            <p:cNvSpPr/>
            <p:nvPr/>
          </p:nvSpPr>
          <p:spPr>
            <a:xfrm>
              <a:off x="9077875" y="526295"/>
              <a:ext cx="41047" cy="37683"/>
            </a:xfrm>
            <a:custGeom>
              <a:rect b="b" l="l" r="r" t="t"/>
              <a:pathLst>
                <a:path extrusionOk="0" h="1098" w="1196">
                  <a:moveTo>
                    <a:pt x="638" y="0"/>
                  </a:moveTo>
                  <a:cubicBezTo>
                    <a:pt x="568" y="0"/>
                    <a:pt x="492" y="24"/>
                    <a:pt x="414" y="78"/>
                  </a:cubicBezTo>
                  <a:cubicBezTo>
                    <a:pt x="0" y="365"/>
                    <a:pt x="396" y="1097"/>
                    <a:pt x="757" y="1097"/>
                  </a:cubicBezTo>
                  <a:cubicBezTo>
                    <a:pt x="849" y="1097"/>
                    <a:pt x="939" y="1050"/>
                    <a:pt x="1012" y="935"/>
                  </a:cubicBezTo>
                  <a:lnTo>
                    <a:pt x="1046" y="867"/>
                  </a:lnTo>
                  <a:cubicBezTo>
                    <a:pt x="1196" y="558"/>
                    <a:pt x="980" y="0"/>
                    <a:pt x="63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"/>
            <p:cNvSpPr/>
            <p:nvPr/>
          </p:nvSpPr>
          <p:spPr>
            <a:xfrm>
              <a:off x="9016134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3" y="1"/>
                  </a:moveTo>
                  <a:cubicBezTo>
                    <a:pt x="366" y="1"/>
                    <a:pt x="1" y="221"/>
                    <a:pt x="182" y="592"/>
                  </a:cubicBezTo>
                  <a:cubicBezTo>
                    <a:pt x="266" y="768"/>
                    <a:pt x="430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lnTo>
                    <a:pt x="1062" y="95"/>
                  </a:lnTo>
                  <a:cubicBezTo>
                    <a:pt x="967" y="31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"/>
            <p:cNvSpPr/>
            <p:nvPr/>
          </p:nvSpPr>
          <p:spPr>
            <a:xfrm>
              <a:off x="9063701" y="212061"/>
              <a:ext cx="51240" cy="34629"/>
            </a:xfrm>
            <a:custGeom>
              <a:rect b="b" l="l" r="r" t="t"/>
              <a:pathLst>
                <a:path extrusionOk="0" h="1009" w="1493">
                  <a:moveTo>
                    <a:pt x="810" y="1"/>
                  </a:moveTo>
                  <a:cubicBezTo>
                    <a:pt x="294" y="1"/>
                    <a:pt x="1" y="1009"/>
                    <a:pt x="577" y="1009"/>
                  </a:cubicBezTo>
                  <a:cubicBezTo>
                    <a:pt x="589" y="1009"/>
                    <a:pt x="600" y="1008"/>
                    <a:pt x="612" y="1007"/>
                  </a:cubicBezTo>
                  <a:lnTo>
                    <a:pt x="680" y="996"/>
                  </a:lnTo>
                  <a:cubicBezTo>
                    <a:pt x="1098" y="928"/>
                    <a:pt x="1493" y="206"/>
                    <a:pt x="951" y="26"/>
                  </a:cubicBezTo>
                  <a:cubicBezTo>
                    <a:pt x="902" y="9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"/>
            <p:cNvSpPr/>
            <p:nvPr/>
          </p:nvSpPr>
          <p:spPr>
            <a:xfrm>
              <a:off x="9048532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59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"/>
            <p:cNvSpPr/>
            <p:nvPr/>
          </p:nvSpPr>
          <p:spPr>
            <a:xfrm>
              <a:off x="9047125" y="347968"/>
              <a:ext cx="42420" cy="36963"/>
            </a:xfrm>
            <a:custGeom>
              <a:rect b="b" l="l" r="r" t="t"/>
              <a:pathLst>
                <a:path extrusionOk="0" h="1077" w="1236">
                  <a:moveTo>
                    <a:pt x="759" y="0"/>
                  </a:moveTo>
                  <a:cubicBezTo>
                    <a:pt x="718" y="0"/>
                    <a:pt x="672" y="8"/>
                    <a:pt x="621" y="26"/>
                  </a:cubicBezTo>
                  <a:cubicBezTo>
                    <a:pt x="599" y="38"/>
                    <a:pt x="576" y="49"/>
                    <a:pt x="554" y="60"/>
                  </a:cubicBezTo>
                  <a:cubicBezTo>
                    <a:pt x="181" y="241"/>
                    <a:pt x="1" y="1031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59" y="1076"/>
                    <a:pt x="1236" y="0"/>
                    <a:pt x="75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"/>
            <p:cNvSpPr/>
            <p:nvPr/>
          </p:nvSpPr>
          <p:spPr>
            <a:xfrm>
              <a:off x="9097678" y="441113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lnTo>
                    <a:pt x="1010" y="303"/>
                  </a:ln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"/>
            <p:cNvSpPr/>
            <p:nvPr/>
          </p:nvSpPr>
          <p:spPr>
            <a:xfrm>
              <a:off x="8913139" y="289384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81" y="233"/>
                    <a:pt x="1" y="1034"/>
                    <a:pt x="565" y="1068"/>
                  </a:cubicBezTo>
                  <a:cubicBezTo>
                    <a:pt x="573" y="1068"/>
                    <a:pt x="581" y="1068"/>
                    <a:pt x="589" y="1068"/>
                  </a:cubicBezTo>
                  <a:cubicBezTo>
                    <a:pt x="1157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"/>
            <p:cNvSpPr/>
            <p:nvPr/>
          </p:nvSpPr>
          <p:spPr>
            <a:xfrm>
              <a:off x="9155404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52" y="541"/>
                  </a:cubicBezTo>
                  <a:cubicBezTo>
                    <a:pt x="259" y="730"/>
                    <a:pt x="529" y="861"/>
                    <a:pt x="764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"/>
            <p:cNvSpPr/>
            <p:nvPr/>
          </p:nvSpPr>
          <p:spPr>
            <a:xfrm>
              <a:off x="9165529" y="-115111"/>
              <a:ext cx="41596" cy="36860"/>
            </a:xfrm>
            <a:custGeom>
              <a:rect b="b" l="l" r="r" t="t"/>
              <a:pathLst>
                <a:path extrusionOk="0" h="1074" w="1212">
                  <a:moveTo>
                    <a:pt x="639" y="1"/>
                  </a:moveTo>
                  <a:cubicBezTo>
                    <a:pt x="51" y="1"/>
                    <a:pt x="0" y="1073"/>
                    <a:pt x="469" y="1073"/>
                  </a:cubicBezTo>
                  <a:cubicBezTo>
                    <a:pt x="516" y="1073"/>
                    <a:pt x="567" y="1063"/>
                    <a:pt x="624" y="1039"/>
                  </a:cubicBezTo>
                  <a:cubicBezTo>
                    <a:pt x="647" y="1039"/>
                    <a:pt x="670" y="1028"/>
                    <a:pt x="692" y="1017"/>
                  </a:cubicBezTo>
                  <a:cubicBezTo>
                    <a:pt x="1065" y="813"/>
                    <a:pt x="1211" y="12"/>
                    <a:pt x="647" y="1"/>
                  </a:cubicBezTo>
                  <a:cubicBezTo>
                    <a:pt x="644" y="1"/>
                    <a:pt x="641" y="1"/>
                    <a:pt x="63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"/>
            <p:cNvSpPr/>
            <p:nvPr/>
          </p:nvSpPr>
          <p:spPr>
            <a:xfrm>
              <a:off x="9067648" y="16472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1"/>
                  </a:moveTo>
                  <a:cubicBezTo>
                    <a:pt x="336" y="1"/>
                    <a:pt x="1" y="207"/>
                    <a:pt x="193" y="534"/>
                  </a:cubicBezTo>
                  <a:cubicBezTo>
                    <a:pt x="204" y="557"/>
                    <a:pt x="215" y="579"/>
                    <a:pt x="238" y="602"/>
                  </a:cubicBezTo>
                  <a:cubicBezTo>
                    <a:pt x="350" y="750"/>
                    <a:pt x="577" y="837"/>
                    <a:pt x="786" y="837"/>
                  </a:cubicBezTo>
                  <a:cubicBezTo>
                    <a:pt x="1038" y="837"/>
                    <a:pt x="1263" y="708"/>
                    <a:pt x="1220" y="399"/>
                  </a:cubicBezTo>
                  <a:cubicBezTo>
                    <a:pt x="1190" y="120"/>
                    <a:pt x="931" y="1"/>
                    <a:pt x="67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"/>
            <p:cNvSpPr/>
            <p:nvPr/>
          </p:nvSpPr>
          <p:spPr>
            <a:xfrm>
              <a:off x="9096305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"/>
            <p:cNvSpPr/>
            <p:nvPr/>
          </p:nvSpPr>
          <p:spPr>
            <a:xfrm>
              <a:off x="9163160" y="-42662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47" y="0"/>
                  </a:moveTo>
                  <a:cubicBezTo>
                    <a:pt x="257" y="0"/>
                    <a:pt x="1" y="155"/>
                    <a:pt x="129" y="463"/>
                  </a:cubicBezTo>
                  <a:cubicBezTo>
                    <a:pt x="129" y="485"/>
                    <a:pt x="141" y="508"/>
                    <a:pt x="152" y="531"/>
                  </a:cubicBezTo>
                  <a:cubicBezTo>
                    <a:pt x="259" y="727"/>
                    <a:pt x="532" y="860"/>
                    <a:pt x="768" y="860"/>
                  </a:cubicBezTo>
                  <a:cubicBezTo>
                    <a:pt x="980" y="860"/>
                    <a:pt x="1162" y="752"/>
                    <a:pt x="1167" y="485"/>
                  </a:cubicBezTo>
                  <a:cubicBezTo>
                    <a:pt x="1173" y="161"/>
                    <a:pt x="843" y="0"/>
                    <a:pt x="54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"/>
            <p:cNvSpPr/>
            <p:nvPr/>
          </p:nvSpPr>
          <p:spPr>
            <a:xfrm>
              <a:off x="8964448" y="84974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8" y="1"/>
                  </a:moveTo>
                  <a:cubicBezTo>
                    <a:pt x="349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6" y="956"/>
                  </a:cubicBezTo>
                  <a:cubicBezTo>
                    <a:pt x="984" y="956"/>
                    <a:pt x="1136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9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3"/>
            <p:cNvSpPr/>
            <p:nvPr/>
          </p:nvSpPr>
          <p:spPr>
            <a:xfrm>
              <a:off x="8918013" y="18119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67" y="1082"/>
                  </a:cubicBezTo>
                  <a:cubicBezTo>
                    <a:pt x="512" y="1082"/>
                    <a:pt x="561" y="1072"/>
                    <a:pt x="615" y="1050"/>
                  </a:cubicBezTo>
                  <a:cubicBezTo>
                    <a:pt x="637" y="1039"/>
                    <a:pt x="660" y="1028"/>
                    <a:pt x="682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3"/>
            <p:cNvSpPr/>
            <p:nvPr/>
          </p:nvSpPr>
          <p:spPr>
            <a:xfrm>
              <a:off x="8987682" y="-131654"/>
              <a:ext cx="41047" cy="29241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9" y="852"/>
                  </a:cubicBezTo>
                  <a:cubicBezTo>
                    <a:pt x="915" y="852"/>
                    <a:pt x="1195" y="684"/>
                    <a:pt x="1056" y="370"/>
                  </a:cubicBezTo>
                  <a:cubicBezTo>
                    <a:pt x="1045" y="348"/>
                    <a:pt x="1033" y="325"/>
                    <a:pt x="1022" y="302"/>
                  </a:cubicBezTo>
                  <a:cubicBezTo>
                    <a:pt x="913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"/>
            <p:cNvSpPr/>
            <p:nvPr/>
          </p:nvSpPr>
          <p:spPr>
            <a:xfrm>
              <a:off x="9148918" y="374841"/>
              <a:ext cx="41287" cy="37649"/>
            </a:xfrm>
            <a:custGeom>
              <a:rect b="b" l="l" r="r" t="t"/>
              <a:pathLst>
                <a:path extrusionOk="0" h="1097" w="1203">
                  <a:moveTo>
                    <a:pt x="443" y="1"/>
                  </a:moveTo>
                  <a:cubicBezTo>
                    <a:pt x="349" y="1"/>
                    <a:pt x="258" y="50"/>
                    <a:pt x="183" y="169"/>
                  </a:cubicBezTo>
                  <a:cubicBezTo>
                    <a:pt x="172" y="180"/>
                    <a:pt x="161" y="203"/>
                    <a:pt x="149" y="225"/>
                  </a:cubicBezTo>
                  <a:cubicBezTo>
                    <a:pt x="0" y="542"/>
                    <a:pt x="205" y="1097"/>
                    <a:pt x="548" y="1097"/>
                  </a:cubicBezTo>
                  <a:cubicBezTo>
                    <a:pt x="620" y="1097"/>
                    <a:pt x="699" y="1072"/>
                    <a:pt x="781" y="1015"/>
                  </a:cubicBezTo>
                  <a:cubicBezTo>
                    <a:pt x="1202" y="728"/>
                    <a:pt x="806" y="1"/>
                    <a:pt x="44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"/>
            <p:cNvSpPr/>
            <p:nvPr/>
          </p:nvSpPr>
          <p:spPr>
            <a:xfrm>
              <a:off x="8950960" y="-43074"/>
              <a:ext cx="41012" cy="29378"/>
            </a:xfrm>
            <a:custGeom>
              <a:rect b="b" l="l" r="r" t="t"/>
              <a:pathLst>
                <a:path extrusionOk="0" h="856" w="1195">
                  <a:moveTo>
                    <a:pt x="582" y="1"/>
                  </a:moveTo>
                  <a:cubicBezTo>
                    <a:pt x="278" y="1"/>
                    <a:pt x="1" y="167"/>
                    <a:pt x="140" y="486"/>
                  </a:cubicBezTo>
                  <a:cubicBezTo>
                    <a:pt x="151" y="509"/>
                    <a:pt x="162" y="531"/>
                    <a:pt x="174" y="554"/>
                  </a:cubicBezTo>
                  <a:cubicBezTo>
                    <a:pt x="282" y="737"/>
                    <a:pt x="544" y="856"/>
                    <a:pt x="774" y="856"/>
                  </a:cubicBezTo>
                  <a:cubicBezTo>
                    <a:pt x="999" y="856"/>
                    <a:pt x="1195" y="742"/>
                    <a:pt x="1189" y="464"/>
                  </a:cubicBezTo>
                  <a:cubicBezTo>
                    <a:pt x="1184" y="151"/>
                    <a:pt x="871" y="1"/>
                    <a:pt x="5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"/>
            <p:cNvSpPr/>
            <p:nvPr/>
          </p:nvSpPr>
          <p:spPr>
            <a:xfrm>
              <a:off x="9162543" y="119191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919" y="0"/>
                  </a:moveTo>
                  <a:cubicBezTo>
                    <a:pt x="910" y="0"/>
                    <a:pt x="901" y="0"/>
                    <a:pt x="892" y="1"/>
                  </a:cubicBezTo>
                  <a:lnTo>
                    <a:pt x="824" y="1"/>
                  </a:lnTo>
                  <a:cubicBezTo>
                    <a:pt x="407" y="69"/>
                    <a:pt x="1" y="768"/>
                    <a:pt x="531" y="971"/>
                  </a:cubicBezTo>
                  <a:cubicBezTo>
                    <a:pt x="583" y="992"/>
                    <a:pt x="634" y="1001"/>
                    <a:pt x="683" y="1001"/>
                  </a:cubicBezTo>
                  <a:cubicBezTo>
                    <a:pt x="1190" y="1001"/>
                    <a:pt x="1501" y="0"/>
                    <a:pt x="9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"/>
            <p:cNvSpPr/>
            <p:nvPr/>
          </p:nvSpPr>
          <p:spPr>
            <a:xfrm>
              <a:off x="8962285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4" y="460"/>
                  </a:cubicBezTo>
                  <a:cubicBezTo>
                    <a:pt x="114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2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"/>
            <p:cNvSpPr/>
            <p:nvPr/>
          </p:nvSpPr>
          <p:spPr>
            <a:xfrm>
              <a:off x="9111475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41" y="1079"/>
                  </a:cubicBezTo>
                  <a:cubicBezTo>
                    <a:pt x="544" y="1079"/>
                    <a:pt x="548" y="1079"/>
                    <a:pt x="552" y="1079"/>
                  </a:cubicBezTo>
                  <a:cubicBezTo>
                    <a:pt x="1143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"/>
            <p:cNvSpPr/>
            <p:nvPr/>
          </p:nvSpPr>
          <p:spPr>
            <a:xfrm>
              <a:off x="8956142" y="36411"/>
              <a:ext cx="41527" cy="36757"/>
            </a:xfrm>
            <a:custGeom>
              <a:rect b="b" l="l" r="r" t="t"/>
              <a:pathLst>
                <a:path extrusionOk="0" h="1071" w="121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58"/>
                    <a:pt x="0" y="1059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63" y="1070"/>
                    <a:pt x="1209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3"/>
            <p:cNvSpPr/>
            <p:nvPr/>
          </p:nvSpPr>
          <p:spPr>
            <a:xfrm>
              <a:off x="9027391" y="181722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92" y="1"/>
                  </a:moveTo>
                  <a:cubicBezTo>
                    <a:pt x="285" y="1"/>
                    <a:pt x="1" y="171"/>
                    <a:pt x="147" y="492"/>
                  </a:cubicBezTo>
                  <a:cubicBezTo>
                    <a:pt x="158" y="503"/>
                    <a:pt x="170" y="526"/>
                    <a:pt x="181" y="549"/>
                  </a:cubicBezTo>
                  <a:cubicBezTo>
                    <a:pt x="289" y="731"/>
                    <a:pt x="548" y="850"/>
                    <a:pt x="776" y="850"/>
                  </a:cubicBezTo>
                  <a:cubicBezTo>
                    <a:pt x="998" y="850"/>
                    <a:pt x="1191" y="737"/>
                    <a:pt x="1185" y="458"/>
                  </a:cubicBezTo>
                  <a:cubicBezTo>
                    <a:pt x="1185" y="148"/>
                    <a:pt x="878" y="1"/>
                    <a:pt x="5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3"/>
            <p:cNvSpPr/>
            <p:nvPr/>
          </p:nvSpPr>
          <p:spPr>
            <a:xfrm>
              <a:off x="9100286" y="271298"/>
              <a:ext cx="38850" cy="32913"/>
            </a:xfrm>
            <a:custGeom>
              <a:rect b="b" l="l" r="r" t="t"/>
              <a:pathLst>
                <a:path extrusionOk="0" h="959" w="1132">
                  <a:moveTo>
                    <a:pt x="342" y="0"/>
                  </a:moveTo>
                  <a:cubicBezTo>
                    <a:pt x="154" y="0"/>
                    <a:pt x="1" y="100"/>
                    <a:pt x="9" y="342"/>
                  </a:cubicBezTo>
                  <a:lnTo>
                    <a:pt x="9" y="410"/>
                  </a:lnTo>
                  <a:cubicBezTo>
                    <a:pt x="54" y="691"/>
                    <a:pt x="370" y="958"/>
                    <a:pt x="640" y="958"/>
                  </a:cubicBezTo>
                  <a:cubicBezTo>
                    <a:pt x="781" y="958"/>
                    <a:pt x="910" y="885"/>
                    <a:pt x="980" y="703"/>
                  </a:cubicBezTo>
                  <a:cubicBezTo>
                    <a:pt x="1132" y="319"/>
                    <a:pt x="679" y="0"/>
                    <a:pt x="34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3"/>
            <p:cNvSpPr/>
            <p:nvPr/>
          </p:nvSpPr>
          <p:spPr>
            <a:xfrm>
              <a:off x="9140303" y="425085"/>
              <a:ext cx="38919" cy="32604"/>
            </a:xfrm>
            <a:custGeom>
              <a:rect b="b" l="l" r="r" t="t"/>
              <a:pathLst>
                <a:path extrusionOk="0" h="950" w="1134">
                  <a:moveTo>
                    <a:pt x="352" y="1"/>
                  </a:moveTo>
                  <a:cubicBezTo>
                    <a:pt x="157" y="1"/>
                    <a:pt x="0" y="104"/>
                    <a:pt x="17" y="352"/>
                  </a:cubicBezTo>
                  <a:cubicBezTo>
                    <a:pt x="17" y="375"/>
                    <a:pt x="17" y="397"/>
                    <a:pt x="17" y="420"/>
                  </a:cubicBezTo>
                  <a:cubicBezTo>
                    <a:pt x="68" y="692"/>
                    <a:pt x="388" y="949"/>
                    <a:pt x="657" y="949"/>
                  </a:cubicBezTo>
                  <a:cubicBezTo>
                    <a:pt x="802" y="949"/>
                    <a:pt x="931" y="876"/>
                    <a:pt x="998" y="691"/>
                  </a:cubicBezTo>
                  <a:cubicBezTo>
                    <a:pt x="1134" y="305"/>
                    <a:pt x="687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3"/>
            <p:cNvSpPr/>
            <p:nvPr/>
          </p:nvSpPr>
          <p:spPr>
            <a:xfrm>
              <a:off x="8894366" y="60710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18" y="864"/>
                  </a:cubicBezTo>
                  <a:cubicBezTo>
                    <a:pt x="911" y="864"/>
                    <a:pt x="1174" y="706"/>
                    <a:pt x="1044" y="396"/>
                  </a:cubicBezTo>
                  <a:cubicBezTo>
                    <a:pt x="1044" y="373"/>
                    <a:pt x="1033" y="351"/>
                    <a:pt x="1021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3"/>
            <p:cNvSpPr/>
            <p:nvPr/>
          </p:nvSpPr>
          <p:spPr>
            <a:xfrm>
              <a:off x="9122320" y="-61778"/>
              <a:ext cx="39674" cy="38027"/>
            </a:xfrm>
            <a:custGeom>
              <a:rect b="b" l="l" r="r" t="t"/>
              <a:pathLst>
                <a:path extrusionOk="0" h="1108" w="1156">
                  <a:moveTo>
                    <a:pt x="656" y="1"/>
                  </a:moveTo>
                  <a:cubicBezTo>
                    <a:pt x="610" y="1"/>
                    <a:pt x="561" y="9"/>
                    <a:pt x="507" y="27"/>
                  </a:cubicBezTo>
                  <a:cubicBezTo>
                    <a:pt x="0" y="199"/>
                    <a:pt x="238" y="1107"/>
                    <a:pt x="632" y="1107"/>
                  </a:cubicBezTo>
                  <a:cubicBezTo>
                    <a:pt x="703" y="1107"/>
                    <a:pt x="779" y="1078"/>
                    <a:pt x="857" y="1009"/>
                  </a:cubicBezTo>
                  <a:cubicBezTo>
                    <a:pt x="868" y="997"/>
                    <a:pt x="890" y="986"/>
                    <a:pt x="902" y="963"/>
                  </a:cubicBezTo>
                  <a:cubicBezTo>
                    <a:pt x="1156" y="679"/>
                    <a:pt x="1071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"/>
            <p:cNvSpPr/>
            <p:nvPr/>
          </p:nvSpPr>
          <p:spPr>
            <a:xfrm>
              <a:off x="9127056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77" y="1"/>
                  </a:moveTo>
                  <a:cubicBezTo>
                    <a:pt x="469" y="1"/>
                    <a:pt x="0" y="385"/>
                    <a:pt x="358" y="702"/>
                  </a:cubicBezTo>
                  <a:cubicBezTo>
                    <a:pt x="380" y="714"/>
                    <a:pt x="391" y="725"/>
                    <a:pt x="414" y="748"/>
                  </a:cubicBezTo>
                  <a:cubicBezTo>
                    <a:pt x="507" y="810"/>
                    <a:pt x="629" y="840"/>
                    <a:pt x="755" y="840"/>
                  </a:cubicBezTo>
                  <a:cubicBezTo>
                    <a:pt x="1104" y="840"/>
                    <a:pt x="1477" y="613"/>
                    <a:pt x="1294" y="240"/>
                  </a:cubicBezTo>
                  <a:cubicBezTo>
                    <a:pt x="1210" y="69"/>
                    <a:pt x="1049" y="1"/>
                    <a:pt x="8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"/>
            <p:cNvSpPr/>
            <p:nvPr/>
          </p:nvSpPr>
          <p:spPr>
            <a:xfrm>
              <a:off x="9081204" y="77733"/>
              <a:ext cx="51240" cy="34629"/>
            </a:xfrm>
            <a:custGeom>
              <a:rect b="b" l="l" r="r" t="t"/>
              <a:pathLst>
                <a:path extrusionOk="0" h="1009" w="1493">
                  <a:moveTo>
                    <a:pt x="916" y="0"/>
                  </a:moveTo>
                  <a:cubicBezTo>
                    <a:pt x="905" y="0"/>
                    <a:pt x="893" y="1"/>
                    <a:pt x="881" y="2"/>
                  </a:cubicBezTo>
                  <a:cubicBezTo>
                    <a:pt x="858" y="2"/>
                    <a:pt x="836" y="2"/>
                    <a:pt x="802" y="13"/>
                  </a:cubicBezTo>
                  <a:cubicBezTo>
                    <a:pt x="396" y="81"/>
                    <a:pt x="1" y="791"/>
                    <a:pt x="543" y="983"/>
                  </a:cubicBezTo>
                  <a:cubicBezTo>
                    <a:pt x="590" y="1000"/>
                    <a:pt x="637" y="1008"/>
                    <a:pt x="681" y="1008"/>
                  </a:cubicBezTo>
                  <a:cubicBezTo>
                    <a:pt x="1190" y="1008"/>
                    <a:pt x="1492" y="0"/>
                    <a:pt x="9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"/>
            <p:cNvSpPr/>
            <p:nvPr/>
          </p:nvSpPr>
          <p:spPr>
            <a:xfrm>
              <a:off x="8901402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36" y="1038"/>
                    <a:pt x="658" y="1027"/>
                    <a:pt x="681" y="1016"/>
                  </a:cubicBezTo>
                  <a:cubicBezTo>
                    <a:pt x="1053" y="813"/>
                    <a:pt x="1200" y="12"/>
                    <a:pt x="636" y="0"/>
                  </a:cubicBezTo>
                  <a:cubicBezTo>
                    <a:pt x="633" y="0"/>
                    <a:pt x="630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"/>
            <p:cNvSpPr/>
            <p:nvPr/>
          </p:nvSpPr>
          <p:spPr>
            <a:xfrm>
              <a:off x="9050419" y="101688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406" y="1"/>
                  </a:moveTo>
                  <a:cubicBezTo>
                    <a:pt x="194" y="1"/>
                    <a:pt x="12" y="108"/>
                    <a:pt x="6" y="376"/>
                  </a:cubicBezTo>
                  <a:cubicBezTo>
                    <a:pt x="1" y="700"/>
                    <a:pt x="331" y="861"/>
                    <a:pt x="626" y="861"/>
                  </a:cubicBezTo>
                  <a:cubicBezTo>
                    <a:pt x="917" y="861"/>
                    <a:pt x="1173" y="706"/>
                    <a:pt x="1045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"/>
            <p:cNvSpPr/>
            <p:nvPr/>
          </p:nvSpPr>
          <p:spPr>
            <a:xfrm>
              <a:off x="9173456" y="436377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82" y="0"/>
                  </a:moveTo>
                  <a:cubicBezTo>
                    <a:pt x="278" y="0"/>
                    <a:pt x="0" y="167"/>
                    <a:pt x="145" y="486"/>
                  </a:cubicBezTo>
                  <a:cubicBezTo>
                    <a:pt x="156" y="508"/>
                    <a:pt x="168" y="531"/>
                    <a:pt x="179" y="554"/>
                  </a:cubicBezTo>
                  <a:cubicBezTo>
                    <a:pt x="288" y="736"/>
                    <a:pt x="546" y="855"/>
                    <a:pt x="774" y="855"/>
                  </a:cubicBezTo>
                  <a:cubicBezTo>
                    <a:pt x="996" y="855"/>
                    <a:pt x="1189" y="742"/>
                    <a:pt x="1183" y="463"/>
                  </a:cubicBezTo>
                  <a:cubicBezTo>
                    <a:pt x="1183" y="150"/>
                    <a:pt x="871" y="0"/>
                    <a:pt x="58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"/>
            <p:cNvSpPr/>
            <p:nvPr/>
          </p:nvSpPr>
          <p:spPr>
            <a:xfrm>
              <a:off x="9126507" y="-12117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45" y="1"/>
                  </a:moveTo>
                  <a:cubicBezTo>
                    <a:pt x="154" y="1"/>
                    <a:pt x="0" y="100"/>
                    <a:pt x="12" y="340"/>
                  </a:cubicBezTo>
                  <a:cubicBezTo>
                    <a:pt x="12" y="363"/>
                    <a:pt x="12" y="385"/>
                    <a:pt x="24" y="408"/>
                  </a:cubicBezTo>
                  <a:cubicBezTo>
                    <a:pt x="61" y="683"/>
                    <a:pt x="378" y="954"/>
                    <a:pt x="648" y="954"/>
                  </a:cubicBezTo>
                  <a:cubicBezTo>
                    <a:pt x="787" y="954"/>
                    <a:pt x="914" y="882"/>
                    <a:pt x="983" y="701"/>
                  </a:cubicBezTo>
                  <a:cubicBezTo>
                    <a:pt x="1134" y="312"/>
                    <a:pt x="682" y="1"/>
                    <a:pt x="34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"/>
            <p:cNvSpPr/>
            <p:nvPr/>
          </p:nvSpPr>
          <p:spPr>
            <a:xfrm>
              <a:off x="9088000" y="294086"/>
              <a:ext cx="39228" cy="32501"/>
            </a:xfrm>
            <a:custGeom>
              <a:rect b="b" l="l" r="r" t="t"/>
              <a:pathLst>
                <a:path extrusionOk="0" h="947" w="1143">
                  <a:moveTo>
                    <a:pt x="352" y="1"/>
                  </a:moveTo>
                  <a:cubicBezTo>
                    <a:pt x="157" y="1"/>
                    <a:pt x="1" y="101"/>
                    <a:pt x="17" y="344"/>
                  </a:cubicBezTo>
                  <a:lnTo>
                    <a:pt x="29" y="412"/>
                  </a:lnTo>
                  <a:cubicBezTo>
                    <a:pt x="73" y="684"/>
                    <a:pt x="395" y="946"/>
                    <a:pt x="664" y="946"/>
                  </a:cubicBezTo>
                  <a:cubicBezTo>
                    <a:pt x="807" y="946"/>
                    <a:pt x="936" y="871"/>
                    <a:pt x="999" y="682"/>
                  </a:cubicBezTo>
                  <a:cubicBezTo>
                    <a:pt x="1142" y="303"/>
                    <a:pt x="690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"/>
            <p:cNvSpPr/>
            <p:nvPr/>
          </p:nvSpPr>
          <p:spPr>
            <a:xfrm>
              <a:off x="9018845" y="247754"/>
              <a:ext cx="43037" cy="36585"/>
            </a:xfrm>
            <a:custGeom>
              <a:rect b="b" l="l" r="r" t="t"/>
              <a:pathLst>
                <a:path extrusionOk="0" h="1066" w="1254">
                  <a:moveTo>
                    <a:pt x="657" y="0"/>
                  </a:moveTo>
                  <a:cubicBezTo>
                    <a:pt x="84" y="0"/>
                    <a:pt x="0" y="1066"/>
                    <a:pt x="482" y="1066"/>
                  </a:cubicBezTo>
                  <a:cubicBezTo>
                    <a:pt x="524" y="1066"/>
                    <a:pt x="571" y="1057"/>
                    <a:pt x="622" y="1039"/>
                  </a:cubicBezTo>
                  <a:cubicBezTo>
                    <a:pt x="644" y="1028"/>
                    <a:pt x="667" y="1017"/>
                    <a:pt x="689" y="1006"/>
                  </a:cubicBezTo>
                  <a:cubicBezTo>
                    <a:pt x="1062" y="825"/>
                    <a:pt x="1254" y="35"/>
                    <a:pt x="689" y="1"/>
                  </a:cubicBezTo>
                  <a:cubicBezTo>
                    <a:pt x="678" y="0"/>
                    <a:pt x="667" y="0"/>
                    <a:pt x="65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"/>
            <p:cNvSpPr/>
            <p:nvPr/>
          </p:nvSpPr>
          <p:spPr>
            <a:xfrm>
              <a:off x="9139891" y="181619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401" y="0"/>
                  </a:moveTo>
                  <a:cubicBezTo>
                    <a:pt x="191" y="0"/>
                    <a:pt x="11" y="106"/>
                    <a:pt x="6" y="371"/>
                  </a:cubicBezTo>
                  <a:cubicBezTo>
                    <a:pt x="0" y="700"/>
                    <a:pt x="328" y="861"/>
                    <a:pt x="624" y="861"/>
                  </a:cubicBezTo>
                  <a:cubicBezTo>
                    <a:pt x="917" y="861"/>
                    <a:pt x="1179" y="703"/>
                    <a:pt x="1056" y="394"/>
                  </a:cubicBezTo>
                  <a:cubicBezTo>
                    <a:pt x="1044" y="371"/>
                    <a:pt x="1033" y="348"/>
                    <a:pt x="1022" y="326"/>
                  </a:cubicBezTo>
                  <a:cubicBezTo>
                    <a:pt x="914" y="135"/>
                    <a:pt x="638" y="0"/>
                    <a:pt x="40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"/>
            <p:cNvSpPr/>
            <p:nvPr/>
          </p:nvSpPr>
          <p:spPr>
            <a:xfrm>
              <a:off x="9106910" y="-146514"/>
              <a:ext cx="42934" cy="28692"/>
            </a:xfrm>
            <a:custGeom>
              <a:rect b="b" l="l" r="r" t="t"/>
              <a:pathLst>
                <a:path extrusionOk="0" h="836" w="1251">
                  <a:moveTo>
                    <a:pt x="471" y="0"/>
                  </a:moveTo>
                  <a:cubicBezTo>
                    <a:pt x="221" y="0"/>
                    <a:pt x="0" y="127"/>
                    <a:pt x="30" y="431"/>
                  </a:cubicBezTo>
                  <a:cubicBezTo>
                    <a:pt x="61" y="711"/>
                    <a:pt x="333" y="836"/>
                    <a:pt x="597" y="836"/>
                  </a:cubicBezTo>
                  <a:cubicBezTo>
                    <a:pt x="930" y="836"/>
                    <a:pt x="1251" y="639"/>
                    <a:pt x="1069" y="307"/>
                  </a:cubicBezTo>
                  <a:cubicBezTo>
                    <a:pt x="1057" y="284"/>
                    <a:pt x="1046" y="273"/>
                    <a:pt x="1035" y="250"/>
                  </a:cubicBezTo>
                  <a:cubicBezTo>
                    <a:pt x="920" y="94"/>
                    <a:pt x="685" y="0"/>
                    <a:pt x="47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"/>
            <p:cNvSpPr/>
            <p:nvPr/>
          </p:nvSpPr>
          <p:spPr>
            <a:xfrm>
              <a:off x="9044722" y="-9715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694" y="1114"/>
                  </a:cubicBezTo>
                  <a:cubicBezTo>
                    <a:pt x="772" y="1114"/>
                    <a:pt x="853" y="1078"/>
                    <a:pt x="928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"/>
            <p:cNvSpPr/>
            <p:nvPr/>
          </p:nvSpPr>
          <p:spPr>
            <a:xfrm>
              <a:off x="8927107" y="-100628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588" y="0"/>
                  </a:moveTo>
                  <a:cubicBezTo>
                    <a:pt x="282" y="0"/>
                    <a:pt x="1" y="167"/>
                    <a:pt x="146" y="482"/>
                  </a:cubicBezTo>
                  <a:cubicBezTo>
                    <a:pt x="158" y="504"/>
                    <a:pt x="158" y="527"/>
                    <a:pt x="180" y="549"/>
                  </a:cubicBezTo>
                  <a:cubicBezTo>
                    <a:pt x="289" y="732"/>
                    <a:pt x="548" y="851"/>
                    <a:pt x="775" y="851"/>
                  </a:cubicBezTo>
                  <a:cubicBezTo>
                    <a:pt x="998" y="851"/>
                    <a:pt x="1190" y="738"/>
                    <a:pt x="1185" y="459"/>
                  </a:cubicBezTo>
                  <a:cubicBezTo>
                    <a:pt x="1185" y="148"/>
                    <a:pt x="875" y="0"/>
                    <a:pt x="58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"/>
            <p:cNvSpPr/>
            <p:nvPr/>
          </p:nvSpPr>
          <p:spPr>
            <a:xfrm>
              <a:off x="9161788" y="289007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7" y="0"/>
                  </a:moveTo>
                  <a:cubicBezTo>
                    <a:pt x="281" y="0"/>
                    <a:pt x="1" y="171"/>
                    <a:pt x="147" y="492"/>
                  </a:cubicBezTo>
                  <a:cubicBezTo>
                    <a:pt x="147" y="503"/>
                    <a:pt x="158" y="526"/>
                    <a:pt x="169" y="548"/>
                  </a:cubicBezTo>
                  <a:cubicBezTo>
                    <a:pt x="278" y="731"/>
                    <a:pt x="539" y="850"/>
                    <a:pt x="770" y="850"/>
                  </a:cubicBezTo>
                  <a:cubicBezTo>
                    <a:pt x="995" y="850"/>
                    <a:pt x="1190" y="737"/>
                    <a:pt x="1185" y="458"/>
                  </a:cubicBezTo>
                  <a:cubicBezTo>
                    <a:pt x="1179" y="148"/>
                    <a:pt x="872" y="0"/>
                    <a:pt x="58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"/>
            <p:cNvSpPr/>
            <p:nvPr/>
          </p:nvSpPr>
          <p:spPr>
            <a:xfrm>
              <a:off x="8961771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"/>
            <p:cNvSpPr/>
            <p:nvPr/>
          </p:nvSpPr>
          <p:spPr>
            <a:xfrm>
              <a:off x="9036485" y="-69088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28" y="859"/>
                    <a:pt x="622" y="859"/>
                  </a:cubicBezTo>
                  <a:cubicBezTo>
                    <a:pt x="914" y="859"/>
                    <a:pt x="1174" y="701"/>
                    <a:pt x="1044" y="386"/>
                  </a:cubicBezTo>
                  <a:cubicBezTo>
                    <a:pt x="1033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"/>
            <p:cNvSpPr/>
            <p:nvPr/>
          </p:nvSpPr>
          <p:spPr>
            <a:xfrm>
              <a:off x="9013560" y="-13353"/>
              <a:ext cx="39605" cy="37992"/>
            </a:xfrm>
            <a:custGeom>
              <a:rect b="b" l="l" r="r" t="t"/>
              <a:pathLst>
                <a:path extrusionOk="0" h="1107" w="1154">
                  <a:moveTo>
                    <a:pt x="663" y="0"/>
                  </a:moveTo>
                  <a:cubicBezTo>
                    <a:pt x="618" y="0"/>
                    <a:pt x="569" y="8"/>
                    <a:pt x="516" y="26"/>
                  </a:cubicBezTo>
                  <a:cubicBezTo>
                    <a:pt x="0" y="198"/>
                    <a:pt x="245" y="1107"/>
                    <a:pt x="633" y="1107"/>
                  </a:cubicBezTo>
                  <a:cubicBezTo>
                    <a:pt x="704" y="1107"/>
                    <a:pt x="779" y="1077"/>
                    <a:pt x="855" y="1008"/>
                  </a:cubicBezTo>
                  <a:cubicBezTo>
                    <a:pt x="877" y="985"/>
                    <a:pt x="889" y="974"/>
                    <a:pt x="900" y="952"/>
                  </a:cubicBezTo>
                  <a:cubicBezTo>
                    <a:pt x="1154" y="677"/>
                    <a:pt x="1069" y="0"/>
                    <a:pt x="66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"/>
            <p:cNvSpPr/>
            <p:nvPr/>
          </p:nvSpPr>
          <p:spPr>
            <a:xfrm>
              <a:off x="8945743" y="-183374"/>
              <a:ext cx="43346" cy="28932"/>
            </a:xfrm>
            <a:custGeom>
              <a:rect b="b" l="l" r="r" t="t"/>
              <a:pathLst>
                <a:path extrusionOk="0" h="843" w="1263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22"/>
                    <a:pt x="338" y="842"/>
                    <a:pt x="594" y="842"/>
                  </a:cubicBezTo>
                  <a:cubicBezTo>
                    <a:pt x="931" y="842"/>
                    <a:pt x="1263" y="635"/>
                    <a:pt x="1070" y="309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"/>
            <p:cNvSpPr/>
            <p:nvPr/>
          </p:nvSpPr>
          <p:spPr>
            <a:xfrm>
              <a:off x="9122182" y="235296"/>
              <a:ext cx="40532" cy="38301"/>
            </a:xfrm>
            <a:custGeom>
              <a:rect b="b" l="l" r="r" t="t"/>
              <a:pathLst>
                <a:path extrusionOk="0" h="1116" w="1181">
                  <a:moveTo>
                    <a:pt x="506" y="1"/>
                  </a:moveTo>
                  <a:cubicBezTo>
                    <a:pt x="430" y="1"/>
                    <a:pt x="351" y="35"/>
                    <a:pt x="274" y="116"/>
                  </a:cubicBezTo>
                  <a:cubicBezTo>
                    <a:pt x="263" y="127"/>
                    <a:pt x="240" y="150"/>
                    <a:pt x="229" y="172"/>
                  </a:cubicBezTo>
                  <a:cubicBezTo>
                    <a:pt x="1" y="470"/>
                    <a:pt x="130" y="1115"/>
                    <a:pt x="516" y="1115"/>
                  </a:cubicBezTo>
                  <a:cubicBezTo>
                    <a:pt x="570" y="1115"/>
                    <a:pt x="628" y="1103"/>
                    <a:pt x="691" y="1075"/>
                  </a:cubicBezTo>
                  <a:cubicBezTo>
                    <a:pt x="1180" y="859"/>
                    <a:pt x="886" y="1"/>
                    <a:pt x="5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"/>
            <p:cNvSpPr/>
            <p:nvPr/>
          </p:nvSpPr>
          <p:spPr>
            <a:xfrm>
              <a:off x="9002200" y="150937"/>
              <a:ext cx="50897" cy="34595"/>
            </a:xfrm>
            <a:custGeom>
              <a:rect b="b" l="l" r="r" t="t"/>
              <a:pathLst>
                <a:path extrusionOk="0" h="1008" w="1483">
                  <a:moveTo>
                    <a:pt x="916" y="0"/>
                  </a:moveTo>
                  <a:cubicBezTo>
                    <a:pt x="905" y="0"/>
                    <a:pt x="893" y="0"/>
                    <a:pt x="881" y="1"/>
                  </a:cubicBezTo>
                  <a:lnTo>
                    <a:pt x="802" y="1"/>
                  </a:lnTo>
                  <a:cubicBezTo>
                    <a:pt x="396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2" y="0"/>
                    <a:pt x="91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"/>
            <p:cNvSpPr/>
            <p:nvPr/>
          </p:nvSpPr>
          <p:spPr>
            <a:xfrm>
              <a:off x="9096374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"/>
            <p:cNvSpPr/>
            <p:nvPr/>
          </p:nvSpPr>
          <p:spPr>
            <a:xfrm>
              <a:off x="9083538" y="146098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767" y="1"/>
                  </a:moveTo>
                  <a:cubicBezTo>
                    <a:pt x="723" y="1"/>
                    <a:pt x="675" y="10"/>
                    <a:pt x="621" y="29"/>
                  </a:cubicBezTo>
                  <a:cubicBezTo>
                    <a:pt x="599" y="29"/>
                    <a:pt x="576" y="41"/>
                    <a:pt x="554" y="52"/>
                  </a:cubicBezTo>
                  <a:cubicBezTo>
                    <a:pt x="181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8" y="1068"/>
                  </a:cubicBezTo>
                  <a:cubicBezTo>
                    <a:pt x="1156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"/>
            <p:cNvSpPr/>
            <p:nvPr/>
          </p:nvSpPr>
          <p:spPr>
            <a:xfrm>
              <a:off x="8993654" y="304039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50"/>
                    <a:pt x="788" y="950"/>
                  </a:cubicBezTo>
                  <a:cubicBezTo>
                    <a:pt x="981" y="950"/>
                    <a:pt x="1135" y="849"/>
                    <a:pt x="1119" y="607"/>
                  </a:cubicBezTo>
                  <a:cubicBezTo>
                    <a:pt x="1119" y="573"/>
                    <a:pt x="1119" y="550"/>
                    <a:pt x="1119" y="528"/>
                  </a:cubicBezTo>
                  <a:cubicBezTo>
                    <a:pt x="1067" y="262"/>
                    <a:pt x="745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3"/>
            <p:cNvSpPr/>
            <p:nvPr/>
          </p:nvSpPr>
          <p:spPr>
            <a:xfrm>
              <a:off x="9113225" y="683858"/>
              <a:ext cx="41596" cy="36825"/>
            </a:xfrm>
            <a:custGeom>
              <a:rect b="b" l="l" r="r" t="t"/>
              <a:pathLst>
                <a:path extrusionOk="0" h="1073" w="1212">
                  <a:moveTo>
                    <a:pt x="639" y="0"/>
                  </a:moveTo>
                  <a:cubicBezTo>
                    <a:pt x="52" y="0"/>
                    <a:pt x="1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8" y="1038"/>
                    <a:pt x="670" y="1027"/>
                    <a:pt x="693" y="1016"/>
                  </a:cubicBezTo>
                  <a:cubicBezTo>
                    <a:pt x="1065" y="813"/>
                    <a:pt x="1212" y="12"/>
                    <a:pt x="648" y="0"/>
                  </a:cubicBezTo>
                  <a:cubicBezTo>
                    <a:pt x="645" y="0"/>
                    <a:pt x="642" y="0"/>
                    <a:pt x="63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3"/>
            <p:cNvSpPr/>
            <p:nvPr/>
          </p:nvSpPr>
          <p:spPr>
            <a:xfrm>
              <a:off x="9162337" y="493005"/>
              <a:ext cx="40875" cy="29241"/>
            </a:xfrm>
            <a:custGeom>
              <a:rect b="b" l="l" r="r" t="t"/>
              <a:pathLst>
                <a:path extrusionOk="0" h="852" w="1191">
                  <a:moveTo>
                    <a:pt x="420" y="1"/>
                  </a:moveTo>
                  <a:cubicBezTo>
                    <a:pt x="196" y="1"/>
                    <a:pt x="1" y="114"/>
                    <a:pt x="7" y="393"/>
                  </a:cubicBezTo>
                  <a:cubicBezTo>
                    <a:pt x="12" y="705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1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"/>
            <p:cNvSpPr/>
            <p:nvPr/>
          </p:nvSpPr>
          <p:spPr>
            <a:xfrm>
              <a:off x="8940664" y="227505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3" y="0"/>
                    <a:pt x="0" y="158"/>
                    <a:pt x="124" y="467"/>
                  </a:cubicBezTo>
                  <a:cubicBezTo>
                    <a:pt x="135" y="490"/>
                    <a:pt x="146" y="512"/>
                    <a:pt x="158" y="535"/>
                  </a:cubicBezTo>
                  <a:cubicBezTo>
                    <a:pt x="259" y="731"/>
                    <a:pt x="529" y="865"/>
                    <a:pt x="764" y="865"/>
                  </a:cubicBezTo>
                  <a:cubicBezTo>
                    <a:pt x="974" y="865"/>
                    <a:pt x="1157" y="757"/>
                    <a:pt x="1162" y="490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"/>
            <p:cNvSpPr/>
            <p:nvPr/>
          </p:nvSpPr>
          <p:spPr>
            <a:xfrm>
              <a:off x="8957515" y="410808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4" y="1016"/>
                  </a:cubicBezTo>
                  <a:cubicBezTo>
                    <a:pt x="1055" y="813"/>
                    <a:pt x="1213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"/>
            <p:cNvSpPr/>
            <p:nvPr/>
          </p:nvSpPr>
          <p:spPr>
            <a:xfrm>
              <a:off x="8978244" y="365403"/>
              <a:ext cx="43621" cy="28863"/>
            </a:xfrm>
            <a:custGeom>
              <a:rect b="b" l="l" r="r" t="t"/>
              <a:pathLst>
                <a:path extrusionOk="0" h="841" w="1271">
                  <a:moveTo>
                    <a:pt x="484" y="0"/>
                  </a:moveTo>
                  <a:cubicBezTo>
                    <a:pt x="228" y="0"/>
                    <a:pt x="1" y="133"/>
                    <a:pt x="44" y="444"/>
                  </a:cubicBezTo>
                  <a:cubicBezTo>
                    <a:pt x="78" y="721"/>
                    <a:pt x="339" y="841"/>
                    <a:pt x="596" y="841"/>
                  </a:cubicBezTo>
                  <a:cubicBezTo>
                    <a:pt x="936" y="841"/>
                    <a:pt x="1270" y="631"/>
                    <a:pt x="1071" y="297"/>
                  </a:cubicBezTo>
                  <a:cubicBezTo>
                    <a:pt x="1060" y="274"/>
                    <a:pt x="1049" y="263"/>
                    <a:pt x="1037" y="241"/>
                  </a:cubicBezTo>
                  <a:cubicBezTo>
                    <a:pt x="921" y="89"/>
                    <a:pt x="693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"/>
            <p:cNvSpPr/>
            <p:nvPr/>
          </p:nvSpPr>
          <p:spPr>
            <a:xfrm>
              <a:off x="9050282" y="553854"/>
              <a:ext cx="50347" cy="28692"/>
            </a:xfrm>
            <a:custGeom>
              <a:rect b="b" l="l" r="r" t="t"/>
              <a:pathLst>
                <a:path extrusionOk="0" h="836" w="1467">
                  <a:moveTo>
                    <a:pt x="869" y="1"/>
                  </a:moveTo>
                  <a:cubicBezTo>
                    <a:pt x="464" y="1"/>
                    <a:pt x="0" y="387"/>
                    <a:pt x="349" y="696"/>
                  </a:cubicBezTo>
                  <a:cubicBezTo>
                    <a:pt x="372" y="719"/>
                    <a:pt x="383" y="730"/>
                    <a:pt x="405" y="741"/>
                  </a:cubicBezTo>
                  <a:cubicBezTo>
                    <a:pt x="500" y="806"/>
                    <a:pt x="626" y="836"/>
                    <a:pt x="754" y="836"/>
                  </a:cubicBezTo>
                  <a:cubicBezTo>
                    <a:pt x="1101" y="836"/>
                    <a:pt x="1467" y="615"/>
                    <a:pt x="1286" y="245"/>
                  </a:cubicBezTo>
                  <a:cubicBezTo>
                    <a:pt x="1201" y="70"/>
                    <a:pt x="1040" y="1"/>
                    <a:pt x="86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"/>
            <p:cNvSpPr/>
            <p:nvPr/>
          </p:nvSpPr>
          <p:spPr>
            <a:xfrm>
              <a:off x="9037858" y="470765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3" y="0"/>
                  </a:moveTo>
                  <a:cubicBezTo>
                    <a:pt x="616" y="0"/>
                    <a:pt x="553" y="15"/>
                    <a:pt x="485" y="48"/>
                  </a:cubicBezTo>
                  <a:cubicBezTo>
                    <a:pt x="1" y="272"/>
                    <a:pt x="324" y="1111"/>
                    <a:pt x="699" y="1111"/>
                  </a:cubicBezTo>
                  <a:cubicBezTo>
                    <a:pt x="778" y="1111"/>
                    <a:pt x="860" y="1073"/>
                    <a:pt x="937" y="985"/>
                  </a:cubicBezTo>
                  <a:cubicBezTo>
                    <a:pt x="948" y="962"/>
                    <a:pt x="970" y="940"/>
                    <a:pt x="982" y="928"/>
                  </a:cubicBezTo>
                  <a:cubicBezTo>
                    <a:pt x="1187" y="625"/>
                    <a:pt x="1045" y="0"/>
                    <a:pt x="67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"/>
            <p:cNvSpPr/>
            <p:nvPr/>
          </p:nvSpPr>
          <p:spPr>
            <a:xfrm>
              <a:off x="9072281" y="384554"/>
              <a:ext cx="40360" cy="30099"/>
            </a:xfrm>
            <a:custGeom>
              <a:rect b="b" l="l" r="r" t="t"/>
              <a:pathLst>
                <a:path extrusionOk="0" h="877" w="1176">
                  <a:moveTo>
                    <a:pt x="523" y="0"/>
                  </a:moveTo>
                  <a:cubicBezTo>
                    <a:pt x="244" y="0"/>
                    <a:pt x="1" y="148"/>
                    <a:pt x="114" y="450"/>
                  </a:cubicBezTo>
                  <a:cubicBezTo>
                    <a:pt x="125" y="473"/>
                    <a:pt x="125" y="495"/>
                    <a:pt x="137" y="518"/>
                  </a:cubicBezTo>
                  <a:cubicBezTo>
                    <a:pt x="242" y="727"/>
                    <a:pt x="525" y="876"/>
                    <a:pt x="766" y="876"/>
                  </a:cubicBezTo>
                  <a:cubicBezTo>
                    <a:pt x="966" y="876"/>
                    <a:pt x="1137" y="774"/>
                    <a:pt x="1152" y="518"/>
                  </a:cubicBezTo>
                  <a:cubicBezTo>
                    <a:pt x="1176" y="176"/>
                    <a:pt x="828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3"/>
            <p:cNvSpPr/>
            <p:nvPr/>
          </p:nvSpPr>
          <p:spPr>
            <a:xfrm>
              <a:off x="9135224" y="633030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411" y="1"/>
                  </a:moveTo>
                  <a:cubicBezTo>
                    <a:pt x="200" y="1"/>
                    <a:pt x="17" y="108"/>
                    <a:pt x="7" y="375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5"/>
                    <a:pt x="1056" y="398"/>
                  </a:cubicBezTo>
                  <a:cubicBezTo>
                    <a:pt x="1045" y="375"/>
                    <a:pt x="1034" y="353"/>
                    <a:pt x="1022" y="330"/>
                  </a:cubicBezTo>
                  <a:cubicBezTo>
                    <a:pt x="915" y="134"/>
                    <a:pt x="645" y="1"/>
                    <a:pt x="41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3"/>
            <p:cNvSpPr/>
            <p:nvPr/>
          </p:nvSpPr>
          <p:spPr>
            <a:xfrm>
              <a:off x="8932461" y="-119401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lnTo>
                    <a:pt x="679" y="1017"/>
                  </a:lnTo>
                  <a:cubicBezTo>
                    <a:pt x="1062" y="826"/>
                    <a:pt x="1243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3"/>
            <p:cNvSpPr/>
            <p:nvPr/>
          </p:nvSpPr>
          <p:spPr>
            <a:xfrm>
              <a:off x="8911801" y="-17196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703"/>
                    <a:pt x="324" y="863"/>
                    <a:pt x="619" y="863"/>
                  </a:cubicBezTo>
                  <a:cubicBezTo>
                    <a:pt x="914" y="863"/>
                    <a:pt x="1179" y="703"/>
                    <a:pt x="1055" y="387"/>
                  </a:cubicBezTo>
                  <a:cubicBezTo>
                    <a:pt x="1044" y="364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3"/>
            <p:cNvSpPr/>
            <p:nvPr/>
          </p:nvSpPr>
          <p:spPr>
            <a:xfrm>
              <a:off x="9097232" y="483635"/>
              <a:ext cx="42934" cy="28692"/>
            </a:xfrm>
            <a:custGeom>
              <a:rect b="b" l="l" r="r" t="t"/>
              <a:pathLst>
                <a:path extrusionOk="0" h="836" w="1251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1" y="711"/>
                    <a:pt x="335" y="835"/>
                    <a:pt x="600" y="835"/>
                  </a:cubicBezTo>
                  <a:cubicBezTo>
                    <a:pt x="932" y="835"/>
                    <a:pt x="1250" y="642"/>
                    <a:pt x="1069" y="316"/>
                  </a:cubicBezTo>
                  <a:cubicBezTo>
                    <a:pt x="1057" y="294"/>
                    <a:pt x="1035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3"/>
            <p:cNvSpPr/>
            <p:nvPr/>
          </p:nvSpPr>
          <p:spPr>
            <a:xfrm>
              <a:off x="9060269" y="225480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"/>
            <p:cNvSpPr/>
            <p:nvPr/>
          </p:nvSpPr>
          <p:spPr>
            <a:xfrm>
              <a:off x="9050625" y="181516"/>
              <a:ext cx="50862" cy="35006"/>
            </a:xfrm>
            <a:custGeom>
              <a:rect b="b" l="l" r="r" t="t"/>
              <a:pathLst>
                <a:path extrusionOk="0" h="1020" w="1482">
                  <a:moveTo>
                    <a:pt x="904" y="0"/>
                  </a:moveTo>
                  <a:cubicBezTo>
                    <a:pt x="893" y="0"/>
                    <a:pt x="881" y="1"/>
                    <a:pt x="869" y="2"/>
                  </a:cubicBezTo>
                  <a:lnTo>
                    <a:pt x="802" y="13"/>
                  </a:lnTo>
                  <a:cubicBezTo>
                    <a:pt x="395" y="92"/>
                    <a:pt x="0" y="803"/>
                    <a:pt x="531" y="995"/>
                  </a:cubicBezTo>
                  <a:cubicBezTo>
                    <a:pt x="579" y="1012"/>
                    <a:pt x="626" y="1019"/>
                    <a:pt x="671" y="1019"/>
                  </a:cubicBezTo>
                  <a:cubicBezTo>
                    <a:pt x="1187" y="1019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"/>
            <p:cNvSpPr/>
            <p:nvPr/>
          </p:nvSpPr>
          <p:spPr>
            <a:xfrm>
              <a:off x="9088103" y="-794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5" y="0"/>
                    <a:pt x="0" y="1065"/>
                    <a:pt x="474" y="1065"/>
                  </a:cubicBezTo>
                  <a:cubicBezTo>
                    <a:pt x="516" y="1065"/>
                    <a:pt x="562" y="1057"/>
                    <a:pt x="612" y="1039"/>
                  </a:cubicBezTo>
                  <a:lnTo>
                    <a:pt x="680" y="1017"/>
                  </a:lnTo>
                  <a:cubicBezTo>
                    <a:pt x="1052" y="825"/>
                    <a:pt x="1244" y="35"/>
                    <a:pt x="680" y="1"/>
                  </a:cubicBezTo>
                  <a:cubicBezTo>
                    <a:pt x="669" y="0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"/>
            <p:cNvSpPr/>
            <p:nvPr/>
          </p:nvSpPr>
          <p:spPr>
            <a:xfrm>
              <a:off x="9033980" y="-172838"/>
              <a:ext cx="40498" cy="29241"/>
            </a:xfrm>
            <a:custGeom>
              <a:rect b="b" l="l" r="r" t="t"/>
              <a:pathLst>
                <a:path extrusionOk="0" h="852" w="1180">
                  <a:moveTo>
                    <a:pt x="556" y="0"/>
                  </a:moveTo>
                  <a:cubicBezTo>
                    <a:pt x="263" y="0"/>
                    <a:pt x="1" y="155"/>
                    <a:pt x="124" y="464"/>
                  </a:cubicBezTo>
                  <a:cubicBezTo>
                    <a:pt x="136" y="487"/>
                    <a:pt x="147" y="509"/>
                    <a:pt x="158" y="532"/>
                  </a:cubicBezTo>
                  <a:cubicBezTo>
                    <a:pt x="265" y="721"/>
                    <a:pt x="535" y="852"/>
                    <a:pt x="771" y="852"/>
                  </a:cubicBezTo>
                  <a:cubicBezTo>
                    <a:pt x="984" y="852"/>
                    <a:pt x="1168" y="744"/>
                    <a:pt x="1174" y="476"/>
                  </a:cubicBezTo>
                  <a:cubicBezTo>
                    <a:pt x="1179" y="158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"/>
            <p:cNvSpPr/>
            <p:nvPr/>
          </p:nvSpPr>
          <p:spPr>
            <a:xfrm>
              <a:off x="8996194" y="-55841"/>
              <a:ext cx="41287" cy="37134"/>
            </a:xfrm>
            <a:custGeom>
              <a:rect b="b" l="l" r="r" t="t"/>
              <a:pathLst>
                <a:path extrusionOk="0" h="1082" w="1203">
                  <a:moveTo>
                    <a:pt x="630" y="0"/>
                  </a:moveTo>
                  <a:cubicBezTo>
                    <a:pt x="40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0"/>
                  </a:cubicBezTo>
                  <a:cubicBezTo>
                    <a:pt x="636" y="0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"/>
            <p:cNvSpPr/>
            <p:nvPr/>
          </p:nvSpPr>
          <p:spPr>
            <a:xfrm>
              <a:off x="9135636" y="718007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cubicBezTo>
                    <a:pt x="1033" y="337"/>
                    <a:pt x="1022" y="325"/>
                    <a:pt x="1010" y="303"/>
                  </a:cubicBez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"/>
            <p:cNvSpPr/>
            <p:nvPr/>
          </p:nvSpPr>
          <p:spPr>
            <a:xfrm>
              <a:off x="8927828" y="139131"/>
              <a:ext cx="40463" cy="38027"/>
            </a:xfrm>
            <a:custGeom>
              <a:rect b="b" l="l" r="r" t="t"/>
              <a:pathLst>
                <a:path extrusionOk="0" h="1108" w="1179">
                  <a:moveTo>
                    <a:pt x="673" y="1"/>
                  </a:moveTo>
                  <a:cubicBezTo>
                    <a:pt x="619" y="1"/>
                    <a:pt x="561" y="13"/>
                    <a:pt x="498" y="41"/>
                  </a:cubicBezTo>
                  <a:cubicBezTo>
                    <a:pt x="1" y="247"/>
                    <a:pt x="291" y="1108"/>
                    <a:pt x="675" y="1108"/>
                  </a:cubicBezTo>
                  <a:cubicBezTo>
                    <a:pt x="753" y="1108"/>
                    <a:pt x="835" y="1072"/>
                    <a:pt x="915" y="988"/>
                  </a:cubicBezTo>
                  <a:cubicBezTo>
                    <a:pt x="927" y="977"/>
                    <a:pt x="938" y="955"/>
                    <a:pt x="960" y="943"/>
                  </a:cubicBezTo>
                  <a:cubicBezTo>
                    <a:pt x="1178" y="646"/>
                    <a:pt x="1057" y="1"/>
                    <a:pt x="67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3"/>
            <p:cNvSpPr/>
            <p:nvPr/>
          </p:nvSpPr>
          <p:spPr>
            <a:xfrm>
              <a:off x="8951509" y="164253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8" y="1"/>
                  </a:moveTo>
                  <a:cubicBezTo>
                    <a:pt x="311" y="1"/>
                    <a:pt x="0" y="1002"/>
                    <a:pt x="582" y="1002"/>
                  </a:cubicBezTo>
                  <a:cubicBezTo>
                    <a:pt x="591" y="1002"/>
                    <a:pt x="600" y="1002"/>
                    <a:pt x="609" y="1001"/>
                  </a:cubicBezTo>
                  <a:lnTo>
                    <a:pt x="677" y="1001"/>
                  </a:lnTo>
                  <a:cubicBezTo>
                    <a:pt x="1106" y="933"/>
                    <a:pt x="1500" y="234"/>
                    <a:pt x="970" y="31"/>
                  </a:cubicBezTo>
                  <a:cubicBezTo>
                    <a:pt x="918" y="10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3"/>
            <p:cNvSpPr/>
            <p:nvPr/>
          </p:nvSpPr>
          <p:spPr>
            <a:xfrm>
              <a:off x="9170265" y="465068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2" y="0"/>
                  </a:moveTo>
                  <a:cubicBezTo>
                    <a:pt x="328" y="0"/>
                    <a:pt x="200" y="74"/>
                    <a:pt x="137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3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"/>
            <p:cNvSpPr/>
            <p:nvPr/>
          </p:nvSpPr>
          <p:spPr>
            <a:xfrm>
              <a:off x="9172530" y="-178638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666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36"/>
                    <a:pt x="1255" y="35"/>
                    <a:pt x="691" y="1"/>
                  </a:cubicBezTo>
                  <a:cubicBezTo>
                    <a:pt x="683" y="1"/>
                    <a:pt x="67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"/>
            <p:cNvSpPr/>
            <p:nvPr/>
          </p:nvSpPr>
          <p:spPr>
            <a:xfrm>
              <a:off x="9139686" y="443824"/>
              <a:ext cx="41218" cy="36757"/>
            </a:xfrm>
            <a:custGeom>
              <a:rect b="b" l="l" r="r" t="t"/>
              <a:pathLst>
                <a:path extrusionOk="0" h="1071" w="1201">
                  <a:moveTo>
                    <a:pt x="735" y="1"/>
                  </a:moveTo>
                  <a:cubicBezTo>
                    <a:pt x="691" y="1"/>
                    <a:pt x="641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47" y="258"/>
                    <a:pt x="1" y="1059"/>
                    <a:pt x="565" y="1070"/>
                  </a:cubicBezTo>
                  <a:cubicBezTo>
                    <a:pt x="571" y="1070"/>
                    <a:pt x="576" y="1070"/>
                    <a:pt x="582" y="1070"/>
                  </a:cubicBezTo>
                  <a:cubicBezTo>
                    <a:pt x="1163" y="1070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"/>
            <p:cNvSpPr/>
            <p:nvPr/>
          </p:nvSpPr>
          <p:spPr>
            <a:xfrm>
              <a:off x="8985451" y="-169440"/>
              <a:ext cx="41356" cy="37649"/>
            </a:xfrm>
            <a:custGeom>
              <a:rect b="b" l="l" r="r" t="t"/>
              <a:pathLst>
                <a:path extrusionOk="0" h="1097" w="1205">
                  <a:moveTo>
                    <a:pt x="440" y="0"/>
                  </a:moveTo>
                  <a:cubicBezTo>
                    <a:pt x="348" y="0"/>
                    <a:pt x="258" y="48"/>
                    <a:pt x="184" y="162"/>
                  </a:cubicBezTo>
                  <a:cubicBezTo>
                    <a:pt x="173" y="185"/>
                    <a:pt x="162" y="207"/>
                    <a:pt x="150" y="219"/>
                  </a:cubicBezTo>
                  <a:cubicBezTo>
                    <a:pt x="0" y="537"/>
                    <a:pt x="216" y="1097"/>
                    <a:pt x="558" y="1097"/>
                  </a:cubicBezTo>
                  <a:cubicBezTo>
                    <a:pt x="628" y="1097"/>
                    <a:pt x="704" y="1073"/>
                    <a:pt x="782" y="1020"/>
                  </a:cubicBezTo>
                  <a:cubicBezTo>
                    <a:pt x="1205" y="732"/>
                    <a:pt x="803" y="0"/>
                    <a:pt x="44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"/>
            <p:cNvSpPr/>
            <p:nvPr/>
          </p:nvSpPr>
          <p:spPr>
            <a:xfrm>
              <a:off x="9101590" y="348449"/>
              <a:ext cx="42797" cy="36963"/>
            </a:xfrm>
            <a:custGeom>
              <a:rect b="b" l="l" r="r" t="t"/>
              <a:pathLst>
                <a:path extrusionOk="0" h="1077" w="1247">
                  <a:moveTo>
                    <a:pt x="657" y="0"/>
                  </a:moveTo>
                  <a:cubicBezTo>
                    <a:pt x="77" y="0"/>
                    <a:pt x="0" y="1077"/>
                    <a:pt x="476" y="1077"/>
                  </a:cubicBezTo>
                  <a:cubicBezTo>
                    <a:pt x="518" y="1077"/>
                    <a:pt x="564" y="1068"/>
                    <a:pt x="614" y="1051"/>
                  </a:cubicBezTo>
                  <a:cubicBezTo>
                    <a:pt x="637" y="1039"/>
                    <a:pt x="659" y="1028"/>
                    <a:pt x="682" y="1017"/>
                  </a:cubicBezTo>
                  <a:cubicBezTo>
                    <a:pt x="1054" y="836"/>
                    <a:pt x="1246" y="35"/>
                    <a:pt x="682" y="1"/>
                  </a:cubicBezTo>
                  <a:cubicBezTo>
                    <a:pt x="674" y="1"/>
                    <a:pt x="665" y="0"/>
                    <a:pt x="65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"/>
            <p:cNvSpPr/>
            <p:nvPr/>
          </p:nvSpPr>
          <p:spPr>
            <a:xfrm>
              <a:off x="8861694" y="61843"/>
              <a:ext cx="38988" cy="33084"/>
            </a:xfrm>
            <a:custGeom>
              <a:rect b="b" l="l" r="r" t="t"/>
              <a:pathLst>
                <a:path extrusionOk="0" h="964" w="1136">
                  <a:moveTo>
                    <a:pt x="477" y="0"/>
                  </a:moveTo>
                  <a:cubicBezTo>
                    <a:pt x="339" y="0"/>
                    <a:pt x="214" y="71"/>
                    <a:pt x="145" y="250"/>
                  </a:cubicBezTo>
                  <a:cubicBezTo>
                    <a:pt x="0" y="642"/>
                    <a:pt x="457" y="964"/>
                    <a:pt x="795" y="964"/>
                  </a:cubicBezTo>
                  <a:cubicBezTo>
                    <a:pt x="984" y="964"/>
                    <a:pt x="1135" y="864"/>
                    <a:pt x="1127" y="622"/>
                  </a:cubicBezTo>
                  <a:cubicBezTo>
                    <a:pt x="1127" y="589"/>
                    <a:pt x="1116" y="566"/>
                    <a:pt x="1116" y="544"/>
                  </a:cubicBezTo>
                  <a:cubicBezTo>
                    <a:pt x="1071" y="274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"/>
            <p:cNvSpPr/>
            <p:nvPr/>
          </p:nvSpPr>
          <p:spPr>
            <a:xfrm>
              <a:off x="9157395" y="68365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64" y="0"/>
                  </a:moveTo>
                  <a:cubicBezTo>
                    <a:pt x="611" y="0"/>
                    <a:pt x="552" y="13"/>
                    <a:pt x="489" y="40"/>
                  </a:cubicBezTo>
                  <a:cubicBezTo>
                    <a:pt x="0" y="256"/>
                    <a:pt x="295" y="1115"/>
                    <a:pt x="674" y="1115"/>
                  </a:cubicBezTo>
                  <a:cubicBezTo>
                    <a:pt x="750" y="1115"/>
                    <a:pt x="829" y="1080"/>
                    <a:pt x="907" y="999"/>
                  </a:cubicBezTo>
                  <a:cubicBezTo>
                    <a:pt x="929" y="977"/>
                    <a:pt x="940" y="965"/>
                    <a:pt x="952" y="943"/>
                  </a:cubicBezTo>
                  <a:cubicBezTo>
                    <a:pt x="1180" y="646"/>
                    <a:pt x="1051" y="0"/>
                    <a:pt x="6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"/>
            <p:cNvSpPr/>
            <p:nvPr/>
          </p:nvSpPr>
          <p:spPr>
            <a:xfrm>
              <a:off x="8980132" y="17982"/>
              <a:ext cx="50485" cy="28692"/>
            </a:xfrm>
            <a:custGeom>
              <a:rect b="b" l="l" r="r" t="t"/>
              <a:pathLst>
                <a:path extrusionOk="0" h="836" w="1471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1" y="836"/>
                    <a:pt x="1471" y="449"/>
                    <a:pt x="1107" y="140"/>
                  </a:cubicBezTo>
                  <a:cubicBezTo>
                    <a:pt x="1095" y="118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3"/>
            <p:cNvSpPr/>
            <p:nvPr/>
          </p:nvSpPr>
          <p:spPr>
            <a:xfrm>
              <a:off x="9055155" y="65755"/>
              <a:ext cx="41184" cy="36825"/>
            </a:xfrm>
            <a:custGeom>
              <a:rect b="b" l="l" r="r" t="t"/>
              <a:pathLst>
                <a:path extrusionOk="0" h="1073" w="1200">
                  <a:moveTo>
                    <a:pt x="627" y="1"/>
                  </a:moveTo>
                  <a:cubicBezTo>
                    <a:pt x="50" y="1"/>
                    <a:pt x="0" y="1073"/>
                    <a:pt x="469" y="1073"/>
                  </a:cubicBezTo>
                  <a:cubicBezTo>
                    <a:pt x="516" y="1073"/>
                    <a:pt x="567" y="1062"/>
                    <a:pt x="624" y="1039"/>
                  </a:cubicBezTo>
                  <a:cubicBezTo>
                    <a:pt x="647" y="1028"/>
                    <a:pt x="658" y="1028"/>
                    <a:pt x="681" y="1005"/>
                  </a:cubicBezTo>
                  <a:cubicBezTo>
                    <a:pt x="1053" y="813"/>
                    <a:pt x="1200" y="12"/>
                    <a:pt x="636" y="1"/>
                  </a:cubicBezTo>
                  <a:cubicBezTo>
                    <a:pt x="633" y="1"/>
                    <a:pt x="630" y="1"/>
                    <a:pt x="62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3"/>
            <p:cNvSpPr/>
            <p:nvPr/>
          </p:nvSpPr>
          <p:spPr>
            <a:xfrm>
              <a:off x="9052547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"/>
            <p:cNvSpPr/>
            <p:nvPr/>
          </p:nvSpPr>
          <p:spPr>
            <a:xfrm>
              <a:off x="9100218" y="550525"/>
              <a:ext cx="41150" cy="38335"/>
            </a:xfrm>
            <a:custGeom>
              <a:rect b="b" l="l" r="r" t="t"/>
              <a:pathLst>
                <a:path extrusionOk="0" h="1117" w="1199">
                  <a:moveTo>
                    <a:pt x="663" y="1"/>
                  </a:moveTo>
                  <a:cubicBezTo>
                    <a:pt x="605" y="1"/>
                    <a:pt x="542" y="15"/>
                    <a:pt x="474" y="49"/>
                  </a:cubicBezTo>
                  <a:cubicBezTo>
                    <a:pt x="1" y="290"/>
                    <a:pt x="335" y="1117"/>
                    <a:pt x="708" y="1117"/>
                  </a:cubicBezTo>
                  <a:cubicBezTo>
                    <a:pt x="788" y="1117"/>
                    <a:pt x="871" y="1078"/>
                    <a:pt x="948" y="985"/>
                  </a:cubicBezTo>
                  <a:cubicBezTo>
                    <a:pt x="970" y="963"/>
                    <a:pt x="982" y="940"/>
                    <a:pt x="993" y="929"/>
                  </a:cubicBezTo>
                  <a:cubicBezTo>
                    <a:pt x="1198" y="626"/>
                    <a:pt x="1039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"/>
            <p:cNvSpPr/>
            <p:nvPr/>
          </p:nvSpPr>
          <p:spPr>
            <a:xfrm>
              <a:off x="9163744" y="535287"/>
              <a:ext cx="40738" cy="38095"/>
            </a:xfrm>
            <a:custGeom>
              <a:rect b="b" l="l" r="r" t="t"/>
              <a:pathLst>
                <a:path extrusionOk="0" h="1110" w="1187">
                  <a:moveTo>
                    <a:pt x="672" y="1"/>
                  </a:moveTo>
                  <a:cubicBezTo>
                    <a:pt x="612" y="1"/>
                    <a:pt x="545" y="17"/>
                    <a:pt x="473" y="53"/>
                  </a:cubicBezTo>
                  <a:cubicBezTo>
                    <a:pt x="1" y="284"/>
                    <a:pt x="327" y="1110"/>
                    <a:pt x="703" y="1110"/>
                  </a:cubicBezTo>
                  <a:cubicBezTo>
                    <a:pt x="785" y="1110"/>
                    <a:pt x="869" y="1071"/>
                    <a:pt x="947" y="978"/>
                  </a:cubicBezTo>
                  <a:cubicBezTo>
                    <a:pt x="959" y="967"/>
                    <a:pt x="970" y="944"/>
                    <a:pt x="992" y="921"/>
                  </a:cubicBezTo>
                  <a:cubicBezTo>
                    <a:pt x="1187" y="620"/>
                    <a:pt x="1046" y="1"/>
                    <a:pt x="67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"/>
            <p:cNvSpPr/>
            <p:nvPr/>
          </p:nvSpPr>
          <p:spPr>
            <a:xfrm>
              <a:off x="9117755" y="14927"/>
              <a:ext cx="53230" cy="29550"/>
            </a:xfrm>
            <a:custGeom>
              <a:rect b="b" l="l" r="r" t="t"/>
              <a:pathLst>
                <a:path extrusionOk="0" h="861" w="1551">
                  <a:moveTo>
                    <a:pt x="820" y="0"/>
                  </a:moveTo>
                  <a:cubicBezTo>
                    <a:pt x="440" y="0"/>
                    <a:pt x="0" y="303"/>
                    <a:pt x="267" y="681"/>
                  </a:cubicBezTo>
                  <a:cubicBezTo>
                    <a:pt x="357" y="808"/>
                    <a:pt x="486" y="860"/>
                    <a:pt x="623" y="860"/>
                  </a:cubicBezTo>
                  <a:cubicBezTo>
                    <a:pt x="1052" y="860"/>
                    <a:pt x="1550" y="348"/>
                    <a:pt x="1114" y="82"/>
                  </a:cubicBezTo>
                  <a:cubicBezTo>
                    <a:pt x="1102" y="71"/>
                    <a:pt x="1080" y="60"/>
                    <a:pt x="1057" y="49"/>
                  </a:cubicBezTo>
                  <a:cubicBezTo>
                    <a:pt x="987" y="16"/>
                    <a:pt x="905" y="0"/>
                    <a:pt x="82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"/>
            <p:cNvSpPr/>
            <p:nvPr/>
          </p:nvSpPr>
          <p:spPr>
            <a:xfrm>
              <a:off x="8595576" y="-173970"/>
              <a:ext cx="606126" cy="1306322"/>
            </a:xfrm>
            <a:custGeom>
              <a:rect b="b" l="l" r="r" t="t"/>
              <a:pathLst>
                <a:path extrusionOk="0" h="38063" w="17661">
                  <a:moveTo>
                    <a:pt x="1501" y="1"/>
                  </a:moveTo>
                  <a:cubicBezTo>
                    <a:pt x="1343" y="1389"/>
                    <a:pt x="1129" y="2777"/>
                    <a:pt x="869" y="4142"/>
                  </a:cubicBezTo>
                  <a:cubicBezTo>
                    <a:pt x="745" y="4864"/>
                    <a:pt x="565" y="5575"/>
                    <a:pt x="418" y="6297"/>
                  </a:cubicBezTo>
                  <a:cubicBezTo>
                    <a:pt x="249" y="7008"/>
                    <a:pt x="136" y="7742"/>
                    <a:pt x="91" y="8475"/>
                  </a:cubicBezTo>
                  <a:cubicBezTo>
                    <a:pt x="0" y="9953"/>
                    <a:pt x="91" y="11432"/>
                    <a:pt x="339" y="12887"/>
                  </a:cubicBezTo>
                  <a:cubicBezTo>
                    <a:pt x="576" y="14343"/>
                    <a:pt x="937" y="15776"/>
                    <a:pt x="1422" y="17164"/>
                  </a:cubicBezTo>
                  <a:cubicBezTo>
                    <a:pt x="1671" y="17864"/>
                    <a:pt x="1953" y="18541"/>
                    <a:pt x="2257" y="19218"/>
                  </a:cubicBezTo>
                  <a:cubicBezTo>
                    <a:pt x="2562" y="19883"/>
                    <a:pt x="2934" y="20527"/>
                    <a:pt x="3295" y="21159"/>
                  </a:cubicBezTo>
                  <a:lnTo>
                    <a:pt x="5485" y="24984"/>
                  </a:lnTo>
                  <a:lnTo>
                    <a:pt x="6568" y="26891"/>
                  </a:lnTo>
                  <a:cubicBezTo>
                    <a:pt x="6940" y="27523"/>
                    <a:pt x="7301" y="28166"/>
                    <a:pt x="7696" y="28787"/>
                  </a:cubicBezTo>
                  <a:cubicBezTo>
                    <a:pt x="8103" y="29407"/>
                    <a:pt x="8475" y="30039"/>
                    <a:pt x="8915" y="30626"/>
                  </a:cubicBezTo>
                  <a:lnTo>
                    <a:pt x="9547" y="31529"/>
                  </a:lnTo>
                  <a:lnTo>
                    <a:pt x="10235" y="32398"/>
                  </a:lnTo>
                  <a:cubicBezTo>
                    <a:pt x="10675" y="32996"/>
                    <a:pt x="11206" y="33515"/>
                    <a:pt x="11691" y="34068"/>
                  </a:cubicBezTo>
                  <a:cubicBezTo>
                    <a:pt x="12233" y="34575"/>
                    <a:pt x="12740" y="35117"/>
                    <a:pt x="13338" y="35557"/>
                  </a:cubicBezTo>
                  <a:cubicBezTo>
                    <a:pt x="13914" y="36031"/>
                    <a:pt x="14523" y="36460"/>
                    <a:pt x="15155" y="36844"/>
                  </a:cubicBezTo>
                  <a:lnTo>
                    <a:pt x="16126" y="37374"/>
                  </a:lnTo>
                  <a:lnTo>
                    <a:pt x="17130" y="37848"/>
                  </a:lnTo>
                  <a:cubicBezTo>
                    <a:pt x="17310" y="37916"/>
                    <a:pt x="17480" y="37983"/>
                    <a:pt x="17660" y="38062"/>
                  </a:cubicBezTo>
                  <a:lnTo>
                    <a:pt x="17660" y="37622"/>
                  </a:lnTo>
                  <a:cubicBezTo>
                    <a:pt x="17536" y="37577"/>
                    <a:pt x="17423" y="37521"/>
                    <a:pt x="17299" y="37464"/>
                  </a:cubicBezTo>
                  <a:lnTo>
                    <a:pt x="16306" y="37013"/>
                  </a:lnTo>
                  <a:lnTo>
                    <a:pt x="15336" y="36494"/>
                  </a:lnTo>
                  <a:cubicBezTo>
                    <a:pt x="14726" y="36121"/>
                    <a:pt x="14128" y="35704"/>
                    <a:pt x="13575" y="35253"/>
                  </a:cubicBezTo>
                  <a:cubicBezTo>
                    <a:pt x="12989" y="34824"/>
                    <a:pt x="12492" y="34293"/>
                    <a:pt x="11950" y="33797"/>
                  </a:cubicBezTo>
                  <a:cubicBezTo>
                    <a:pt x="11477" y="33255"/>
                    <a:pt x="10946" y="32747"/>
                    <a:pt x="10517" y="32161"/>
                  </a:cubicBezTo>
                  <a:lnTo>
                    <a:pt x="9829" y="31314"/>
                  </a:lnTo>
                  <a:lnTo>
                    <a:pt x="9197" y="30434"/>
                  </a:lnTo>
                  <a:cubicBezTo>
                    <a:pt x="8768" y="29847"/>
                    <a:pt x="8385" y="29227"/>
                    <a:pt x="7990" y="28606"/>
                  </a:cubicBezTo>
                  <a:cubicBezTo>
                    <a:pt x="7606" y="27986"/>
                    <a:pt x="7234" y="27354"/>
                    <a:pt x="6861" y="26722"/>
                  </a:cubicBezTo>
                  <a:lnTo>
                    <a:pt x="5767" y="24815"/>
                  </a:lnTo>
                  <a:lnTo>
                    <a:pt x="3566" y="21012"/>
                  </a:lnTo>
                  <a:cubicBezTo>
                    <a:pt x="3205" y="20369"/>
                    <a:pt x="2833" y="19737"/>
                    <a:pt x="2528" y="19082"/>
                  </a:cubicBezTo>
                  <a:cubicBezTo>
                    <a:pt x="2223" y="18439"/>
                    <a:pt x="1941" y="17751"/>
                    <a:pt x="1704" y="17074"/>
                  </a:cubicBezTo>
                  <a:cubicBezTo>
                    <a:pt x="1219" y="15697"/>
                    <a:pt x="847" y="14287"/>
                    <a:pt x="610" y="12853"/>
                  </a:cubicBezTo>
                  <a:cubicBezTo>
                    <a:pt x="350" y="11409"/>
                    <a:pt x="271" y="9953"/>
                    <a:pt x="350" y="8498"/>
                  </a:cubicBezTo>
                  <a:cubicBezTo>
                    <a:pt x="407" y="7042"/>
                    <a:pt x="858" y="5643"/>
                    <a:pt x="1095" y="4187"/>
                  </a:cubicBezTo>
                  <a:cubicBezTo>
                    <a:pt x="1343" y="2799"/>
                    <a:pt x="1535" y="1400"/>
                    <a:pt x="168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"/>
            <p:cNvSpPr/>
            <p:nvPr/>
          </p:nvSpPr>
          <p:spPr>
            <a:xfrm>
              <a:off x="8633534" y="-174348"/>
              <a:ext cx="567756" cy="1263319"/>
            </a:xfrm>
            <a:custGeom>
              <a:rect b="b" l="l" r="r" t="t"/>
              <a:pathLst>
                <a:path extrusionOk="0" h="36810" w="16543">
                  <a:moveTo>
                    <a:pt x="1456" y="1"/>
                  </a:moveTo>
                  <a:cubicBezTo>
                    <a:pt x="1230" y="2235"/>
                    <a:pt x="858" y="4458"/>
                    <a:pt x="350" y="6647"/>
                  </a:cubicBezTo>
                  <a:cubicBezTo>
                    <a:pt x="147" y="7538"/>
                    <a:pt x="34" y="8452"/>
                    <a:pt x="34" y="9378"/>
                  </a:cubicBezTo>
                  <a:cubicBezTo>
                    <a:pt x="0" y="12864"/>
                    <a:pt x="1129" y="17141"/>
                    <a:pt x="2844" y="20052"/>
                  </a:cubicBezTo>
                  <a:cubicBezTo>
                    <a:pt x="3995" y="22016"/>
                    <a:pt x="4480" y="22874"/>
                    <a:pt x="4943" y="23720"/>
                  </a:cubicBezTo>
                  <a:cubicBezTo>
                    <a:pt x="5439" y="24611"/>
                    <a:pt x="5902" y="25446"/>
                    <a:pt x="7132" y="27534"/>
                  </a:cubicBezTo>
                  <a:cubicBezTo>
                    <a:pt x="9806" y="32025"/>
                    <a:pt x="12560" y="34914"/>
                    <a:pt x="15550" y="36358"/>
                  </a:cubicBezTo>
                  <a:cubicBezTo>
                    <a:pt x="15888" y="36516"/>
                    <a:pt x="16216" y="36674"/>
                    <a:pt x="16543" y="36809"/>
                  </a:cubicBezTo>
                  <a:lnTo>
                    <a:pt x="16543" y="30637"/>
                  </a:lnTo>
                  <a:cubicBezTo>
                    <a:pt x="16475" y="30614"/>
                    <a:pt x="16396" y="30581"/>
                    <a:pt x="16329" y="30547"/>
                  </a:cubicBezTo>
                  <a:cubicBezTo>
                    <a:pt x="14738" y="29825"/>
                    <a:pt x="13948" y="28583"/>
                    <a:pt x="13485" y="26902"/>
                  </a:cubicBezTo>
                  <a:cubicBezTo>
                    <a:pt x="13225" y="26011"/>
                    <a:pt x="12887" y="25130"/>
                    <a:pt x="12469" y="24295"/>
                  </a:cubicBezTo>
                  <a:cubicBezTo>
                    <a:pt x="12097" y="23517"/>
                    <a:pt x="11454" y="22704"/>
                    <a:pt x="11239" y="21881"/>
                  </a:cubicBezTo>
                  <a:cubicBezTo>
                    <a:pt x="11014" y="21034"/>
                    <a:pt x="10980" y="20323"/>
                    <a:pt x="10528" y="19511"/>
                  </a:cubicBezTo>
                  <a:cubicBezTo>
                    <a:pt x="10100" y="18721"/>
                    <a:pt x="9547" y="18010"/>
                    <a:pt x="9095" y="17231"/>
                  </a:cubicBezTo>
                  <a:cubicBezTo>
                    <a:pt x="8644" y="16430"/>
                    <a:pt x="8351" y="15516"/>
                    <a:pt x="8001" y="14659"/>
                  </a:cubicBezTo>
                  <a:cubicBezTo>
                    <a:pt x="7380" y="13158"/>
                    <a:pt x="7606" y="11488"/>
                    <a:pt x="6997" y="10010"/>
                  </a:cubicBezTo>
                  <a:cubicBezTo>
                    <a:pt x="6613" y="9050"/>
                    <a:pt x="5846" y="8340"/>
                    <a:pt x="5609" y="7324"/>
                  </a:cubicBezTo>
                  <a:cubicBezTo>
                    <a:pt x="5259" y="5891"/>
                    <a:pt x="5417" y="4537"/>
                    <a:pt x="5597" y="3115"/>
                  </a:cubicBezTo>
                  <a:cubicBezTo>
                    <a:pt x="5699" y="2235"/>
                    <a:pt x="5902" y="1366"/>
                    <a:pt x="5857" y="474"/>
                  </a:cubicBezTo>
                  <a:cubicBezTo>
                    <a:pt x="5857" y="305"/>
                    <a:pt x="5834" y="147"/>
                    <a:pt x="5823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"/>
            <p:cNvSpPr/>
            <p:nvPr/>
          </p:nvSpPr>
          <p:spPr>
            <a:xfrm>
              <a:off x="7284278" y="-112778"/>
              <a:ext cx="112707" cy="236671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"/>
            <p:cNvSpPr/>
            <p:nvPr/>
          </p:nvSpPr>
          <p:spPr>
            <a:xfrm>
              <a:off x="7539859" y="-112778"/>
              <a:ext cx="91428" cy="173556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"/>
            <p:cNvSpPr/>
            <p:nvPr/>
          </p:nvSpPr>
          <p:spPr>
            <a:xfrm>
              <a:off x="3371249" y="-112778"/>
              <a:ext cx="1311745" cy="1259784"/>
            </a:xfrm>
            <a:custGeom>
              <a:rect b="b" l="l" r="r" t="t"/>
              <a:pathLst>
                <a:path extrusionOk="0" h="36707" w="38221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"/>
            <p:cNvSpPr/>
            <p:nvPr/>
          </p:nvSpPr>
          <p:spPr>
            <a:xfrm>
              <a:off x="3931042" y="-98603"/>
              <a:ext cx="40875" cy="29412"/>
            </a:xfrm>
            <a:custGeom>
              <a:rect b="b" l="l" r="r" t="t"/>
              <a:pathLst>
                <a:path extrusionOk="0" h="857" w="1191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"/>
            <p:cNvSpPr/>
            <p:nvPr/>
          </p:nvSpPr>
          <p:spPr>
            <a:xfrm>
              <a:off x="3780206" y="33391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"/>
            <p:cNvSpPr/>
            <p:nvPr/>
          </p:nvSpPr>
          <p:spPr>
            <a:xfrm>
              <a:off x="3845276" y="-40431"/>
              <a:ext cx="40292" cy="29618"/>
            </a:xfrm>
            <a:custGeom>
              <a:rect b="b" l="l" r="r" t="t"/>
              <a:pathLst>
                <a:path extrusionOk="0" h="863" w="1174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"/>
            <p:cNvSpPr/>
            <p:nvPr/>
          </p:nvSpPr>
          <p:spPr>
            <a:xfrm>
              <a:off x="4053153" y="314781"/>
              <a:ext cx="41184" cy="36722"/>
            </a:xfrm>
            <a:custGeom>
              <a:rect b="b" l="l" r="r" t="t"/>
              <a:pathLst>
                <a:path extrusionOk="0" h="1070" w="120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"/>
            <p:cNvSpPr/>
            <p:nvPr/>
          </p:nvSpPr>
          <p:spPr>
            <a:xfrm>
              <a:off x="3938421" y="56816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"/>
            <p:cNvSpPr/>
            <p:nvPr/>
          </p:nvSpPr>
          <p:spPr>
            <a:xfrm>
              <a:off x="3921398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"/>
            <p:cNvSpPr/>
            <p:nvPr/>
          </p:nvSpPr>
          <p:spPr>
            <a:xfrm>
              <a:off x="4292775" y="247102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"/>
            <p:cNvSpPr/>
            <p:nvPr/>
          </p:nvSpPr>
          <p:spPr>
            <a:xfrm>
              <a:off x="3700034" y="-72829"/>
              <a:ext cx="40395" cy="38164"/>
            </a:xfrm>
            <a:custGeom>
              <a:rect b="b" l="l" r="r" t="t"/>
              <a:pathLst>
                <a:path extrusionOk="0" h="1112" w="1177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"/>
            <p:cNvSpPr/>
            <p:nvPr/>
          </p:nvSpPr>
          <p:spPr>
            <a:xfrm>
              <a:off x="4053942" y="45683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"/>
            <p:cNvSpPr/>
            <p:nvPr/>
          </p:nvSpPr>
          <p:spPr>
            <a:xfrm>
              <a:off x="3783329" y="105189"/>
              <a:ext cx="51137" cy="28863"/>
            </a:xfrm>
            <a:custGeom>
              <a:rect b="b" l="l" r="r" t="t"/>
              <a:pathLst>
                <a:path extrusionOk="0" h="841" w="149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"/>
            <p:cNvSpPr/>
            <p:nvPr/>
          </p:nvSpPr>
          <p:spPr>
            <a:xfrm>
              <a:off x="3868031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"/>
            <p:cNvSpPr/>
            <p:nvPr/>
          </p:nvSpPr>
          <p:spPr>
            <a:xfrm>
              <a:off x="4092758" y="422889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"/>
            <p:cNvSpPr/>
            <p:nvPr/>
          </p:nvSpPr>
          <p:spPr>
            <a:xfrm>
              <a:off x="4215418" y="150182"/>
              <a:ext cx="39571" cy="37031"/>
            </a:xfrm>
            <a:custGeom>
              <a:rect b="b" l="l" r="r" t="t"/>
              <a:pathLst>
                <a:path extrusionOk="0" h="1079" w="1153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"/>
            <p:cNvSpPr/>
            <p:nvPr/>
          </p:nvSpPr>
          <p:spPr>
            <a:xfrm>
              <a:off x="3790605" y="-24918"/>
              <a:ext cx="38713" cy="32810"/>
            </a:xfrm>
            <a:custGeom>
              <a:rect b="b" l="l" r="r" t="t"/>
              <a:pathLst>
                <a:path extrusionOk="0" h="956" w="1128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"/>
            <p:cNvSpPr/>
            <p:nvPr/>
          </p:nvSpPr>
          <p:spPr>
            <a:xfrm>
              <a:off x="3777460" y="72070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3"/>
            <p:cNvSpPr/>
            <p:nvPr/>
          </p:nvSpPr>
          <p:spPr>
            <a:xfrm>
              <a:off x="3851454" y="29136"/>
              <a:ext cx="42420" cy="36688"/>
            </a:xfrm>
            <a:custGeom>
              <a:rect b="b" l="l" r="r" t="t"/>
              <a:pathLst>
                <a:path extrusionOk="0" h="1069" w="1236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3"/>
            <p:cNvSpPr/>
            <p:nvPr/>
          </p:nvSpPr>
          <p:spPr>
            <a:xfrm>
              <a:off x="4096087" y="685780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3"/>
            <p:cNvSpPr/>
            <p:nvPr/>
          </p:nvSpPr>
          <p:spPr>
            <a:xfrm>
              <a:off x="4079785" y="19054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3"/>
            <p:cNvSpPr/>
            <p:nvPr/>
          </p:nvSpPr>
          <p:spPr>
            <a:xfrm>
              <a:off x="4286563" y="502168"/>
              <a:ext cx="40909" cy="29481"/>
            </a:xfrm>
            <a:custGeom>
              <a:rect b="b" l="l" r="r" t="t"/>
              <a:pathLst>
                <a:path extrusionOk="0" h="859" w="1192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3"/>
            <p:cNvSpPr/>
            <p:nvPr/>
          </p:nvSpPr>
          <p:spPr>
            <a:xfrm>
              <a:off x="4063380" y="289384"/>
              <a:ext cx="38953" cy="32879"/>
            </a:xfrm>
            <a:custGeom>
              <a:rect b="b" l="l" r="r" t="t"/>
              <a:pathLst>
                <a:path extrusionOk="0" h="958" w="1135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3"/>
            <p:cNvSpPr/>
            <p:nvPr/>
          </p:nvSpPr>
          <p:spPr>
            <a:xfrm>
              <a:off x="3776705" y="-75163"/>
              <a:ext cx="39090" cy="32570"/>
            </a:xfrm>
            <a:custGeom>
              <a:rect b="b" l="l" r="r" t="t"/>
              <a:pathLst>
                <a:path extrusionOk="0" h="949" w="1139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3"/>
            <p:cNvSpPr/>
            <p:nvPr/>
          </p:nvSpPr>
          <p:spPr>
            <a:xfrm>
              <a:off x="3728691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3"/>
            <p:cNvSpPr/>
            <p:nvPr/>
          </p:nvSpPr>
          <p:spPr>
            <a:xfrm>
              <a:off x="4136688" y="75262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3"/>
            <p:cNvSpPr/>
            <p:nvPr/>
          </p:nvSpPr>
          <p:spPr>
            <a:xfrm>
              <a:off x="3931866" y="782700"/>
              <a:ext cx="39571" cy="38095"/>
            </a:xfrm>
            <a:custGeom>
              <a:rect b="b" l="l" r="r" t="t"/>
              <a:pathLst>
                <a:path extrusionOk="0" h="1110" w="1153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3"/>
            <p:cNvSpPr/>
            <p:nvPr/>
          </p:nvSpPr>
          <p:spPr>
            <a:xfrm>
              <a:off x="4306709" y="35321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"/>
            <p:cNvSpPr/>
            <p:nvPr/>
          </p:nvSpPr>
          <p:spPr>
            <a:xfrm>
              <a:off x="3940480" y="-1821"/>
              <a:ext cx="40463" cy="38267"/>
            </a:xfrm>
            <a:custGeom>
              <a:rect b="b" l="l" r="r" t="t"/>
              <a:pathLst>
                <a:path extrusionOk="0" h="1115" w="1179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"/>
            <p:cNvSpPr/>
            <p:nvPr/>
          </p:nvSpPr>
          <p:spPr>
            <a:xfrm>
              <a:off x="3916113" y="388226"/>
              <a:ext cx="50691" cy="28451"/>
            </a:xfrm>
            <a:custGeom>
              <a:rect b="b" l="l" r="r" t="t"/>
              <a:pathLst>
                <a:path extrusionOk="0" h="829" w="1477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"/>
            <p:cNvSpPr/>
            <p:nvPr/>
          </p:nvSpPr>
          <p:spPr>
            <a:xfrm>
              <a:off x="4167747" y="110611"/>
              <a:ext cx="50519" cy="34629"/>
            </a:xfrm>
            <a:custGeom>
              <a:rect b="b" l="l" r="r" t="t"/>
              <a:pathLst>
                <a:path extrusionOk="0" h="1009" w="1472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"/>
            <p:cNvSpPr/>
            <p:nvPr/>
          </p:nvSpPr>
          <p:spPr>
            <a:xfrm>
              <a:off x="3924041" y="87274"/>
              <a:ext cx="39983" cy="30133"/>
            </a:xfrm>
            <a:custGeom>
              <a:rect b="b" l="l" r="r" t="t"/>
              <a:pathLst>
                <a:path extrusionOk="0" h="878" w="1165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"/>
            <p:cNvSpPr/>
            <p:nvPr/>
          </p:nvSpPr>
          <p:spPr>
            <a:xfrm>
              <a:off x="4087301" y="-3408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"/>
            <p:cNvSpPr/>
            <p:nvPr/>
          </p:nvSpPr>
          <p:spPr>
            <a:xfrm>
              <a:off x="4062522" y="392653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"/>
            <p:cNvSpPr/>
            <p:nvPr/>
          </p:nvSpPr>
          <p:spPr>
            <a:xfrm>
              <a:off x="3872973" y="450963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"/>
            <p:cNvSpPr/>
            <p:nvPr/>
          </p:nvSpPr>
          <p:spPr>
            <a:xfrm>
              <a:off x="3777357" y="18930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"/>
            <p:cNvSpPr/>
            <p:nvPr/>
          </p:nvSpPr>
          <p:spPr>
            <a:xfrm>
              <a:off x="4134388" y="202246"/>
              <a:ext cx="38816" cy="32982"/>
            </a:xfrm>
            <a:custGeom>
              <a:rect b="b" l="l" r="r" t="t"/>
              <a:pathLst>
                <a:path extrusionOk="0" h="961" w="1131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"/>
            <p:cNvSpPr/>
            <p:nvPr/>
          </p:nvSpPr>
          <p:spPr>
            <a:xfrm>
              <a:off x="4251110" y="642812"/>
              <a:ext cx="39125" cy="32604"/>
            </a:xfrm>
            <a:custGeom>
              <a:rect b="b" l="l" r="r" t="t"/>
              <a:pathLst>
                <a:path extrusionOk="0" h="950" w="114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"/>
            <p:cNvSpPr/>
            <p:nvPr/>
          </p:nvSpPr>
          <p:spPr>
            <a:xfrm>
              <a:off x="4031943" y="4749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"/>
            <p:cNvSpPr/>
            <p:nvPr/>
          </p:nvSpPr>
          <p:spPr>
            <a:xfrm>
              <a:off x="4283131" y="72102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"/>
            <p:cNvSpPr/>
            <p:nvPr/>
          </p:nvSpPr>
          <p:spPr>
            <a:xfrm>
              <a:off x="3871051" y="526295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"/>
            <p:cNvSpPr/>
            <p:nvPr/>
          </p:nvSpPr>
          <p:spPr>
            <a:xfrm>
              <a:off x="4149626" y="340967"/>
              <a:ext cx="42934" cy="28829"/>
            </a:xfrm>
            <a:custGeom>
              <a:rect b="b" l="l" r="r" t="t"/>
              <a:pathLst>
                <a:path extrusionOk="0" h="840" w="1251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"/>
            <p:cNvSpPr/>
            <p:nvPr/>
          </p:nvSpPr>
          <p:spPr>
            <a:xfrm>
              <a:off x="4271256" y="309255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"/>
            <p:cNvSpPr/>
            <p:nvPr/>
          </p:nvSpPr>
          <p:spPr>
            <a:xfrm>
              <a:off x="3809618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"/>
            <p:cNvSpPr/>
            <p:nvPr/>
          </p:nvSpPr>
          <p:spPr>
            <a:xfrm>
              <a:off x="4214251" y="194627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"/>
            <p:cNvSpPr/>
            <p:nvPr/>
          </p:nvSpPr>
          <p:spPr>
            <a:xfrm>
              <a:off x="3857563" y="212061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"/>
            <p:cNvSpPr/>
            <p:nvPr/>
          </p:nvSpPr>
          <p:spPr>
            <a:xfrm>
              <a:off x="3970716" y="645660"/>
              <a:ext cx="40189" cy="30064"/>
            </a:xfrm>
            <a:custGeom>
              <a:rect b="b" l="l" r="r" t="t"/>
              <a:pathLst>
                <a:path extrusionOk="0" h="876" w="1171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"/>
            <p:cNvSpPr/>
            <p:nvPr/>
          </p:nvSpPr>
          <p:spPr>
            <a:xfrm>
              <a:off x="4117159" y="40633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"/>
            <p:cNvSpPr/>
            <p:nvPr/>
          </p:nvSpPr>
          <p:spPr>
            <a:xfrm>
              <a:off x="3842016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"/>
            <p:cNvSpPr/>
            <p:nvPr/>
          </p:nvSpPr>
          <p:spPr>
            <a:xfrm>
              <a:off x="3973839" y="23404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"/>
            <p:cNvSpPr/>
            <p:nvPr/>
          </p:nvSpPr>
          <p:spPr>
            <a:xfrm>
              <a:off x="4095435" y="591709"/>
              <a:ext cx="40532" cy="29515"/>
            </a:xfrm>
            <a:custGeom>
              <a:rect b="b" l="l" r="r" t="t"/>
              <a:pathLst>
                <a:path extrusionOk="0" h="860" w="1181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"/>
            <p:cNvSpPr/>
            <p:nvPr/>
          </p:nvSpPr>
          <p:spPr>
            <a:xfrm>
              <a:off x="4132432" y="513391"/>
              <a:ext cx="38988" cy="32913"/>
            </a:xfrm>
            <a:custGeom>
              <a:rect b="b" l="l" r="r" t="t"/>
              <a:pathLst>
                <a:path extrusionOk="0" h="959" w="1136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3"/>
            <p:cNvSpPr/>
            <p:nvPr/>
          </p:nvSpPr>
          <p:spPr>
            <a:xfrm>
              <a:off x="4050133" y="523653"/>
              <a:ext cx="39331" cy="32467"/>
            </a:xfrm>
            <a:custGeom>
              <a:rect b="b" l="l" r="r" t="t"/>
              <a:pathLst>
                <a:path extrusionOk="0" h="946" w="1146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3"/>
            <p:cNvSpPr/>
            <p:nvPr/>
          </p:nvSpPr>
          <p:spPr>
            <a:xfrm>
              <a:off x="3706624" y="289384"/>
              <a:ext cx="42797" cy="36688"/>
            </a:xfrm>
            <a:custGeom>
              <a:rect b="b" l="l" r="r" t="t"/>
              <a:pathLst>
                <a:path extrusionOk="0" h="1069" w="1247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"/>
            <p:cNvSpPr/>
            <p:nvPr/>
          </p:nvSpPr>
          <p:spPr>
            <a:xfrm>
              <a:off x="3948889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"/>
            <p:cNvSpPr/>
            <p:nvPr/>
          </p:nvSpPr>
          <p:spPr>
            <a:xfrm>
              <a:off x="4040248" y="73468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"/>
            <p:cNvSpPr/>
            <p:nvPr/>
          </p:nvSpPr>
          <p:spPr>
            <a:xfrm>
              <a:off x="3987224" y="362726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"/>
            <p:cNvSpPr/>
            <p:nvPr/>
          </p:nvSpPr>
          <p:spPr>
            <a:xfrm>
              <a:off x="4142179" y="548981"/>
              <a:ext cx="39914" cy="38027"/>
            </a:xfrm>
            <a:custGeom>
              <a:rect b="b" l="l" r="r" t="t"/>
              <a:pathLst>
                <a:path extrusionOk="0" h="1108" w="1163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"/>
            <p:cNvSpPr/>
            <p:nvPr/>
          </p:nvSpPr>
          <p:spPr>
            <a:xfrm>
              <a:off x="3889789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"/>
            <p:cNvSpPr/>
            <p:nvPr/>
          </p:nvSpPr>
          <p:spPr>
            <a:xfrm>
              <a:off x="4134972" y="364648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"/>
            <p:cNvSpPr/>
            <p:nvPr/>
          </p:nvSpPr>
          <p:spPr>
            <a:xfrm>
              <a:off x="4144204" y="624725"/>
              <a:ext cx="51960" cy="34389"/>
            </a:xfrm>
            <a:custGeom>
              <a:rect b="b" l="l" r="r" t="t"/>
              <a:pathLst>
                <a:path extrusionOk="0" h="1002" w="1514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"/>
            <p:cNvSpPr/>
            <p:nvPr/>
          </p:nvSpPr>
          <p:spPr>
            <a:xfrm>
              <a:off x="4301801" y="527702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"/>
            <p:cNvSpPr/>
            <p:nvPr/>
          </p:nvSpPr>
          <p:spPr>
            <a:xfrm>
              <a:off x="3956851" y="-42662"/>
              <a:ext cx="40086" cy="29550"/>
            </a:xfrm>
            <a:custGeom>
              <a:rect b="b" l="l" r="r" t="t"/>
              <a:pathLst>
                <a:path extrusionOk="0" h="861" w="1168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"/>
            <p:cNvSpPr/>
            <p:nvPr/>
          </p:nvSpPr>
          <p:spPr>
            <a:xfrm>
              <a:off x="3926821" y="229976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"/>
            <p:cNvSpPr/>
            <p:nvPr/>
          </p:nvSpPr>
          <p:spPr>
            <a:xfrm>
              <a:off x="4198464" y="737089"/>
              <a:ext cx="42797" cy="36654"/>
            </a:xfrm>
            <a:custGeom>
              <a:rect b="b" l="l" r="r" t="t"/>
              <a:pathLst>
                <a:path extrusionOk="0" h="1068" w="1247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"/>
            <p:cNvSpPr/>
            <p:nvPr/>
          </p:nvSpPr>
          <p:spPr>
            <a:xfrm>
              <a:off x="4210956" y="360358"/>
              <a:ext cx="40017" cy="38027"/>
            </a:xfrm>
            <a:custGeom>
              <a:rect b="b" l="l" r="r" t="t"/>
              <a:pathLst>
                <a:path extrusionOk="0" h="1108" w="1166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"/>
            <p:cNvSpPr/>
            <p:nvPr/>
          </p:nvSpPr>
          <p:spPr>
            <a:xfrm>
              <a:off x="3744650" y="-43074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"/>
            <p:cNvSpPr/>
            <p:nvPr/>
          </p:nvSpPr>
          <p:spPr>
            <a:xfrm>
              <a:off x="3992475" y="310388"/>
              <a:ext cx="43380" cy="28932"/>
            </a:xfrm>
            <a:custGeom>
              <a:rect b="b" l="l" r="r" t="t"/>
              <a:pathLst>
                <a:path extrusionOk="0" h="843" w="1264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"/>
            <p:cNvSpPr/>
            <p:nvPr/>
          </p:nvSpPr>
          <p:spPr>
            <a:xfrm>
              <a:off x="4072852" y="84528"/>
              <a:ext cx="40806" cy="38404"/>
            </a:xfrm>
            <a:custGeom>
              <a:rect b="b" l="l" r="r" t="t"/>
              <a:pathLst>
                <a:path extrusionOk="0" h="1119" w="1189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"/>
            <p:cNvSpPr/>
            <p:nvPr/>
          </p:nvSpPr>
          <p:spPr>
            <a:xfrm>
              <a:off x="3755770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"/>
            <p:cNvSpPr/>
            <p:nvPr/>
          </p:nvSpPr>
          <p:spPr>
            <a:xfrm>
              <a:off x="3891608" y="-9749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"/>
            <p:cNvSpPr/>
            <p:nvPr/>
          </p:nvSpPr>
          <p:spPr>
            <a:xfrm>
              <a:off x="3904959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"/>
            <p:cNvSpPr/>
            <p:nvPr/>
          </p:nvSpPr>
          <p:spPr>
            <a:xfrm>
              <a:off x="3901630" y="-41392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"/>
            <p:cNvSpPr/>
            <p:nvPr/>
          </p:nvSpPr>
          <p:spPr>
            <a:xfrm>
              <a:off x="4005997" y="39587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"/>
            <p:cNvSpPr/>
            <p:nvPr/>
          </p:nvSpPr>
          <p:spPr>
            <a:xfrm>
              <a:off x="3894045" y="271298"/>
              <a:ext cx="38576" cy="32913"/>
            </a:xfrm>
            <a:custGeom>
              <a:rect b="b" l="l" r="r" t="t"/>
              <a:pathLst>
                <a:path extrusionOk="0" h="959" w="1124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"/>
            <p:cNvSpPr/>
            <p:nvPr/>
          </p:nvSpPr>
          <p:spPr>
            <a:xfrm>
              <a:off x="3933925" y="425085"/>
              <a:ext cx="38816" cy="32604"/>
            </a:xfrm>
            <a:custGeom>
              <a:rect b="b" l="l" r="r" t="t"/>
              <a:pathLst>
                <a:path extrusionOk="0" h="950" w="1131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"/>
            <p:cNvSpPr/>
            <p:nvPr/>
          </p:nvSpPr>
          <p:spPr>
            <a:xfrm>
              <a:off x="3687851" y="60710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"/>
            <p:cNvSpPr/>
            <p:nvPr/>
          </p:nvSpPr>
          <p:spPr>
            <a:xfrm>
              <a:off x="3990107" y="-1091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"/>
            <p:cNvSpPr/>
            <p:nvPr/>
          </p:nvSpPr>
          <p:spPr>
            <a:xfrm>
              <a:off x="3920643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"/>
            <p:cNvSpPr/>
            <p:nvPr/>
          </p:nvSpPr>
          <p:spPr>
            <a:xfrm>
              <a:off x="4018009" y="-52443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3"/>
            <p:cNvSpPr/>
            <p:nvPr/>
          </p:nvSpPr>
          <p:spPr>
            <a:xfrm>
              <a:off x="3694886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3"/>
            <p:cNvSpPr/>
            <p:nvPr/>
          </p:nvSpPr>
          <p:spPr>
            <a:xfrm>
              <a:off x="3843904" y="101688"/>
              <a:ext cx="40463" cy="29550"/>
            </a:xfrm>
            <a:custGeom>
              <a:rect b="b" l="l" r="r" t="t"/>
              <a:pathLst>
                <a:path extrusionOk="0" h="861" w="1179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"/>
            <p:cNvSpPr/>
            <p:nvPr/>
          </p:nvSpPr>
          <p:spPr>
            <a:xfrm>
              <a:off x="4255744" y="551280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"/>
            <p:cNvSpPr/>
            <p:nvPr/>
          </p:nvSpPr>
          <p:spPr>
            <a:xfrm>
              <a:off x="3881896" y="294086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"/>
            <p:cNvSpPr/>
            <p:nvPr/>
          </p:nvSpPr>
          <p:spPr>
            <a:xfrm>
              <a:off x="3812638" y="247754"/>
              <a:ext cx="42351" cy="36585"/>
            </a:xfrm>
            <a:custGeom>
              <a:rect b="b" l="l" r="r" t="t"/>
              <a:pathLst>
                <a:path extrusionOk="0" h="1066" w="1234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"/>
            <p:cNvSpPr/>
            <p:nvPr/>
          </p:nvSpPr>
          <p:spPr>
            <a:xfrm>
              <a:off x="4157383" y="47488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"/>
            <p:cNvSpPr/>
            <p:nvPr/>
          </p:nvSpPr>
          <p:spPr>
            <a:xfrm>
              <a:off x="3838207" y="-9715"/>
              <a:ext cx="40875" cy="38267"/>
            </a:xfrm>
            <a:custGeom>
              <a:rect b="b" l="l" r="r" t="t"/>
              <a:pathLst>
                <a:path extrusionOk="0" h="1115" w="1191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3"/>
            <p:cNvSpPr/>
            <p:nvPr/>
          </p:nvSpPr>
          <p:spPr>
            <a:xfrm>
              <a:off x="4178489" y="290929"/>
              <a:ext cx="40189" cy="29927"/>
            </a:xfrm>
            <a:custGeom>
              <a:rect b="b" l="l" r="r" t="t"/>
              <a:pathLst>
                <a:path extrusionOk="0" h="872" w="1171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3"/>
            <p:cNvSpPr/>
            <p:nvPr/>
          </p:nvSpPr>
          <p:spPr>
            <a:xfrm>
              <a:off x="3975384" y="237389"/>
              <a:ext cx="40463" cy="29687"/>
            </a:xfrm>
            <a:custGeom>
              <a:rect b="b" l="l" r="r" t="t"/>
              <a:pathLst>
                <a:path extrusionOk="0" h="865" w="1179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3"/>
            <p:cNvSpPr/>
            <p:nvPr/>
          </p:nvSpPr>
          <p:spPr>
            <a:xfrm>
              <a:off x="3988185" y="281868"/>
              <a:ext cx="412" cy="2334"/>
            </a:xfrm>
            <a:custGeom>
              <a:rect b="b" l="l" r="r" t="t"/>
              <a:pathLst>
                <a:path extrusionOk="0" h="68" w="12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3"/>
            <p:cNvSpPr/>
            <p:nvPr/>
          </p:nvSpPr>
          <p:spPr>
            <a:xfrm>
              <a:off x="4002702" y="66098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3"/>
            <p:cNvSpPr/>
            <p:nvPr/>
          </p:nvSpPr>
          <p:spPr>
            <a:xfrm>
              <a:off x="3720626" y="-1006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3"/>
            <p:cNvSpPr/>
            <p:nvPr/>
          </p:nvSpPr>
          <p:spPr>
            <a:xfrm>
              <a:off x="3977305" y="166930"/>
              <a:ext cx="38576" cy="32810"/>
            </a:xfrm>
            <a:custGeom>
              <a:rect b="b" l="l" r="r" t="t"/>
              <a:pathLst>
                <a:path extrusionOk="0" h="956" w="1124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"/>
            <p:cNvSpPr/>
            <p:nvPr/>
          </p:nvSpPr>
          <p:spPr>
            <a:xfrm>
              <a:off x="3755255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"/>
            <p:cNvSpPr/>
            <p:nvPr/>
          </p:nvSpPr>
          <p:spPr>
            <a:xfrm>
              <a:off x="4126323" y="401508"/>
              <a:ext cx="43140" cy="36963"/>
            </a:xfrm>
            <a:custGeom>
              <a:rect b="b" l="l" r="r" t="t"/>
              <a:pathLst>
                <a:path extrusionOk="0" h="1077" w="1257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"/>
            <p:cNvSpPr/>
            <p:nvPr/>
          </p:nvSpPr>
          <p:spPr>
            <a:xfrm>
              <a:off x="3829970" y="-69088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"/>
            <p:cNvSpPr/>
            <p:nvPr/>
          </p:nvSpPr>
          <p:spPr>
            <a:xfrm>
              <a:off x="4087198" y="122761"/>
              <a:ext cx="41321" cy="37855"/>
            </a:xfrm>
            <a:custGeom>
              <a:rect b="b" l="l" r="r" t="t"/>
              <a:pathLst>
                <a:path extrusionOk="0" h="1103" w="1204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"/>
            <p:cNvSpPr/>
            <p:nvPr/>
          </p:nvSpPr>
          <p:spPr>
            <a:xfrm>
              <a:off x="3958773" y="313854"/>
              <a:ext cx="40875" cy="29481"/>
            </a:xfrm>
            <a:custGeom>
              <a:rect b="b" l="l" r="r" t="t"/>
              <a:pathLst>
                <a:path extrusionOk="0" h="859" w="1191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"/>
            <p:cNvSpPr/>
            <p:nvPr/>
          </p:nvSpPr>
          <p:spPr>
            <a:xfrm>
              <a:off x="4074294" y="219509"/>
              <a:ext cx="42763" cy="28863"/>
            </a:xfrm>
            <a:custGeom>
              <a:rect b="b" l="l" r="r" t="t"/>
              <a:pathLst>
                <a:path extrusionOk="0" h="841" w="1246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"/>
            <p:cNvSpPr/>
            <p:nvPr/>
          </p:nvSpPr>
          <p:spPr>
            <a:xfrm>
              <a:off x="3796096" y="150937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"/>
            <p:cNvSpPr/>
            <p:nvPr/>
          </p:nvSpPr>
          <p:spPr>
            <a:xfrm>
              <a:off x="4018592" y="135390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"/>
            <p:cNvSpPr/>
            <p:nvPr/>
          </p:nvSpPr>
          <p:spPr>
            <a:xfrm>
              <a:off x="3920849" y="491941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"/>
            <p:cNvSpPr/>
            <p:nvPr/>
          </p:nvSpPr>
          <p:spPr>
            <a:xfrm>
              <a:off x="3889858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"/>
            <p:cNvSpPr/>
            <p:nvPr/>
          </p:nvSpPr>
          <p:spPr>
            <a:xfrm>
              <a:off x="3932792" y="736162"/>
              <a:ext cx="39331" cy="32741"/>
            </a:xfrm>
            <a:custGeom>
              <a:rect b="b" l="l" r="r" t="t"/>
              <a:pathLst>
                <a:path extrusionOk="0" h="954" w="1146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"/>
            <p:cNvSpPr/>
            <p:nvPr/>
          </p:nvSpPr>
          <p:spPr>
            <a:xfrm>
              <a:off x="4093410" y="213777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"/>
            <p:cNvSpPr/>
            <p:nvPr/>
          </p:nvSpPr>
          <p:spPr>
            <a:xfrm>
              <a:off x="4038841" y="264125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"/>
            <p:cNvSpPr/>
            <p:nvPr/>
          </p:nvSpPr>
          <p:spPr>
            <a:xfrm>
              <a:off x="3990107" y="73870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"/>
            <p:cNvSpPr/>
            <p:nvPr/>
          </p:nvSpPr>
          <p:spPr>
            <a:xfrm>
              <a:off x="4274757" y="441285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"/>
            <p:cNvSpPr/>
            <p:nvPr/>
          </p:nvSpPr>
          <p:spPr>
            <a:xfrm>
              <a:off x="4058095" y="687565"/>
              <a:ext cx="40292" cy="29721"/>
            </a:xfrm>
            <a:custGeom>
              <a:rect b="b" l="l" r="r" t="t"/>
              <a:pathLst>
                <a:path extrusionOk="0" h="866" w="1174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"/>
            <p:cNvSpPr/>
            <p:nvPr/>
          </p:nvSpPr>
          <p:spPr>
            <a:xfrm>
              <a:off x="3907087" y="6838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"/>
            <p:cNvSpPr/>
            <p:nvPr/>
          </p:nvSpPr>
          <p:spPr>
            <a:xfrm>
              <a:off x="3955855" y="493005"/>
              <a:ext cx="41012" cy="29241"/>
            </a:xfrm>
            <a:custGeom>
              <a:rect b="b" l="l" r="r" t="t"/>
              <a:pathLst>
                <a:path extrusionOk="0" h="852" w="1195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"/>
            <p:cNvSpPr/>
            <p:nvPr/>
          </p:nvSpPr>
          <p:spPr>
            <a:xfrm>
              <a:off x="3778867" y="-69534"/>
              <a:ext cx="40806" cy="29241"/>
            </a:xfrm>
            <a:custGeom>
              <a:rect b="b" l="l" r="r" t="t"/>
              <a:pathLst>
                <a:path extrusionOk="0" h="852" w="1189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"/>
            <p:cNvSpPr/>
            <p:nvPr/>
          </p:nvSpPr>
          <p:spPr>
            <a:xfrm>
              <a:off x="4068185" y="361250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"/>
            <p:cNvSpPr/>
            <p:nvPr/>
          </p:nvSpPr>
          <p:spPr>
            <a:xfrm>
              <a:off x="4233882" y="257947"/>
              <a:ext cx="39640" cy="38027"/>
            </a:xfrm>
            <a:custGeom>
              <a:rect b="b" l="l" r="r" t="t"/>
              <a:pathLst>
                <a:path extrusionOk="0" h="1108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"/>
            <p:cNvSpPr/>
            <p:nvPr/>
          </p:nvSpPr>
          <p:spPr>
            <a:xfrm>
              <a:off x="4052672" y="579766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"/>
            <p:cNvSpPr/>
            <p:nvPr/>
          </p:nvSpPr>
          <p:spPr>
            <a:xfrm>
              <a:off x="4056310" y="644974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"/>
            <p:cNvSpPr/>
            <p:nvPr/>
          </p:nvSpPr>
          <p:spPr>
            <a:xfrm>
              <a:off x="3886289" y="500521"/>
              <a:ext cx="40189" cy="29893"/>
            </a:xfrm>
            <a:custGeom>
              <a:rect b="b" l="l" r="r" t="t"/>
              <a:pathLst>
                <a:path extrusionOk="0" h="871" w="1171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"/>
            <p:cNvSpPr/>
            <p:nvPr/>
          </p:nvSpPr>
          <p:spPr>
            <a:xfrm>
              <a:off x="3797846" y="477664"/>
              <a:ext cx="38953" cy="32844"/>
            </a:xfrm>
            <a:custGeom>
              <a:rect b="b" l="l" r="r" t="t"/>
              <a:pathLst>
                <a:path extrusionOk="0" h="957" w="1135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"/>
            <p:cNvSpPr/>
            <p:nvPr/>
          </p:nvSpPr>
          <p:spPr>
            <a:xfrm>
              <a:off x="3751411" y="410808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"/>
            <p:cNvSpPr/>
            <p:nvPr/>
          </p:nvSpPr>
          <p:spPr>
            <a:xfrm>
              <a:off x="3822625" y="406141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3"/>
            <p:cNvSpPr/>
            <p:nvPr/>
          </p:nvSpPr>
          <p:spPr>
            <a:xfrm>
              <a:off x="4199184" y="585326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3"/>
            <p:cNvSpPr/>
            <p:nvPr/>
          </p:nvSpPr>
          <p:spPr>
            <a:xfrm>
              <a:off x="4028408" y="62980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"/>
            <p:cNvSpPr/>
            <p:nvPr/>
          </p:nvSpPr>
          <p:spPr>
            <a:xfrm>
              <a:off x="3865971" y="384554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"/>
            <p:cNvSpPr/>
            <p:nvPr/>
          </p:nvSpPr>
          <p:spPr>
            <a:xfrm>
              <a:off x="4094851" y="640478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"/>
            <p:cNvSpPr/>
            <p:nvPr/>
          </p:nvSpPr>
          <p:spPr>
            <a:xfrm>
              <a:off x="4003732" y="667385"/>
              <a:ext cx="39605" cy="37031"/>
            </a:xfrm>
            <a:custGeom>
              <a:rect b="b" l="l" r="r" t="t"/>
              <a:pathLst>
                <a:path extrusionOk="0" h="1079" w="1154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"/>
            <p:cNvSpPr/>
            <p:nvPr/>
          </p:nvSpPr>
          <p:spPr>
            <a:xfrm>
              <a:off x="4121003" y="131684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"/>
            <p:cNvSpPr/>
            <p:nvPr/>
          </p:nvSpPr>
          <p:spPr>
            <a:xfrm>
              <a:off x="4035821" y="323670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"/>
            <p:cNvSpPr/>
            <p:nvPr/>
          </p:nvSpPr>
          <p:spPr>
            <a:xfrm>
              <a:off x="3705285" y="-16990"/>
              <a:ext cx="40704" cy="29481"/>
            </a:xfrm>
            <a:custGeom>
              <a:rect b="b" l="l" r="r" t="t"/>
              <a:pathLst>
                <a:path extrusionOk="0" h="859" w="1186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"/>
            <p:cNvSpPr/>
            <p:nvPr/>
          </p:nvSpPr>
          <p:spPr>
            <a:xfrm>
              <a:off x="4089154" y="552035"/>
              <a:ext cx="43346" cy="28383"/>
            </a:xfrm>
            <a:custGeom>
              <a:rect b="b" l="l" r="r" t="t"/>
              <a:pathLst>
                <a:path extrusionOk="0" h="827" w="1263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"/>
            <p:cNvSpPr/>
            <p:nvPr/>
          </p:nvSpPr>
          <p:spPr>
            <a:xfrm>
              <a:off x="4201964" y="520735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"/>
            <p:cNvSpPr/>
            <p:nvPr/>
          </p:nvSpPr>
          <p:spPr>
            <a:xfrm>
              <a:off x="3920403" y="87823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"/>
            <p:cNvSpPr/>
            <p:nvPr/>
          </p:nvSpPr>
          <p:spPr>
            <a:xfrm>
              <a:off x="4098901" y="373880"/>
              <a:ext cx="42934" cy="28863"/>
            </a:xfrm>
            <a:custGeom>
              <a:rect b="b" l="l" r="r" t="t"/>
              <a:pathLst>
                <a:path extrusionOk="0" h="841" w="1251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"/>
            <p:cNvSpPr/>
            <p:nvPr/>
          </p:nvSpPr>
          <p:spPr>
            <a:xfrm>
              <a:off x="4267344" y="767427"/>
              <a:ext cx="50965" cy="28829"/>
            </a:xfrm>
            <a:custGeom>
              <a:rect b="b" l="l" r="r" t="t"/>
              <a:pathLst>
                <a:path extrusionOk="0" h="840" w="1485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"/>
            <p:cNvSpPr/>
            <p:nvPr/>
          </p:nvSpPr>
          <p:spPr>
            <a:xfrm>
              <a:off x="4201312" y="316463"/>
              <a:ext cx="42969" cy="29000"/>
            </a:xfrm>
            <a:custGeom>
              <a:rect b="b" l="l" r="r" t="t"/>
              <a:pathLst>
                <a:path extrusionOk="0" h="845" w="1252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"/>
            <p:cNvSpPr/>
            <p:nvPr/>
          </p:nvSpPr>
          <p:spPr>
            <a:xfrm>
              <a:off x="4178489" y="719688"/>
              <a:ext cx="51480" cy="28966"/>
            </a:xfrm>
            <a:custGeom>
              <a:rect b="b" l="l" r="r" t="t"/>
              <a:pathLst>
                <a:path extrusionOk="0" h="844" w="150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"/>
            <p:cNvSpPr/>
            <p:nvPr/>
          </p:nvSpPr>
          <p:spPr>
            <a:xfrm>
              <a:off x="4189026" y="423026"/>
              <a:ext cx="51686" cy="34698"/>
            </a:xfrm>
            <a:custGeom>
              <a:rect b="b" l="l" r="r" t="t"/>
              <a:pathLst>
                <a:path extrusionOk="0" h="1011" w="1506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"/>
            <p:cNvSpPr/>
            <p:nvPr/>
          </p:nvSpPr>
          <p:spPr>
            <a:xfrm>
              <a:off x="4059468" y="-89097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"/>
            <p:cNvSpPr/>
            <p:nvPr/>
          </p:nvSpPr>
          <p:spPr>
            <a:xfrm>
              <a:off x="4112320" y="732970"/>
              <a:ext cx="39193" cy="32501"/>
            </a:xfrm>
            <a:custGeom>
              <a:rect b="b" l="l" r="r" t="t"/>
              <a:pathLst>
                <a:path extrusionOk="0" h="947" w="1142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"/>
            <p:cNvSpPr/>
            <p:nvPr/>
          </p:nvSpPr>
          <p:spPr>
            <a:xfrm>
              <a:off x="4010047" y="177604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"/>
            <p:cNvSpPr/>
            <p:nvPr/>
          </p:nvSpPr>
          <p:spPr>
            <a:xfrm>
              <a:off x="3933170" y="443824"/>
              <a:ext cx="41562" cy="36757"/>
            </a:xfrm>
            <a:custGeom>
              <a:rect b="b" l="l" r="r" t="t"/>
              <a:pathLst>
                <a:path extrusionOk="0" h="1071" w="1211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"/>
            <p:cNvSpPr/>
            <p:nvPr/>
          </p:nvSpPr>
          <p:spPr>
            <a:xfrm>
              <a:off x="4090973" y="77151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"/>
            <p:cNvSpPr/>
            <p:nvPr/>
          </p:nvSpPr>
          <p:spPr>
            <a:xfrm>
              <a:off x="3818541" y="212507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"/>
            <p:cNvSpPr/>
            <p:nvPr/>
          </p:nvSpPr>
          <p:spPr>
            <a:xfrm>
              <a:off x="3986057" y="784450"/>
              <a:ext cx="40292" cy="29652"/>
            </a:xfrm>
            <a:custGeom>
              <a:rect b="b" l="l" r="r" t="t"/>
              <a:pathLst>
                <a:path extrusionOk="0" h="864" w="1174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"/>
            <p:cNvSpPr/>
            <p:nvPr/>
          </p:nvSpPr>
          <p:spPr>
            <a:xfrm>
              <a:off x="3835598" y="316428"/>
              <a:ext cx="41150" cy="36722"/>
            </a:xfrm>
            <a:custGeom>
              <a:rect b="b" l="l" r="r" t="t"/>
              <a:pathLst>
                <a:path extrusionOk="0" h="1070" w="1199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"/>
            <p:cNvSpPr/>
            <p:nvPr/>
          </p:nvSpPr>
          <p:spPr>
            <a:xfrm>
              <a:off x="3985165" y="558247"/>
              <a:ext cx="39640" cy="38370"/>
            </a:xfrm>
            <a:custGeom>
              <a:rect b="b" l="l" r="r" t="t"/>
              <a:pathLst>
                <a:path extrusionOk="0" h="1118" w="1155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"/>
            <p:cNvSpPr/>
            <p:nvPr/>
          </p:nvSpPr>
          <p:spPr>
            <a:xfrm>
              <a:off x="4034963" y="-13318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"/>
            <p:cNvSpPr/>
            <p:nvPr/>
          </p:nvSpPr>
          <p:spPr>
            <a:xfrm>
              <a:off x="3977203" y="828037"/>
              <a:ext cx="50931" cy="28692"/>
            </a:xfrm>
            <a:custGeom>
              <a:rect b="b" l="l" r="r" t="t"/>
              <a:pathLst>
                <a:path extrusionOk="0" h="836" w="1484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"/>
            <p:cNvSpPr/>
            <p:nvPr/>
          </p:nvSpPr>
          <p:spPr>
            <a:xfrm>
              <a:off x="3977134" y="403567"/>
              <a:ext cx="40498" cy="29412"/>
            </a:xfrm>
            <a:custGeom>
              <a:rect b="b" l="l" r="r" t="t"/>
              <a:pathLst>
                <a:path extrusionOk="0" h="857" w="118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"/>
            <p:cNvSpPr/>
            <p:nvPr/>
          </p:nvSpPr>
          <p:spPr>
            <a:xfrm>
              <a:off x="3922462" y="189204"/>
              <a:ext cx="38953" cy="32810"/>
            </a:xfrm>
            <a:custGeom>
              <a:rect b="b" l="l" r="r" t="t"/>
              <a:pathLst>
                <a:path extrusionOk="0" h="956" w="1135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"/>
            <p:cNvSpPr/>
            <p:nvPr/>
          </p:nvSpPr>
          <p:spPr>
            <a:xfrm>
              <a:off x="3655315" y="61843"/>
              <a:ext cx="38850" cy="33084"/>
            </a:xfrm>
            <a:custGeom>
              <a:rect b="b" l="l" r="r" t="t"/>
              <a:pathLst>
                <a:path extrusionOk="0" h="964" w="1132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"/>
            <p:cNvSpPr/>
            <p:nvPr/>
          </p:nvSpPr>
          <p:spPr>
            <a:xfrm>
              <a:off x="4176773" y="393580"/>
              <a:ext cx="42317" cy="36688"/>
            </a:xfrm>
            <a:custGeom>
              <a:rect b="b" l="l" r="r" t="t"/>
              <a:pathLst>
                <a:path extrusionOk="0" h="1069" w="1233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"/>
            <p:cNvSpPr/>
            <p:nvPr/>
          </p:nvSpPr>
          <p:spPr>
            <a:xfrm>
              <a:off x="4198669" y="623489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3"/>
            <p:cNvSpPr/>
            <p:nvPr/>
          </p:nvSpPr>
          <p:spPr>
            <a:xfrm>
              <a:off x="3950948" y="683652"/>
              <a:ext cx="40429" cy="38267"/>
            </a:xfrm>
            <a:custGeom>
              <a:rect b="b" l="l" r="r" t="t"/>
              <a:pathLst>
                <a:path extrusionOk="0" h="1115" w="1178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3"/>
            <p:cNvSpPr/>
            <p:nvPr/>
          </p:nvSpPr>
          <p:spPr>
            <a:xfrm>
              <a:off x="4188476" y="498873"/>
              <a:ext cx="51411" cy="28863"/>
            </a:xfrm>
            <a:custGeom>
              <a:rect b="b" l="l" r="r" t="t"/>
              <a:pathLst>
                <a:path extrusionOk="0" h="841" w="1498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3"/>
            <p:cNvSpPr/>
            <p:nvPr/>
          </p:nvSpPr>
          <p:spPr>
            <a:xfrm>
              <a:off x="3999202" y="498805"/>
              <a:ext cx="40154" cy="29927"/>
            </a:xfrm>
            <a:custGeom>
              <a:rect b="b" l="l" r="r" t="t"/>
              <a:pathLst>
                <a:path extrusionOk="0" h="872" w="117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3"/>
            <p:cNvSpPr/>
            <p:nvPr/>
          </p:nvSpPr>
          <p:spPr>
            <a:xfrm>
              <a:off x="4036233" y="568886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3"/>
            <p:cNvSpPr/>
            <p:nvPr/>
          </p:nvSpPr>
          <p:spPr>
            <a:xfrm>
              <a:off x="4091385" y="318831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3"/>
            <p:cNvSpPr/>
            <p:nvPr/>
          </p:nvSpPr>
          <p:spPr>
            <a:xfrm>
              <a:off x="4047730" y="19663"/>
              <a:ext cx="41184" cy="36757"/>
            </a:xfrm>
            <a:custGeom>
              <a:rect b="b" l="l" r="r" t="t"/>
              <a:pathLst>
                <a:path extrusionOk="0" h="1071" w="120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3"/>
            <p:cNvSpPr/>
            <p:nvPr/>
          </p:nvSpPr>
          <p:spPr>
            <a:xfrm>
              <a:off x="4235941" y="442040"/>
              <a:ext cx="38747" cy="32810"/>
            </a:xfrm>
            <a:custGeom>
              <a:rect b="b" l="l" r="r" t="t"/>
              <a:pathLst>
                <a:path extrusionOk="0" h="956" w="1129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3"/>
            <p:cNvSpPr/>
            <p:nvPr/>
          </p:nvSpPr>
          <p:spPr>
            <a:xfrm>
              <a:off x="4140943" y="690139"/>
              <a:ext cx="39983" cy="38027"/>
            </a:xfrm>
            <a:custGeom>
              <a:rect b="b" l="l" r="r" t="t"/>
              <a:pathLst>
                <a:path extrusionOk="0" h="1108" w="1165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3"/>
            <p:cNvSpPr/>
            <p:nvPr/>
          </p:nvSpPr>
          <p:spPr>
            <a:xfrm>
              <a:off x="4194723" y="562846"/>
              <a:ext cx="42969" cy="28932"/>
            </a:xfrm>
            <a:custGeom>
              <a:rect b="b" l="l" r="r" t="t"/>
              <a:pathLst>
                <a:path extrusionOk="0" h="843" w="1252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3"/>
            <p:cNvSpPr/>
            <p:nvPr/>
          </p:nvSpPr>
          <p:spPr>
            <a:xfrm>
              <a:off x="4249566" y="694497"/>
              <a:ext cx="40429" cy="38404"/>
            </a:xfrm>
            <a:custGeom>
              <a:rect b="b" l="l" r="r" t="t"/>
              <a:pathLst>
                <a:path extrusionOk="0" h="1119" w="1178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3"/>
            <p:cNvSpPr/>
            <p:nvPr/>
          </p:nvSpPr>
          <p:spPr>
            <a:xfrm>
              <a:off x="4082668" y="60573"/>
              <a:ext cx="50622" cy="28726"/>
            </a:xfrm>
            <a:custGeom>
              <a:rect b="b" l="l" r="r" t="t"/>
              <a:pathLst>
                <a:path extrusionOk="0" h="837" w="1475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3"/>
            <p:cNvSpPr/>
            <p:nvPr/>
          </p:nvSpPr>
          <p:spPr>
            <a:xfrm>
              <a:off x="4357640" y="652318"/>
              <a:ext cx="50759" cy="34698"/>
            </a:xfrm>
            <a:custGeom>
              <a:rect b="b" l="l" r="r" t="t"/>
              <a:pathLst>
                <a:path extrusionOk="0" h="1011" w="1479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3"/>
            <p:cNvSpPr/>
            <p:nvPr/>
          </p:nvSpPr>
          <p:spPr>
            <a:xfrm>
              <a:off x="3846031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3"/>
            <p:cNvSpPr/>
            <p:nvPr/>
          </p:nvSpPr>
          <p:spPr>
            <a:xfrm>
              <a:off x="4233950" y="593597"/>
              <a:ext cx="40257" cy="29584"/>
            </a:xfrm>
            <a:custGeom>
              <a:rect b="b" l="l" r="r" t="t"/>
              <a:pathLst>
                <a:path extrusionOk="0" h="862" w="1173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3"/>
            <p:cNvSpPr/>
            <p:nvPr/>
          </p:nvSpPr>
          <p:spPr>
            <a:xfrm>
              <a:off x="4109403" y="456008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3"/>
            <p:cNvSpPr/>
            <p:nvPr/>
          </p:nvSpPr>
          <p:spPr>
            <a:xfrm>
              <a:off x="4141355" y="155708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3"/>
            <p:cNvSpPr/>
            <p:nvPr/>
          </p:nvSpPr>
          <p:spPr>
            <a:xfrm>
              <a:off x="4140428" y="460710"/>
              <a:ext cx="43278" cy="28657"/>
            </a:xfrm>
            <a:custGeom>
              <a:rect b="b" l="l" r="r" t="t"/>
              <a:pathLst>
                <a:path extrusionOk="0" h="835" w="1261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3"/>
            <p:cNvSpPr/>
            <p:nvPr/>
          </p:nvSpPr>
          <p:spPr>
            <a:xfrm>
              <a:off x="4257357" y="635707"/>
              <a:ext cx="43312" cy="28966"/>
            </a:xfrm>
            <a:custGeom>
              <a:rect b="b" l="l" r="r" t="t"/>
              <a:pathLst>
                <a:path extrusionOk="0" h="844" w="1262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3"/>
            <p:cNvSpPr/>
            <p:nvPr/>
          </p:nvSpPr>
          <p:spPr>
            <a:xfrm>
              <a:off x="4293358" y="629530"/>
              <a:ext cx="40806" cy="38198"/>
            </a:xfrm>
            <a:custGeom>
              <a:rect b="b" l="l" r="r" t="t"/>
              <a:pathLst>
                <a:path extrusionOk="0" h="1113" w="1189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3"/>
            <p:cNvSpPr/>
            <p:nvPr/>
          </p:nvSpPr>
          <p:spPr>
            <a:xfrm>
              <a:off x="4307189" y="591400"/>
              <a:ext cx="40738" cy="38130"/>
            </a:xfrm>
            <a:custGeom>
              <a:rect b="b" l="l" r="r" t="t"/>
              <a:pathLst>
                <a:path extrusionOk="0" h="1111" w="1187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3"/>
            <p:cNvSpPr/>
            <p:nvPr/>
          </p:nvSpPr>
          <p:spPr>
            <a:xfrm>
              <a:off x="4206289" y="689761"/>
              <a:ext cx="43312" cy="28829"/>
            </a:xfrm>
            <a:custGeom>
              <a:rect b="b" l="l" r="r" t="t"/>
              <a:pathLst>
                <a:path extrusionOk="0" h="840" w="1262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3"/>
            <p:cNvSpPr/>
            <p:nvPr/>
          </p:nvSpPr>
          <p:spPr>
            <a:xfrm>
              <a:off x="4326203" y="650911"/>
              <a:ext cx="40360" cy="37958"/>
            </a:xfrm>
            <a:custGeom>
              <a:rect b="b" l="l" r="r" t="t"/>
              <a:pathLst>
                <a:path extrusionOk="0" h="1106" w="1176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3"/>
            <p:cNvSpPr/>
            <p:nvPr/>
          </p:nvSpPr>
          <p:spPr>
            <a:xfrm>
              <a:off x="4346280" y="546647"/>
              <a:ext cx="38885" cy="34183"/>
            </a:xfrm>
            <a:custGeom>
              <a:rect b="b" l="l" r="r" t="t"/>
              <a:pathLst>
                <a:path extrusionOk="0" h="996" w="1133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3"/>
            <p:cNvSpPr/>
            <p:nvPr/>
          </p:nvSpPr>
          <p:spPr>
            <a:xfrm>
              <a:off x="3877880" y="106356"/>
              <a:ext cx="53676" cy="29893"/>
            </a:xfrm>
            <a:custGeom>
              <a:rect b="b" l="l" r="r" t="t"/>
              <a:pathLst>
                <a:path extrusionOk="0" h="871" w="1564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3"/>
            <p:cNvSpPr/>
            <p:nvPr/>
          </p:nvSpPr>
          <p:spPr>
            <a:xfrm>
              <a:off x="4232166" y="755518"/>
              <a:ext cx="38885" cy="34320"/>
            </a:xfrm>
            <a:custGeom>
              <a:rect b="b" l="l" r="r" t="t"/>
              <a:pathLst>
                <a:path extrusionOk="0" h="1000" w="1133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3"/>
            <p:cNvSpPr/>
            <p:nvPr/>
          </p:nvSpPr>
          <p:spPr>
            <a:xfrm>
              <a:off x="3389438" y="-109689"/>
              <a:ext cx="1287343" cy="1264109"/>
            </a:xfrm>
            <a:custGeom>
              <a:rect b="b" l="l" r="r" t="t"/>
              <a:pathLst>
                <a:path extrusionOk="0" h="36833" w="3751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3"/>
            <p:cNvSpPr/>
            <p:nvPr/>
          </p:nvSpPr>
          <p:spPr>
            <a:xfrm>
              <a:off x="3427396" y="-109689"/>
              <a:ext cx="1211050" cy="1223302"/>
            </a:xfrm>
            <a:custGeom>
              <a:rect b="b" l="l" r="r" t="t"/>
              <a:pathLst>
                <a:path extrusionOk="0" h="35644" w="35287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3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3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3"/>
            <p:cNvSpPr/>
            <p:nvPr/>
          </p:nvSpPr>
          <p:spPr>
            <a:xfrm>
              <a:off x="7284278" y="-112778"/>
              <a:ext cx="112707" cy="236671"/>
            </a:xfrm>
            <a:custGeom>
              <a:rect b="b" l="l" r="r" t="t"/>
              <a:pathLst>
                <a:path extrusionOk="0" h="6896" w="3284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3"/>
            <p:cNvSpPr/>
            <p:nvPr/>
          </p:nvSpPr>
          <p:spPr>
            <a:xfrm>
              <a:off x="7539859" y="-112778"/>
              <a:ext cx="91428" cy="173556"/>
            </a:xfrm>
            <a:custGeom>
              <a:rect b="b" l="l" r="r" t="t"/>
              <a:pathLst>
                <a:path extrusionOk="0" h="5057" w="2664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49" name="Google Shape;2349;p3"/>
            <p:cNvGrpSpPr/>
            <p:nvPr/>
          </p:nvGrpSpPr>
          <p:grpSpPr>
            <a:xfrm>
              <a:off x="5050253" y="1039860"/>
              <a:ext cx="637872" cy="599708"/>
              <a:chOff x="1071450" y="3263575"/>
              <a:chExt cx="464650" cy="436850"/>
            </a:xfrm>
          </p:grpSpPr>
          <p:sp>
            <p:nvSpPr>
              <p:cNvPr id="2350" name="Google Shape;2350;p3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1" name="Google Shape;2351;p3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2" name="Google Shape;2352;p3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3" name="Google Shape;2353;p3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4" name="Google Shape;2354;p3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5" name="Google Shape;2355;p3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6" name="Google Shape;2356;p3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3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58" name="Google Shape;2358;p3"/>
            <p:cNvGrpSpPr/>
            <p:nvPr/>
          </p:nvGrpSpPr>
          <p:grpSpPr>
            <a:xfrm>
              <a:off x="8402871" y="1367290"/>
              <a:ext cx="637872" cy="599708"/>
              <a:chOff x="1071450" y="3263575"/>
              <a:chExt cx="464650" cy="436850"/>
            </a:xfrm>
          </p:grpSpPr>
          <p:sp>
            <p:nvSpPr>
              <p:cNvPr id="2359" name="Google Shape;2359;p3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3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3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3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3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3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3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3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7" name="Google Shape;2367;p3"/>
            <p:cNvGrpSpPr/>
            <p:nvPr/>
          </p:nvGrpSpPr>
          <p:grpSpPr>
            <a:xfrm>
              <a:off x="5841484" y="3139832"/>
              <a:ext cx="637872" cy="599708"/>
              <a:chOff x="1071450" y="3263575"/>
              <a:chExt cx="464650" cy="436850"/>
            </a:xfrm>
          </p:grpSpPr>
          <p:sp>
            <p:nvSpPr>
              <p:cNvPr id="2368" name="Google Shape;2368;p3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3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3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3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3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3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3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3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76" name="Google Shape;2376;p3"/>
          <p:cNvSpPr/>
          <p:nvPr/>
        </p:nvSpPr>
        <p:spPr>
          <a:xfrm flipH="1" rot="-5660446">
            <a:off x="185480" y="1156096"/>
            <a:ext cx="6668426" cy="3058510"/>
          </a:xfrm>
          <a:custGeom>
            <a:rect b="b" l="l" r="r" t="t"/>
            <a:pathLst>
              <a:path extrusionOk="0" h="66378" w="144723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3"/>
          <p:cNvSpPr/>
          <p:nvPr/>
        </p:nvSpPr>
        <p:spPr>
          <a:xfrm>
            <a:off x="0" y="0"/>
            <a:ext cx="2499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3"/>
          <p:cNvSpPr txBox="1"/>
          <p:nvPr>
            <p:ph type="title"/>
          </p:nvPr>
        </p:nvSpPr>
        <p:spPr>
          <a:xfrm>
            <a:off x="616667" y="1918363"/>
            <a:ext cx="5520000" cy="13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379" name="Google Shape;2379;p3"/>
          <p:cNvSpPr txBox="1"/>
          <p:nvPr>
            <p:ph idx="1" type="subTitle"/>
          </p:nvPr>
        </p:nvSpPr>
        <p:spPr>
          <a:xfrm>
            <a:off x="616675" y="3370375"/>
            <a:ext cx="29007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CUSTOM_7">
    <p:spTree>
      <p:nvGrpSpPr>
        <p:cNvPr id="5118" name="Shape 5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9" name="Google Shape;5119;p21"/>
          <p:cNvSpPr txBox="1"/>
          <p:nvPr>
            <p:ph type="title"/>
          </p:nvPr>
        </p:nvSpPr>
        <p:spPr>
          <a:xfrm>
            <a:off x="857700" y="1778400"/>
            <a:ext cx="7428600" cy="14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120" name="Google Shape;5120;p21"/>
          <p:cNvSpPr/>
          <p:nvPr/>
        </p:nvSpPr>
        <p:spPr>
          <a:xfrm flipH="1" rot="10800000">
            <a:off x="-827687" y="-13080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1" name="Google Shape;5121;p21"/>
          <p:cNvSpPr/>
          <p:nvPr/>
        </p:nvSpPr>
        <p:spPr>
          <a:xfrm flipH="1" rot="-2700000">
            <a:off x="7803300" y="3354751"/>
            <a:ext cx="2942988" cy="247485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2" name="Google Shape;5122;p21"/>
          <p:cNvSpPr txBox="1"/>
          <p:nvPr>
            <p:ph idx="1" type="subTitle"/>
          </p:nvPr>
        </p:nvSpPr>
        <p:spPr>
          <a:xfrm>
            <a:off x="2646000" y="3274625"/>
            <a:ext cx="3852000" cy="8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9">
    <p:spTree>
      <p:nvGrpSpPr>
        <p:cNvPr id="5123" name="Shape 5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Google Shape;5124;p22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25" name="Google Shape;5125;p22"/>
          <p:cNvSpPr txBox="1"/>
          <p:nvPr>
            <p:ph idx="1" type="subTitle"/>
          </p:nvPr>
        </p:nvSpPr>
        <p:spPr>
          <a:xfrm>
            <a:off x="3608850" y="166913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26" name="Google Shape;5126;p22"/>
          <p:cNvSpPr txBox="1"/>
          <p:nvPr>
            <p:ph idx="2" type="subTitle"/>
          </p:nvPr>
        </p:nvSpPr>
        <p:spPr>
          <a:xfrm>
            <a:off x="3608850" y="253026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7" name="Google Shape;5127;p22"/>
          <p:cNvSpPr txBox="1"/>
          <p:nvPr>
            <p:ph idx="3" type="subTitle"/>
          </p:nvPr>
        </p:nvSpPr>
        <p:spPr>
          <a:xfrm>
            <a:off x="6497700" y="166913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28" name="Google Shape;5128;p22"/>
          <p:cNvSpPr txBox="1"/>
          <p:nvPr>
            <p:ph idx="4" type="subTitle"/>
          </p:nvPr>
        </p:nvSpPr>
        <p:spPr>
          <a:xfrm>
            <a:off x="6497700" y="253026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9" name="Google Shape;5129;p22"/>
          <p:cNvSpPr txBox="1"/>
          <p:nvPr>
            <p:ph idx="5" type="subTitle"/>
          </p:nvPr>
        </p:nvSpPr>
        <p:spPr>
          <a:xfrm>
            <a:off x="720000" y="352878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30" name="Google Shape;5130;p22"/>
          <p:cNvSpPr txBox="1"/>
          <p:nvPr>
            <p:ph idx="6" type="subTitle"/>
          </p:nvPr>
        </p:nvSpPr>
        <p:spPr>
          <a:xfrm>
            <a:off x="720000" y="438991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1" name="Google Shape;5131;p22"/>
          <p:cNvSpPr txBox="1"/>
          <p:nvPr>
            <p:ph idx="7" type="subTitle"/>
          </p:nvPr>
        </p:nvSpPr>
        <p:spPr>
          <a:xfrm>
            <a:off x="3608850" y="3528788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32" name="Google Shape;5132;p22"/>
          <p:cNvSpPr txBox="1"/>
          <p:nvPr>
            <p:ph idx="8" type="subTitle"/>
          </p:nvPr>
        </p:nvSpPr>
        <p:spPr>
          <a:xfrm>
            <a:off x="3608850" y="4389911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3" name="Google Shape;5133;p22"/>
          <p:cNvSpPr/>
          <p:nvPr/>
        </p:nvSpPr>
        <p:spPr>
          <a:xfrm flipH="1" rot="10800000">
            <a:off x="-2688275" y="-386375"/>
            <a:ext cx="5334266" cy="3459597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4" name="Google Shape;5134;p22"/>
          <p:cNvSpPr/>
          <p:nvPr/>
        </p:nvSpPr>
        <p:spPr>
          <a:xfrm rot="-10021889">
            <a:off x="6057314" y="2076310"/>
            <a:ext cx="5334268" cy="3459599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numbers">
  <p:cSld name="CUSTOM_10">
    <p:spTree>
      <p:nvGrpSpPr>
        <p:cNvPr id="5135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p23"/>
          <p:cNvSpPr txBox="1"/>
          <p:nvPr>
            <p:ph hasCustomPrompt="1" type="title"/>
          </p:nvPr>
        </p:nvSpPr>
        <p:spPr>
          <a:xfrm>
            <a:off x="3068550" y="745425"/>
            <a:ext cx="3006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37" name="Google Shape;5137;p23"/>
          <p:cNvSpPr txBox="1"/>
          <p:nvPr>
            <p:ph idx="1" type="subTitle"/>
          </p:nvPr>
        </p:nvSpPr>
        <p:spPr>
          <a:xfrm>
            <a:off x="3068550" y="1287225"/>
            <a:ext cx="3006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38" name="Google Shape;5138;p23"/>
          <p:cNvSpPr txBox="1"/>
          <p:nvPr>
            <p:ph hasCustomPrompt="1" idx="2" type="title"/>
          </p:nvPr>
        </p:nvSpPr>
        <p:spPr>
          <a:xfrm>
            <a:off x="720000" y="3444600"/>
            <a:ext cx="3006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39" name="Google Shape;5139;p23"/>
          <p:cNvSpPr txBox="1"/>
          <p:nvPr>
            <p:ph idx="3" type="subTitle"/>
          </p:nvPr>
        </p:nvSpPr>
        <p:spPr>
          <a:xfrm>
            <a:off x="720000" y="3986400"/>
            <a:ext cx="3006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40" name="Google Shape;5140;p23"/>
          <p:cNvSpPr txBox="1"/>
          <p:nvPr>
            <p:ph hasCustomPrompt="1" idx="4" type="title"/>
          </p:nvPr>
        </p:nvSpPr>
        <p:spPr>
          <a:xfrm>
            <a:off x="5458300" y="3444600"/>
            <a:ext cx="3006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41" name="Google Shape;5141;p23"/>
          <p:cNvSpPr txBox="1"/>
          <p:nvPr>
            <p:ph idx="5" type="subTitle"/>
          </p:nvPr>
        </p:nvSpPr>
        <p:spPr>
          <a:xfrm>
            <a:off x="5458300" y="3986400"/>
            <a:ext cx="30069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1">
    <p:spTree>
      <p:nvGrpSpPr>
        <p:cNvPr id="5142" name="Shape 5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3" name="Google Shape;5143;p24"/>
          <p:cNvSpPr txBox="1"/>
          <p:nvPr>
            <p:ph idx="1" type="subTitle"/>
          </p:nvPr>
        </p:nvSpPr>
        <p:spPr>
          <a:xfrm>
            <a:off x="5113650" y="2125350"/>
            <a:ext cx="2768700" cy="8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44" name="Google Shape;5144;p24"/>
          <p:cNvSpPr/>
          <p:nvPr/>
        </p:nvSpPr>
        <p:spPr>
          <a:xfrm flipH="1" rot="9519968">
            <a:off x="-869049" y="2623623"/>
            <a:ext cx="5020758" cy="3256268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5" name="Google Shape;5145;p24"/>
          <p:cNvSpPr/>
          <p:nvPr/>
        </p:nvSpPr>
        <p:spPr>
          <a:xfrm rot="6657792">
            <a:off x="7085212" y="-1645109"/>
            <a:ext cx="3712603" cy="2553750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6" name="Google Shape;5146;p24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2">
    <p:spTree>
      <p:nvGrpSpPr>
        <p:cNvPr id="5147" name="Shape 5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" name="Google Shape;5148;p25"/>
          <p:cNvSpPr/>
          <p:nvPr/>
        </p:nvSpPr>
        <p:spPr>
          <a:xfrm rot="-9825698">
            <a:off x="4949308" y="2430009"/>
            <a:ext cx="5334119" cy="3459502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9" name="Google Shape;5149;p25"/>
          <p:cNvSpPr txBox="1"/>
          <p:nvPr>
            <p:ph idx="1" type="subTitle"/>
          </p:nvPr>
        </p:nvSpPr>
        <p:spPr>
          <a:xfrm>
            <a:off x="1454111" y="2125350"/>
            <a:ext cx="2383800" cy="8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50" name="Google Shape;5150;p25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51" name="Google Shape;5151;p25"/>
          <p:cNvSpPr/>
          <p:nvPr/>
        </p:nvSpPr>
        <p:spPr>
          <a:xfrm rot="-4587606">
            <a:off x="-2193331" y="-1233234"/>
            <a:ext cx="3981195" cy="2738643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3">
    <p:bg>
      <p:bgPr>
        <a:solidFill>
          <a:schemeClr val="dk2"/>
        </a:solidFill>
      </p:bgPr>
    </p:bg>
    <p:spTree>
      <p:nvGrpSpPr>
        <p:cNvPr id="5152" name="Shape 5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3" name="Google Shape;5153;p26"/>
          <p:cNvGrpSpPr/>
          <p:nvPr/>
        </p:nvGrpSpPr>
        <p:grpSpPr>
          <a:xfrm>
            <a:off x="-505367" y="-112778"/>
            <a:ext cx="5369604" cy="5323101"/>
            <a:chOff x="-505367" y="-112778"/>
            <a:chExt cx="5369604" cy="5323101"/>
          </a:xfrm>
        </p:grpSpPr>
        <p:sp>
          <p:nvSpPr>
            <p:cNvPr id="5154" name="Google Shape;5154;p26"/>
            <p:cNvSpPr/>
            <p:nvPr/>
          </p:nvSpPr>
          <p:spPr>
            <a:xfrm>
              <a:off x="487202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9" y="628"/>
                    <a:pt x="7178" y="1694"/>
                  </a:cubicBezTo>
                  <a:cubicBezTo>
                    <a:pt x="6444" y="2066"/>
                    <a:pt x="5745" y="2506"/>
                    <a:pt x="5068" y="2992"/>
                  </a:cubicBezTo>
                  <a:cubicBezTo>
                    <a:pt x="2788" y="4650"/>
                    <a:pt x="1231" y="6862"/>
                    <a:pt x="498" y="9593"/>
                  </a:cubicBezTo>
                  <a:cubicBezTo>
                    <a:pt x="1" y="11455"/>
                    <a:pt x="159" y="13057"/>
                    <a:pt x="554" y="15032"/>
                  </a:cubicBezTo>
                  <a:cubicBezTo>
                    <a:pt x="599" y="15224"/>
                    <a:pt x="655" y="15404"/>
                    <a:pt x="723" y="15585"/>
                  </a:cubicBezTo>
                  <a:cubicBezTo>
                    <a:pt x="1355" y="16770"/>
                    <a:pt x="1964" y="17221"/>
                    <a:pt x="2901" y="17661"/>
                  </a:cubicBezTo>
                  <a:cubicBezTo>
                    <a:pt x="4024" y="18196"/>
                    <a:pt x="5243" y="18425"/>
                    <a:pt x="6477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44" y="3623"/>
                    <a:pt x="20267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26"/>
            <p:cNvSpPr/>
            <p:nvPr/>
          </p:nvSpPr>
          <p:spPr>
            <a:xfrm>
              <a:off x="506181" y="84116"/>
              <a:ext cx="714577" cy="598678"/>
            </a:xfrm>
            <a:custGeom>
              <a:rect b="b" l="l" r="r" t="t"/>
              <a:pathLst>
                <a:path extrusionOk="0" h="17444" w="20821">
                  <a:moveTo>
                    <a:pt x="13258" y="1"/>
                  </a:moveTo>
                  <a:cubicBezTo>
                    <a:pt x="12420" y="1"/>
                    <a:pt x="11566" y="89"/>
                    <a:pt x="10710" y="267"/>
                  </a:cubicBezTo>
                  <a:cubicBezTo>
                    <a:pt x="9356" y="538"/>
                    <a:pt x="8047" y="1000"/>
                    <a:pt x="6828" y="1644"/>
                  </a:cubicBezTo>
                  <a:cubicBezTo>
                    <a:pt x="6117" y="2005"/>
                    <a:pt x="5429" y="2433"/>
                    <a:pt x="4785" y="2907"/>
                  </a:cubicBezTo>
                  <a:cubicBezTo>
                    <a:pt x="2608" y="4453"/>
                    <a:pt x="1039" y="6699"/>
                    <a:pt x="362" y="9283"/>
                  </a:cubicBezTo>
                  <a:cubicBezTo>
                    <a:pt x="80" y="10355"/>
                    <a:pt x="1" y="11483"/>
                    <a:pt x="125" y="12589"/>
                  </a:cubicBezTo>
                  <a:cubicBezTo>
                    <a:pt x="204" y="13492"/>
                    <a:pt x="306" y="14338"/>
                    <a:pt x="859" y="15083"/>
                  </a:cubicBezTo>
                  <a:cubicBezTo>
                    <a:pt x="1411" y="15828"/>
                    <a:pt x="1818" y="16268"/>
                    <a:pt x="2653" y="16663"/>
                  </a:cubicBezTo>
                  <a:cubicBezTo>
                    <a:pt x="3777" y="17188"/>
                    <a:pt x="5097" y="17443"/>
                    <a:pt x="6415" y="17443"/>
                  </a:cubicBezTo>
                  <a:cubicBezTo>
                    <a:pt x="7080" y="17443"/>
                    <a:pt x="7745" y="17378"/>
                    <a:pt x="8385" y="17250"/>
                  </a:cubicBezTo>
                  <a:cubicBezTo>
                    <a:pt x="9119" y="17092"/>
                    <a:pt x="9852" y="16866"/>
                    <a:pt x="10552" y="16572"/>
                  </a:cubicBezTo>
                  <a:cubicBezTo>
                    <a:pt x="14828" y="14801"/>
                    <a:pt x="17932" y="11788"/>
                    <a:pt x="19782" y="7624"/>
                  </a:cubicBezTo>
                  <a:cubicBezTo>
                    <a:pt x="20414" y="6214"/>
                    <a:pt x="20820" y="4589"/>
                    <a:pt x="20177" y="3110"/>
                  </a:cubicBezTo>
                  <a:cubicBezTo>
                    <a:pt x="19568" y="1689"/>
                    <a:pt x="18484" y="1170"/>
                    <a:pt x="17085" y="662"/>
                  </a:cubicBezTo>
                  <a:cubicBezTo>
                    <a:pt x="15892" y="225"/>
                    <a:pt x="14596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6" name="Google Shape;5156;p26"/>
            <p:cNvSpPr/>
            <p:nvPr/>
          </p:nvSpPr>
          <p:spPr>
            <a:xfrm>
              <a:off x="512015" y="138960"/>
              <a:ext cx="766434" cy="673530"/>
            </a:xfrm>
            <a:custGeom>
              <a:rect b="b" l="l" r="r" t="t"/>
              <a:pathLst>
                <a:path extrusionOk="0" h="19625" w="22332">
                  <a:moveTo>
                    <a:pt x="0" y="13553"/>
                  </a:moveTo>
                  <a:cubicBezTo>
                    <a:pt x="14" y="13578"/>
                    <a:pt x="28" y="13604"/>
                    <a:pt x="41" y="13629"/>
                  </a:cubicBezTo>
                  <a:lnTo>
                    <a:pt x="41" y="13629"/>
                  </a:lnTo>
                  <a:cubicBezTo>
                    <a:pt x="28" y="13603"/>
                    <a:pt x="14" y="13578"/>
                    <a:pt x="0" y="13553"/>
                  </a:cubicBezTo>
                  <a:close/>
                  <a:moveTo>
                    <a:pt x="19544" y="0"/>
                  </a:moveTo>
                  <a:lnTo>
                    <a:pt x="19544" y="0"/>
                  </a:lnTo>
                  <a:cubicBezTo>
                    <a:pt x="20921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4" y="16393"/>
                  </a:cubicBezTo>
                  <a:cubicBezTo>
                    <a:pt x="4520" y="16393"/>
                    <a:pt x="3301" y="16164"/>
                    <a:pt x="2178" y="15629"/>
                  </a:cubicBezTo>
                  <a:cubicBezTo>
                    <a:pt x="1251" y="15198"/>
                    <a:pt x="658" y="14757"/>
                    <a:pt x="41" y="13629"/>
                  </a:cubicBezTo>
                  <a:lnTo>
                    <a:pt x="41" y="13629"/>
                  </a:lnTo>
                  <a:cubicBezTo>
                    <a:pt x="567" y="14600"/>
                    <a:pt x="1047" y="15436"/>
                    <a:pt x="1817" y="16261"/>
                  </a:cubicBezTo>
                  <a:cubicBezTo>
                    <a:pt x="3510" y="18100"/>
                    <a:pt x="5947" y="19150"/>
                    <a:pt x="8384" y="19499"/>
                  </a:cubicBezTo>
                  <a:cubicBezTo>
                    <a:pt x="8970" y="19583"/>
                    <a:pt x="9551" y="19624"/>
                    <a:pt x="10125" y="19624"/>
                  </a:cubicBezTo>
                  <a:cubicBezTo>
                    <a:pt x="16491" y="19624"/>
                    <a:pt x="21920" y="14610"/>
                    <a:pt x="22230" y="8057"/>
                  </a:cubicBezTo>
                  <a:cubicBezTo>
                    <a:pt x="22332" y="6263"/>
                    <a:pt x="22072" y="4469"/>
                    <a:pt x="21463" y="2776"/>
                  </a:cubicBezTo>
                  <a:cubicBezTo>
                    <a:pt x="21090" y="1693"/>
                    <a:pt x="20425" y="723"/>
                    <a:pt x="19544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7" name="Google Shape;5157;p26"/>
            <p:cNvSpPr/>
            <p:nvPr/>
          </p:nvSpPr>
          <p:spPr>
            <a:xfrm>
              <a:off x="1236579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69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91" y="768"/>
                    <a:pt x="170" y="870"/>
                  </a:cubicBezTo>
                  <a:cubicBezTo>
                    <a:pt x="215" y="915"/>
                    <a:pt x="272" y="960"/>
                    <a:pt x="328" y="994"/>
                  </a:cubicBezTo>
                  <a:cubicBezTo>
                    <a:pt x="373" y="937"/>
                    <a:pt x="407" y="881"/>
                    <a:pt x="441" y="813"/>
                  </a:cubicBezTo>
                  <a:cubicBezTo>
                    <a:pt x="486" y="700"/>
                    <a:pt x="509" y="565"/>
                    <a:pt x="486" y="452"/>
                  </a:cubicBezTo>
                  <a:cubicBezTo>
                    <a:pt x="464" y="328"/>
                    <a:pt x="418" y="215"/>
                    <a:pt x="328" y="125"/>
                  </a:cubicBezTo>
                  <a:cubicBezTo>
                    <a:pt x="283" y="69"/>
                    <a:pt x="238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8" name="Google Shape;5158;p26"/>
            <p:cNvSpPr/>
            <p:nvPr/>
          </p:nvSpPr>
          <p:spPr>
            <a:xfrm>
              <a:off x="1237368" y="299303"/>
              <a:ext cx="17469" cy="24813"/>
            </a:xfrm>
            <a:custGeom>
              <a:rect b="b" l="l" r="r" t="t"/>
              <a:pathLst>
                <a:path extrusionOk="0" h="723" w="509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12" y="203"/>
                    <a:pt x="12" y="260"/>
                    <a:pt x="12" y="305"/>
                  </a:cubicBezTo>
                  <a:cubicBezTo>
                    <a:pt x="1" y="339"/>
                    <a:pt x="1" y="372"/>
                    <a:pt x="23" y="418"/>
                  </a:cubicBezTo>
                  <a:cubicBezTo>
                    <a:pt x="46" y="497"/>
                    <a:pt x="102" y="576"/>
                    <a:pt x="181" y="632"/>
                  </a:cubicBezTo>
                  <a:cubicBezTo>
                    <a:pt x="226" y="666"/>
                    <a:pt x="283" y="700"/>
                    <a:pt x="339" y="722"/>
                  </a:cubicBezTo>
                  <a:cubicBezTo>
                    <a:pt x="384" y="677"/>
                    <a:pt x="418" y="632"/>
                    <a:pt x="452" y="576"/>
                  </a:cubicBezTo>
                  <a:cubicBezTo>
                    <a:pt x="497" y="485"/>
                    <a:pt x="508" y="384"/>
                    <a:pt x="474" y="282"/>
                  </a:cubicBezTo>
                  <a:cubicBezTo>
                    <a:pt x="441" y="169"/>
                    <a:pt x="373" y="79"/>
                    <a:pt x="271" y="34"/>
                  </a:cubicBezTo>
                  <a:cubicBezTo>
                    <a:pt x="215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9" name="Google Shape;5159;p26"/>
            <p:cNvSpPr/>
            <p:nvPr/>
          </p:nvSpPr>
          <p:spPr>
            <a:xfrm>
              <a:off x="828411" y="777552"/>
              <a:ext cx="66238" cy="17091"/>
            </a:xfrm>
            <a:custGeom>
              <a:rect b="b" l="l" r="r" t="t"/>
              <a:pathLst>
                <a:path extrusionOk="0" h="498" w="1930">
                  <a:moveTo>
                    <a:pt x="328" y="1"/>
                  </a:moveTo>
                  <a:cubicBezTo>
                    <a:pt x="215" y="1"/>
                    <a:pt x="102" y="12"/>
                    <a:pt x="0" y="35"/>
                  </a:cubicBezTo>
                  <a:cubicBezTo>
                    <a:pt x="68" y="125"/>
                    <a:pt x="147" y="204"/>
                    <a:pt x="237" y="272"/>
                  </a:cubicBezTo>
                  <a:cubicBezTo>
                    <a:pt x="328" y="340"/>
                    <a:pt x="429" y="396"/>
                    <a:pt x="542" y="418"/>
                  </a:cubicBezTo>
                  <a:cubicBezTo>
                    <a:pt x="677" y="452"/>
                    <a:pt x="813" y="475"/>
                    <a:pt x="948" y="497"/>
                  </a:cubicBezTo>
                  <a:cubicBezTo>
                    <a:pt x="1185" y="486"/>
                    <a:pt x="1433" y="430"/>
                    <a:pt x="1648" y="328"/>
                  </a:cubicBezTo>
                  <a:cubicBezTo>
                    <a:pt x="1749" y="272"/>
                    <a:pt x="1840" y="215"/>
                    <a:pt x="1930" y="136"/>
                  </a:cubicBezTo>
                  <a:cubicBezTo>
                    <a:pt x="1817" y="91"/>
                    <a:pt x="1716" y="69"/>
                    <a:pt x="1603" y="57"/>
                  </a:cubicBezTo>
                  <a:cubicBezTo>
                    <a:pt x="1512" y="35"/>
                    <a:pt x="1400" y="35"/>
                    <a:pt x="1287" y="24"/>
                  </a:cubicBezTo>
                  <a:cubicBezTo>
                    <a:pt x="1185" y="12"/>
                    <a:pt x="1072" y="12"/>
                    <a:pt x="948" y="12"/>
                  </a:cubicBezTo>
                  <a:cubicBezTo>
                    <a:pt x="897" y="7"/>
                    <a:pt x="847" y="4"/>
                    <a:pt x="796" y="4"/>
                  </a:cubicBezTo>
                  <a:cubicBezTo>
                    <a:pt x="745" y="4"/>
                    <a:pt x="694" y="7"/>
                    <a:pt x="644" y="12"/>
                  </a:cubicBezTo>
                  <a:cubicBezTo>
                    <a:pt x="615" y="18"/>
                    <a:pt x="590" y="21"/>
                    <a:pt x="565" y="21"/>
                  </a:cubicBezTo>
                  <a:cubicBezTo>
                    <a:pt x="539" y="21"/>
                    <a:pt x="514" y="18"/>
                    <a:pt x="486" y="12"/>
                  </a:cubicBezTo>
                  <a:cubicBezTo>
                    <a:pt x="429" y="1"/>
                    <a:pt x="384" y="1"/>
                    <a:pt x="328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0" name="Google Shape;5160;p26"/>
            <p:cNvSpPr/>
            <p:nvPr/>
          </p:nvSpPr>
          <p:spPr>
            <a:xfrm>
              <a:off x="886515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2" y="0"/>
                  </a:moveTo>
                  <a:cubicBezTo>
                    <a:pt x="474" y="0"/>
                    <a:pt x="406" y="12"/>
                    <a:pt x="350" y="34"/>
                  </a:cubicBezTo>
                  <a:cubicBezTo>
                    <a:pt x="282" y="45"/>
                    <a:pt x="226" y="68"/>
                    <a:pt x="169" y="102"/>
                  </a:cubicBezTo>
                  <a:cubicBezTo>
                    <a:pt x="102" y="136"/>
                    <a:pt x="45" y="181"/>
                    <a:pt x="0" y="237"/>
                  </a:cubicBezTo>
                  <a:cubicBezTo>
                    <a:pt x="45" y="282"/>
                    <a:pt x="102" y="339"/>
                    <a:pt x="158" y="373"/>
                  </a:cubicBezTo>
                  <a:cubicBezTo>
                    <a:pt x="271" y="440"/>
                    <a:pt x="395" y="486"/>
                    <a:pt x="530" y="486"/>
                  </a:cubicBezTo>
                  <a:cubicBezTo>
                    <a:pt x="666" y="474"/>
                    <a:pt x="790" y="429"/>
                    <a:pt x="914" y="361"/>
                  </a:cubicBezTo>
                  <a:cubicBezTo>
                    <a:pt x="970" y="316"/>
                    <a:pt x="1027" y="271"/>
                    <a:pt x="1072" y="203"/>
                  </a:cubicBezTo>
                  <a:cubicBezTo>
                    <a:pt x="1016" y="158"/>
                    <a:pt x="959" y="113"/>
                    <a:pt x="903" y="79"/>
                  </a:cubicBezTo>
                  <a:cubicBezTo>
                    <a:pt x="790" y="23"/>
                    <a:pt x="666" y="0"/>
                    <a:pt x="54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1" name="Google Shape;5161;p26"/>
            <p:cNvSpPr/>
            <p:nvPr/>
          </p:nvSpPr>
          <p:spPr>
            <a:xfrm>
              <a:off x="591775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30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2" name="Google Shape;5162;p26"/>
            <p:cNvSpPr/>
            <p:nvPr/>
          </p:nvSpPr>
          <p:spPr>
            <a:xfrm>
              <a:off x="807098" y="581310"/>
              <a:ext cx="31986" cy="27078"/>
            </a:xfrm>
            <a:custGeom>
              <a:rect b="b" l="l" r="r" t="t"/>
              <a:pathLst>
                <a:path extrusionOk="0" h="789" w="932">
                  <a:moveTo>
                    <a:pt x="579" y="1"/>
                  </a:moveTo>
                  <a:cubicBezTo>
                    <a:pt x="547" y="1"/>
                    <a:pt x="513" y="7"/>
                    <a:pt x="475" y="20"/>
                  </a:cubicBezTo>
                  <a:cubicBezTo>
                    <a:pt x="452" y="20"/>
                    <a:pt x="441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7" y="788"/>
                    <a:pt x="435" y="789"/>
                    <a:pt x="443" y="789"/>
                  </a:cubicBezTo>
                  <a:cubicBezTo>
                    <a:pt x="867" y="789"/>
                    <a:pt x="932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3" name="Google Shape;5163;p26"/>
            <p:cNvSpPr/>
            <p:nvPr/>
          </p:nvSpPr>
          <p:spPr>
            <a:xfrm>
              <a:off x="974408" y="520049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7" y="0"/>
                    <a:pt x="491" y="7"/>
                    <a:pt x="452" y="23"/>
                  </a:cubicBezTo>
                  <a:cubicBezTo>
                    <a:pt x="429" y="34"/>
                    <a:pt x="418" y="34"/>
                    <a:pt x="395" y="45"/>
                  </a:cubicBezTo>
                  <a:cubicBezTo>
                    <a:pt x="113" y="192"/>
                    <a:pt x="1" y="779"/>
                    <a:pt x="418" y="801"/>
                  </a:cubicBezTo>
                  <a:cubicBezTo>
                    <a:pt x="424" y="801"/>
                    <a:pt x="429" y="802"/>
                    <a:pt x="434" y="802"/>
                  </a:cubicBezTo>
                  <a:cubicBezTo>
                    <a:pt x="863" y="802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4" name="Google Shape;5164;p26"/>
            <p:cNvSpPr/>
            <p:nvPr/>
          </p:nvSpPr>
          <p:spPr>
            <a:xfrm>
              <a:off x="760080" y="631108"/>
              <a:ext cx="40292" cy="22617"/>
            </a:xfrm>
            <a:custGeom>
              <a:rect b="b" l="l" r="r" t="t"/>
              <a:pathLst>
                <a:path extrusionOk="0" h="659" w="1174">
                  <a:moveTo>
                    <a:pt x="702" y="1"/>
                  </a:moveTo>
                  <a:cubicBezTo>
                    <a:pt x="379" y="1"/>
                    <a:pt x="0" y="427"/>
                    <a:pt x="344" y="612"/>
                  </a:cubicBezTo>
                  <a:cubicBezTo>
                    <a:pt x="355" y="612"/>
                    <a:pt x="378" y="623"/>
                    <a:pt x="389" y="634"/>
                  </a:cubicBezTo>
                  <a:cubicBezTo>
                    <a:pt x="432" y="651"/>
                    <a:pt x="479" y="658"/>
                    <a:pt x="529" y="658"/>
                  </a:cubicBezTo>
                  <a:cubicBezTo>
                    <a:pt x="819" y="658"/>
                    <a:pt x="1173" y="395"/>
                    <a:pt x="942" y="115"/>
                  </a:cubicBezTo>
                  <a:cubicBezTo>
                    <a:pt x="878" y="34"/>
                    <a:pt x="792" y="1"/>
                    <a:pt x="70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5" name="Google Shape;5165;p26"/>
            <p:cNvSpPr/>
            <p:nvPr/>
          </p:nvSpPr>
          <p:spPr>
            <a:xfrm>
              <a:off x="903160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56" y="819"/>
                    <a:pt x="448" y="819"/>
                  </a:cubicBezTo>
                  <a:cubicBezTo>
                    <a:pt x="499" y="819"/>
                    <a:pt x="553" y="799"/>
                    <a:pt x="610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9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6" name="Google Shape;5166;p26"/>
            <p:cNvSpPr/>
            <p:nvPr/>
          </p:nvSpPr>
          <p:spPr>
            <a:xfrm>
              <a:off x="583298" y="543489"/>
              <a:ext cx="39022" cy="21862"/>
            </a:xfrm>
            <a:custGeom>
              <a:rect b="b" l="l" r="r" t="t"/>
              <a:pathLst>
                <a:path extrusionOk="0" h="637" w="1137">
                  <a:moveTo>
                    <a:pt x="579" y="1"/>
                  </a:moveTo>
                  <a:cubicBezTo>
                    <a:pt x="304" y="1"/>
                    <a:pt x="1" y="207"/>
                    <a:pt x="169" y="491"/>
                  </a:cubicBezTo>
                  <a:cubicBezTo>
                    <a:pt x="235" y="595"/>
                    <a:pt x="338" y="636"/>
                    <a:pt x="447" y="636"/>
                  </a:cubicBezTo>
                  <a:cubicBezTo>
                    <a:pt x="764" y="636"/>
                    <a:pt x="1137" y="283"/>
                    <a:pt x="835" y="73"/>
                  </a:cubicBezTo>
                  <a:lnTo>
                    <a:pt x="789" y="50"/>
                  </a:lnTo>
                  <a:cubicBezTo>
                    <a:pt x="728" y="16"/>
                    <a:pt x="655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7" name="Google Shape;5167;p26"/>
            <p:cNvSpPr/>
            <p:nvPr/>
          </p:nvSpPr>
          <p:spPr>
            <a:xfrm>
              <a:off x="519360" y="423541"/>
              <a:ext cx="37203" cy="26118"/>
            </a:xfrm>
            <a:custGeom>
              <a:rect b="b" l="l" r="r" t="t"/>
              <a:pathLst>
                <a:path extrusionOk="0" h="761" w="1084">
                  <a:moveTo>
                    <a:pt x="656" y="1"/>
                  </a:moveTo>
                  <a:cubicBezTo>
                    <a:pt x="645" y="1"/>
                    <a:pt x="633" y="1"/>
                    <a:pt x="621" y="2"/>
                  </a:cubicBezTo>
                  <a:cubicBezTo>
                    <a:pt x="610" y="2"/>
                    <a:pt x="587" y="2"/>
                    <a:pt x="576" y="14"/>
                  </a:cubicBezTo>
                  <a:cubicBezTo>
                    <a:pt x="271" y="81"/>
                    <a:pt x="1" y="623"/>
                    <a:pt x="396" y="747"/>
                  </a:cubicBezTo>
                  <a:cubicBezTo>
                    <a:pt x="427" y="756"/>
                    <a:pt x="458" y="761"/>
                    <a:pt x="487" y="761"/>
                  </a:cubicBezTo>
                  <a:cubicBezTo>
                    <a:pt x="881" y="761"/>
                    <a:pt x="1084" y="1"/>
                    <a:pt x="65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8" name="Google Shape;5168;p26"/>
            <p:cNvSpPr/>
            <p:nvPr/>
          </p:nvSpPr>
          <p:spPr>
            <a:xfrm>
              <a:off x="1146180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9" y="0"/>
                  </a:moveTo>
                  <a:cubicBezTo>
                    <a:pt x="459" y="0"/>
                    <a:pt x="415" y="10"/>
                    <a:pt x="367" y="30"/>
                  </a:cubicBezTo>
                  <a:cubicBezTo>
                    <a:pt x="0" y="190"/>
                    <a:pt x="221" y="827"/>
                    <a:pt x="507" y="827"/>
                  </a:cubicBezTo>
                  <a:cubicBezTo>
                    <a:pt x="564" y="827"/>
                    <a:pt x="624" y="801"/>
                    <a:pt x="683" y="741"/>
                  </a:cubicBezTo>
                  <a:cubicBezTo>
                    <a:pt x="694" y="730"/>
                    <a:pt x="705" y="718"/>
                    <a:pt x="705" y="696"/>
                  </a:cubicBezTo>
                  <a:cubicBezTo>
                    <a:pt x="874" y="488"/>
                    <a:pt x="790" y="0"/>
                    <a:pt x="4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9" name="Google Shape;5169;p26"/>
            <p:cNvSpPr/>
            <p:nvPr/>
          </p:nvSpPr>
          <p:spPr>
            <a:xfrm>
              <a:off x="649981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2" y="0"/>
                    <a:pt x="288" y="34"/>
                    <a:pt x="223" y="116"/>
                  </a:cubicBezTo>
                  <a:cubicBezTo>
                    <a:pt x="1" y="387"/>
                    <a:pt x="361" y="773"/>
                    <a:pt x="621" y="773"/>
                  </a:cubicBezTo>
                  <a:cubicBezTo>
                    <a:pt x="717" y="773"/>
                    <a:pt x="799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8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0" name="Google Shape;5170;p26"/>
            <p:cNvSpPr/>
            <p:nvPr/>
          </p:nvSpPr>
          <p:spPr>
            <a:xfrm>
              <a:off x="887442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39" y="0"/>
                  </a:moveTo>
                  <a:cubicBezTo>
                    <a:pt x="350" y="0"/>
                    <a:pt x="0" y="271"/>
                    <a:pt x="233" y="543"/>
                  </a:cubicBezTo>
                  <a:cubicBezTo>
                    <a:pt x="298" y="623"/>
                    <a:pt x="384" y="656"/>
                    <a:pt x="474" y="656"/>
                  </a:cubicBezTo>
                  <a:cubicBezTo>
                    <a:pt x="799" y="656"/>
                    <a:pt x="1173" y="223"/>
                    <a:pt x="819" y="46"/>
                  </a:cubicBezTo>
                  <a:cubicBezTo>
                    <a:pt x="808" y="35"/>
                    <a:pt x="785" y="24"/>
                    <a:pt x="774" y="24"/>
                  </a:cubicBezTo>
                  <a:cubicBezTo>
                    <a:pt x="733" y="8"/>
                    <a:pt x="687" y="0"/>
                    <a:pt x="6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1" name="Google Shape;5171;p26"/>
            <p:cNvSpPr/>
            <p:nvPr/>
          </p:nvSpPr>
          <p:spPr>
            <a:xfrm>
              <a:off x="528729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11" y="1"/>
                  </a:moveTo>
                  <a:cubicBezTo>
                    <a:pt x="382" y="1"/>
                    <a:pt x="0" y="467"/>
                    <a:pt x="371" y="630"/>
                  </a:cubicBezTo>
                  <a:cubicBezTo>
                    <a:pt x="382" y="641"/>
                    <a:pt x="405" y="641"/>
                    <a:pt x="416" y="653"/>
                  </a:cubicBezTo>
                  <a:cubicBezTo>
                    <a:pt x="451" y="663"/>
                    <a:pt x="488" y="668"/>
                    <a:pt x="527" y="668"/>
                  </a:cubicBezTo>
                  <a:cubicBezTo>
                    <a:pt x="824" y="668"/>
                    <a:pt x="1185" y="379"/>
                    <a:pt x="935" y="100"/>
                  </a:cubicBezTo>
                  <a:cubicBezTo>
                    <a:pt x="872" y="30"/>
                    <a:pt x="793" y="1"/>
                    <a:pt x="71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2" name="Google Shape;5172;p26"/>
            <p:cNvSpPr/>
            <p:nvPr/>
          </p:nvSpPr>
          <p:spPr>
            <a:xfrm>
              <a:off x="1134511" y="282280"/>
              <a:ext cx="36585" cy="21072"/>
            </a:xfrm>
            <a:custGeom>
              <a:rect b="b" l="l" r="r" t="t"/>
              <a:pathLst>
                <a:path extrusionOk="0" h="614" w="1066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3" y="614"/>
                  </a:cubicBezTo>
                  <a:cubicBezTo>
                    <a:pt x="736" y="614"/>
                    <a:pt x="1066" y="366"/>
                    <a:pt x="831" y="124"/>
                  </a:cubicBezTo>
                  <a:lnTo>
                    <a:pt x="786" y="90"/>
                  </a:lnTo>
                  <a:cubicBezTo>
                    <a:pt x="712" y="30"/>
                    <a:pt x="603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3" name="Google Shape;5173;p26"/>
            <p:cNvSpPr/>
            <p:nvPr/>
          </p:nvSpPr>
          <p:spPr>
            <a:xfrm>
              <a:off x="1169792" y="230594"/>
              <a:ext cx="29961" cy="22342"/>
            </a:xfrm>
            <a:custGeom>
              <a:rect b="b" l="l" r="r" t="t"/>
              <a:pathLst>
                <a:path extrusionOk="0" h="651" w="873">
                  <a:moveTo>
                    <a:pt x="310" y="1"/>
                  </a:moveTo>
                  <a:cubicBezTo>
                    <a:pt x="153" y="1"/>
                    <a:pt x="17" y="80"/>
                    <a:pt x="6" y="276"/>
                  </a:cubicBezTo>
                  <a:cubicBezTo>
                    <a:pt x="0" y="524"/>
                    <a:pt x="251" y="651"/>
                    <a:pt x="474" y="651"/>
                  </a:cubicBezTo>
                  <a:cubicBezTo>
                    <a:pt x="686" y="651"/>
                    <a:pt x="873" y="535"/>
                    <a:pt x="785" y="298"/>
                  </a:cubicBezTo>
                  <a:cubicBezTo>
                    <a:pt x="785" y="287"/>
                    <a:pt x="773" y="276"/>
                    <a:pt x="762" y="253"/>
                  </a:cubicBezTo>
                  <a:cubicBezTo>
                    <a:pt x="690" y="103"/>
                    <a:pt x="487" y="1"/>
                    <a:pt x="31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4" name="Google Shape;5174;p26"/>
            <p:cNvSpPr/>
            <p:nvPr/>
          </p:nvSpPr>
          <p:spPr>
            <a:xfrm>
              <a:off x="669818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9" y="0"/>
                  </a:moveTo>
                  <a:cubicBezTo>
                    <a:pt x="361" y="0"/>
                    <a:pt x="309" y="19"/>
                    <a:pt x="254" y="61"/>
                  </a:cubicBezTo>
                  <a:cubicBezTo>
                    <a:pt x="232" y="61"/>
                    <a:pt x="221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5" name="Google Shape;5175;p26"/>
            <p:cNvSpPr/>
            <p:nvPr/>
          </p:nvSpPr>
          <p:spPr>
            <a:xfrm>
              <a:off x="1098029" y="170362"/>
              <a:ext cx="34938" cy="21141"/>
            </a:xfrm>
            <a:custGeom>
              <a:rect b="b" l="l" r="r" t="t"/>
              <a:pathLst>
                <a:path extrusionOk="0" h="616" w="1018">
                  <a:moveTo>
                    <a:pt x="583" y="0"/>
                  </a:moveTo>
                  <a:cubicBezTo>
                    <a:pt x="302" y="0"/>
                    <a:pt x="0" y="211"/>
                    <a:pt x="201" y="462"/>
                  </a:cubicBezTo>
                  <a:cubicBezTo>
                    <a:pt x="213" y="473"/>
                    <a:pt x="224" y="485"/>
                    <a:pt x="235" y="496"/>
                  </a:cubicBezTo>
                  <a:cubicBezTo>
                    <a:pt x="318" y="575"/>
                    <a:pt x="451" y="615"/>
                    <a:pt x="580" y="615"/>
                  </a:cubicBezTo>
                  <a:cubicBezTo>
                    <a:pt x="804" y="615"/>
                    <a:pt x="1018" y="494"/>
                    <a:pt x="946" y="236"/>
                  </a:cubicBezTo>
                  <a:cubicBezTo>
                    <a:pt x="897" y="68"/>
                    <a:pt x="744" y="0"/>
                    <a:pt x="5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6" name="Google Shape;5176;p26"/>
            <p:cNvSpPr/>
            <p:nvPr/>
          </p:nvSpPr>
          <p:spPr>
            <a:xfrm>
              <a:off x="1046789" y="483841"/>
              <a:ext cx="29172" cy="28005"/>
            </a:xfrm>
            <a:custGeom>
              <a:rect b="b" l="l" r="r" t="t"/>
              <a:pathLst>
                <a:path extrusionOk="0" h="816" w="850">
                  <a:moveTo>
                    <a:pt x="501" y="0"/>
                  </a:moveTo>
                  <a:cubicBezTo>
                    <a:pt x="469" y="0"/>
                    <a:pt x="434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4" y="728"/>
                    <a:pt x="645" y="716"/>
                  </a:cubicBezTo>
                  <a:cubicBezTo>
                    <a:pt x="850" y="512"/>
                    <a:pt x="813" y="0"/>
                    <a:pt x="5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7" name="Google Shape;5177;p26"/>
            <p:cNvSpPr/>
            <p:nvPr/>
          </p:nvSpPr>
          <p:spPr>
            <a:xfrm>
              <a:off x="964387" y="477321"/>
              <a:ext cx="35830" cy="21107"/>
            </a:xfrm>
            <a:custGeom>
              <a:rect b="b" l="l" r="r" t="t"/>
              <a:pathLst>
                <a:path extrusionOk="0" h="615" w="1044">
                  <a:moveTo>
                    <a:pt x="461" y="0"/>
                  </a:moveTo>
                  <a:cubicBezTo>
                    <a:pt x="227" y="0"/>
                    <a:pt x="1" y="128"/>
                    <a:pt x="89" y="387"/>
                  </a:cubicBezTo>
                  <a:cubicBezTo>
                    <a:pt x="141" y="549"/>
                    <a:pt x="287" y="614"/>
                    <a:pt x="441" y="614"/>
                  </a:cubicBezTo>
                  <a:cubicBezTo>
                    <a:pt x="729" y="614"/>
                    <a:pt x="1043" y="389"/>
                    <a:pt x="823" y="139"/>
                  </a:cubicBezTo>
                  <a:lnTo>
                    <a:pt x="789" y="105"/>
                  </a:lnTo>
                  <a:cubicBezTo>
                    <a:pt x="708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8" name="Google Shape;5178;p26"/>
            <p:cNvSpPr/>
            <p:nvPr/>
          </p:nvSpPr>
          <p:spPr>
            <a:xfrm>
              <a:off x="1068514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7" y="0"/>
                    <a:pt x="512" y="7"/>
                    <a:pt x="475" y="20"/>
                  </a:cubicBezTo>
                  <a:cubicBezTo>
                    <a:pt x="452" y="20"/>
                    <a:pt x="441" y="31"/>
                    <a:pt x="429" y="43"/>
                  </a:cubicBezTo>
                  <a:cubicBezTo>
                    <a:pt x="147" y="178"/>
                    <a:pt x="1" y="765"/>
                    <a:pt x="429" y="799"/>
                  </a:cubicBezTo>
                  <a:cubicBezTo>
                    <a:pt x="437" y="799"/>
                    <a:pt x="445" y="800"/>
                    <a:pt x="453" y="800"/>
                  </a:cubicBezTo>
                  <a:cubicBezTo>
                    <a:pt x="868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9" name="Google Shape;5179;p26"/>
            <p:cNvSpPr/>
            <p:nvPr/>
          </p:nvSpPr>
          <p:spPr>
            <a:xfrm>
              <a:off x="1148685" y="343850"/>
              <a:ext cx="31403" cy="27525"/>
            </a:xfrm>
            <a:custGeom>
              <a:rect b="b" l="l" r="r" t="t"/>
              <a:pathLst>
                <a:path extrusionOk="0" h="802" w="915">
                  <a:moveTo>
                    <a:pt x="561" y="0"/>
                  </a:moveTo>
                  <a:cubicBezTo>
                    <a:pt x="528" y="0"/>
                    <a:pt x="492" y="7"/>
                    <a:pt x="452" y="22"/>
                  </a:cubicBezTo>
                  <a:lnTo>
                    <a:pt x="407" y="45"/>
                  </a:lnTo>
                  <a:cubicBezTo>
                    <a:pt x="125" y="192"/>
                    <a:pt x="0" y="778"/>
                    <a:pt x="429" y="801"/>
                  </a:cubicBezTo>
                  <a:cubicBezTo>
                    <a:pt x="435" y="801"/>
                    <a:pt x="440" y="801"/>
                    <a:pt x="445" y="801"/>
                  </a:cubicBezTo>
                  <a:cubicBezTo>
                    <a:pt x="865" y="801"/>
                    <a:pt x="914" y="0"/>
                    <a:pt x="5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0" name="Google Shape;5180;p26"/>
            <p:cNvSpPr/>
            <p:nvPr/>
          </p:nvSpPr>
          <p:spPr>
            <a:xfrm>
              <a:off x="532058" y="521181"/>
              <a:ext cx="29927" cy="27628"/>
            </a:xfrm>
            <a:custGeom>
              <a:rect b="b" l="l" r="r" t="t"/>
              <a:pathLst>
                <a:path extrusionOk="0" h="805" w="872">
                  <a:moveTo>
                    <a:pt x="443" y="1"/>
                  </a:moveTo>
                  <a:cubicBezTo>
                    <a:pt x="12" y="1"/>
                    <a:pt x="1" y="805"/>
                    <a:pt x="343" y="805"/>
                  </a:cubicBezTo>
                  <a:cubicBezTo>
                    <a:pt x="377" y="805"/>
                    <a:pt x="414" y="797"/>
                    <a:pt x="454" y="779"/>
                  </a:cubicBezTo>
                  <a:cubicBezTo>
                    <a:pt x="477" y="768"/>
                    <a:pt x="488" y="757"/>
                    <a:pt x="499" y="757"/>
                  </a:cubicBezTo>
                  <a:cubicBezTo>
                    <a:pt x="770" y="599"/>
                    <a:pt x="872" y="1"/>
                    <a:pt x="44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1" name="Google Shape;5181;p26"/>
            <p:cNvSpPr/>
            <p:nvPr/>
          </p:nvSpPr>
          <p:spPr>
            <a:xfrm>
              <a:off x="1120680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8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17" y="548"/>
                    <a:pt x="270" y="616"/>
                    <a:pt x="431" y="616"/>
                  </a:cubicBezTo>
                  <a:cubicBezTo>
                    <a:pt x="712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83" y="120"/>
                  </a:cubicBezTo>
                  <a:cubicBezTo>
                    <a:pt x="700" y="41"/>
                    <a:pt x="567" y="1"/>
                    <a:pt x="43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2" name="Google Shape;5182;p26"/>
            <p:cNvSpPr/>
            <p:nvPr/>
          </p:nvSpPr>
          <p:spPr>
            <a:xfrm>
              <a:off x="1068720" y="427659"/>
              <a:ext cx="30236" cy="22033"/>
            </a:xfrm>
            <a:custGeom>
              <a:rect b="b" l="l" r="r" t="t"/>
              <a:pathLst>
                <a:path extrusionOk="0" h="642" w="881">
                  <a:moveTo>
                    <a:pt x="418" y="1"/>
                  </a:moveTo>
                  <a:cubicBezTo>
                    <a:pt x="198" y="1"/>
                    <a:pt x="0" y="119"/>
                    <a:pt x="96" y="356"/>
                  </a:cubicBezTo>
                  <a:cubicBezTo>
                    <a:pt x="96" y="367"/>
                    <a:pt x="107" y="379"/>
                    <a:pt x="119" y="401"/>
                  </a:cubicBezTo>
                  <a:cubicBezTo>
                    <a:pt x="196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80" y="119"/>
                    <a:pt x="638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3" name="Google Shape;5183;p26"/>
            <p:cNvSpPr/>
            <p:nvPr/>
          </p:nvSpPr>
          <p:spPr>
            <a:xfrm>
              <a:off x="612435" y="58308"/>
              <a:ext cx="288082" cy="233513"/>
            </a:xfrm>
            <a:custGeom>
              <a:rect b="b" l="l" r="r" t="t"/>
              <a:pathLst>
                <a:path extrusionOk="0" h="6804" w="8394">
                  <a:moveTo>
                    <a:pt x="5934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10" y="6803"/>
                  </a:cubicBezTo>
                  <a:cubicBezTo>
                    <a:pt x="5641" y="6803"/>
                    <a:pt x="5930" y="6750"/>
                    <a:pt x="6147" y="6638"/>
                  </a:cubicBezTo>
                  <a:lnTo>
                    <a:pt x="8042" y="2723"/>
                  </a:lnTo>
                  <a:cubicBezTo>
                    <a:pt x="8393" y="749"/>
                    <a:pt x="7332" y="1"/>
                    <a:pt x="5934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4" name="Google Shape;5184;p26"/>
            <p:cNvSpPr/>
            <p:nvPr/>
          </p:nvSpPr>
          <p:spPr>
            <a:xfrm>
              <a:off x="637489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39" y="0"/>
                  </a:moveTo>
                  <a:cubicBezTo>
                    <a:pt x="5062" y="0"/>
                    <a:pt x="4986" y="2"/>
                    <a:pt x="4909" y="7"/>
                  </a:cubicBezTo>
                  <a:cubicBezTo>
                    <a:pt x="4142" y="63"/>
                    <a:pt x="3397" y="255"/>
                    <a:pt x="2708" y="582"/>
                  </a:cubicBezTo>
                  <a:cubicBezTo>
                    <a:pt x="2020" y="898"/>
                    <a:pt x="1388" y="1338"/>
                    <a:pt x="869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52" y="2410"/>
                    <a:pt x="395" y="2501"/>
                    <a:pt x="361" y="2580"/>
                  </a:cubicBezTo>
                  <a:cubicBezTo>
                    <a:pt x="305" y="2670"/>
                    <a:pt x="271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79" y="4408"/>
                    <a:pt x="226" y="4791"/>
                    <a:pt x="452" y="5107"/>
                  </a:cubicBezTo>
                  <a:cubicBezTo>
                    <a:pt x="677" y="5423"/>
                    <a:pt x="948" y="5694"/>
                    <a:pt x="1253" y="5931"/>
                  </a:cubicBezTo>
                  <a:cubicBezTo>
                    <a:pt x="1840" y="6382"/>
                    <a:pt x="2528" y="6710"/>
                    <a:pt x="3250" y="6902"/>
                  </a:cubicBezTo>
                  <a:cubicBezTo>
                    <a:pt x="3600" y="6992"/>
                    <a:pt x="3972" y="7048"/>
                    <a:pt x="4345" y="7060"/>
                  </a:cubicBezTo>
                  <a:cubicBezTo>
                    <a:pt x="4400" y="7065"/>
                    <a:pt x="4456" y="7067"/>
                    <a:pt x="4512" y="7067"/>
                  </a:cubicBezTo>
                  <a:cubicBezTo>
                    <a:pt x="4819" y="7067"/>
                    <a:pt x="5130" y="6990"/>
                    <a:pt x="5417" y="6856"/>
                  </a:cubicBezTo>
                  <a:lnTo>
                    <a:pt x="5417" y="6856"/>
                  </a:lnTo>
                  <a:cubicBezTo>
                    <a:pt x="5176" y="6942"/>
                    <a:pt x="4930" y="6984"/>
                    <a:pt x="4683" y="6984"/>
                  </a:cubicBezTo>
                  <a:cubicBezTo>
                    <a:pt x="4570" y="6984"/>
                    <a:pt x="4458" y="6976"/>
                    <a:pt x="4345" y="6958"/>
                  </a:cubicBezTo>
                  <a:cubicBezTo>
                    <a:pt x="3984" y="6913"/>
                    <a:pt x="3634" y="6834"/>
                    <a:pt x="3295" y="6710"/>
                  </a:cubicBezTo>
                  <a:cubicBezTo>
                    <a:pt x="2618" y="6484"/>
                    <a:pt x="1998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85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80" y="2580"/>
                  </a:cubicBezTo>
                  <a:cubicBezTo>
                    <a:pt x="971" y="2433"/>
                    <a:pt x="1084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40" y="445"/>
                    <a:pt x="5244" y="445"/>
                  </a:cubicBezTo>
                  <a:cubicBezTo>
                    <a:pt x="5826" y="445"/>
                    <a:pt x="6409" y="589"/>
                    <a:pt x="6782" y="1000"/>
                  </a:cubicBezTo>
                  <a:cubicBezTo>
                    <a:pt x="6996" y="1248"/>
                    <a:pt x="7132" y="1553"/>
                    <a:pt x="7177" y="1880"/>
                  </a:cubicBezTo>
                  <a:cubicBezTo>
                    <a:pt x="7222" y="2219"/>
                    <a:pt x="7211" y="2568"/>
                    <a:pt x="7166" y="2918"/>
                  </a:cubicBezTo>
                  <a:lnTo>
                    <a:pt x="7166" y="2862"/>
                  </a:lnTo>
                  <a:cubicBezTo>
                    <a:pt x="6872" y="3528"/>
                    <a:pt x="6568" y="4182"/>
                    <a:pt x="6274" y="4848"/>
                  </a:cubicBezTo>
                  <a:cubicBezTo>
                    <a:pt x="5981" y="5514"/>
                    <a:pt x="5699" y="6179"/>
                    <a:pt x="5417" y="6856"/>
                  </a:cubicBezTo>
                  <a:cubicBezTo>
                    <a:pt x="5766" y="6224"/>
                    <a:pt x="6105" y="5570"/>
                    <a:pt x="6455" y="4938"/>
                  </a:cubicBezTo>
                  <a:cubicBezTo>
                    <a:pt x="6793" y="4295"/>
                    <a:pt x="7121" y="3652"/>
                    <a:pt x="7459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38" y="1824"/>
                  </a:cubicBezTo>
                  <a:cubicBezTo>
                    <a:pt x="7504" y="1417"/>
                    <a:pt x="7346" y="1034"/>
                    <a:pt x="7087" y="718"/>
                  </a:cubicBezTo>
                  <a:cubicBezTo>
                    <a:pt x="6805" y="424"/>
                    <a:pt x="6455" y="210"/>
                    <a:pt x="6060" y="108"/>
                  </a:cubicBezTo>
                  <a:cubicBezTo>
                    <a:pt x="5753" y="36"/>
                    <a:pt x="5446" y="0"/>
                    <a:pt x="51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5" name="Google Shape;5185;p26"/>
            <p:cNvSpPr/>
            <p:nvPr/>
          </p:nvSpPr>
          <p:spPr>
            <a:xfrm>
              <a:off x="521316" y="170774"/>
              <a:ext cx="321441" cy="242471"/>
            </a:xfrm>
            <a:custGeom>
              <a:rect b="b" l="l" r="r" t="t"/>
              <a:pathLst>
                <a:path extrusionOk="0" h="7065" w="9366">
                  <a:moveTo>
                    <a:pt x="5852" y="1"/>
                  </a:moveTo>
                  <a:cubicBezTo>
                    <a:pt x="5698" y="1"/>
                    <a:pt x="5537" y="17"/>
                    <a:pt x="5371" y="55"/>
                  </a:cubicBezTo>
                  <a:cubicBezTo>
                    <a:pt x="4186" y="326"/>
                    <a:pt x="3047" y="1003"/>
                    <a:pt x="2144" y="1770"/>
                  </a:cubicBezTo>
                  <a:cubicBezTo>
                    <a:pt x="1004" y="2763"/>
                    <a:pt x="0" y="4738"/>
                    <a:pt x="1106" y="6149"/>
                  </a:cubicBezTo>
                  <a:cubicBezTo>
                    <a:pt x="1648" y="6820"/>
                    <a:pt x="2449" y="7064"/>
                    <a:pt x="3282" y="7064"/>
                  </a:cubicBezTo>
                  <a:cubicBezTo>
                    <a:pt x="4129" y="7064"/>
                    <a:pt x="5010" y="6811"/>
                    <a:pt x="5687" y="6498"/>
                  </a:cubicBezTo>
                  <a:cubicBezTo>
                    <a:pt x="7459" y="5720"/>
                    <a:pt x="9366" y="3869"/>
                    <a:pt x="8237" y="1759"/>
                  </a:cubicBezTo>
                  <a:lnTo>
                    <a:pt x="7662" y="755"/>
                  </a:lnTo>
                  <a:cubicBezTo>
                    <a:pt x="7662" y="755"/>
                    <a:pt x="6900" y="1"/>
                    <a:pt x="585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6" name="Google Shape;5186;p26"/>
            <p:cNvSpPr/>
            <p:nvPr/>
          </p:nvSpPr>
          <p:spPr>
            <a:xfrm>
              <a:off x="533293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23" y="1"/>
                  </a:moveTo>
                  <a:cubicBezTo>
                    <a:pt x="5399" y="1"/>
                    <a:pt x="5374" y="1"/>
                    <a:pt x="5350" y="2"/>
                  </a:cubicBezTo>
                  <a:cubicBezTo>
                    <a:pt x="5225" y="13"/>
                    <a:pt x="5124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20" y="273"/>
                    <a:pt x="3883" y="374"/>
                  </a:cubicBezTo>
                  <a:cubicBezTo>
                    <a:pt x="3634" y="499"/>
                    <a:pt x="3341" y="589"/>
                    <a:pt x="3093" y="747"/>
                  </a:cubicBezTo>
                  <a:cubicBezTo>
                    <a:pt x="2833" y="905"/>
                    <a:pt x="2551" y="1040"/>
                    <a:pt x="2303" y="1232"/>
                  </a:cubicBezTo>
                  <a:cubicBezTo>
                    <a:pt x="2043" y="1435"/>
                    <a:pt x="1772" y="1604"/>
                    <a:pt x="1513" y="1830"/>
                  </a:cubicBezTo>
                  <a:cubicBezTo>
                    <a:pt x="1265" y="2078"/>
                    <a:pt x="1028" y="2338"/>
                    <a:pt x="825" y="2620"/>
                  </a:cubicBezTo>
                  <a:cubicBezTo>
                    <a:pt x="430" y="3207"/>
                    <a:pt x="102" y="3895"/>
                    <a:pt x="57" y="4685"/>
                  </a:cubicBezTo>
                  <a:cubicBezTo>
                    <a:pt x="1" y="5497"/>
                    <a:pt x="351" y="6276"/>
                    <a:pt x="994" y="6784"/>
                  </a:cubicBezTo>
                  <a:cubicBezTo>
                    <a:pt x="1553" y="7208"/>
                    <a:pt x="2237" y="7361"/>
                    <a:pt x="2888" y="7361"/>
                  </a:cubicBezTo>
                  <a:cubicBezTo>
                    <a:pt x="2999" y="7361"/>
                    <a:pt x="3109" y="7356"/>
                    <a:pt x="3217" y="7348"/>
                  </a:cubicBezTo>
                  <a:cubicBezTo>
                    <a:pt x="3939" y="7292"/>
                    <a:pt x="4650" y="7111"/>
                    <a:pt x="5316" y="6806"/>
                  </a:cubicBezTo>
                  <a:cubicBezTo>
                    <a:pt x="5474" y="6739"/>
                    <a:pt x="5620" y="6682"/>
                    <a:pt x="5778" y="6592"/>
                  </a:cubicBezTo>
                  <a:cubicBezTo>
                    <a:pt x="5925" y="6502"/>
                    <a:pt x="6083" y="6423"/>
                    <a:pt x="6230" y="6332"/>
                  </a:cubicBezTo>
                  <a:cubicBezTo>
                    <a:pt x="6501" y="6152"/>
                    <a:pt x="6771" y="5949"/>
                    <a:pt x="7008" y="5723"/>
                  </a:cubicBezTo>
                  <a:cubicBezTo>
                    <a:pt x="7471" y="5328"/>
                    <a:pt x="7843" y="4832"/>
                    <a:pt x="8103" y="4279"/>
                  </a:cubicBezTo>
                  <a:cubicBezTo>
                    <a:pt x="8317" y="3793"/>
                    <a:pt x="8374" y="3263"/>
                    <a:pt x="8283" y="2755"/>
                  </a:cubicBezTo>
                  <a:cubicBezTo>
                    <a:pt x="8216" y="2372"/>
                    <a:pt x="8058" y="1999"/>
                    <a:pt x="7843" y="1672"/>
                  </a:cubicBezTo>
                  <a:lnTo>
                    <a:pt x="7313" y="826"/>
                  </a:lnTo>
                  <a:lnTo>
                    <a:pt x="7313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94" y="5464"/>
                  </a:cubicBezTo>
                  <a:cubicBezTo>
                    <a:pt x="6546" y="5655"/>
                    <a:pt x="6297" y="5836"/>
                    <a:pt x="6027" y="5994"/>
                  </a:cubicBezTo>
                  <a:cubicBezTo>
                    <a:pt x="5880" y="6073"/>
                    <a:pt x="5744" y="6152"/>
                    <a:pt x="5598" y="6220"/>
                  </a:cubicBezTo>
                  <a:cubicBezTo>
                    <a:pt x="5451" y="6287"/>
                    <a:pt x="5282" y="6366"/>
                    <a:pt x="5146" y="6423"/>
                  </a:cubicBezTo>
                  <a:cubicBezTo>
                    <a:pt x="4526" y="6694"/>
                    <a:pt x="3860" y="6863"/>
                    <a:pt x="3183" y="6897"/>
                  </a:cubicBezTo>
                  <a:cubicBezTo>
                    <a:pt x="3105" y="6902"/>
                    <a:pt x="3026" y="6905"/>
                    <a:pt x="2947" y="6905"/>
                  </a:cubicBezTo>
                  <a:cubicBezTo>
                    <a:pt x="2347" y="6905"/>
                    <a:pt x="1748" y="6749"/>
                    <a:pt x="1299" y="6400"/>
                  </a:cubicBezTo>
                  <a:cubicBezTo>
                    <a:pt x="757" y="6005"/>
                    <a:pt x="463" y="5362"/>
                    <a:pt x="497" y="4696"/>
                  </a:cubicBezTo>
                  <a:cubicBezTo>
                    <a:pt x="520" y="4042"/>
                    <a:pt x="813" y="3399"/>
                    <a:pt x="1174" y="2857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898"/>
                    <a:pt x="2269" y="1717"/>
                    <a:pt x="2506" y="1514"/>
                  </a:cubicBezTo>
                  <a:cubicBezTo>
                    <a:pt x="2743" y="1322"/>
                    <a:pt x="3002" y="1187"/>
                    <a:pt x="3239" y="1018"/>
                  </a:cubicBezTo>
                  <a:cubicBezTo>
                    <a:pt x="3476" y="882"/>
                    <a:pt x="3725" y="747"/>
                    <a:pt x="3973" y="634"/>
                  </a:cubicBezTo>
                  <a:cubicBezTo>
                    <a:pt x="4210" y="521"/>
                    <a:pt x="4447" y="420"/>
                    <a:pt x="4695" y="352"/>
                  </a:cubicBezTo>
                  <a:lnTo>
                    <a:pt x="5045" y="228"/>
                  </a:lnTo>
                  <a:lnTo>
                    <a:pt x="5361" y="183"/>
                  </a:lnTo>
                  <a:cubicBezTo>
                    <a:pt x="5446" y="172"/>
                    <a:pt x="5531" y="167"/>
                    <a:pt x="5615" y="167"/>
                  </a:cubicBezTo>
                  <a:cubicBezTo>
                    <a:pt x="5902" y="167"/>
                    <a:pt x="6185" y="225"/>
                    <a:pt x="6455" y="329"/>
                  </a:cubicBezTo>
                  <a:cubicBezTo>
                    <a:pt x="6681" y="420"/>
                    <a:pt x="6895" y="532"/>
                    <a:pt x="7099" y="668"/>
                  </a:cubicBezTo>
                  <a:cubicBezTo>
                    <a:pt x="7234" y="758"/>
                    <a:pt x="7313" y="826"/>
                    <a:pt x="7313" y="826"/>
                  </a:cubicBezTo>
                  <a:cubicBezTo>
                    <a:pt x="7245" y="758"/>
                    <a:pt x="7189" y="702"/>
                    <a:pt x="7121" y="645"/>
                  </a:cubicBezTo>
                  <a:cubicBezTo>
                    <a:pt x="6929" y="487"/>
                    <a:pt x="6715" y="352"/>
                    <a:pt x="6489" y="250"/>
                  </a:cubicBezTo>
                  <a:cubicBezTo>
                    <a:pt x="6151" y="81"/>
                    <a:pt x="5792" y="1"/>
                    <a:pt x="5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7" name="Google Shape;5187;p26"/>
            <p:cNvSpPr/>
            <p:nvPr/>
          </p:nvSpPr>
          <p:spPr>
            <a:xfrm>
              <a:off x="739351" y="60367"/>
              <a:ext cx="375667" cy="224384"/>
            </a:xfrm>
            <a:custGeom>
              <a:rect b="b" l="l" r="r" t="t"/>
              <a:pathLst>
                <a:path extrusionOk="0" h="6538" w="10946">
                  <a:moveTo>
                    <a:pt x="5555" y="0"/>
                  </a:moveTo>
                  <a:cubicBezTo>
                    <a:pt x="5452" y="0"/>
                    <a:pt x="5353" y="4"/>
                    <a:pt x="5258" y="11"/>
                  </a:cubicBezTo>
                  <a:cubicBezTo>
                    <a:pt x="2900" y="203"/>
                    <a:pt x="0" y="3159"/>
                    <a:pt x="2088" y="5348"/>
                  </a:cubicBezTo>
                  <a:cubicBezTo>
                    <a:pt x="2876" y="6168"/>
                    <a:pt x="4429" y="6537"/>
                    <a:pt x="5923" y="6537"/>
                  </a:cubicBezTo>
                  <a:cubicBezTo>
                    <a:pt x="7122" y="6537"/>
                    <a:pt x="8284" y="6300"/>
                    <a:pt x="8982" y="5867"/>
                  </a:cubicBezTo>
                  <a:lnTo>
                    <a:pt x="9930" y="5089"/>
                  </a:lnTo>
                  <a:cubicBezTo>
                    <a:pt x="10946" y="4886"/>
                    <a:pt x="10088" y="2132"/>
                    <a:pt x="9693" y="1625"/>
                  </a:cubicBezTo>
                  <a:cubicBezTo>
                    <a:pt x="8834" y="608"/>
                    <a:pt x="6894" y="0"/>
                    <a:pt x="555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8" name="Google Shape;5188;p26"/>
            <p:cNvSpPr/>
            <p:nvPr/>
          </p:nvSpPr>
          <p:spPr>
            <a:xfrm>
              <a:off x="771474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57"/>
                    <a:pt x="3600" y="113"/>
                    <a:pt x="3363" y="192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34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497" y="2652"/>
                  </a:cubicBezTo>
                  <a:cubicBezTo>
                    <a:pt x="1" y="3634"/>
                    <a:pt x="170" y="4830"/>
                    <a:pt x="948" y="5620"/>
                  </a:cubicBezTo>
                  <a:cubicBezTo>
                    <a:pt x="1310" y="5993"/>
                    <a:pt x="1750" y="6286"/>
                    <a:pt x="2246" y="6466"/>
                  </a:cubicBezTo>
                  <a:cubicBezTo>
                    <a:pt x="2720" y="6647"/>
                    <a:pt x="3217" y="6760"/>
                    <a:pt x="3713" y="6816"/>
                  </a:cubicBezTo>
                  <a:cubicBezTo>
                    <a:pt x="4059" y="6863"/>
                    <a:pt x="4411" y="6883"/>
                    <a:pt x="4760" y="6883"/>
                  </a:cubicBezTo>
                  <a:cubicBezTo>
                    <a:pt x="4912" y="6883"/>
                    <a:pt x="5064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80" y="6117"/>
                  </a:cubicBezTo>
                  <a:lnTo>
                    <a:pt x="8994" y="5293"/>
                  </a:lnTo>
                  <a:lnTo>
                    <a:pt x="8012" y="6026"/>
                  </a:lnTo>
                  <a:cubicBezTo>
                    <a:pt x="7584" y="6252"/>
                    <a:pt x="7121" y="6399"/>
                    <a:pt x="6647" y="6466"/>
                  </a:cubicBezTo>
                  <a:cubicBezTo>
                    <a:pt x="6162" y="6545"/>
                    <a:pt x="5677" y="6591"/>
                    <a:pt x="5191" y="6591"/>
                  </a:cubicBezTo>
                  <a:cubicBezTo>
                    <a:pt x="5161" y="6591"/>
                    <a:pt x="5131" y="6591"/>
                    <a:pt x="5101" y="6591"/>
                  </a:cubicBezTo>
                  <a:cubicBezTo>
                    <a:pt x="4173" y="6591"/>
                    <a:pt x="3256" y="6422"/>
                    <a:pt x="2382" y="6094"/>
                  </a:cubicBezTo>
                  <a:cubicBezTo>
                    <a:pt x="1953" y="5925"/>
                    <a:pt x="1569" y="5665"/>
                    <a:pt x="1253" y="5338"/>
                  </a:cubicBezTo>
                  <a:cubicBezTo>
                    <a:pt x="948" y="4999"/>
                    <a:pt x="745" y="4593"/>
                    <a:pt x="678" y="4142"/>
                  </a:cubicBezTo>
                  <a:cubicBezTo>
                    <a:pt x="621" y="3702"/>
                    <a:pt x="712" y="3250"/>
                    <a:pt x="915" y="2844"/>
                  </a:cubicBezTo>
                  <a:cubicBezTo>
                    <a:pt x="1118" y="2427"/>
                    <a:pt x="1389" y="2054"/>
                    <a:pt x="1727" y="1738"/>
                  </a:cubicBezTo>
                  <a:cubicBezTo>
                    <a:pt x="2054" y="1400"/>
                    <a:pt x="2438" y="1118"/>
                    <a:pt x="2856" y="903"/>
                  </a:cubicBezTo>
                  <a:cubicBezTo>
                    <a:pt x="3059" y="791"/>
                    <a:pt x="3273" y="700"/>
                    <a:pt x="3499" y="610"/>
                  </a:cubicBezTo>
                  <a:cubicBezTo>
                    <a:pt x="3713" y="542"/>
                    <a:pt x="3939" y="486"/>
                    <a:pt x="4164" y="452"/>
                  </a:cubicBezTo>
                  <a:lnTo>
                    <a:pt x="4356" y="418"/>
                  </a:lnTo>
                  <a:lnTo>
                    <a:pt x="4864" y="418"/>
                  </a:lnTo>
                  <a:cubicBezTo>
                    <a:pt x="5090" y="452"/>
                    <a:pt x="5338" y="452"/>
                    <a:pt x="5564" y="508"/>
                  </a:cubicBezTo>
                  <a:cubicBezTo>
                    <a:pt x="5801" y="542"/>
                    <a:pt x="6038" y="587"/>
                    <a:pt x="6275" y="655"/>
                  </a:cubicBezTo>
                  <a:cubicBezTo>
                    <a:pt x="6500" y="712"/>
                    <a:pt x="6726" y="779"/>
                    <a:pt x="6952" y="869"/>
                  </a:cubicBezTo>
                  <a:cubicBezTo>
                    <a:pt x="7392" y="1027"/>
                    <a:pt x="7809" y="1242"/>
                    <a:pt x="8204" y="1513"/>
                  </a:cubicBezTo>
                  <a:cubicBezTo>
                    <a:pt x="8294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33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97" y="3081"/>
                    <a:pt x="9321" y="3555"/>
                    <a:pt x="9389" y="4029"/>
                  </a:cubicBezTo>
                  <a:cubicBezTo>
                    <a:pt x="9434" y="4266"/>
                    <a:pt x="9434" y="4514"/>
                    <a:pt x="9400" y="4751"/>
                  </a:cubicBezTo>
                  <a:cubicBezTo>
                    <a:pt x="9378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14"/>
                    <a:pt x="9524" y="4266"/>
                    <a:pt x="9502" y="4018"/>
                  </a:cubicBezTo>
                  <a:cubicBezTo>
                    <a:pt x="9468" y="3521"/>
                    <a:pt x="9378" y="3036"/>
                    <a:pt x="9220" y="2562"/>
                  </a:cubicBezTo>
                  <a:cubicBezTo>
                    <a:pt x="9152" y="2314"/>
                    <a:pt x="9051" y="2077"/>
                    <a:pt x="8926" y="1851"/>
                  </a:cubicBezTo>
                  <a:lnTo>
                    <a:pt x="8870" y="1761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47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39"/>
                    <a:pt x="6376" y="271"/>
                  </a:cubicBezTo>
                  <a:cubicBezTo>
                    <a:pt x="6139" y="204"/>
                    <a:pt x="5891" y="136"/>
                    <a:pt x="5643" y="91"/>
                  </a:cubicBezTo>
                  <a:cubicBezTo>
                    <a:pt x="5406" y="46"/>
                    <a:pt x="5146" y="34"/>
                    <a:pt x="489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9" name="Google Shape;5189;p26"/>
            <p:cNvSpPr/>
            <p:nvPr/>
          </p:nvSpPr>
          <p:spPr>
            <a:xfrm>
              <a:off x="544139" y="187728"/>
              <a:ext cx="335238" cy="369695"/>
            </a:xfrm>
            <a:custGeom>
              <a:rect b="b" l="l" r="r" t="t"/>
              <a:pathLst>
                <a:path extrusionOk="0" h="10772" w="9768">
                  <a:moveTo>
                    <a:pt x="6867" y="1"/>
                  </a:moveTo>
                  <a:cubicBezTo>
                    <a:pt x="6861" y="1"/>
                    <a:pt x="6856" y="1"/>
                    <a:pt x="6850" y="1"/>
                  </a:cubicBezTo>
                  <a:cubicBezTo>
                    <a:pt x="5282" y="80"/>
                    <a:pt x="3431" y="1130"/>
                    <a:pt x="2291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33" y="8871"/>
                    <a:pt x="1829" y="9852"/>
                  </a:cubicBezTo>
                  <a:cubicBezTo>
                    <a:pt x="2580" y="10454"/>
                    <a:pt x="3822" y="10771"/>
                    <a:pt x="5096" y="10771"/>
                  </a:cubicBezTo>
                  <a:cubicBezTo>
                    <a:pt x="7380" y="10771"/>
                    <a:pt x="9767" y="9752"/>
                    <a:pt x="9615" y="7528"/>
                  </a:cubicBezTo>
                  <a:lnTo>
                    <a:pt x="9118" y="6806"/>
                  </a:lnTo>
                  <a:cubicBezTo>
                    <a:pt x="8883" y="5683"/>
                    <a:pt x="7999" y="1"/>
                    <a:pt x="686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0" name="Google Shape;5190;p26"/>
            <p:cNvSpPr/>
            <p:nvPr/>
          </p:nvSpPr>
          <p:spPr>
            <a:xfrm>
              <a:off x="542594" y="181928"/>
              <a:ext cx="335032" cy="381673"/>
            </a:xfrm>
            <a:custGeom>
              <a:rect b="b" l="l" r="r" t="t"/>
              <a:pathLst>
                <a:path extrusionOk="0" h="11121" w="9762">
                  <a:moveTo>
                    <a:pt x="6868" y="1"/>
                  </a:moveTo>
                  <a:cubicBezTo>
                    <a:pt x="6832" y="1"/>
                    <a:pt x="6796" y="4"/>
                    <a:pt x="6760" y="12"/>
                  </a:cubicBezTo>
                  <a:lnTo>
                    <a:pt x="6523" y="35"/>
                  </a:lnTo>
                  <a:cubicBezTo>
                    <a:pt x="6354" y="46"/>
                    <a:pt x="6196" y="80"/>
                    <a:pt x="6026" y="125"/>
                  </a:cubicBezTo>
                  <a:cubicBezTo>
                    <a:pt x="5868" y="159"/>
                    <a:pt x="5699" y="193"/>
                    <a:pt x="5541" y="249"/>
                  </a:cubicBezTo>
                  <a:cubicBezTo>
                    <a:pt x="5225" y="351"/>
                    <a:pt x="4921" y="475"/>
                    <a:pt x="4627" y="622"/>
                  </a:cubicBezTo>
                  <a:cubicBezTo>
                    <a:pt x="4322" y="768"/>
                    <a:pt x="4040" y="926"/>
                    <a:pt x="3758" y="1096"/>
                  </a:cubicBezTo>
                  <a:cubicBezTo>
                    <a:pt x="3476" y="1276"/>
                    <a:pt x="3217" y="1479"/>
                    <a:pt x="2968" y="1694"/>
                  </a:cubicBezTo>
                  <a:cubicBezTo>
                    <a:pt x="2449" y="2089"/>
                    <a:pt x="2009" y="2630"/>
                    <a:pt x="1614" y="3115"/>
                  </a:cubicBezTo>
                  <a:cubicBezTo>
                    <a:pt x="1400" y="3375"/>
                    <a:pt x="1208" y="3646"/>
                    <a:pt x="1050" y="3928"/>
                  </a:cubicBezTo>
                  <a:cubicBezTo>
                    <a:pt x="870" y="4210"/>
                    <a:pt x="712" y="4503"/>
                    <a:pt x="587" y="4819"/>
                  </a:cubicBezTo>
                  <a:cubicBezTo>
                    <a:pt x="452" y="5113"/>
                    <a:pt x="339" y="5429"/>
                    <a:pt x="260" y="5745"/>
                  </a:cubicBezTo>
                  <a:lnTo>
                    <a:pt x="125" y="6230"/>
                  </a:lnTo>
                  <a:cubicBezTo>
                    <a:pt x="80" y="6433"/>
                    <a:pt x="80" y="6557"/>
                    <a:pt x="57" y="6726"/>
                  </a:cubicBezTo>
                  <a:cubicBezTo>
                    <a:pt x="1" y="7415"/>
                    <a:pt x="159" y="8103"/>
                    <a:pt x="497" y="8712"/>
                  </a:cubicBezTo>
                  <a:cubicBezTo>
                    <a:pt x="824" y="9299"/>
                    <a:pt x="1276" y="9818"/>
                    <a:pt x="1806" y="10236"/>
                  </a:cubicBezTo>
                  <a:cubicBezTo>
                    <a:pt x="2359" y="10619"/>
                    <a:pt x="2991" y="10879"/>
                    <a:pt x="3657" y="10992"/>
                  </a:cubicBezTo>
                  <a:cubicBezTo>
                    <a:pt x="4105" y="11078"/>
                    <a:pt x="4559" y="11120"/>
                    <a:pt x="5012" y="11120"/>
                  </a:cubicBezTo>
                  <a:cubicBezTo>
                    <a:pt x="5870" y="11120"/>
                    <a:pt x="6726" y="10967"/>
                    <a:pt x="7538" y="10664"/>
                  </a:cubicBezTo>
                  <a:cubicBezTo>
                    <a:pt x="8170" y="10439"/>
                    <a:pt x="8723" y="10055"/>
                    <a:pt x="9152" y="9547"/>
                  </a:cubicBezTo>
                  <a:cubicBezTo>
                    <a:pt x="9570" y="9028"/>
                    <a:pt x="9761" y="8363"/>
                    <a:pt x="9682" y="7697"/>
                  </a:cubicBezTo>
                  <a:lnTo>
                    <a:pt x="9682" y="7685"/>
                  </a:lnTo>
                  <a:lnTo>
                    <a:pt x="9163" y="6975"/>
                  </a:lnTo>
                  <a:lnTo>
                    <a:pt x="9626" y="7708"/>
                  </a:lnTo>
                  <a:lnTo>
                    <a:pt x="9626" y="7697"/>
                  </a:lnTo>
                  <a:lnTo>
                    <a:pt x="9626" y="7697"/>
                  </a:lnTo>
                  <a:cubicBezTo>
                    <a:pt x="9649" y="8329"/>
                    <a:pt x="9434" y="8949"/>
                    <a:pt x="9017" y="9423"/>
                  </a:cubicBezTo>
                  <a:cubicBezTo>
                    <a:pt x="8577" y="9875"/>
                    <a:pt x="8046" y="10213"/>
                    <a:pt x="7448" y="10405"/>
                  </a:cubicBezTo>
                  <a:cubicBezTo>
                    <a:pt x="6727" y="10641"/>
                    <a:pt x="5978" y="10760"/>
                    <a:pt x="5229" y="10760"/>
                  </a:cubicBezTo>
                  <a:cubicBezTo>
                    <a:pt x="4724" y="10760"/>
                    <a:pt x="4220" y="10706"/>
                    <a:pt x="3724" y="10597"/>
                  </a:cubicBezTo>
                  <a:cubicBezTo>
                    <a:pt x="3126" y="10461"/>
                    <a:pt x="2528" y="10270"/>
                    <a:pt x="2043" y="9897"/>
                  </a:cubicBezTo>
                  <a:cubicBezTo>
                    <a:pt x="1569" y="9513"/>
                    <a:pt x="1174" y="9040"/>
                    <a:pt x="881" y="8509"/>
                  </a:cubicBezTo>
                  <a:cubicBezTo>
                    <a:pt x="587" y="7979"/>
                    <a:pt x="463" y="7381"/>
                    <a:pt x="508" y="6783"/>
                  </a:cubicBezTo>
                  <a:cubicBezTo>
                    <a:pt x="531" y="6636"/>
                    <a:pt x="554" y="6433"/>
                    <a:pt x="576" y="6331"/>
                  </a:cubicBezTo>
                  <a:lnTo>
                    <a:pt x="712" y="5880"/>
                  </a:lnTo>
                  <a:cubicBezTo>
                    <a:pt x="779" y="5575"/>
                    <a:pt x="881" y="5282"/>
                    <a:pt x="1016" y="5000"/>
                  </a:cubicBezTo>
                  <a:cubicBezTo>
                    <a:pt x="1129" y="4706"/>
                    <a:pt x="1264" y="4436"/>
                    <a:pt x="1434" y="4165"/>
                  </a:cubicBezTo>
                  <a:cubicBezTo>
                    <a:pt x="1592" y="3894"/>
                    <a:pt x="1772" y="3646"/>
                    <a:pt x="1964" y="3397"/>
                  </a:cubicBezTo>
                  <a:cubicBezTo>
                    <a:pt x="2370" y="2890"/>
                    <a:pt x="2743" y="2416"/>
                    <a:pt x="3239" y="2021"/>
                  </a:cubicBezTo>
                  <a:cubicBezTo>
                    <a:pt x="3476" y="1818"/>
                    <a:pt x="3724" y="1626"/>
                    <a:pt x="3984" y="1457"/>
                  </a:cubicBezTo>
                  <a:cubicBezTo>
                    <a:pt x="4255" y="1287"/>
                    <a:pt x="4526" y="1129"/>
                    <a:pt x="4796" y="983"/>
                  </a:cubicBezTo>
                  <a:cubicBezTo>
                    <a:pt x="5079" y="847"/>
                    <a:pt x="5372" y="723"/>
                    <a:pt x="5665" y="622"/>
                  </a:cubicBezTo>
                  <a:cubicBezTo>
                    <a:pt x="5812" y="565"/>
                    <a:pt x="5959" y="531"/>
                    <a:pt x="6105" y="497"/>
                  </a:cubicBezTo>
                  <a:lnTo>
                    <a:pt x="6320" y="430"/>
                  </a:lnTo>
                  <a:lnTo>
                    <a:pt x="6557" y="396"/>
                  </a:lnTo>
                  <a:cubicBezTo>
                    <a:pt x="6679" y="387"/>
                    <a:pt x="6828" y="351"/>
                    <a:pt x="6911" y="351"/>
                  </a:cubicBezTo>
                  <a:cubicBezTo>
                    <a:pt x="6935" y="351"/>
                    <a:pt x="6953" y="354"/>
                    <a:pt x="6963" y="362"/>
                  </a:cubicBezTo>
                  <a:cubicBezTo>
                    <a:pt x="7076" y="407"/>
                    <a:pt x="7177" y="497"/>
                    <a:pt x="7245" y="599"/>
                  </a:cubicBezTo>
                  <a:cubicBezTo>
                    <a:pt x="7426" y="847"/>
                    <a:pt x="7572" y="1118"/>
                    <a:pt x="7685" y="1411"/>
                  </a:cubicBezTo>
                  <a:cubicBezTo>
                    <a:pt x="7911" y="1998"/>
                    <a:pt x="8114" y="2608"/>
                    <a:pt x="8272" y="3228"/>
                  </a:cubicBezTo>
                  <a:cubicBezTo>
                    <a:pt x="8622" y="4458"/>
                    <a:pt x="8881" y="5722"/>
                    <a:pt x="9163" y="6975"/>
                  </a:cubicBezTo>
                  <a:cubicBezTo>
                    <a:pt x="8972" y="5699"/>
                    <a:pt x="8768" y="4436"/>
                    <a:pt x="8486" y="3172"/>
                  </a:cubicBezTo>
                  <a:cubicBezTo>
                    <a:pt x="8351" y="2540"/>
                    <a:pt x="8170" y="1908"/>
                    <a:pt x="7956" y="1299"/>
                  </a:cubicBezTo>
                  <a:cubicBezTo>
                    <a:pt x="7843" y="983"/>
                    <a:pt x="7696" y="678"/>
                    <a:pt x="7516" y="396"/>
                  </a:cubicBezTo>
                  <a:cubicBezTo>
                    <a:pt x="7403" y="238"/>
                    <a:pt x="7256" y="103"/>
                    <a:pt x="7065" y="35"/>
                  </a:cubicBezTo>
                  <a:cubicBezTo>
                    <a:pt x="6999" y="13"/>
                    <a:pt x="6933" y="1"/>
                    <a:pt x="68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1" name="Google Shape;5191;p26"/>
            <p:cNvSpPr/>
            <p:nvPr/>
          </p:nvSpPr>
          <p:spPr>
            <a:xfrm>
              <a:off x="616554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9" y="0"/>
                  </a:moveTo>
                  <a:cubicBezTo>
                    <a:pt x="4386" y="0"/>
                    <a:pt x="3910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2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62" y="9702"/>
                  </a:cubicBezTo>
                  <a:cubicBezTo>
                    <a:pt x="9435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55" y="2503"/>
                    <a:pt x="6749" y="1273"/>
                  </a:cubicBezTo>
                  <a:cubicBezTo>
                    <a:pt x="6074" y="485"/>
                    <a:pt x="5480" y="0"/>
                    <a:pt x="483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2" name="Google Shape;5192;p26"/>
            <p:cNvSpPr/>
            <p:nvPr/>
          </p:nvSpPr>
          <p:spPr>
            <a:xfrm>
              <a:off x="620844" y="191195"/>
              <a:ext cx="323775" cy="412698"/>
            </a:xfrm>
            <a:custGeom>
              <a:rect b="b" l="l" r="r" t="t"/>
              <a:pathLst>
                <a:path extrusionOk="0" h="12025" w="9434">
                  <a:moveTo>
                    <a:pt x="9434" y="7889"/>
                  </a:moveTo>
                  <a:cubicBezTo>
                    <a:pt x="9434" y="7889"/>
                    <a:pt x="9423" y="8010"/>
                    <a:pt x="9422" y="8262"/>
                  </a:cubicBezTo>
                  <a:lnTo>
                    <a:pt x="9422" y="8262"/>
                  </a:lnTo>
                  <a:cubicBezTo>
                    <a:pt x="9434" y="8025"/>
                    <a:pt x="9434" y="7890"/>
                    <a:pt x="9434" y="7889"/>
                  </a:cubicBezTo>
                  <a:close/>
                  <a:moveTo>
                    <a:pt x="9422" y="8262"/>
                  </a:moveTo>
                  <a:cubicBezTo>
                    <a:pt x="9422" y="8262"/>
                    <a:pt x="9422" y="8262"/>
                    <a:pt x="9422" y="8262"/>
                  </a:cubicBezTo>
                  <a:cubicBezTo>
                    <a:pt x="9422" y="8266"/>
                    <a:pt x="9422" y="8270"/>
                    <a:pt x="9422" y="8274"/>
                  </a:cubicBezTo>
                  <a:lnTo>
                    <a:pt x="9422" y="8274"/>
                  </a:lnTo>
                  <a:cubicBezTo>
                    <a:pt x="9422" y="8273"/>
                    <a:pt x="9422" y="8273"/>
                    <a:pt x="9422" y="8273"/>
                  </a:cubicBezTo>
                  <a:cubicBezTo>
                    <a:pt x="9422" y="8269"/>
                    <a:pt x="9422" y="8265"/>
                    <a:pt x="9422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7" y="1"/>
                    <a:pt x="4615" y="2"/>
                  </a:cubicBezTo>
                  <a:cubicBezTo>
                    <a:pt x="4356" y="24"/>
                    <a:pt x="4096" y="92"/>
                    <a:pt x="3871" y="227"/>
                  </a:cubicBezTo>
                  <a:cubicBezTo>
                    <a:pt x="3430" y="476"/>
                    <a:pt x="3058" y="848"/>
                    <a:pt x="2731" y="1198"/>
                  </a:cubicBezTo>
                  <a:cubicBezTo>
                    <a:pt x="2562" y="1378"/>
                    <a:pt x="2381" y="1536"/>
                    <a:pt x="2212" y="1740"/>
                  </a:cubicBezTo>
                  <a:cubicBezTo>
                    <a:pt x="2054" y="1931"/>
                    <a:pt x="1907" y="2146"/>
                    <a:pt x="1760" y="2360"/>
                  </a:cubicBezTo>
                  <a:cubicBezTo>
                    <a:pt x="1128" y="3184"/>
                    <a:pt x="711" y="4154"/>
                    <a:pt x="384" y="5147"/>
                  </a:cubicBezTo>
                  <a:cubicBezTo>
                    <a:pt x="90" y="6152"/>
                    <a:pt x="0" y="7201"/>
                    <a:pt x="102" y="8250"/>
                  </a:cubicBezTo>
                  <a:cubicBezTo>
                    <a:pt x="158" y="8770"/>
                    <a:pt x="305" y="9266"/>
                    <a:pt x="519" y="9740"/>
                  </a:cubicBezTo>
                  <a:cubicBezTo>
                    <a:pt x="745" y="10203"/>
                    <a:pt x="1061" y="10609"/>
                    <a:pt x="1444" y="10959"/>
                  </a:cubicBezTo>
                  <a:cubicBezTo>
                    <a:pt x="1817" y="11263"/>
                    <a:pt x="2234" y="11523"/>
                    <a:pt x="2697" y="11703"/>
                  </a:cubicBezTo>
                  <a:cubicBezTo>
                    <a:pt x="2911" y="11794"/>
                    <a:pt x="3137" y="11850"/>
                    <a:pt x="3363" y="11918"/>
                  </a:cubicBezTo>
                  <a:cubicBezTo>
                    <a:pt x="3577" y="11974"/>
                    <a:pt x="3803" y="12008"/>
                    <a:pt x="4040" y="12019"/>
                  </a:cubicBezTo>
                  <a:cubicBezTo>
                    <a:pt x="4118" y="12023"/>
                    <a:pt x="4197" y="12024"/>
                    <a:pt x="4275" y="12024"/>
                  </a:cubicBezTo>
                  <a:cubicBezTo>
                    <a:pt x="5031" y="12024"/>
                    <a:pt x="5783" y="11877"/>
                    <a:pt x="6488" y="11591"/>
                  </a:cubicBezTo>
                  <a:cubicBezTo>
                    <a:pt x="7154" y="11365"/>
                    <a:pt x="7764" y="11015"/>
                    <a:pt x="8317" y="10575"/>
                  </a:cubicBezTo>
                  <a:cubicBezTo>
                    <a:pt x="8734" y="10237"/>
                    <a:pt x="9050" y="9785"/>
                    <a:pt x="9231" y="9277"/>
                  </a:cubicBezTo>
                  <a:cubicBezTo>
                    <a:pt x="9298" y="9086"/>
                    <a:pt x="9343" y="8894"/>
                    <a:pt x="9377" y="8702"/>
                  </a:cubicBezTo>
                  <a:cubicBezTo>
                    <a:pt x="9399" y="8559"/>
                    <a:pt x="9421" y="8416"/>
                    <a:pt x="9422" y="8274"/>
                  </a:cubicBezTo>
                  <a:lnTo>
                    <a:pt x="9422" y="8274"/>
                  </a:lnTo>
                  <a:cubicBezTo>
                    <a:pt x="9411" y="8420"/>
                    <a:pt x="9400" y="8567"/>
                    <a:pt x="9366" y="8702"/>
                  </a:cubicBezTo>
                  <a:cubicBezTo>
                    <a:pt x="9332" y="8894"/>
                    <a:pt x="9287" y="9086"/>
                    <a:pt x="9208" y="9266"/>
                  </a:cubicBezTo>
                  <a:cubicBezTo>
                    <a:pt x="9027" y="9774"/>
                    <a:pt x="8700" y="10214"/>
                    <a:pt x="8283" y="10541"/>
                  </a:cubicBezTo>
                  <a:cubicBezTo>
                    <a:pt x="7730" y="10970"/>
                    <a:pt x="7109" y="11286"/>
                    <a:pt x="6443" y="11489"/>
                  </a:cubicBezTo>
                  <a:cubicBezTo>
                    <a:pt x="5812" y="11712"/>
                    <a:pt x="5150" y="11820"/>
                    <a:pt x="4490" y="11820"/>
                  </a:cubicBezTo>
                  <a:cubicBezTo>
                    <a:pt x="4347" y="11820"/>
                    <a:pt x="4205" y="11815"/>
                    <a:pt x="4062" y="11805"/>
                  </a:cubicBezTo>
                  <a:cubicBezTo>
                    <a:pt x="3837" y="11782"/>
                    <a:pt x="3622" y="11737"/>
                    <a:pt x="3419" y="11681"/>
                  </a:cubicBezTo>
                  <a:cubicBezTo>
                    <a:pt x="3216" y="11602"/>
                    <a:pt x="3002" y="11545"/>
                    <a:pt x="2799" y="11444"/>
                  </a:cubicBezTo>
                  <a:cubicBezTo>
                    <a:pt x="2381" y="11263"/>
                    <a:pt x="1997" y="11015"/>
                    <a:pt x="1670" y="10710"/>
                  </a:cubicBezTo>
                  <a:cubicBezTo>
                    <a:pt x="1004" y="10067"/>
                    <a:pt x="621" y="9165"/>
                    <a:pt x="530" y="8205"/>
                  </a:cubicBezTo>
                  <a:cubicBezTo>
                    <a:pt x="451" y="7224"/>
                    <a:pt x="553" y="6231"/>
                    <a:pt x="846" y="5283"/>
                  </a:cubicBezTo>
                  <a:cubicBezTo>
                    <a:pt x="1140" y="4335"/>
                    <a:pt x="1512" y="3398"/>
                    <a:pt x="2099" y="2620"/>
                  </a:cubicBezTo>
                  <a:cubicBezTo>
                    <a:pt x="2234" y="2428"/>
                    <a:pt x="2347" y="2213"/>
                    <a:pt x="2516" y="2022"/>
                  </a:cubicBezTo>
                  <a:cubicBezTo>
                    <a:pt x="2686" y="1841"/>
                    <a:pt x="2855" y="1661"/>
                    <a:pt x="3013" y="1480"/>
                  </a:cubicBezTo>
                  <a:cubicBezTo>
                    <a:pt x="3351" y="1108"/>
                    <a:pt x="3656" y="758"/>
                    <a:pt x="4040" y="521"/>
                  </a:cubicBezTo>
                  <a:cubicBezTo>
                    <a:pt x="4245" y="382"/>
                    <a:pt x="4490" y="309"/>
                    <a:pt x="4736" y="309"/>
                  </a:cubicBezTo>
                  <a:cubicBezTo>
                    <a:pt x="4910" y="309"/>
                    <a:pt x="5084" y="345"/>
                    <a:pt x="5247" y="419"/>
                  </a:cubicBezTo>
                  <a:cubicBezTo>
                    <a:pt x="5642" y="589"/>
                    <a:pt x="5969" y="893"/>
                    <a:pt x="6274" y="1198"/>
                  </a:cubicBezTo>
                  <a:cubicBezTo>
                    <a:pt x="6838" y="1785"/>
                    <a:pt x="7335" y="2439"/>
                    <a:pt x="7764" y="3139"/>
                  </a:cubicBezTo>
                  <a:cubicBezTo>
                    <a:pt x="7955" y="3443"/>
                    <a:pt x="8136" y="3759"/>
                    <a:pt x="8283" y="4098"/>
                  </a:cubicBezTo>
                  <a:cubicBezTo>
                    <a:pt x="8441" y="4391"/>
                    <a:pt x="8576" y="4685"/>
                    <a:pt x="8689" y="5001"/>
                  </a:cubicBezTo>
                  <a:lnTo>
                    <a:pt x="9016" y="5802"/>
                  </a:lnTo>
                  <a:cubicBezTo>
                    <a:pt x="9106" y="6061"/>
                    <a:pt x="9185" y="6287"/>
                    <a:pt x="9231" y="6513"/>
                  </a:cubicBezTo>
                  <a:cubicBezTo>
                    <a:pt x="9287" y="6705"/>
                    <a:pt x="9321" y="6896"/>
                    <a:pt x="9355" y="7088"/>
                  </a:cubicBezTo>
                  <a:cubicBezTo>
                    <a:pt x="9377" y="7235"/>
                    <a:pt x="9400" y="7382"/>
                    <a:pt x="9411" y="7528"/>
                  </a:cubicBezTo>
                  <a:cubicBezTo>
                    <a:pt x="9422" y="7765"/>
                    <a:pt x="9434" y="7889"/>
                    <a:pt x="9434" y="7889"/>
                  </a:cubicBezTo>
                  <a:cubicBezTo>
                    <a:pt x="9434" y="7889"/>
                    <a:pt x="9422" y="7765"/>
                    <a:pt x="9411" y="7517"/>
                  </a:cubicBezTo>
                  <a:cubicBezTo>
                    <a:pt x="9411" y="7370"/>
                    <a:pt x="9389" y="7224"/>
                    <a:pt x="9366" y="7077"/>
                  </a:cubicBezTo>
                  <a:cubicBezTo>
                    <a:pt x="9343" y="6885"/>
                    <a:pt x="9310" y="6682"/>
                    <a:pt x="9253" y="6490"/>
                  </a:cubicBezTo>
                  <a:cubicBezTo>
                    <a:pt x="9208" y="6276"/>
                    <a:pt x="9129" y="6050"/>
                    <a:pt x="9050" y="5791"/>
                  </a:cubicBezTo>
                  <a:lnTo>
                    <a:pt x="8745" y="4978"/>
                  </a:lnTo>
                  <a:cubicBezTo>
                    <a:pt x="8621" y="4662"/>
                    <a:pt x="8497" y="4357"/>
                    <a:pt x="8350" y="4064"/>
                  </a:cubicBezTo>
                  <a:cubicBezTo>
                    <a:pt x="8204" y="3726"/>
                    <a:pt x="8034" y="3398"/>
                    <a:pt x="7854" y="3082"/>
                  </a:cubicBezTo>
                  <a:cubicBezTo>
                    <a:pt x="7448" y="2349"/>
                    <a:pt x="6974" y="1672"/>
                    <a:pt x="6432" y="1051"/>
                  </a:cubicBezTo>
                  <a:cubicBezTo>
                    <a:pt x="6127" y="724"/>
                    <a:pt x="5800" y="374"/>
                    <a:pt x="5360" y="160"/>
                  </a:cubicBezTo>
                  <a:cubicBezTo>
                    <a:pt x="5153" y="56"/>
                    <a:pt x="4918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3" name="Google Shape;5193;p26"/>
            <p:cNvSpPr/>
            <p:nvPr/>
          </p:nvSpPr>
          <p:spPr>
            <a:xfrm>
              <a:off x="779231" y="145377"/>
              <a:ext cx="384967" cy="318490"/>
            </a:xfrm>
            <a:custGeom>
              <a:rect b="b" l="l" r="r" t="t"/>
              <a:pathLst>
                <a:path extrusionOk="0" h="9280" w="11217">
                  <a:moveTo>
                    <a:pt x="4959" y="1"/>
                  </a:moveTo>
                  <a:cubicBezTo>
                    <a:pt x="3579" y="1"/>
                    <a:pt x="1996" y="340"/>
                    <a:pt x="0" y="1235"/>
                  </a:cubicBezTo>
                  <a:cubicBezTo>
                    <a:pt x="711" y="3323"/>
                    <a:pt x="1625" y="5489"/>
                    <a:pt x="2866" y="7227"/>
                  </a:cubicBezTo>
                  <a:cubicBezTo>
                    <a:pt x="3510" y="8141"/>
                    <a:pt x="4017" y="8829"/>
                    <a:pt x="5089" y="9224"/>
                  </a:cubicBezTo>
                  <a:cubicBezTo>
                    <a:pt x="5202" y="9267"/>
                    <a:pt x="5436" y="9280"/>
                    <a:pt x="5694" y="9280"/>
                  </a:cubicBezTo>
                  <a:cubicBezTo>
                    <a:pt x="6058" y="9280"/>
                    <a:pt x="6468" y="9254"/>
                    <a:pt x="6647" y="9247"/>
                  </a:cubicBezTo>
                  <a:cubicBezTo>
                    <a:pt x="7662" y="9168"/>
                    <a:pt x="8779" y="8547"/>
                    <a:pt x="9377" y="7882"/>
                  </a:cubicBezTo>
                  <a:cubicBezTo>
                    <a:pt x="11217" y="5692"/>
                    <a:pt x="11149" y="1664"/>
                    <a:pt x="8001" y="547"/>
                  </a:cubicBezTo>
                  <a:cubicBezTo>
                    <a:pt x="7046" y="220"/>
                    <a:pt x="6068" y="1"/>
                    <a:pt x="4959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4" name="Google Shape;5194;p26"/>
            <p:cNvSpPr/>
            <p:nvPr/>
          </p:nvSpPr>
          <p:spPr>
            <a:xfrm>
              <a:off x="770719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8" y="0"/>
                  </a:moveTo>
                  <a:cubicBezTo>
                    <a:pt x="4649" y="12"/>
                    <a:pt x="4220" y="45"/>
                    <a:pt x="3792" y="124"/>
                  </a:cubicBezTo>
                  <a:cubicBezTo>
                    <a:pt x="3374" y="192"/>
                    <a:pt x="2956" y="282"/>
                    <a:pt x="2550" y="407"/>
                  </a:cubicBezTo>
                  <a:cubicBezTo>
                    <a:pt x="1727" y="632"/>
                    <a:pt x="937" y="937"/>
                    <a:pt x="169" y="1298"/>
                  </a:cubicBezTo>
                  <a:lnTo>
                    <a:pt x="0" y="1377"/>
                  </a:lnTo>
                  <a:lnTo>
                    <a:pt x="56" y="1535"/>
                  </a:lnTo>
                  <a:cubicBezTo>
                    <a:pt x="384" y="2415"/>
                    <a:pt x="745" y="3295"/>
                    <a:pt x="1140" y="4153"/>
                  </a:cubicBezTo>
                  <a:cubicBezTo>
                    <a:pt x="1332" y="4582"/>
                    <a:pt x="1546" y="5010"/>
                    <a:pt x="1772" y="5417"/>
                  </a:cubicBezTo>
                  <a:cubicBezTo>
                    <a:pt x="1997" y="5834"/>
                    <a:pt x="2234" y="6240"/>
                    <a:pt x="2494" y="6647"/>
                  </a:cubicBezTo>
                  <a:cubicBezTo>
                    <a:pt x="2607" y="6850"/>
                    <a:pt x="2753" y="7030"/>
                    <a:pt x="2889" y="7222"/>
                  </a:cubicBezTo>
                  <a:cubicBezTo>
                    <a:pt x="3024" y="7414"/>
                    <a:pt x="3160" y="7606"/>
                    <a:pt x="3306" y="7798"/>
                  </a:cubicBezTo>
                  <a:cubicBezTo>
                    <a:pt x="3577" y="8181"/>
                    <a:pt x="3893" y="8531"/>
                    <a:pt x="4243" y="8847"/>
                  </a:cubicBezTo>
                  <a:cubicBezTo>
                    <a:pt x="4423" y="9005"/>
                    <a:pt x="4627" y="9129"/>
                    <a:pt x="4830" y="9242"/>
                  </a:cubicBezTo>
                  <a:cubicBezTo>
                    <a:pt x="4931" y="9298"/>
                    <a:pt x="5044" y="9355"/>
                    <a:pt x="5146" y="9400"/>
                  </a:cubicBezTo>
                  <a:cubicBezTo>
                    <a:pt x="5258" y="9445"/>
                    <a:pt x="5371" y="9479"/>
                    <a:pt x="5484" y="9502"/>
                  </a:cubicBezTo>
                  <a:cubicBezTo>
                    <a:pt x="5680" y="9511"/>
                    <a:pt x="5877" y="9516"/>
                    <a:pt x="6072" y="9516"/>
                  </a:cubicBezTo>
                  <a:cubicBezTo>
                    <a:pt x="6349" y="9516"/>
                    <a:pt x="6624" y="9505"/>
                    <a:pt x="6895" y="9479"/>
                  </a:cubicBezTo>
                  <a:lnTo>
                    <a:pt x="6895" y="9479"/>
                  </a:lnTo>
                  <a:cubicBezTo>
                    <a:pt x="6663" y="9496"/>
                    <a:pt x="6429" y="9504"/>
                    <a:pt x="6194" y="9504"/>
                  </a:cubicBezTo>
                  <a:cubicBezTo>
                    <a:pt x="5958" y="9504"/>
                    <a:pt x="5721" y="9496"/>
                    <a:pt x="5484" y="9479"/>
                  </a:cubicBezTo>
                  <a:cubicBezTo>
                    <a:pt x="5371" y="9456"/>
                    <a:pt x="5258" y="9423"/>
                    <a:pt x="5157" y="9366"/>
                  </a:cubicBezTo>
                  <a:cubicBezTo>
                    <a:pt x="5044" y="9321"/>
                    <a:pt x="4943" y="9276"/>
                    <a:pt x="4841" y="9208"/>
                  </a:cubicBezTo>
                  <a:cubicBezTo>
                    <a:pt x="4638" y="9095"/>
                    <a:pt x="4446" y="8960"/>
                    <a:pt x="4277" y="8813"/>
                  </a:cubicBezTo>
                  <a:cubicBezTo>
                    <a:pt x="3927" y="8497"/>
                    <a:pt x="3622" y="8136"/>
                    <a:pt x="3363" y="7752"/>
                  </a:cubicBezTo>
                  <a:cubicBezTo>
                    <a:pt x="3227" y="7549"/>
                    <a:pt x="3103" y="7358"/>
                    <a:pt x="2979" y="7166"/>
                  </a:cubicBezTo>
                  <a:cubicBezTo>
                    <a:pt x="2855" y="6963"/>
                    <a:pt x="2720" y="6771"/>
                    <a:pt x="2607" y="6568"/>
                  </a:cubicBezTo>
                  <a:cubicBezTo>
                    <a:pt x="2370" y="6161"/>
                    <a:pt x="2144" y="5744"/>
                    <a:pt x="1952" y="5326"/>
                  </a:cubicBezTo>
                  <a:cubicBezTo>
                    <a:pt x="1760" y="4898"/>
                    <a:pt x="1557" y="4480"/>
                    <a:pt x="1388" y="4040"/>
                  </a:cubicBezTo>
                  <a:cubicBezTo>
                    <a:pt x="1050" y="3238"/>
                    <a:pt x="752" y="2416"/>
                    <a:pt x="484" y="1583"/>
                  </a:cubicBezTo>
                  <a:lnTo>
                    <a:pt x="484" y="1583"/>
                  </a:lnTo>
                  <a:cubicBezTo>
                    <a:pt x="815" y="1447"/>
                    <a:pt x="1147" y="1313"/>
                    <a:pt x="1478" y="1196"/>
                  </a:cubicBezTo>
                  <a:cubicBezTo>
                    <a:pt x="1873" y="1050"/>
                    <a:pt x="2268" y="926"/>
                    <a:pt x="2663" y="824"/>
                  </a:cubicBezTo>
                  <a:cubicBezTo>
                    <a:pt x="3058" y="722"/>
                    <a:pt x="3464" y="632"/>
                    <a:pt x="3871" y="576"/>
                  </a:cubicBezTo>
                  <a:cubicBezTo>
                    <a:pt x="4265" y="519"/>
                    <a:pt x="4672" y="485"/>
                    <a:pt x="5089" y="474"/>
                  </a:cubicBezTo>
                  <a:cubicBezTo>
                    <a:pt x="5163" y="472"/>
                    <a:pt x="5238" y="471"/>
                    <a:pt x="5312" y="471"/>
                  </a:cubicBezTo>
                  <a:cubicBezTo>
                    <a:pt x="6052" y="471"/>
                    <a:pt x="6798" y="573"/>
                    <a:pt x="7515" y="768"/>
                  </a:cubicBezTo>
                  <a:cubicBezTo>
                    <a:pt x="7899" y="869"/>
                    <a:pt x="8283" y="1005"/>
                    <a:pt x="8655" y="1174"/>
                  </a:cubicBezTo>
                  <a:cubicBezTo>
                    <a:pt x="9016" y="1343"/>
                    <a:pt x="9343" y="1569"/>
                    <a:pt x="9625" y="1851"/>
                  </a:cubicBezTo>
                  <a:cubicBezTo>
                    <a:pt x="10201" y="2438"/>
                    <a:pt x="10562" y="3182"/>
                    <a:pt x="10686" y="3995"/>
                  </a:cubicBezTo>
                  <a:cubicBezTo>
                    <a:pt x="10810" y="4807"/>
                    <a:pt x="10743" y="5642"/>
                    <a:pt x="10494" y="6432"/>
                  </a:cubicBezTo>
                  <a:cubicBezTo>
                    <a:pt x="10370" y="6827"/>
                    <a:pt x="10201" y="7211"/>
                    <a:pt x="9987" y="7561"/>
                  </a:cubicBezTo>
                  <a:cubicBezTo>
                    <a:pt x="9772" y="7922"/>
                    <a:pt x="9501" y="8238"/>
                    <a:pt x="9174" y="8497"/>
                  </a:cubicBezTo>
                  <a:cubicBezTo>
                    <a:pt x="8847" y="8768"/>
                    <a:pt x="8486" y="8982"/>
                    <a:pt x="8113" y="9152"/>
                  </a:cubicBezTo>
                  <a:cubicBezTo>
                    <a:pt x="7730" y="9321"/>
                    <a:pt x="7312" y="9434"/>
                    <a:pt x="6895" y="9479"/>
                  </a:cubicBezTo>
                  <a:cubicBezTo>
                    <a:pt x="7312" y="9445"/>
                    <a:pt x="7730" y="9344"/>
                    <a:pt x="8113" y="9174"/>
                  </a:cubicBezTo>
                  <a:cubicBezTo>
                    <a:pt x="8497" y="9005"/>
                    <a:pt x="8869" y="8802"/>
                    <a:pt x="9197" y="8542"/>
                  </a:cubicBezTo>
                  <a:cubicBezTo>
                    <a:pt x="9535" y="8283"/>
                    <a:pt x="9817" y="7956"/>
                    <a:pt x="10032" y="7595"/>
                  </a:cubicBezTo>
                  <a:cubicBezTo>
                    <a:pt x="10269" y="7245"/>
                    <a:pt x="10449" y="6861"/>
                    <a:pt x="10596" y="6466"/>
                  </a:cubicBezTo>
                  <a:cubicBezTo>
                    <a:pt x="10901" y="5665"/>
                    <a:pt x="11002" y="4807"/>
                    <a:pt x="10912" y="3961"/>
                  </a:cubicBezTo>
                  <a:cubicBezTo>
                    <a:pt x="10822" y="3092"/>
                    <a:pt x="10460" y="2268"/>
                    <a:pt x="9874" y="1614"/>
                  </a:cubicBezTo>
                  <a:cubicBezTo>
                    <a:pt x="9569" y="1287"/>
                    <a:pt x="9219" y="1016"/>
                    <a:pt x="8836" y="813"/>
                  </a:cubicBezTo>
                  <a:cubicBezTo>
                    <a:pt x="8441" y="621"/>
                    <a:pt x="8034" y="474"/>
                    <a:pt x="7617" y="361"/>
                  </a:cubicBezTo>
                  <a:cubicBezTo>
                    <a:pt x="6793" y="124"/>
                    <a:pt x="5936" y="0"/>
                    <a:pt x="50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5" name="Google Shape;5195;p26"/>
            <p:cNvSpPr/>
            <p:nvPr/>
          </p:nvSpPr>
          <p:spPr>
            <a:xfrm>
              <a:off x="712238" y="119191"/>
              <a:ext cx="61227" cy="59682"/>
            </a:xfrm>
            <a:custGeom>
              <a:rect b="b" l="l" r="r" t="t"/>
              <a:pathLst>
                <a:path extrusionOk="0" h="1739" w="1784">
                  <a:moveTo>
                    <a:pt x="0" y="1"/>
                  </a:moveTo>
                  <a:lnTo>
                    <a:pt x="0" y="1"/>
                  </a:lnTo>
                  <a:cubicBezTo>
                    <a:pt x="57" y="125"/>
                    <a:pt x="136" y="238"/>
                    <a:pt x="215" y="351"/>
                  </a:cubicBezTo>
                  <a:cubicBezTo>
                    <a:pt x="294" y="452"/>
                    <a:pt x="372" y="565"/>
                    <a:pt x="451" y="678"/>
                  </a:cubicBezTo>
                  <a:cubicBezTo>
                    <a:pt x="542" y="791"/>
                    <a:pt x="632" y="904"/>
                    <a:pt x="734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23" y="1637"/>
                    <a:pt x="1648" y="1694"/>
                    <a:pt x="1783" y="1739"/>
                  </a:cubicBezTo>
                  <a:cubicBezTo>
                    <a:pt x="1727" y="1615"/>
                    <a:pt x="1670" y="1490"/>
                    <a:pt x="1602" y="1366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58" y="464"/>
                    <a:pt x="609" y="227"/>
                    <a:pt x="384" y="136"/>
                  </a:cubicBezTo>
                  <a:cubicBezTo>
                    <a:pt x="260" y="80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6" name="Google Shape;5196;p26"/>
            <p:cNvSpPr/>
            <p:nvPr/>
          </p:nvSpPr>
          <p:spPr>
            <a:xfrm>
              <a:off x="742062" y="109513"/>
              <a:ext cx="30613" cy="57761"/>
            </a:xfrm>
            <a:custGeom>
              <a:rect b="b" l="l" r="r" t="t"/>
              <a:pathLst>
                <a:path extrusionOk="0" h="1683" w="892">
                  <a:moveTo>
                    <a:pt x="0" y="1"/>
                  </a:moveTo>
                  <a:cubicBezTo>
                    <a:pt x="0" y="114"/>
                    <a:pt x="11" y="215"/>
                    <a:pt x="45" y="328"/>
                  </a:cubicBezTo>
                  <a:cubicBezTo>
                    <a:pt x="68" y="418"/>
                    <a:pt x="102" y="520"/>
                    <a:pt x="124" y="621"/>
                  </a:cubicBezTo>
                  <a:cubicBezTo>
                    <a:pt x="158" y="734"/>
                    <a:pt x="203" y="836"/>
                    <a:pt x="248" y="937"/>
                  </a:cubicBezTo>
                  <a:cubicBezTo>
                    <a:pt x="339" y="1141"/>
                    <a:pt x="474" y="1321"/>
                    <a:pt x="632" y="1490"/>
                  </a:cubicBezTo>
                  <a:cubicBezTo>
                    <a:pt x="700" y="1558"/>
                    <a:pt x="790" y="1626"/>
                    <a:pt x="880" y="1682"/>
                  </a:cubicBezTo>
                  <a:cubicBezTo>
                    <a:pt x="891" y="1569"/>
                    <a:pt x="891" y="1468"/>
                    <a:pt x="869" y="1355"/>
                  </a:cubicBezTo>
                  <a:cubicBezTo>
                    <a:pt x="835" y="1141"/>
                    <a:pt x="767" y="926"/>
                    <a:pt x="688" y="734"/>
                  </a:cubicBezTo>
                  <a:cubicBezTo>
                    <a:pt x="587" y="520"/>
                    <a:pt x="451" y="339"/>
                    <a:pt x="282" y="181"/>
                  </a:cubicBezTo>
                  <a:cubicBezTo>
                    <a:pt x="192" y="114"/>
                    <a:pt x="102" y="46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7" name="Google Shape;5197;p26"/>
            <p:cNvSpPr/>
            <p:nvPr/>
          </p:nvSpPr>
          <p:spPr>
            <a:xfrm>
              <a:off x="768385" y="103713"/>
              <a:ext cx="17469" cy="63938"/>
            </a:xfrm>
            <a:custGeom>
              <a:rect b="b" l="l" r="r" t="t"/>
              <a:pathLst>
                <a:path extrusionOk="0" h="1863" w="509">
                  <a:moveTo>
                    <a:pt x="91" y="1"/>
                  </a:moveTo>
                  <a:cubicBezTo>
                    <a:pt x="45" y="102"/>
                    <a:pt x="23" y="204"/>
                    <a:pt x="23" y="317"/>
                  </a:cubicBezTo>
                  <a:cubicBezTo>
                    <a:pt x="12" y="407"/>
                    <a:pt x="0" y="520"/>
                    <a:pt x="0" y="621"/>
                  </a:cubicBezTo>
                  <a:cubicBezTo>
                    <a:pt x="0" y="734"/>
                    <a:pt x="0" y="836"/>
                    <a:pt x="12" y="948"/>
                  </a:cubicBezTo>
                  <a:cubicBezTo>
                    <a:pt x="34" y="1163"/>
                    <a:pt x="79" y="1377"/>
                    <a:pt x="170" y="1580"/>
                  </a:cubicBezTo>
                  <a:cubicBezTo>
                    <a:pt x="203" y="1682"/>
                    <a:pt x="260" y="1772"/>
                    <a:pt x="316" y="1862"/>
                  </a:cubicBezTo>
                  <a:cubicBezTo>
                    <a:pt x="373" y="1772"/>
                    <a:pt x="418" y="1671"/>
                    <a:pt x="440" y="1558"/>
                  </a:cubicBezTo>
                  <a:cubicBezTo>
                    <a:pt x="497" y="1343"/>
                    <a:pt x="508" y="1118"/>
                    <a:pt x="486" y="903"/>
                  </a:cubicBezTo>
                  <a:cubicBezTo>
                    <a:pt x="463" y="666"/>
                    <a:pt x="395" y="452"/>
                    <a:pt x="282" y="249"/>
                  </a:cubicBezTo>
                  <a:cubicBezTo>
                    <a:pt x="226" y="159"/>
                    <a:pt x="158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8" name="Google Shape;5198;p26"/>
            <p:cNvSpPr/>
            <p:nvPr/>
          </p:nvSpPr>
          <p:spPr>
            <a:xfrm>
              <a:off x="791243" y="100247"/>
              <a:ext cx="97229" cy="76705"/>
            </a:xfrm>
            <a:custGeom>
              <a:rect b="b" l="l" r="r" t="t"/>
              <a:pathLst>
                <a:path extrusionOk="0" h="2235" w="2833">
                  <a:moveTo>
                    <a:pt x="2471" y="0"/>
                  </a:moveTo>
                  <a:cubicBezTo>
                    <a:pt x="2392" y="0"/>
                    <a:pt x="2302" y="11"/>
                    <a:pt x="2223" y="34"/>
                  </a:cubicBezTo>
                  <a:cubicBezTo>
                    <a:pt x="2133" y="56"/>
                    <a:pt x="2043" y="90"/>
                    <a:pt x="1941" y="124"/>
                  </a:cubicBezTo>
                  <a:cubicBezTo>
                    <a:pt x="1828" y="158"/>
                    <a:pt x="1727" y="203"/>
                    <a:pt x="1636" y="271"/>
                  </a:cubicBezTo>
                  <a:cubicBezTo>
                    <a:pt x="1535" y="327"/>
                    <a:pt x="1433" y="395"/>
                    <a:pt x="1343" y="463"/>
                  </a:cubicBezTo>
                  <a:lnTo>
                    <a:pt x="1072" y="700"/>
                  </a:lnTo>
                  <a:cubicBezTo>
                    <a:pt x="767" y="1004"/>
                    <a:pt x="508" y="1354"/>
                    <a:pt x="293" y="1726"/>
                  </a:cubicBezTo>
                  <a:lnTo>
                    <a:pt x="79" y="2099"/>
                  </a:lnTo>
                  <a:cubicBezTo>
                    <a:pt x="23" y="2178"/>
                    <a:pt x="0" y="2234"/>
                    <a:pt x="0" y="2234"/>
                  </a:cubicBezTo>
                  <a:cubicBezTo>
                    <a:pt x="181" y="2144"/>
                    <a:pt x="339" y="2042"/>
                    <a:pt x="497" y="1907"/>
                  </a:cubicBezTo>
                  <a:cubicBezTo>
                    <a:pt x="632" y="1794"/>
                    <a:pt x="779" y="1659"/>
                    <a:pt x="937" y="1512"/>
                  </a:cubicBezTo>
                  <a:lnTo>
                    <a:pt x="1162" y="1275"/>
                  </a:lnTo>
                  <a:cubicBezTo>
                    <a:pt x="1241" y="1196"/>
                    <a:pt x="1320" y="1117"/>
                    <a:pt x="1399" y="1049"/>
                  </a:cubicBezTo>
                  <a:cubicBezTo>
                    <a:pt x="1557" y="891"/>
                    <a:pt x="1715" y="756"/>
                    <a:pt x="1873" y="621"/>
                  </a:cubicBezTo>
                  <a:cubicBezTo>
                    <a:pt x="1952" y="553"/>
                    <a:pt x="2031" y="497"/>
                    <a:pt x="2110" y="440"/>
                  </a:cubicBezTo>
                  <a:cubicBezTo>
                    <a:pt x="2189" y="395"/>
                    <a:pt x="2257" y="339"/>
                    <a:pt x="2325" y="293"/>
                  </a:cubicBezTo>
                  <a:cubicBezTo>
                    <a:pt x="2392" y="248"/>
                    <a:pt x="2460" y="214"/>
                    <a:pt x="2528" y="181"/>
                  </a:cubicBezTo>
                  <a:lnTo>
                    <a:pt x="2686" y="90"/>
                  </a:lnTo>
                  <a:cubicBezTo>
                    <a:pt x="2776" y="34"/>
                    <a:pt x="2832" y="0"/>
                    <a:pt x="283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9" name="Google Shape;5199;p26"/>
            <p:cNvSpPr/>
            <p:nvPr/>
          </p:nvSpPr>
          <p:spPr>
            <a:xfrm>
              <a:off x="835378" y="124648"/>
              <a:ext cx="72072" cy="21587"/>
            </a:xfrm>
            <a:custGeom>
              <a:rect b="b" l="l" r="r" t="t"/>
              <a:pathLst>
                <a:path extrusionOk="0" h="629" w="2100">
                  <a:moveTo>
                    <a:pt x="1503" y="0"/>
                  </a:moveTo>
                  <a:cubicBezTo>
                    <a:pt x="1327" y="0"/>
                    <a:pt x="1152" y="18"/>
                    <a:pt x="982" y="56"/>
                  </a:cubicBezTo>
                  <a:cubicBezTo>
                    <a:pt x="847" y="90"/>
                    <a:pt x="711" y="135"/>
                    <a:pt x="587" y="203"/>
                  </a:cubicBezTo>
                  <a:cubicBezTo>
                    <a:pt x="463" y="237"/>
                    <a:pt x="362" y="293"/>
                    <a:pt x="271" y="372"/>
                  </a:cubicBezTo>
                  <a:cubicBezTo>
                    <a:pt x="170" y="440"/>
                    <a:pt x="79" y="530"/>
                    <a:pt x="0" y="621"/>
                  </a:cubicBezTo>
                  <a:cubicBezTo>
                    <a:pt x="63" y="626"/>
                    <a:pt x="125" y="629"/>
                    <a:pt x="187" y="629"/>
                  </a:cubicBezTo>
                  <a:cubicBezTo>
                    <a:pt x="249" y="629"/>
                    <a:pt x="311" y="626"/>
                    <a:pt x="373" y="621"/>
                  </a:cubicBezTo>
                  <a:cubicBezTo>
                    <a:pt x="474" y="609"/>
                    <a:pt x="587" y="598"/>
                    <a:pt x="711" y="587"/>
                  </a:cubicBezTo>
                  <a:cubicBezTo>
                    <a:pt x="836" y="587"/>
                    <a:pt x="948" y="553"/>
                    <a:pt x="1084" y="530"/>
                  </a:cubicBezTo>
                  <a:cubicBezTo>
                    <a:pt x="1332" y="474"/>
                    <a:pt x="1569" y="395"/>
                    <a:pt x="1795" y="282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7" y="56"/>
                    <a:pt x="1874" y="22"/>
                    <a:pt x="1750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0" name="Google Shape;5200;p26"/>
            <p:cNvSpPr/>
            <p:nvPr/>
          </p:nvSpPr>
          <p:spPr>
            <a:xfrm>
              <a:off x="785820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7" y="34"/>
                    <a:pt x="147" y="90"/>
                  </a:cubicBezTo>
                  <a:cubicBezTo>
                    <a:pt x="203" y="124"/>
                    <a:pt x="271" y="147"/>
                    <a:pt x="327" y="192"/>
                  </a:cubicBezTo>
                  <a:cubicBezTo>
                    <a:pt x="384" y="237"/>
                    <a:pt x="451" y="293"/>
                    <a:pt x="519" y="339"/>
                  </a:cubicBezTo>
                  <a:cubicBezTo>
                    <a:pt x="655" y="429"/>
                    <a:pt x="813" y="587"/>
                    <a:pt x="993" y="711"/>
                  </a:cubicBezTo>
                  <a:cubicBezTo>
                    <a:pt x="1083" y="779"/>
                    <a:pt x="1162" y="846"/>
                    <a:pt x="1264" y="925"/>
                  </a:cubicBezTo>
                  <a:cubicBezTo>
                    <a:pt x="1354" y="1004"/>
                    <a:pt x="1444" y="1072"/>
                    <a:pt x="1546" y="1151"/>
                  </a:cubicBezTo>
                  <a:cubicBezTo>
                    <a:pt x="1896" y="1422"/>
                    <a:pt x="2257" y="1681"/>
                    <a:pt x="2641" y="1918"/>
                  </a:cubicBezTo>
                  <a:cubicBezTo>
                    <a:pt x="2821" y="2020"/>
                    <a:pt x="3002" y="2110"/>
                    <a:pt x="3194" y="2200"/>
                  </a:cubicBezTo>
                  <a:cubicBezTo>
                    <a:pt x="3081" y="2020"/>
                    <a:pt x="2957" y="1851"/>
                    <a:pt x="2821" y="1693"/>
                  </a:cubicBezTo>
                  <a:cubicBezTo>
                    <a:pt x="2686" y="1535"/>
                    <a:pt x="2539" y="1377"/>
                    <a:pt x="2381" y="1241"/>
                  </a:cubicBezTo>
                  <a:cubicBezTo>
                    <a:pt x="2212" y="1072"/>
                    <a:pt x="2020" y="914"/>
                    <a:pt x="1839" y="756"/>
                  </a:cubicBezTo>
                  <a:cubicBezTo>
                    <a:pt x="1636" y="609"/>
                    <a:pt x="1433" y="474"/>
                    <a:pt x="1230" y="350"/>
                  </a:cubicBezTo>
                  <a:cubicBezTo>
                    <a:pt x="1038" y="248"/>
                    <a:pt x="835" y="147"/>
                    <a:pt x="632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1" name="Google Shape;5201;p26"/>
            <p:cNvSpPr/>
            <p:nvPr/>
          </p:nvSpPr>
          <p:spPr>
            <a:xfrm>
              <a:off x="812521" y="189307"/>
              <a:ext cx="47293" cy="20146"/>
            </a:xfrm>
            <a:custGeom>
              <a:rect b="b" l="l" r="r" t="t"/>
              <a:pathLst>
                <a:path extrusionOk="0" h="587" w="1378">
                  <a:moveTo>
                    <a:pt x="260" y="0"/>
                  </a:moveTo>
                  <a:cubicBezTo>
                    <a:pt x="181" y="12"/>
                    <a:pt x="91" y="23"/>
                    <a:pt x="1" y="57"/>
                  </a:cubicBezTo>
                  <a:cubicBezTo>
                    <a:pt x="46" y="136"/>
                    <a:pt x="102" y="203"/>
                    <a:pt x="170" y="260"/>
                  </a:cubicBezTo>
                  <a:cubicBezTo>
                    <a:pt x="294" y="384"/>
                    <a:pt x="441" y="474"/>
                    <a:pt x="599" y="531"/>
                  </a:cubicBezTo>
                  <a:cubicBezTo>
                    <a:pt x="714" y="569"/>
                    <a:pt x="835" y="587"/>
                    <a:pt x="954" y="587"/>
                  </a:cubicBezTo>
                  <a:cubicBezTo>
                    <a:pt x="1010" y="587"/>
                    <a:pt x="1064" y="583"/>
                    <a:pt x="1118" y="576"/>
                  </a:cubicBezTo>
                  <a:cubicBezTo>
                    <a:pt x="1208" y="576"/>
                    <a:pt x="1298" y="542"/>
                    <a:pt x="1377" y="508"/>
                  </a:cubicBezTo>
                  <a:cubicBezTo>
                    <a:pt x="1321" y="440"/>
                    <a:pt x="1265" y="373"/>
                    <a:pt x="1197" y="316"/>
                  </a:cubicBezTo>
                  <a:cubicBezTo>
                    <a:pt x="1061" y="215"/>
                    <a:pt x="926" y="136"/>
                    <a:pt x="768" y="79"/>
                  </a:cubicBezTo>
                  <a:cubicBezTo>
                    <a:pt x="599" y="23"/>
                    <a:pt x="430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2" name="Google Shape;5202;p26"/>
            <p:cNvSpPr/>
            <p:nvPr/>
          </p:nvSpPr>
          <p:spPr>
            <a:xfrm>
              <a:off x="1037145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3" y="45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8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99" y="1862"/>
                    <a:pt x="2167" y="1963"/>
                    <a:pt x="2235" y="2020"/>
                  </a:cubicBezTo>
                  <a:cubicBezTo>
                    <a:pt x="2303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25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27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6" y="68"/>
                    <a:pt x="271" y="34"/>
                    <a:pt x="147" y="23"/>
                  </a:cubicBezTo>
                  <a:cubicBezTo>
                    <a:pt x="5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3" name="Google Shape;5203;p26"/>
            <p:cNvSpPr/>
            <p:nvPr/>
          </p:nvSpPr>
          <p:spPr>
            <a:xfrm>
              <a:off x="1062336" y="200907"/>
              <a:ext cx="57349" cy="41870"/>
            </a:xfrm>
            <a:custGeom>
              <a:rect b="b" l="l" r="r" t="t"/>
              <a:pathLst>
                <a:path extrusionOk="0" h="1220" w="1671">
                  <a:moveTo>
                    <a:pt x="0" y="1"/>
                  </a:moveTo>
                  <a:cubicBezTo>
                    <a:pt x="56" y="102"/>
                    <a:pt x="124" y="193"/>
                    <a:pt x="203" y="283"/>
                  </a:cubicBezTo>
                  <a:cubicBezTo>
                    <a:pt x="271" y="373"/>
                    <a:pt x="361" y="452"/>
                    <a:pt x="440" y="520"/>
                  </a:cubicBezTo>
                  <a:cubicBezTo>
                    <a:pt x="497" y="565"/>
                    <a:pt x="542" y="599"/>
                    <a:pt x="587" y="644"/>
                  </a:cubicBezTo>
                  <a:cubicBezTo>
                    <a:pt x="643" y="667"/>
                    <a:pt x="700" y="712"/>
                    <a:pt x="745" y="757"/>
                  </a:cubicBezTo>
                  <a:cubicBezTo>
                    <a:pt x="925" y="904"/>
                    <a:pt x="1117" y="1028"/>
                    <a:pt x="1332" y="1118"/>
                  </a:cubicBezTo>
                  <a:cubicBezTo>
                    <a:pt x="1433" y="1163"/>
                    <a:pt x="1546" y="1197"/>
                    <a:pt x="1670" y="1220"/>
                  </a:cubicBezTo>
                  <a:cubicBezTo>
                    <a:pt x="1625" y="1107"/>
                    <a:pt x="1580" y="1005"/>
                    <a:pt x="1512" y="915"/>
                  </a:cubicBezTo>
                  <a:cubicBezTo>
                    <a:pt x="1377" y="700"/>
                    <a:pt x="1196" y="509"/>
                    <a:pt x="1004" y="351"/>
                  </a:cubicBezTo>
                  <a:cubicBezTo>
                    <a:pt x="903" y="272"/>
                    <a:pt x="790" y="215"/>
                    <a:pt x="666" y="170"/>
                  </a:cubicBezTo>
                  <a:cubicBezTo>
                    <a:pt x="564" y="125"/>
                    <a:pt x="463" y="80"/>
                    <a:pt x="350" y="57"/>
                  </a:cubicBezTo>
                  <a:cubicBezTo>
                    <a:pt x="237" y="23"/>
                    <a:pt x="113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4" name="Google Shape;5204;p26"/>
            <p:cNvSpPr/>
            <p:nvPr/>
          </p:nvSpPr>
          <p:spPr>
            <a:xfrm>
              <a:off x="673868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57" y="700"/>
                    <a:pt x="91" y="869"/>
                    <a:pt x="159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904" y="2336"/>
                  </a:cubicBezTo>
                  <a:cubicBezTo>
                    <a:pt x="960" y="2392"/>
                    <a:pt x="1028" y="2449"/>
                    <a:pt x="1084" y="2494"/>
                  </a:cubicBezTo>
                  <a:cubicBezTo>
                    <a:pt x="1220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5" y="2099"/>
                  </a:cubicBezTo>
                  <a:cubicBezTo>
                    <a:pt x="1129" y="2020"/>
                    <a:pt x="1096" y="1941"/>
                    <a:pt x="1062" y="1862"/>
                  </a:cubicBezTo>
                  <a:cubicBezTo>
                    <a:pt x="983" y="1704"/>
                    <a:pt x="892" y="1546"/>
                    <a:pt x="802" y="1377"/>
                  </a:cubicBezTo>
                  <a:cubicBezTo>
                    <a:pt x="723" y="1196"/>
                    <a:pt x="633" y="1027"/>
                    <a:pt x="543" y="869"/>
                  </a:cubicBezTo>
                  <a:cubicBezTo>
                    <a:pt x="509" y="790"/>
                    <a:pt x="452" y="711"/>
                    <a:pt x="407" y="643"/>
                  </a:cubicBezTo>
                  <a:cubicBezTo>
                    <a:pt x="373" y="564"/>
                    <a:pt x="340" y="497"/>
                    <a:pt x="294" y="429"/>
                  </a:cubicBezTo>
                  <a:cubicBezTo>
                    <a:pt x="215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5" name="Google Shape;5205;p26"/>
            <p:cNvSpPr/>
            <p:nvPr/>
          </p:nvSpPr>
          <p:spPr>
            <a:xfrm>
              <a:off x="650256" y="483258"/>
              <a:ext cx="26770" cy="55392"/>
            </a:xfrm>
            <a:custGeom>
              <a:rect b="b" l="l" r="r" t="t"/>
              <a:pathLst>
                <a:path extrusionOk="0" h="1614" w="780">
                  <a:moveTo>
                    <a:pt x="46" y="0"/>
                  </a:moveTo>
                  <a:cubicBezTo>
                    <a:pt x="12" y="90"/>
                    <a:pt x="1" y="203"/>
                    <a:pt x="1" y="305"/>
                  </a:cubicBezTo>
                  <a:cubicBezTo>
                    <a:pt x="1" y="519"/>
                    <a:pt x="57" y="733"/>
                    <a:pt x="147" y="925"/>
                  </a:cubicBezTo>
                  <a:cubicBezTo>
                    <a:pt x="249" y="1117"/>
                    <a:pt x="373" y="1286"/>
                    <a:pt x="520" y="1433"/>
                  </a:cubicBezTo>
                  <a:cubicBezTo>
                    <a:pt x="587" y="1501"/>
                    <a:pt x="678" y="1569"/>
                    <a:pt x="768" y="1614"/>
                  </a:cubicBezTo>
                  <a:cubicBezTo>
                    <a:pt x="779" y="1512"/>
                    <a:pt x="779" y="1411"/>
                    <a:pt x="768" y="1309"/>
                  </a:cubicBezTo>
                  <a:cubicBezTo>
                    <a:pt x="734" y="1106"/>
                    <a:pt x="678" y="903"/>
                    <a:pt x="587" y="722"/>
                  </a:cubicBezTo>
                  <a:cubicBezTo>
                    <a:pt x="542" y="621"/>
                    <a:pt x="486" y="542"/>
                    <a:pt x="429" y="451"/>
                  </a:cubicBezTo>
                  <a:cubicBezTo>
                    <a:pt x="373" y="372"/>
                    <a:pt x="305" y="293"/>
                    <a:pt x="260" y="226"/>
                  </a:cubicBezTo>
                  <a:cubicBezTo>
                    <a:pt x="192" y="135"/>
                    <a:pt x="125" y="68"/>
                    <a:pt x="4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6" name="Google Shape;5206;p26"/>
            <p:cNvSpPr/>
            <p:nvPr/>
          </p:nvSpPr>
          <p:spPr>
            <a:xfrm>
              <a:off x="725005" y="210585"/>
              <a:ext cx="41459" cy="74028"/>
            </a:xfrm>
            <a:custGeom>
              <a:rect b="b" l="l" r="r" t="t"/>
              <a:pathLst>
                <a:path extrusionOk="0" h="2157" w="1208">
                  <a:moveTo>
                    <a:pt x="1208" y="1"/>
                  </a:moveTo>
                  <a:cubicBezTo>
                    <a:pt x="1174" y="12"/>
                    <a:pt x="1140" y="24"/>
                    <a:pt x="1095" y="35"/>
                  </a:cubicBezTo>
                  <a:cubicBezTo>
                    <a:pt x="1005" y="69"/>
                    <a:pt x="903" y="114"/>
                    <a:pt x="813" y="182"/>
                  </a:cubicBezTo>
                  <a:cubicBezTo>
                    <a:pt x="700" y="261"/>
                    <a:pt x="587" y="351"/>
                    <a:pt x="497" y="475"/>
                  </a:cubicBezTo>
                  <a:cubicBezTo>
                    <a:pt x="395" y="599"/>
                    <a:pt x="305" y="734"/>
                    <a:pt x="237" y="881"/>
                  </a:cubicBezTo>
                  <a:cubicBezTo>
                    <a:pt x="113" y="1152"/>
                    <a:pt x="34" y="1445"/>
                    <a:pt x="12" y="1739"/>
                  </a:cubicBezTo>
                  <a:cubicBezTo>
                    <a:pt x="0" y="1874"/>
                    <a:pt x="0" y="2021"/>
                    <a:pt x="23" y="2156"/>
                  </a:cubicBezTo>
                  <a:cubicBezTo>
                    <a:pt x="113" y="2055"/>
                    <a:pt x="204" y="1942"/>
                    <a:pt x="271" y="1829"/>
                  </a:cubicBezTo>
                  <a:cubicBezTo>
                    <a:pt x="339" y="1727"/>
                    <a:pt x="407" y="1603"/>
                    <a:pt x="474" y="1479"/>
                  </a:cubicBezTo>
                  <a:cubicBezTo>
                    <a:pt x="542" y="1355"/>
                    <a:pt x="610" y="1220"/>
                    <a:pt x="666" y="1084"/>
                  </a:cubicBezTo>
                  <a:cubicBezTo>
                    <a:pt x="734" y="949"/>
                    <a:pt x="802" y="825"/>
                    <a:pt x="858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2" y="249"/>
                    <a:pt x="1129" y="170"/>
                    <a:pt x="1163" y="114"/>
                  </a:cubicBezTo>
                  <a:cubicBezTo>
                    <a:pt x="1197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7" name="Google Shape;5207;p26"/>
            <p:cNvSpPr/>
            <p:nvPr/>
          </p:nvSpPr>
          <p:spPr>
            <a:xfrm>
              <a:off x="764130" y="210997"/>
              <a:ext cx="17846" cy="71660"/>
            </a:xfrm>
            <a:custGeom>
              <a:rect b="b" l="l" r="r" t="t"/>
              <a:pathLst>
                <a:path extrusionOk="0" h="2088" w="520">
                  <a:moveTo>
                    <a:pt x="260" y="0"/>
                  </a:moveTo>
                  <a:cubicBezTo>
                    <a:pt x="192" y="102"/>
                    <a:pt x="136" y="203"/>
                    <a:pt x="102" y="316"/>
                  </a:cubicBezTo>
                  <a:cubicBezTo>
                    <a:pt x="23" y="553"/>
                    <a:pt x="0" y="813"/>
                    <a:pt x="23" y="1072"/>
                  </a:cubicBezTo>
                  <a:cubicBezTo>
                    <a:pt x="45" y="1309"/>
                    <a:pt x="90" y="1546"/>
                    <a:pt x="181" y="1772"/>
                  </a:cubicBezTo>
                  <a:cubicBezTo>
                    <a:pt x="226" y="1885"/>
                    <a:pt x="271" y="1998"/>
                    <a:pt x="339" y="2088"/>
                  </a:cubicBezTo>
                  <a:cubicBezTo>
                    <a:pt x="395" y="1986"/>
                    <a:pt x="429" y="1873"/>
                    <a:pt x="452" y="1761"/>
                  </a:cubicBezTo>
                  <a:cubicBezTo>
                    <a:pt x="508" y="1512"/>
                    <a:pt x="519" y="1275"/>
                    <a:pt x="497" y="1027"/>
                  </a:cubicBezTo>
                  <a:cubicBezTo>
                    <a:pt x="485" y="903"/>
                    <a:pt x="474" y="790"/>
                    <a:pt x="452" y="666"/>
                  </a:cubicBezTo>
                  <a:cubicBezTo>
                    <a:pt x="429" y="553"/>
                    <a:pt x="395" y="440"/>
                    <a:pt x="373" y="339"/>
                  </a:cubicBezTo>
                  <a:cubicBezTo>
                    <a:pt x="350" y="226"/>
                    <a:pt x="305" y="113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8" name="Google Shape;5208;p26"/>
            <p:cNvSpPr/>
            <p:nvPr/>
          </p:nvSpPr>
          <p:spPr>
            <a:xfrm>
              <a:off x="653345" y="189685"/>
              <a:ext cx="100352" cy="86006"/>
            </a:xfrm>
            <a:custGeom>
              <a:rect b="b" l="l" r="r" t="t"/>
              <a:pathLst>
                <a:path extrusionOk="0" h="2506" w="2924">
                  <a:moveTo>
                    <a:pt x="2924" y="1"/>
                  </a:moveTo>
                  <a:cubicBezTo>
                    <a:pt x="2709" y="34"/>
                    <a:pt x="2506" y="91"/>
                    <a:pt x="2314" y="181"/>
                  </a:cubicBezTo>
                  <a:cubicBezTo>
                    <a:pt x="2122" y="260"/>
                    <a:pt x="1931" y="350"/>
                    <a:pt x="1739" y="463"/>
                  </a:cubicBezTo>
                  <a:cubicBezTo>
                    <a:pt x="1637" y="520"/>
                    <a:pt x="1536" y="587"/>
                    <a:pt x="1434" y="655"/>
                  </a:cubicBezTo>
                  <a:cubicBezTo>
                    <a:pt x="1332" y="723"/>
                    <a:pt x="1242" y="802"/>
                    <a:pt x="1141" y="870"/>
                  </a:cubicBezTo>
                  <a:cubicBezTo>
                    <a:pt x="1039" y="949"/>
                    <a:pt x="949" y="1039"/>
                    <a:pt x="859" y="1118"/>
                  </a:cubicBezTo>
                  <a:cubicBezTo>
                    <a:pt x="768" y="1208"/>
                    <a:pt x="678" y="1287"/>
                    <a:pt x="599" y="1377"/>
                  </a:cubicBezTo>
                  <a:cubicBezTo>
                    <a:pt x="531" y="1468"/>
                    <a:pt x="452" y="1569"/>
                    <a:pt x="385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36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25" y="2382"/>
                  </a:cubicBezTo>
                  <a:cubicBezTo>
                    <a:pt x="159" y="2348"/>
                    <a:pt x="204" y="2291"/>
                    <a:pt x="260" y="2235"/>
                  </a:cubicBezTo>
                  <a:cubicBezTo>
                    <a:pt x="306" y="2190"/>
                    <a:pt x="373" y="2133"/>
                    <a:pt x="441" y="2077"/>
                  </a:cubicBezTo>
                  <a:cubicBezTo>
                    <a:pt x="509" y="2021"/>
                    <a:pt x="565" y="1953"/>
                    <a:pt x="655" y="1896"/>
                  </a:cubicBezTo>
                  <a:cubicBezTo>
                    <a:pt x="734" y="1829"/>
                    <a:pt x="825" y="1761"/>
                    <a:pt x="892" y="1682"/>
                  </a:cubicBezTo>
                  <a:cubicBezTo>
                    <a:pt x="971" y="1614"/>
                    <a:pt x="1073" y="1547"/>
                    <a:pt x="1163" y="1468"/>
                  </a:cubicBezTo>
                  <a:cubicBezTo>
                    <a:pt x="1253" y="1400"/>
                    <a:pt x="1344" y="1321"/>
                    <a:pt x="1434" y="1253"/>
                  </a:cubicBezTo>
                  <a:cubicBezTo>
                    <a:pt x="1806" y="949"/>
                    <a:pt x="2179" y="655"/>
                    <a:pt x="2461" y="418"/>
                  </a:cubicBezTo>
                  <a:cubicBezTo>
                    <a:pt x="2596" y="294"/>
                    <a:pt x="2720" y="192"/>
                    <a:pt x="2799" y="125"/>
                  </a:cubicBezTo>
                  <a:cubicBezTo>
                    <a:pt x="2878" y="46"/>
                    <a:pt x="2924" y="1"/>
                    <a:pt x="292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9" name="Google Shape;5209;p26"/>
            <p:cNvSpPr/>
            <p:nvPr/>
          </p:nvSpPr>
          <p:spPr>
            <a:xfrm>
              <a:off x="644456" y="183232"/>
              <a:ext cx="122008" cy="33977"/>
            </a:xfrm>
            <a:custGeom>
              <a:rect b="b" l="l" r="r" t="t"/>
              <a:pathLst>
                <a:path extrusionOk="0" h="990" w="3555">
                  <a:moveTo>
                    <a:pt x="2615" y="1"/>
                  </a:moveTo>
                  <a:cubicBezTo>
                    <a:pt x="2529" y="1"/>
                    <a:pt x="2443" y="3"/>
                    <a:pt x="2359" y="8"/>
                  </a:cubicBezTo>
                  <a:cubicBezTo>
                    <a:pt x="2246" y="8"/>
                    <a:pt x="2133" y="19"/>
                    <a:pt x="2020" y="42"/>
                  </a:cubicBezTo>
                  <a:lnTo>
                    <a:pt x="1682" y="121"/>
                  </a:lnTo>
                  <a:cubicBezTo>
                    <a:pt x="1456" y="166"/>
                    <a:pt x="1230" y="234"/>
                    <a:pt x="1016" y="324"/>
                  </a:cubicBezTo>
                  <a:cubicBezTo>
                    <a:pt x="824" y="403"/>
                    <a:pt x="644" y="493"/>
                    <a:pt x="474" y="606"/>
                  </a:cubicBezTo>
                  <a:cubicBezTo>
                    <a:pt x="339" y="674"/>
                    <a:pt x="226" y="764"/>
                    <a:pt x="125" y="866"/>
                  </a:cubicBezTo>
                  <a:cubicBezTo>
                    <a:pt x="46" y="945"/>
                    <a:pt x="0" y="990"/>
                    <a:pt x="0" y="990"/>
                  </a:cubicBezTo>
                  <a:cubicBezTo>
                    <a:pt x="0" y="990"/>
                    <a:pt x="57" y="967"/>
                    <a:pt x="158" y="945"/>
                  </a:cubicBezTo>
                  <a:cubicBezTo>
                    <a:pt x="260" y="922"/>
                    <a:pt x="407" y="888"/>
                    <a:pt x="565" y="843"/>
                  </a:cubicBezTo>
                  <a:cubicBezTo>
                    <a:pt x="734" y="798"/>
                    <a:pt x="926" y="764"/>
                    <a:pt x="1129" y="719"/>
                  </a:cubicBezTo>
                  <a:cubicBezTo>
                    <a:pt x="1230" y="685"/>
                    <a:pt x="1343" y="674"/>
                    <a:pt x="1445" y="651"/>
                  </a:cubicBezTo>
                  <a:cubicBezTo>
                    <a:pt x="1558" y="617"/>
                    <a:pt x="1659" y="595"/>
                    <a:pt x="1772" y="572"/>
                  </a:cubicBezTo>
                  <a:lnTo>
                    <a:pt x="2991" y="301"/>
                  </a:lnTo>
                  <a:lnTo>
                    <a:pt x="3397" y="200"/>
                  </a:lnTo>
                  <a:cubicBezTo>
                    <a:pt x="3498" y="177"/>
                    <a:pt x="3555" y="155"/>
                    <a:pt x="3555" y="155"/>
                  </a:cubicBezTo>
                  <a:cubicBezTo>
                    <a:pt x="3555" y="155"/>
                    <a:pt x="3498" y="132"/>
                    <a:pt x="3397" y="110"/>
                  </a:cubicBezTo>
                  <a:cubicBezTo>
                    <a:pt x="3262" y="65"/>
                    <a:pt x="3115" y="31"/>
                    <a:pt x="2979" y="19"/>
                  </a:cubicBezTo>
                  <a:cubicBezTo>
                    <a:pt x="2860" y="6"/>
                    <a:pt x="2738" y="1"/>
                    <a:pt x="261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0" name="Google Shape;5210;p26"/>
            <p:cNvSpPr/>
            <p:nvPr/>
          </p:nvSpPr>
          <p:spPr>
            <a:xfrm>
              <a:off x="567373" y="389530"/>
              <a:ext cx="17846" cy="52304"/>
            </a:xfrm>
            <a:custGeom>
              <a:rect b="b" l="l" r="r" t="t"/>
              <a:pathLst>
                <a:path extrusionOk="0" h="1524" w="520">
                  <a:moveTo>
                    <a:pt x="430" y="0"/>
                  </a:moveTo>
                  <a:cubicBezTo>
                    <a:pt x="351" y="57"/>
                    <a:pt x="283" y="124"/>
                    <a:pt x="238" y="192"/>
                  </a:cubicBezTo>
                  <a:cubicBezTo>
                    <a:pt x="125" y="350"/>
                    <a:pt x="46" y="531"/>
                    <a:pt x="23" y="722"/>
                  </a:cubicBezTo>
                  <a:cubicBezTo>
                    <a:pt x="12" y="813"/>
                    <a:pt x="1" y="926"/>
                    <a:pt x="12" y="1027"/>
                  </a:cubicBezTo>
                  <a:cubicBezTo>
                    <a:pt x="12" y="1106"/>
                    <a:pt x="35" y="1196"/>
                    <a:pt x="69" y="1287"/>
                  </a:cubicBezTo>
                  <a:cubicBezTo>
                    <a:pt x="102" y="1366"/>
                    <a:pt x="148" y="1445"/>
                    <a:pt x="204" y="1524"/>
                  </a:cubicBezTo>
                  <a:cubicBezTo>
                    <a:pt x="260" y="1445"/>
                    <a:pt x="317" y="1366"/>
                    <a:pt x="351" y="1287"/>
                  </a:cubicBezTo>
                  <a:cubicBezTo>
                    <a:pt x="373" y="1208"/>
                    <a:pt x="418" y="1129"/>
                    <a:pt x="441" y="1050"/>
                  </a:cubicBezTo>
                  <a:cubicBezTo>
                    <a:pt x="463" y="959"/>
                    <a:pt x="486" y="880"/>
                    <a:pt x="497" y="790"/>
                  </a:cubicBezTo>
                  <a:cubicBezTo>
                    <a:pt x="520" y="621"/>
                    <a:pt x="520" y="440"/>
                    <a:pt x="497" y="271"/>
                  </a:cubicBezTo>
                  <a:cubicBezTo>
                    <a:pt x="486" y="181"/>
                    <a:pt x="463" y="91"/>
                    <a:pt x="43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1" name="Google Shape;5211;p26"/>
            <p:cNvSpPr/>
            <p:nvPr/>
          </p:nvSpPr>
          <p:spPr>
            <a:xfrm>
              <a:off x="903160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34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50" y="610"/>
                  </a:cubicBezTo>
                  <a:cubicBezTo>
                    <a:pt x="440" y="701"/>
                    <a:pt x="553" y="791"/>
                    <a:pt x="666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26" y="1179"/>
                    <a:pt x="1611" y="1179"/>
                  </a:cubicBezTo>
                  <a:cubicBezTo>
                    <a:pt x="1643" y="1179"/>
                    <a:pt x="1674" y="1178"/>
                    <a:pt x="1704" y="1175"/>
                  </a:cubicBezTo>
                  <a:cubicBezTo>
                    <a:pt x="1636" y="1084"/>
                    <a:pt x="1569" y="994"/>
                    <a:pt x="1478" y="915"/>
                  </a:cubicBezTo>
                  <a:cubicBezTo>
                    <a:pt x="1309" y="746"/>
                    <a:pt x="1129" y="599"/>
                    <a:pt x="926" y="475"/>
                  </a:cubicBezTo>
                  <a:cubicBezTo>
                    <a:pt x="824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26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2" name="Google Shape;5212;p26"/>
            <p:cNvSpPr/>
            <p:nvPr/>
          </p:nvSpPr>
          <p:spPr>
            <a:xfrm>
              <a:off x="891526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cubicBezTo>
                    <a:pt x="12" y="103"/>
                    <a:pt x="46" y="193"/>
                    <a:pt x="91" y="283"/>
                  </a:cubicBezTo>
                  <a:cubicBezTo>
                    <a:pt x="181" y="464"/>
                    <a:pt x="317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107" y="1017"/>
                    <a:pt x="1197" y="1017"/>
                    <a:pt x="1298" y="1017"/>
                  </a:cubicBezTo>
                  <a:cubicBezTo>
                    <a:pt x="1265" y="926"/>
                    <a:pt x="1219" y="836"/>
                    <a:pt x="1163" y="757"/>
                  </a:cubicBezTo>
                  <a:cubicBezTo>
                    <a:pt x="1050" y="599"/>
                    <a:pt x="915" y="464"/>
                    <a:pt x="757" y="362"/>
                  </a:cubicBezTo>
                  <a:cubicBezTo>
                    <a:pt x="689" y="306"/>
                    <a:pt x="610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3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3" name="Google Shape;5213;p26"/>
            <p:cNvSpPr/>
            <p:nvPr/>
          </p:nvSpPr>
          <p:spPr>
            <a:xfrm>
              <a:off x="1002688" y="96369"/>
              <a:ext cx="52304" cy="27147"/>
            </a:xfrm>
            <a:custGeom>
              <a:rect b="b" l="l" r="r" t="t"/>
              <a:pathLst>
                <a:path extrusionOk="0" h="791" w="1524">
                  <a:moveTo>
                    <a:pt x="282" y="0"/>
                  </a:moveTo>
                  <a:cubicBezTo>
                    <a:pt x="192" y="11"/>
                    <a:pt x="91" y="34"/>
                    <a:pt x="0" y="68"/>
                  </a:cubicBezTo>
                  <a:cubicBezTo>
                    <a:pt x="57" y="147"/>
                    <a:pt x="136" y="215"/>
                    <a:pt x="215" y="271"/>
                  </a:cubicBezTo>
                  <a:lnTo>
                    <a:pt x="440" y="429"/>
                  </a:lnTo>
                  <a:cubicBezTo>
                    <a:pt x="519" y="485"/>
                    <a:pt x="598" y="531"/>
                    <a:pt x="689" y="576"/>
                  </a:cubicBezTo>
                  <a:cubicBezTo>
                    <a:pt x="858" y="655"/>
                    <a:pt x="1038" y="722"/>
                    <a:pt x="1219" y="756"/>
                  </a:cubicBezTo>
                  <a:cubicBezTo>
                    <a:pt x="1321" y="779"/>
                    <a:pt x="1422" y="790"/>
                    <a:pt x="1524" y="790"/>
                  </a:cubicBezTo>
                  <a:cubicBezTo>
                    <a:pt x="1490" y="700"/>
                    <a:pt x="1433" y="610"/>
                    <a:pt x="1377" y="531"/>
                  </a:cubicBezTo>
                  <a:cubicBezTo>
                    <a:pt x="1321" y="452"/>
                    <a:pt x="1253" y="373"/>
                    <a:pt x="1174" y="316"/>
                  </a:cubicBezTo>
                  <a:cubicBezTo>
                    <a:pt x="1084" y="248"/>
                    <a:pt x="993" y="192"/>
                    <a:pt x="892" y="136"/>
                  </a:cubicBezTo>
                  <a:cubicBezTo>
                    <a:pt x="711" y="45"/>
                    <a:pt x="497" y="0"/>
                    <a:pt x="28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4" name="Google Shape;5214;p26"/>
            <p:cNvSpPr/>
            <p:nvPr/>
          </p:nvSpPr>
          <p:spPr>
            <a:xfrm>
              <a:off x="1587089" y="782597"/>
              <a:ext cx="20146" cy="64316"/>
            </a:xfrm>
            <a:custGeom>
              <a:rect b="b" l="l" r="r" t="t"/>
              <a:pathLst>
                <a:path extrusionOk="0" h="1874" w="587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74"/>
                    <a:pt x="294" y="1874"/>
                  </a:cubicBezTo>
                  <a:cubicBezTo>
                    <a:pt x="463" y="1874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5" name="Google Shape;5215;p26"/>
            <p:cNvSpPr/>
            <p:nvPr/>
          </p:nvSpPr>
          <p:spPr>
            <a:xfrm>
              <a:off x="1546420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6" name="Google Shape;5216;p26"/>
            <p:cNvSpPr/>
            <p:nvPr/>
          </p:nvSpPr>
          <p:spPr>
            <a:xfrm>
              <a:off x="1530152" y="80699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36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7" name="Google Shape;5217;p26"/>
            <p:cNvSpPr/>
            <p:nvPr/>
          </p:nvSpPr>
          <p:spPr>
            <a:xfrm>
              <a:off x="1493361" y="74117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24" y="0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8" name="Google Shape;5218;p26"/>
            <p:cNvSpPr/>
            <p:nvPr/>
          </p:nvSpPr>
          <p:spPr>
            <a:xfrm>
              <a:off x="1475172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9" name="Google Shape;5219;p26"/>
            <p:cNvSpPr/>
            <p:nvPr/>
          </p:nvSpPr>
          <p:spPr>
            <a:xfrm>
              <a:off x="1503417" y="651323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37"/>
                  </a:cubicBezTo>
                  <a:cubicBezTo>
                    <a:pt x="599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0" name="Google Shape;5220;p26"/>
            <p:cNvSpPr/>
            <p:nvPr/>
          </p:nvSpPr>
          <p:spPr>
            <a:xfrm>
              <a:off x="1674228" y="807376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1" name="Google Shape;5221;p26"/>
            <p:cNvSpPr/>
            <p:nvPr/>
          </p:nvSpPr>
          <p:spPr>
            <a:xfrm>
              <a:off x="1633558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2" name="Google Shape;5222;p26"/>
            <p:cNvSpPr/>
            <p:nvPr/>
          </p:nvSpPr>
          <p:spPr>
            <a:xfrm>
              <a:off x="1623468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3" name="Google Shape;5223;p26"/>
            <p:cNvSpPr/>
            <p:nvPr/>
          </p:nvSpPr>
          <p:spPr>
            <a:xfrm>
              <a:off x="-29158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9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4" name="Google Shape;5224;p26"/>
            <p:cNvSpPr/>
            <p:nvPr/>
          </p:nvSpPr>
          <p:spPr>
            <a:xfrm>
              <a:off x="-273398" y="221053"/>
              <a:ext cx="594525" cy="408236"/>
            </a:xfrm>
            <a:custGeom>
              <a:rect b="b" l="l" r="r" t="t"/>
              <a:pathLst>
                <a:path extrusionOk="0" h="11895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71"/>
                  </a:cubicBezTo>
                  <a:cubicBezTo>
                    <a:pt x="13734" y="2145"/>
                    <a:pt x="12831" y="2686"/>
                    <a:pt x="11883" y="3284"/>
                  </a:cubicBezTo>
                  <a:cubicBezTo>
                    <a:pt x="11477" y="3126"/>
                    <a:pt x="11059" y="2968"/>
                    <a:pt x="10631" y="2822"/>
                  </a:cubicBezTo>
                  <a:cubicBezTo>
                    <a:pt x="10394" y="2743"/>
                    <a:pt x="10157" y="2675"/>
                    <a:pt x="9908" y="2607"/>
                  </a:cubicBezTo>
                  <a:cubicBezTo>
                    <a:pt x="9660" y="2551"/>
                    <a:pt x="9412" y="2506"/>
                    <a:pt x="9164" y="2461"/>
                  </a:cubicBezTo>
                  <a:lnTo>
                    <a:pt x="9164" y="2461"/>
                  </a:lnTo>
                  <a:cubicBezTo>
                    <a:pt x="9401" y="2562"/>
                    <a:pt x="9638" y="2652"/>
                    <a:pt x="9874" y="2743"/>
                  </a:cubicBezTo>
                  <a:cubicBezTo>
                    <a:pt x="10111" y="2833"/>
                    <a:pt x="10326" y="2946"/>
                    <a:pt x="10563" y="3036"/>
                  </a:cubicBezTo>
                  <a:cubicBezTo>
                    <a:pt x="10901" y="3183"/>
                    <a:pt x="11251" y="3329"/>
                    <a:pt x="11601" y="3465"/>
                  </a:cubicBezTo>
                  <a:cubicBezTo>
                    <a:pt x="11003" y="3837"/>
                    <a:pt x="10382" y="4232"/>
                    <a:pt x="9762" y="4638"/>
                  </a:cubicBezTo>
                  <a:cubicBezTo>
                    <a:pt x="9750" y="4605"/>
                    <a:pt x="9717" y="4571"/>
                    <a:pt x="9683" y="4559"/>
                  </a:cubicBezTo>
                  <a:lnTo>
                    <a:pt x="8994" y="4356"/>
                  </a:lnTo>
                  <a:cubicBezTo>
                    <a:pt x="8757" y="4311"/>
                    <a:pt x="8532" y="4266"/>
                    <a:pt x="8295" y="4221"/>
                  </a:cubicBezTo>
                  <a:cubicBezTo>
                    <a:pt x="8069" y="4176"/>
                    <a:pt x="7832" y="4142"/>
                    <a:pt x="7606" y="4108"/>
                  </a:cubicBezTo>
                  <a:cubicBezTo>
                    <a:pt x="7369" y="4063"/>
                    <a:pt x="7144" y="4007"/>
                    <a:pt x="6907" y="3973"/>
                  </a:cubicBezTo>
                  <a:lnTo>
                    <a:pt x="6907" y="3973"/>
                  </a:lnTo>
                  <a:cubicBezTo>
                    <a:pt x="7121" y="4063"/>
                    <a:pt x="7347" y="4153"/>
                    <a:pt x="7573" y="4243"/>
                  </a:cubicBezTo>
                  <a:cubicBezTo>
                    <a:pt x="7787" y="4334"/>
                    <a:pt x="8024" y="4379"/>
                    <a:pt x="8250" y="4447"/>
                  </a:cubicBezTo>
                  <a:cubicBezTo>
                    <a:pt x="8475" y="4503"/>
                    <a:pt x="8701" y="4559"/>
                    <a:pt x="8927" y="4616"/>
                  </a:cubicBezTo>
                  <a:cubicBezTo>
                    <a:pt x="9118" y="4672"/>
                    <a:pt x="9299" y="4740"/>
                    <a:pt x="9480" y="4785"/>
                  </a:cubicBezTo>
                  <a:cubicBezTo>
                    <a:pt x="9480" y="4796"/>
                    <a:pt x="9480" y="4808"/>
                    <a:pt x="9480" y="4819"/>
                  </a:cubicBezTo>
                  <a:cubicBezTo>
                    <a:pt x="9118" y="5056"/>
                    <a:pt x="8757" y="5282"/>
                    <a:pt x="8385" y="5519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5" y="5620"/>
                    <a:pt x="6805" y="5575"/>
                    <a:pt x="6546" y="5519"/>
                  </a:cubicBezTo>
                  <a:cubicBezTo>
                    <a:pt x="6027" y="5440"/>
                    <a:pt x="5508" y="5349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85" y="5451"/>
                    <a:pt x="5733" y="5541"/>
                  </a:cubicBezTo>
                  <a:lnTo>
                    <a:pt x="6501" y="5744"/>
                  </a:lnTo>
                  <a:cubicBezTo>
                    <a:pt x="6749" y="5812"/>
                    <a:pt x="6997" y="5880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31"/>
                    <a:pt x="5891" y="7234"/>
                  </a:cubicBezTo>
                  <a:cubicBezTo>
                    <a:pt x="5790" y="7189"/>
                    <a:pt x="5688" y="7144"/>
                    <a:pt x="5586" y="7110"/>
                  </a:cubicBezTo>
                  <a:cubicBezTo>
                    <a:pt x="5372" y="7031"/>
                    <a:pt x="5158" y="6963"/>
                    <a:pt x="4932" y="6895"/>
                  </a:cubicBezTo>
                  <a:cubicBezTo>
                    <a:pt x="4718" y="6828"/>
                    <a:pt x="4481" y="6805"/>
                    <a:pt x="4255" y="6760"/>
                  </a:cubicBezTo>
                  <a:cubicBezTo>
                    <a:pt x="4029" y="6749"/>
                    <a:pt x="3804" y="6737"/>
                    <a:pt x="3567" y="6737"/>
                  </a:cubicBezTo>
                  <a:cubicBezTo>
                    <a:pt x="3792" y="6805"/>
                    <a:pt x="4018" y="6850"/>
                    <a:pt x="4232" y="6907"/>
                  </a:cubicBezTo>
                  <a:cubicBezTo>
                    <a:pt x="4447" y="6963"/>
                    <a:pt x="4650" y="7053"/>
                    <a:pt x="4864" y="7121"/>
                  </a:cubicBezTo>
                  <a:cubicBezTo>
                    <a:pt x="5079" y="7189"/>
                    <a:pt x="5282" y="7279"/>
                    <a:pt x="5485" y="7358"/>
                  </a:cubicBezTo>
                  <a:lnTo>
                    <a:pt x="5632" y="7414"/>
                  </a:lnTo>
                  <a:cubicBezTo>
                    <a:pt x="5485" y="7516"/>
                    <a:pt x="5350" y="7617"/>
                    <a:pt x="5214" y="7719"/>
                  </a:cubicBezTo>
                  <a:cubicBezTo>
                    <a:pt x="4774" y="8024"/>
                    <a:pt x="4379" y="8317"/>
                    <a:pt x="3984" y="8588"/>
                  </a:cubicBezTo>
                  <a:cubicBezTo>
                    <a:pt x="3984" y="8588"/>
                    <a:pt x="3984" y="8577"/>
                    <a:pt x="3995" y="8565"/>
                  </a:cubicBezTo>
                  <a:lnTo>
                    <a:pt x="3995" y="8554"/>
                  </a:lnTo>
                  <a:cubicBezTo>
                    <a:pt x="4007" y="8475"/>
                    <a:pt x="3950" y="8407"/>
                    <a:pt x="3871" y="8407"/>
                  </a:cubicBezTo>
                  <a:lnTo>
                    <a:pt x="3860" y="8407"/>
                  </a:lnTo>
                  <a:cubicBezTo>
                    <a:pt x="3499" y="8396"/>
                    <a:pt x="3149" y="8385"/>
                    <a:pt x="2788" y="8385"/>
                  </a:cubicBezTo>
                  <a:cubicBezTo>
                    <a:pt x="2427" y="8351"/>
                    <a:pt x="2077" y="8340"/>
                    <a:pt x="1705" y="8340"/>
                  </a:cubicBezTo>
                  <a:cubicBezTo>
                    <a:pt x="2055" y="8441"/>
                    <a:pt x="2416" y="8531"/>
                    <a:pt x="2765" y="8599"/>
                  </a:cubicBezTo>
                  <a:cubicBezTo>
                    <a:pt x="3070" y="8644"/>
                    <a:pt x="3386" y="8656"/>
                    <a:pt x="3691" y="8678"/>
                  </a:cubicBezTo>
                  <a:cubicBezTo>
                    <a:pt x="3679" y="8735"/>
                    <a:pt x="3668" y="8780"/>
                    <a:pt x="3657" y="8836"/>
                  </a:cubicBezTo>
                  <a:cubicBezTo>
                    <a:pt x="3251" y="9163"/>
                    <a:pt x="2856" y="9468"/>
                    <a:pt x="2495" y="9750"/>
                  </a:cubicBezTo>
                  <a:cubicBezTo>
                    <a:pt x="2111" y="10066"/>
                    <a:pt x="1750" y="10337"/>
                    <a:pt x="1456" y="10596"/>
                  </a:cubicBezTo>
                  <a:cubicBezTo>
                    <a:pt x="1163" y="10867"/>
                    <a:pt x="892" y="11104"/>
                    <a:pt x="678" y="11296"/>
                  </a:cubicBezTo>
                  <a:lnTo>
                    <a:pt x="1" y="11894"/>
                  </a:lnTo>
                  <a:lnTo>
                    <a:pt x="700" y="11330"/>
                  </a:lnTo>
                  <a:lnTo>
                    <a:pt x="1513" y="10687"/>
                  </a:lnTo>
                  <a:cubicBezTo>
                    <a:pt x="1818" y="10427"/>
                    <a:pt x="2190" y="10168"/>
                    <a:pt x="2585" y="9874"/>
                  </a:cubicBezTo>
                  <a:lnTo>
                    <a:pt x="3600" y="9118"/>
                  </a:lnTo>
                  <a:lnTo>
                    <a:pt x="3600" y="9118"/>
                  </a:lnTo>
                  <a:cubicBezTo>
                    <a:pt x="3510" y="9637"/>
                    <a:pt x="3442" y="10168"/>
                    <a:pt x="3409" y="10698"/>
                  </a:cubicBezTo>
                  <a:cubicBezTo>
                    <a:pt x="3623" y="10100"/>
                    <a:pt x="3792" y="9502"/>
                    <a:pt x="3916" y="8893"/>
                  </a:cubicBezTo>
                  <a:cubicBezTo>
                    <a:pt x="4368" y="8577"/>
                    <a:pt x="4842" y="8249"/>
                    <a:pt x="5327" y="7911"/>
                  </a:cubicBezTo>
                  <a:cubicBezTo>
                    <a:pt x="5508" y="7787"/>
                    <a:pt x="5688" y="7663"/>
                    <a:pt x="5869" y="7538"/>
                  </a:cubicBezTo>
                  <a:lnTo>
                    <a:pt x="5970" y="7584"/>
                  </a:lnTo>
                  <a:cubicBezTo>
                    <a:pt x="5756" y="8261"/>
                    <a:pt x="5586" y="8960"/>
                    <a:pt x="5451" y="9660"/>
                  </a:cubicBezTo>
                  <a:cubicBezTo>
                    <a:pt x="5767" y="8972"/>
                    <a:pt x="6038" y="8261"/>
                    <a:pt x="6264" y="7550"/>
                  </a:cubicBezTo>
                  <a:cubicBezTo>
                    <a:pt x="6275" y="7482"/>
                    <a:pt x="6252" y="7414"/>
                    <a:pt x="6196" y="7392"/>
                  </a:cubicBezTo>
                  <a:lnTo>
                    <a:pt x="6139" y="7358"/>
                  </a:lnTo>
                  <a:cubicBezTo>
                    <a:pt x="6388" y="7189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809" y="6354"/>
                    <a:pt x="7776" y="6512"/>
                    <a:pt x="7730" y="6658"/>
                  </a:cubicBezTo>
                  <a:cubicBezTo>
                    <a:pt x="7674" y="6873"/>
                    <a:pt x="7618" y="7087"/>
                    <a:pt x="7573" y="7302"/>
                  </a:cubicBezTo>
                  <a:cubicBezTo>
                    <a:pt x="7527" y="7516"/>
                    <a:pt x="7494" y="7742"/>
                    <a:pt x="7471" y="7967"/>
                  </a:cubicBezTo>
                  <a:cubicBezTo>
                    <a:pt x="7471" y="8080"/>
                    <a:pt x="7471" y="8193"/>
                    <a:pt x="7460" y="8306"/>
                  </a:cubicBezTo>
                  <a:cubicBezTo>
                    <a:pt x="7448" y="8419"/>
                    <a:pt x="7482" y="8531"/>
                    <a:pt x="7494" y="8633"/>
                  </a:cubicBezTo>
                  <a:lnTo>
                    <a:pt x="7527" y="8306"/>
                  </a:lnTo>
                  <a:cubicBezTo>
                    <a:pt x="7550" y="8193"/>
                    <a:pt x="7561" y="8091"/>
                    <a:pt x="7584" y="7990"/>
                  </a:cubicBezTo>
                  <a:cubicBezTo>
                    <a:pt x="7618" y="7888"/>
                    <a:pt x="7640" y="7775"/>
                    <a:pt x="7674" y="7674"/>
                  </a:cubicBezTo>
                  <a:lnTo>
                    <a:pt x="7764" y="7358"/>
                  </a:lnTo>
                  <a:cubicBezTo>
                    <a:pt x="7843" y="7155"/>
                    <a:pt x="7911" y="6940"/>
                    <a:pt x="7979" y="6726"/>
                  </a:cubicBezTo>
                  <a:cubicBezTo>
                    <a:pt x="8046" y="6523"/>
                    <a:pt x="8103" y="6308"/>
                    <a:pt x="8159" y="6083"/>
                  </a:cubicBezTo>
                  <a:cubicBezTo>
                    <a:pt x="8159" y="6060"/>
                    <a:pt x="8159" y="6026"/>
                    <a:pt x="8148" y="6004"/>
                  </a:cubicBezTo>
                  <a:lnTo>
                    <a:pt x="8532" y="5756"/>
                  </a:lnTo>
                  <a:lnTo>
                    <a:pt x="9423" y="5169"/>
                  </a:lnTo>
                  <a:lnTo>
                    <a:pt x="9423" y="5169"/>
                  </a:lnTo>
                  <a:cubicBezTo>
                    <a:pt x="9333" y="5846"/>
                    <a:pt x="9254" y="6534"/>
                    <a:pt x="9231" y="7234"/>
                  </a:cubicBezTo>
                  <a:cubicBezTo>
                    <a:pt x="9434" y="6489"/>
                    <a:pt x="9592" y="5733"/>
                    <a:pt x="9717" y="4977"/>
                  </a:cubicBezTo>
                  <a:cubicBezTo>
                    <a:pt x="10405" y="4514"/>
                    <a:pt x="11093" y="4063"/>
                    <a:pt x="11759" y="3645"/>
                  </a:cubicBezTo>
                  <a:lnTo>
                    <a:pt x="11782" y="3623"/>
                  </a:lnTo>
                  <a:lnTo>
                    <a:pt x="11782" y="3623"/>
                  </a:lnTo>
                  <a:cubicBezTo>
                    <a:pt x="11646" y="3950"/>
                    <a:pt x="11511" y="4289"/>
                    <a:pt x="11398" y="4605"/>
                  </a:cubicBezTo>
                  <a:cubicBezTo>
                    <a:pt x="11274" y="5022"/>
                    <a:pt x="11161" y="5440"/>
                    <a:pt x="11071" y="5857"/>
                  </a:cubicBezTo>
                  <a:cubicBezTo>
                    <a:pt x="11262" y="5473"/>
                    <a:pt x="11432" y="5079"/>
                    <a:pt x="11590" y="4684"/>
                  </a:cubicBezTo>
                  <a:cubicBezTo>
                    <a:pt x="11782" y="4300"/>
                    <a:pt x="11951" y="3916"/>
                    <a:pt x="12109" y="3521"/>
                  </a:cubicBezTo>
                  <a:cubicBezTo>
                    <a:pt x="12131" y="3487"/>
                    <a:pt x="12131" y="3442"/>
                    <a:pt x="12109" y="3408"/>
                  </a:cubicBezTo>
                  <a:cubicBezTo>
                    <a:pt x="13012" y="2833"/>
                    <a:pt x="13847" y="2280"/>
                    <a:pt x="14580" y="1806"/>
                  </a:cubicBez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5" name="Google Shape;5225;p26"/>
            <p:cNvSpPr/>
            <p:nvPr/>
          </p:nvSpPr>
          <p:spPr>
            <a:xfrm>
              <a:off x="2141666" y="5012777"/>
              <a:ext cx="24024" cy="64693"/>
            </a:xfrm>
            <a:custGeom>
              <a:rect b="b" l="l" r="r" t="t"/>
              <a:pathLst>
                <a:path extrusionOk="0" h="1885" w="70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6" name="Google Shape;5226;p26"/>
            <p:cNvSpPr/>
            <p:nvPr/>
          </p:nvSpPr>
          <p:spPr>
            <a:xfrm>
              <a:off x="2189302" y="5087526"/>
              <a:ext cx="24024" cy="64693"/>
            </a:xfrm>
            <a:custGeom>
              <a:rect b="b" l="l" r="r" t="t"/>
              <a:pathLst>
                <a:path extrusionOk="0" h="1885" w="70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7" name="Google Shape;5227;p26"/>
            <p:cNvSpPr/>
            <p:nvPr/>
          </p:nvSpPr>
          <p:spPr>
            <a:xfrm>
              <a:off x="2208281" y="4988376"/>
              <a:ext cx="24024" cy="64728"/>
            </a:xfrm>
            <a:custGeom>
              <a:rect b="b" l="l" r="r" t="t"/>
              <a:pathLst>
                <a:path extrusionOk="0" h="1886" w="700">
                  <a:moveTo>
                    <a:pt x="350" y="1"/>
                  </a:moveTo>
                  <a:cubicBezTo>
                    <a:pt x="147" y="1"/>
                    <a:pt x="0" y="429"/>
                    <a:pt x="0" y="948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8" name="Google Shape;5228;p26"/>
            <p:cNvSpPr/>
            <p:nvPr/>
          </p:nvSpPr>
          <p:spPr>
            <a:xfrm>
              <a:off x="2251250" y="5054201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7"/>
                    <a:pt x="159" y="1885"/>
                    <a:pt x="350" y="1885"/>
                  </a:cubicBezTo>
                  <a:cubicBezTo>
                    <a:pt x="542" y="1885"/>
                    <a:pt x="700" y="1457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9" name="Google Shape;5229;p26"/>
            <p:cNvSpPr/>
            <p:nvPr/>
          </p:nvSpPr>
          <p:spPr>
            <a:xfrm>
              <a:off x="2272562" y="4955840"/>
              <a:ext cx="23646" cy="65105"/>
            </a:xfrm>
            <a:custGeom>
              <a:rect b="b" l="l" r="r" t="t"/>
              <a:pathLst>
                <a:path extrusionOk="0" h="1897" w="689">
                  <a:moveTo>
                    <a:pt x="339" y="1"/>
                  </a:moveTo>
                  <a:cubicBezTo>
                    <a:pt x="147" y="1"/>
                    <a:pt x="0" y="430"/>
                    <a:pt x="0" y="949"/>
                  </a:cubicBezTo>
                  <a:cubicBezTo>
                    <a:pt x="0" y="1468"/>
                    <a:pt x="147" y="1896"/>
                    <a:pt x="339" y="1896"/>
                  </a:cubicBezTo>
                  <a:cubicBezTo>
                    <a:pt x="542" y="1896"/>
                    <a:pt x="689" y="1468"/>
                    <a:pt x="689" y="949"/>
                  </a:cubicBezTo>
                  <a:cubicBezTo>
                    <a:pt x="689" y="430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0" name="Google Shape;5230;p26"/>
            <p:cNvSpPr/>
            <p:nvPr/>
          </p:nvSpPr>
          <p:spPr>
            <a:xfrm>
              <a:off x="2039015" y="4987621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29"/>
                    <a:pt x="1" y="948"/>
                  </a:cubicBezTo>
                  <a:cubicBezTo>
                    <a:pt x="1" y="1467"/>
                    <a:pt x="159" y="1884"/>
                    <a:pt x="351" y="1884"/>
                  </a:cubicBezTo>
                  <a:cubicBezTo>
                    <a:pt x="554" y="1884"/>
                    <a:pt x="700" y="1467"/>
                    <a:pt x="700" y="948"/>
                  </a:cubicBezTo>
                  <a:cubicBezTo>
                    <a:pt x="700" y="429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1" name="Google Shape;5231;p26"/>
            <p:cNvSpPr/>
            <p:nvPr/>
          </p:nvSpPr>
          <p:spPr>
            <a:xfrm>
              <a:off x="2086651" y="5062335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54" y="1885"/>
                    <a:pt x="700" y="1468"/>
                    <a:pt x="700" y="949"/>
                  </a:cubicBezTo>
                  <a:cubicBezTo>
                    <a:pt x="700" y="430"/>
                    <a:pt x="554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2" name="Google Shape;5232;p26"/>
            <p:cNvSpPr/>
            <p:nvPr/>
          </p:nvSpPr>
          <p:spPr>
            <a:xfrm>
              <a:off x="2098663" y="4955840"/>
              <a:ext cx="24058" cy="65105"/>
            </a:xfrm>
            <a:custGeom>
              <a:rect b="b" l="l" r="r" t="t"/>
              <a:pathLst>
                <a:path extrusionOk="0" h="1897" w="701">
                  <a:moveTo>
                    <a:pt x="350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96"/>
                    <a:pt x="350" y="1896"/>
                  </a:cubicBezTo>
                  <a:cubicBezTo>
                    <a:pt x="542" y="1896"/>
                    <a:pt x="700" y="1468"/>
                    <a:pt x="700" y="949"/>
                  </a:cubicBezTo>
                  <a:cubicBezTo>
                    <a:pt x="700" y="430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3" name="Google Shape;5233;p26"/>
            <p:cNvSpPr/>
            <p:nvPr/>
          </p:nvSpPr>
          <p:spPr>
            <a:xfrm>
              <a:off x="2082773" y="2452128"/>
              <a:ext cx="146821" cy="252938"/>
            </a:xfrm>
            <a:custGeom>
              <a:rect b="b" l="l" r="r" t="t"/>
              <a:pathLst>
                <a:path extrusionOk="0" h="7370" w="4278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6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4" name="Google Shape;5234;p26"/>
            <p:cNvSpPr/>
            <p:nvPr/>
          </p:nvSpPr>
          <p:spPr>
            <a:xfrm>
              <a:off x="1329140" y="2525435"/>
              <a:ext cx="908965" cy="873684"/>
            </a:xfrm>
            <a:custGeom>
              <a:rect b="b" l="l" r="r" t="t"/>
              <a:pathLst>
                <a:path extrusionOk="0" h="25457" w="26485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21" y="6858"/>
                    <a:pt x="1141" y="8562"/>
                    <a:pt x="576" y="10379"/>
                  </a:cubicBezTo>
                  <a:cubicBezTo>
                    <a:pt x="227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28" y="25456"/>
                    <a:pt x="11121" y="25456"/>
                  </a:cubicBezTo>
                  <a:cubicBezTo>
                    <a:pt x="11183" y="25456"/>
                    <a:pt x="11246" y="25456"/>
                    <a:pt x="11308" y="25454"/>
                  </a:cubicBezTo>
                  <a:cubicBezTo>
                    <a:pt x="11782" y="25443"/>
                    <a:pt x="12256" y="25387"/>
                    <a:pt x="12718" y="25285"/>
                  </a:cubicBezTo>
                  <a:cubicBezTo>
                    <a:pt x="14287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64" y="20298"/>
                    <a:pt x="24826" y="18447"/>
                    <a:pt x="25571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610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5" name="Google Shape;5235;p26"/>
            <p:cNvSpPr/>
            <p:nvPr/>
          </p:nvSpPr>
          <p:spPr>
            <a:xfrm>
              <a:off x="1434880" y="3155413"/>
              <a:ext cx="18224" cy="27936"/>
            </a:xfrm>
            <a:custGeom>
              <a:rect b="b" l="l" r="r" t="t"/>
              <a:pathLst>
                <a:path extrusionOk="0" h="814" w="531">
                  <a:moveTo>
                    <a:pt x="136" y="1"/>
                  </a:moveTo>
                  <a:cubicBezTo>
                    <a:pt x="102" y="57"/>
                    <a:pt x="68" y="114"/>
                    <a:pt x="46" y="170"/>
                  </a:cubicBezTo>
                  <a:cubicBezTo>
                    <a:pt x="0" y="272"/>
                    <a:pt x="0" y="384"/>
                    <a:pt x="23" y="486"/>
                  </a:cubicBezTo>
                  <a:cubicBezTo>
                    <a:pt x="68" y="599"/>
                    <a:pt x="158" y="689"/>
                    <a:pt x="260" y="757"/>
                  </a:cubicBezTo>
                  <a:cubicBezTo>
                    <a:pt x="316" y="791"/>
                    <a:pt x="384" y="813"/>
                    <a:pt x="441" y="813"/>
                  </a:cubicBezTo>
                  <a:cubicBezTo>
                    <a:pt x="474" y="757"/>
                    <a:pt x="497" y="700"/>
                    <a:pt x="508" y="633"/>
                  </a:cubicBezTo>
                  <a:cubicBezTo>
                    <a:pt x="531" y="542"/>
                    <a:pt x="520" y="441"/>
                    <a:pt x="486" y="362"/>
                  </a:cubicBezTo>
                  <a:cubicBezTo>
                    <a:pt x="452" y="260"/>
                    <a:pt x="395" y="170"/>
                    <a:pt x="305" y="102"/>
                  </a:cubicBezTo>
                  <a:cubicBezTo>
                    <a:pt x="260" y="57"/>
                    <a:pt x="204" y="23"/>
                    <a:pt x="136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6" name="Google Shape;5236;p26"/>
            <p:cNvSpPr/>
            <p:nvPr/>
          </p:nvSpPr>
          <p:spPr>
            <a:xfrm>
              <a:off x="1406223" y="3113577"/>
              <a:ext cx="17057" cy="31815"/>
            </a:xfrm>
            <a:custGeom>
              <a:rect b="b" l="l" r="r" t="t"/>
              <a:pathLst>
                <a:path extrusionOk="0" h="927" w="497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23" y="655"/>
                    <a:pt x="68" y="757"/>
                  </a:cubicBezTo>
                  <a:cubicBezTo>
                    <a:pt x="91" y="802"/>
                    <a:pt x="113" y="836"/>
                    <a:pt x="136" y="870"/>
                  </a:cubicBezTo>
                  <a:cubicBezTo>
                    <a:pt x="147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29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7" name="Google Shape;5237;p26"/>
            <p:cNvSpPr/>
            <p:nvPr/>
          </p:nvSpPr>
          <p:spPr>
            <a:xfrm>
              <a:off x="2107586" y="2777069"/>
              <a:ext cx="16302" cy="31403"/>
            </a:xfrm>
            <a:custGeom>
              <a:rect b="b" l="l" r="r" t="t"/>
              <a:pathLst>
                <a:path extrusionOk="0" h="915" w="475">
                  <a:moveTo>
                    <a:pt x="158" y="0"/>
                  </a:moveTo>
                  <a:cubicBezTo>
                    <a:pt x="113" y="45"/>
                    <a:pt x="79" y="102"/>
                    <a:pt x="57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7" y="688"/>
                    <a:pt x="124" y="767"/>
                  </a:cubicBezTo>
                  <a:cubicBezTo>
                    <a:pt x="158" y="824"/>
                    <a:pt x="215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406" y="192"/>
                    <a:pt x="327" y="113"/>
                  </a:cubicBezTo>
                  <a:cubicBezTo>
                    <a:pt x="271" y="68"/>
                    <a:pt x="226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8" name="Google Shape;5238;p26"/>
            <p:cNvSpPr/>
            <p:nvPr/>
          </p:nvSpPr>
          <p:spPr>
            <a:xfrm>
              <a:off x="2130409" y="2811904"/>
              <a:ext cx="17091" cy="36448"/>
            </a:xfrm>
            <a:custGeom>
              <a:rect b="b" l="l" r="r" t="t"/>
              <a:pathLst>
                <a:path extrusionOk="0" h="1062" w="498">
                  <a:moveTo>
                    <a:pt x="215" y="1"/>
                  </a:moveTo>
                  <a:cubicBezTo>
                    <a:pt x="159" y="46"/>
                    <a:pt x="125" y="113"/>
                    <a:pt x="91" y="181"/>
                  </a:cubicBezTo>
                  <a:cubicBezTo>
                    <a:pt x="69" y="226"/>
                    <a:pt x="46" y="294"/>
                    <a:pt x="35" y="350"/>
                  </a:cubicBezTo>
                  <a:cubicBezTo>
                    <a:pt x="23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70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97" y="508"/>
                  </a:cubicBezTo>
                  <a:cubicBezTo>
                    <a:pt x="475" y="305"/>
                    <a:pt x="373" y="125"/>
                    <a:pt x="21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9" name="Google Shape;5239;p26"/>
            <p:cNvSpPr/>
            <p:nvPr/>
          </p:nvSpPr>
          <p:spPr>
            <a:xfrm>
              <a:off x="1529775" y="3234040"/>
              <a:ext cx="22102" cy="18601"/>
            </a:xfrm>
            <a:custGeom>
              <a:rect b="b" l="l" r="r" t="t"/>
              <a:pathLst>
                <a:path extrusionOk="0" h="542" w="644">
                  <a:moveTo>
                    <a:pt x="372" y="0"/>
                  </a:moveTo>
                  <a:cubicBezTo>
                    <a:pt x="124" y="0"/>
                    <a:pt x="0" y="294"/>
                    <a:pt x="169" y="463"/>
                  </a:cubicBezTo>
                  <a:cubicBezTo>
                    <a:pt x="227" y="517"/>
                    <a:pt x="296" y="541"/>
                    <a:pt x="364" y="541"/>
                  </a:cubicBezTo>
                  <a:cubicBezTo>
                    <a:pt x="508" y="541"/>
                    <a:pt x="643" y="432"/>
                    <a:pt x="643" y="271"/>
                  </a:cubicBezTo>
                  <a:cubicBezTo>
                    <a:pt x="643" y="124"/>
                    <a:pt x="519" y="0"/>
                    <a:pt x="37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0" name="Google Shape;5240;p26"/>
            <p:cNvSpPr/>
            <p:nvPr/>
          </p:nvSpPr>
          <p:spPr>
            <a:xfrm>
              <a:off x="1565399" y="3292899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4" y="517"/>
                    <a:pt x="291" y="541"/>
                    <a:pt x="356" y="541"/>
                  </a:cubicBezTo>
                  <a:cubicBezTo>
                    <a:pt x="496" y="541"/>
                    <a:pt x="632" y="433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1" name="Google Shape;5241;p26"/>
            <p:cNvSpPr/>
            <p:nvPr/>
          </p:nvSpPr>
          <p:spPr>
            <a:xfrm>
              <a:off x="1588633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2" name="Google Shape;5242;p26"/>
            <p:cNvSpPr/>
            <p:nvPr/>
          </p:nvSpPr>
          <p:spPr>
            <a:xfrm>
              <a:off x="1623880" y="3316134"/>
              <a:ext cx="21725" cy="18842"/>
            </a:xfrm>
            <a:custGeom>
              <a:rect b="b" l="l" r="r" t="t"/>
              <a:pathLst>
                <a:path extrusionOk="0" h="549" w="633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3" name="Google Shape;5243;p26"/>
            <p:cNvSpPr/>
            <p:nvPr/>
          </p:nvSpPr>
          <p:spPr>
            <a:xfrm>
              <a:off x="1682739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4" name="Google Shape;5244;p26"/>
            <p:cNvSpPr/>
            <p:nvPr/>
          </p:nvSpPr>
          <p:spPr>
            <a:xfrm>
              <a:off x="1447647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2" y="1"/>
                  </a:moveTo>
                  <a:cubicBezTo>
                    <a:pt x="125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5" name="Google Shape;5245;p26"/>
            <p:cNvSpPr/>
            <p:nvPr/>
          </p:nvSpPr>
          <p:spPr>
            <a:xfrm>
              <a:off x="1964678" y="2610926"/>
              <a:ext cx="22102" cy="18979"/>
            </a:xfrm>
            <a:custGeom>
              <a:rect b="b" l="l" r="r" t="t"/>
              <a:pathLst>
                <a:path extrusionOk="0" h="553" w="644">
                  <a:moveTo>
                    <a:pt x="373" y="0"/>
                  </a:moveTo>
                  <a:cubicBezTo>
                    <a:pt x="124" y="0"/>
                    <a:pt x="0" y="294"/>
                    <a:pt x="170" y="474"/>
                  </a:cubicBezTo>
                  <a:cubicBezTo>
                    <a:pt x="227" y="528"/>
                    <a:pt x="297" y="552"/>
                    <a:pt x="364" y="552"/>
                  </a:cubicBezTo>
                  <a:cubicBezTo>
                    <a:pt x="508" y="552"/>
                    <a:pt x="643" y="443"/>
                    <a:pt x="643" y="282"/>
                  </a:cubicBezTo>
                  <a:cubicBezTo>
                    <a:pt x="643" y="124"/>
                    <a:pt x="519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6" name="Google Shape;5246;p26"/>
            <p:cNvSpPr/>
            <p:nvPr/>
          </p:nvSpPr>
          <p:spPr>
            <a:xfrm>
              <a:off x="1988290" y="2681763"/>
              <a:ext cx="21725" cy="18636"/>
            </a:xfrm>
            <a:custGeom>
              <a:rect b="b" l="l" r="r" t="t"/>
              <a:pathLst>
                <a:path extrusionOk="0" h="543" w="633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1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7" name="Google Shape;5247;p26"/>
            <p:cNvSpPr/>
            <p:nvPr/>
          </p:nvSpPr>
          <p:spPr>
            <a:xfrm>
              <a:off x="2167783" y="2963736"/>
              <a:ext cx="18842" cy="18601"/>
            </a:xfrm>
            <a:custGeom>
              <a:rect b="b" l="l" r="r" t="t"/>
              <a:pathLst>
                <a:path extrusionOk="0" h="542" w="549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3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8" name="Google Shape;5248;p26"/>
            <p:cNvSpPr/>
            <p:nvPr/>
          </p:nvSpPr>
          <p:spPr>
            <a:xfrm>
              <a:off x="2023639" y="2987348"/>
              <a:ext cx="21622" cy="18601"/>
            </a:xfrm>
            <a:custGeom>
              <a:rect b="b" l="l" r="r" t="t"/>
              <a:pathLst>
                <a:path extrusionOk="0" h="542" w="630">
                  <a:moveTo>
                    <a:pt x="345" y="0"/>
                  </a:moveTo>
                  <a:cubicBezTo>
                    <a:pt x="117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17" y="0"/>
                    <a:pt x="359" y="0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9" name="Google Shape;5249;p26"/>
            <p:cNvSpPr/>
            <p:nvPr/>
          </p:nvSpPr>
          <p:spPr>
            <a:xfrm>
              <a:off x="1847338" y="3316134"/>
              <a:ext cx="21725" cy="18670"/>
            </a:xfrm>
            <a:custGeom>
              <a:rect b="b" l="l" r="r" t="t"/>
              <a:pathLst>
                <a:path extrusionOk="0" h="544" w="633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0" name="Google Shape;5250;p26"/>
            <p:cNvSpPr/>
            <p:nvPr/>
          </p:nvSpPr>
          <p:spPr>
            <a:xfrm>
              <a:off x="2109131" y="3081076"/>
              <a:ext cx="18601" cy="18601"/>
            </a:xfrm>
            <a:custGeom>
              <a:rect b="b" l="l" r="r" t="t"/>
              <a:pathLst>
                <a:path extrusionOk="0" h="542" w="542">
                  <a:moveTo>
                    <a:pt x="271" y="0"/>
                  </a:moveTo>
                  <a:cubicBezTo>
                    <a:pt x="136" y="0"/>
                    <a:pt x="0" y="90"/>
                    <a:pt x="0" y="271"/>
                  </a:cubicBezTo>
                  <a:cubicBezTo>
                    <a:pt x="0" y="451"/>
                    <a:pt x="136" y="542"/>
                    <a:pt x="271" y="542"/>
                  </a:cubicBezTo>
                  <a:cubicBezTo>
                    <a:pt x="406" y="542"/>
                    <a:pt x="542" y="451"/>
                    <a:pt x="542" y="271"/>
                  </a:cubicBezTo>
                  <a:cubicBezTo>
                    <a:pt x="542" y="90"/>
                    <a:pt x="406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1" name="Google Shape;5251;p26"/>
            <p:cNvSpPr/>
            <p:nvPr/>
          </p:nvSpPr>
          <p:spPr>
            <a:xfrm>
              <a:off x="1791568" y="3281779"/>
              <a:ext cx="18601" cy="17160"/>
            </a:xfrm>
            <a:custGeom>
              <a:rect b="b" l="l" r="r" t="t"/>
              <a:pathLst>
                <a:path extrusionOk="0" h="500" w="542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1" y="415"/>
                    <a:pt x="542" y="246"/>
                  </a:cubicBezTo>
                  <a:cubicBezTo>
                    <a:pt x="531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2" name="Google Shape;5252;p26"/>
            <p:cNvSpPr/>
            <p:nvPr/>
          </p:nvSpPr>
          <p:spPr>
            <a:xfrm>
              <a:off x="1917797" y="2658151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3" name="Google Shape;5253;p26"/>
            <p:cNvSpPr/>
            <p:nvPr/>
          </p:nvSpPr>
          <p:spPr>
            <a:xfrm>
              <a:off x="1670727" y="2575680"/>
              <a:ext cx="22102" cy="18842"/>
            </a:xfrm>
            <a:custGeom>
              <a:rect b="b" l="l" r="r" t="t"/>
              <a:pathLst>
                <a:path extrusionOk="0" h="549" w="644">
                  <a:moveTo>
                    <a:pt x="373" y="0"/>
                  </a:moveTo>
                  <a:cubicBezTo>
                    <a:pt x="125" y="0"/>
                    <a:pt x="1" y="294"/>
                    <a:pt x="181" y="463"/>
                  </a:cubicBezTo>
                  <a:cubicBezTo>
                    <a:pt x="237" y="522"/>
                    <a:pt x="306" y="549"/>
                    <a:pt x="373" y="549"/>
                  </a:cubicBezTo>
                  <a:cubicBezTo>
                    <a:pt x="511" y="549"/>
                    <a:pt x="644" y="438"/>
                    <a:pt x="644" y="271"/>
                  </a:cubicBezTo>
                  <a:cubicBezTo>
                    <a:pt x="644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4" name="Google Shape;5254;p26"/>
            <p:cNvSpPr/>
            <p:nvPr/>
          </p:nvSpPr>
          <p:spPr>
            <a:xfrm>
              <a:off x="950831" y="4456416"/>
              <a:ext cx="225002" cy="101724"/>
            </a:xfrm>
            <a:custGeom>
              <a:rect b="b" l="l" r="r" t="t"/>
              <a:pathLst>
                <a:path extrusionOk="0" h="2964" w="6556">
                  <a:moveTo>
                    <a:pt x="247" y="1384"/>
                  </a:moveTo>
                  <a:cubicBezTo>
                    <a:pt x="247" y="1385"/>
                    <a:pt x="246" y="1386"/>
                    <a:pt x="246" y="1387"/>
                  </a:cubicBezTo>
                  <a:lnTo>
                    <a:pt x="246" y="1387"/>
                  </a:lnTo>
                  <a:cubicBezTo>
                    <a:pt x="246" y="1386"/>
                    <a:pt x="247" y="1385"/>
                    <a:pt x="247" y="1384"/>
                  </a:cubicBezTo>
                  <a:close/>
                  <a:moveTo>
                    <a:pt x="4143" y="0"/>
                  </a:moveTo>
                  <a:cubicBezTo>
                    <a:pt x="3633" y="0"/>
                    <a:pt x="2999" y="150"/>
                    <a:pt x="2640" y="222"/>
                  </a:cubicBezTo>
                  <a:cubicBezTo>
                    <a:pt x="2200" y="346"/>
                    <a:pt x="1692" y="718"/>
                    <a:pt x="1319" y="899"/>
                  </a:cubicBezTo>
                  <a:cubicBezTo>
                    <a:pt x="1319" y="899"/>
                    <a:pt x="317" y="1390"/>
                    <a:pt x="249" y="1390"/>
                  </a:cubicBezTo>
                  <a:cubicBezTo>
                    <a:pt x="246" y="1390"/>
                    <a:pt x="245" y="1389"/>
                    <a:pt x="246" y="1387"/>
                  </a:cubicBezTo>
                  <a:lnTo>
                    <a:pt x="246" y="1387"/>
                  </a:lnTo>
                  <a:cubicBezTo>
                    <a:pt x="1" y="1759"/>
                    <a:pt x="304" y="2322"/>
                    <a:pt x="360" y="2693"/>
                  </a:cubicBezTo>
                  <a:lnTo>
                    <a:pt x="1861" y="2964"/>
                  </a:lnTo>
                  <a:cubicBezTo>
                    <a:pt x="2549" y="2783"/>
                    <a:pt x="6555" y="1644"/>
                    <a:pt x="4818" y="188"/>
                  </a:cubicBezTo>
                  <a:cubicBezTo>
                    <a:pt x="4682" y="49"/>
                    <a:pt x="4433" y="0"/>
                    <a:pt x="414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5" name="Google Shape;5255;p26"/>
            <p:cNvSpPr/>
            <p:nvPr/>
          </p:nvSpPr>
          <p:spPr>
            <a:xfrm>
              <a:off x="889604" y="4476870"/>
              <a:ext cx="983302" cy="710973"/>
            </a:xfrm>
            <a:custGeom>
              <a:rect b="b" l="l" r="r" t="t"/>
              <a:pathLst>
                <a:path extrusionOk="0" h="20716" w="28651">
                  <a:moveTo>
                    <a:pt x="7812" y="0"/>
                  </a:moveTo>
                  <a:cubicBezTo>
                    <a:pt x="7316" y="0"/>
                    <a:pt x="6821" y="55"/>
                    <a:pt x="6331" y="156"/>
                  </a:cubicBezTo>
                  <a:cubicBezTo>
                    <a:pt x="5552" y="314"/>
                    <a:pt x="4852" y="653"/>
                    <a:pt x="4130" y="946"/>
                  </a:cubicBezTo>
                  <a:lnTo>
                    <a:pt x="1952" y="1770"/>
                  </a:lnTo>
                  <a:cubicBezTo>
                    <a:pt x="1242" y="2052"/>
                    <a:pt x="508" y="2390"/>
                    <a:pt x="0" y="3000"/>
                  </a:cubicBezTo>
                  <a:cubicBezTo>
                    <a:pt x="519" y="2402"/>
                    <a:pt x="1253" y="2074"/>
                    <a:pt x="1964" y="1792"/>
                  </a:cubicBezTo>
                  <a:lnTo>
                    <a:pt x="4153" y="1003"/>
                  </a:lnTo>
                  <a:cubicBezTo>
                    <a:pt x="4875" y="720"/>
                    <a:pt x="5586" y="393"/>
                    <a:pt x="6342" y="246"/>
                  </a:cubicBezTo>
                  <a:cubicBezTo>
                    <a:pt x="6801" y="157"/>
                    <a:pt x="7269" y="114"/>
                    <a:pt x="7738" y="114"/>
                  </a:cubicBezTo>
                  <a:cubicBezTo>
                    <a:pt x="8040" y="114"/>
                    <a:pt x="8343" y="132"/>
                    <a:pt x="8644" y="167"/>
                  </a:cubicBezTo>
                  <a:cubicBezTo>
                    <a:pt x="9400" y="280"/>
                    <a:pt x="10134" y="551"/>
                    <a:pt x="10777" y="957"/>
                  </a:cubicBezTo>
                  <a:cubicBezTo>
                    <a:pt x="11442" y="1375"/>
                    <a:pt x="11939" y="1950"/>
                    <a:pt x="12402" y="2571"/>
                  </a:cubicBezTo>
                  <a:cubicBezTo>
                    <a:pt x="13271" y="3835"/>
                    <a:pt x="13823" y="5302"/>
                    <a:pt x="14568" y="6678"/>
                  </a:cubicBezTo>
                  <a:cubicBezTo>
                    <a:pt x="14737" y="7017"/>
                    <a:pt x="14941" y="7355"/>
                    <a:pt x="15132" y="7705"/>
                  </a:cubicBezTo>
                  <a:cubicBezTo>
                    <a:pt x="15336" y="8033"/>
                    <a:pt x="15539" y="8371"/>
                    <a:pt x="15764" y="8687"/>
                  </a:cubicBezTo>
                  <a:cubicBezTo>
                    <a:pt x="16227" y="9330"/>
                    <a:pt x="16791" y="9883"/>
                    <a:pt x="17322" y="10447"/>
                  </a:cubicBezTo>
                  <a:cubicBezTo>
                    <a:pt x="18394" y="11576"/>
                    <a:pt x="19545" y="12636"/>
                    <a:pt x="20696" y="13675"/>
                  </a:cubicBezTo>
                  <a:lnTo>
                    <a:pt x="24171" y="16778"/>
                  </a:lnTo>
                  <a:cubicBezTo>
                    <a:pt x="24747" y="17297"/>
                    <a:pt x="25311" y="17827"/>
                    <a:pt x="25875" y="18346"/>
                  </a:cubicBezTo>
                  <a:cubicBezTo>
                    <a:pt x="26450" y="18877"/>
                    <a:pt x="26981" y="19441"/>
                    <a:pt x="27534" y="19982"/>
                  </a:cubicBezTo>
                  <a:cubicBezTo>
                    <a:pt x="27759" y="20219"/>
                    <a:pt x="27985" y="20468"/>
                    <a:pt x="28211" y="20716"/>
                  </a:cubicBezTo>
                  <a:lnTo>
                    <a:pt x="28651" y="20716"/>
                  </a:lnTo>
                  <a:cubicBezTo>
                    <a:pt x="28358" y="20389"/>
                    <a:pt x="28064" y="20073"/>
                    <a:pt x="27759" y="19757"/>
                  </a:cubicBezTo>
                  <a:cubicBezTo>
                    <a:pt x="27195" y="19215"/>
                    <a:pt x="26665" y="18651"/>
                    <a:pt x="26089" y="18121"/>
                  </a:cubicBezTo>
                  <a:cubicBezTo>
                    <a:pt x="25525" y="17590"/>
                    <a:pt x="24950" y="17060"/>
                    <a:pt x="24363" y="16552"/>
                  </a:cubicBezTo>
                  <a:lnTo>
                    <a:pt x="20876" y="13471"/>
                  </a:lnTo>
                  <a:cubicBezTo>
                    <a:pt x="19725" y="12433"/>
                    <a:pt x="18585" y="11384"/>
                    <a:pt x="17513" y="10267"/>
                  </a:cubicBezTo>
                  <a:cubicBezTo>
                    <a:pt x="16972" y="9703"/>
                    <a:pt x="16419" y="9161"/>
                    <a:pt x="15967" y="8552"/>
                  </a:cubicBezTo>
                  <a:cubicBezTo>
                    <a:pt x="15753" y="8236"/>
                    <a:pt x="15550" y="7908"/>
                    <a:pt x="15347" y="7581"/>
                  </a:cubicBezTo>
                  <a:cubicBezTo>
                    <a:pt x="15132" y="7254"/>
                    <a:pt x="14963" y="6915"/>
                    <a:pt x="14783" y="6566"/>
                  </a:cubicBezTo>
                  <a:cubicBezTo>
                    <a:pt x="14027" y="5223"/>
                    <a:pt x="13451" y="3767"/>
                    <a:pt x="12560" y="2469"/>
                  </a:cubicBezTo>
                  <a:cubicBezTo>
                    <a:pt x="12086" y="1849"/>
                    <a:pt x="11533" y="1239"/>
                    <a:pt x="10867" y="845"/>
                  </a:cubicBezTo>
                  <a:cubicBezTo>
                    <a:pt x="10190" y="427"/>
                    <a:pt x="9445" y="156"/>
                    <a:pt x="8655" y="55"/>
                  </a:cubicBezTo>
                  <a:cubicBezTo>
                    <a:pt x="8374" y="18"/>
                    <a:pt x="8093" y="0"/>
                    <a:pt x="7812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6" name="Google Shape;5256;p26"/>
            <p:cNvSpPr/>
            <p:nvPr/>
          </p:nvSpPr>
          <p:spPr>
            <a:xfrm>
              <a:off x="799376" y="4579796"/>
              <a:ext cx="90639" cy="607670"/>
            </a:xfrm>
            <a:custGeom>
              <a:rect b="b" l="l" r="r" t="t"/>
              <a:pathLst>
                <a:path extrusionOk="0" h="17706" w="2641">
                  <a:moveTo>
                    <a:pt x="2641" y="1"/>
                  </a:move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43" y="17706"/>
                  </a:lnTo>
                  <a:cubicBezTo>
                    <a:pt x="666" y="17593"/>
                    <a:pt x="688" y="17480"/>
                    <a:pt x="711" y="17367"/>
                  </a:cubicBezTo>
                  <a:cubicBezTo>
                    <a:pt x="959" y="15923"/>
                    <a:pt x="1151" y="14467"/>
                    <a:pt x="1309" y="13011"/>
                  </a:cubicBezTo>
                  <a:cubicBezTo>
                    <a:pt x="1456" y="11556"/>
                    <a:pt x="1569" y="10089"/>
                    <a:pt x="1648" y="8622"/>
                  </a:cubicBezTo>
                  <a:cubicBezTo>
                    <a:pt x="1727" y="7155"/>
                    <a:pt x="1783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41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7" name="Google Shape;5257;p26"/>
            <p:cNvSpPr/>
            <p:nvPr/>
          </p:nvSpPr>
          <p:spPr>
            <a:xfrm>
              <a:off x="817566" y="4478449"/>
              <a:ext cx="1048373" cy="709017"/>
            </a:xfrm>
            <a:custGeom>
              <a:rect b="b" l="l" r="r" t="t"/>
              <a:pathLst>
                <a:path extrusionOk="0" h="20659" w="30547">
                  <a:moveTo>
                    <a:pt x="9853" y="1"/>
                  </a:moveTo>
                  <a:cubicBezTo>
                    <a:pt x="8897" y="1"/>
                    <a:pt x="7936" y="208"/>
                    <a:pt x="7076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0" y="20659"/>
                  </a:cubicBezTo>
                  <a:lnTo>
                    <a:pt x="30547" y="20659"/>
                  </a:lnTo>
                  <a:cubicBezTo>
                    <a:pt x="26868" y="16653"/>
                    <a:pt x="22072" y="13245"/>
                    <a:pt x="18484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5" y="765"/>
                  </a:cubicBezTo>
                  <a:cubicBezTo>
                    <a:pt x="11898" y="239"/>
                    <a:pt x="10878" y="1"/>
                    <a:pt x="9853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8" name="Google Shape;5258;p26"/>
            <p:cNvSpPr/>
            <p:nvPr/>
          </p:nvSpPr>
          <p:spPr>
            <a:xfrm>
              <a:off x="851268" y="4548050"/>
              <a:ext cx="257949" cy="639793"/>
            </a:xfrm>
            <a:custGeom>
              <a:rect b="b" l="l" r="r" t="t"/>
              <a:pathLst>
                <a:path extrusionOk="0" h="18642" w="7516">
                  <a:moveTo>
                    <a:pt x="5067" y="0"/>
                  </a:moveTo>
                  <a:cubicBezTo>
                    <a:pt x="4807" y="102"/>
                    <a:pt x="4548" y="192"/>
                    <a:pt x="4311" y="283"/>
                  </a:cubicBezTo>
                  <a:cubicBezTo>
                    <a:pt x="1907" y="1151"/>
                    <a:pt x="1264" y="1377"/>
                    <a:pt x="1241" y="4277"/>
                  </a:cubicBezTo>
                  <a:cubicBezTo>
                    <a:pt x="1208" y="6918"/>
                    <a:pt x="1027" y="13169"/>
                    <a:pt x="0" y="18642"/>
                  </a:cubicBezTo>
                  <a:lnTo>
                    <a:pt x="4649" y="18631"/>
                  </a:lnTo>
                  <a:cubicBezTo>
                    <a:pt x="4683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67" y="14568"/>
                  </a:cubicBezTo>
                  <a:cubicBezTo>
                    <a:pt x="5010" y="13485"/>
                    <a:pt x="4706" y="12921"/>
                    <a:pt x="5134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5" y="8136"/>
                    <a:pt x="6793" y="7708"/>
                    <a:pt x="6974" y="7324"/>
                  </a:cubicBezTo>
                  <a:cubicBezTo>
                    <a:pt x="7515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9" name="Google Shape;5259;p26"/>
            <p:cNvSpPr/>
            <p:nvPr/>
          </p:nvSpPr>
          <p:spPr>
            <a:xfrm>
              <a:off x="1111517" y="4511534"/>
              <a:ext cx="709120" cy="675932"/>
            </a:xfrm>
            <a:custGeom>
              <a:rect b="b" l="l" r="r" t="t"/>
              <a:pathLst>
                <a:path extrusionOk="0" h="19695" w="20662">
                  <a:moveTo>
                    <a:pt x="1316" y="0"/>
                  </a:moveTo>
                  <a:cubicBezTo>
                    <a:pt x="884" y="0"/>
                    <a:pt x="442" y="50"/>
                    <a:pt x="0" y="150"/>
                  </a:cubicBezTo>
                  <a:cubicBezTo>
                    <a:pt x="136" y="286"/>
                    <a:pt x="248" y="455"/>
                    <a:pt x="339" y="624"/>
                  </a:cubicBezTo>
                  <a:cubicBezTo>
                    <a:pt x="1185" y="2351"/>
                    <a:pt x="971" y="4461"/>
                    <a:pt x="2031" y="6041"/>
                  </a:cubicBezTo>
                  <a:cubicBezTo>
                    <a:pt x="3069" y="7587"/>
                    <a:pt x="4615" y="8738"/>
                    <a:pt x="5439" y="10430"/>
                  </a:cubicBezTo>
                  <a:cubicBezTo>
                    <a:pt x="6229" y="12055"/>
                    <a:pt x="7651" y="13364"/>
                    <a:pt x="8734" y="14797"/>
                  </a:cubicBezTo>
                  <a:cubicBezTo>
                    <a:pt x="9919" y="16332"/>
                    <a:pt x="11025" y="17912"/>
                    <a:pt x="12210" y="19435"/>
                  </a:cubicBezTo>
                  <a:cubicBezTo>
                    <a:pt x="12277" y="19525"/>
                    <a:pt x="12356" y="19616"/>
                    <a:pt x="12413" y="19695"/>
                  </a:cubicBezTo>
                  <a:lnTo>
                    <a:pt x="20662" y="19695"/>
                  </a:lnTo>
                  <a:cubicBezTo>
                    <a:pt x="19048" y="18013"/>
                    <a:pt x="17231" y="16411"/>
                    <a:pt x="15460" y="14854"/>
                  </a:cubicBezTo>
                  <a:cubicBezTo>
                    <a:pt x="13304" y="12958"/>
                    <a:pt x="11081" y="11006"/>
                    <a:pt x="9197" y="8896"/>
                  </a:cubicBezTo>
                  <a:cubicBezTo>
                    <a:pt x="8294" y="7880"/>
                    <a:pt x="7617" y="6582"/>
                    <a:pt x="7019" y="5420"/>
                  </a:cubicBezTo>
                  <a:cubicBezTo>
                    <a:pt x="6850" y="5082"/>
                    <a:pt x="6680" y="4732"/>
                    <a:pt x="6511" y="4382"/>
                  </a:cubicBezTo>
                  <a:cubicBezTo>
                    <a:pt x="5766" y="2859"/>
                    <a:pt x="5078" y="1426"/>
                    <a:pt x="3735" y="624"/>
                  </a:cubicBezTo>
                  <a:cubicBezTo>
                    <a:pt x="3031" y="208"/>
                    <a:pt x="2195" y="0"/>
                    <a:pt x="1316" y="0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0" name="Google Shape;5260;p26"/>
            <p:cNvSpPr/>
            <p:nvPr/>
          </p:nvSpPr>
          <p:spPr>
            <a:xfrm>
              <a:off x="1327801" y="5107741"/>
              <a:ext cx="41012" cy="29412"/>
            </a:xfrm>
            <a:custGeom>
              <a:rect b="b" l="l" r="r" t="t"/>
              <a:pathLst>
                <a:path extrusionOk="0" h="857" w="1195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7" y="706"/>
                    <a:pt x="330" y="856"/>
                    <a:pt x="617" y="856"/>
                  </a:cubicBezTo>
                  <a:cubicBezTo>
                    <a:pt x="920" y="856"/>
                    <a:pt x="1194" y="689"/>
                    <a:pt x="1055" y="370"/>
                  </a:cubicBezTo>
                  <a:cubicBezTo>
                    <a:pt x="1044" y="348"/>
                    <a:pt x="1033" y="325"/>
                    <a:pt x="1022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1" name="Google Shape;5261;p26"/>
            <p:cNvSpPr/>
            <p:nvPr/>
          </p:nvSpPr>
          <p:spPr>
            <a:xfrm>
              <a:off x="1242036" y="5165982"/>
              <a:ext cx="40292" cy="29412"/>
            </a:xfrm>
            <a:custGeom>
              <a:rect b="b" l="l" r="r" t="t"/>
              <a:pathLst>
                <a:path extrusionOk="0" h="857" w="1174">
                  <a:moveTo>
                    <a:pt x="555" y="1"/>
                  </a:moveTo>
                  <a:cubicBezTo>
                    <a:pt x="263" y="1"/>
                    <a:pt x="0" y="159"/>
                    <a:pt x="124" y="468"/>
                  </a:cubicBezTo>
                  <a:cubicBezTo>
                    <a:pt x="135" y="490"/>
                    <a:pt x="147" y="513"/>
                    <a:pt x="158" y="535"/>
                  </a:cubicBezTo>
                  <a:cubicBezTo>
                    <a:pt x="259" y="726"/>
                    <a:pt x="530" y="857"/>
                    <a:pt x="765" y="857"/>
                  </a:cubicBezTo>
                  <a:cubicBezTo>
                    <a:pt x="975" y="857"/>
                    <a:pt x="1157" y="752"/>
                    <a:pt x="1162" y="490"/>
                  </a:cubicBezTo>
                  <a:cubicBezTo>
                    <a:pt x="1174" y="162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2" name="Google Shape;5262;p26"/>
            <p:cNvSpPr/>
            <p:nvPr/>
          </p:nvSpPr>
          <p:spPr>
            <a:xfrm>
              <a:off x="1416278" y="5074038"/>
              <a:ext cx="43552" cy="28726"/>
            </a:xfrm>
            <a:custGeom>
              <a:rect b="b" l="l" r="r" t="t"/>
              <a:pathLst>
                <a:path extrusionOk="0" h="837" w="1269">
                  <a:moveTo>
                    <a:pt x="676" y="1"/>
                  </a:moveTo>
                  <a:cubicBezTo>
                    <a:pt x="336" y="1"/>
                    <a:pt x="0" y="207"/>
                    <a:pt x="193" y="540"/>
                  </a:cubicBezTo>
                  <a:cubicBezTo>
                    <a:pt x="204" y="563"/>
                    <a:pt x="226" y="574"/>
                    <a:pt x="238" y="596"/>
                  </a:cubicBezTo>
                  <a:cubicBezTo>
                    <a:pt x="349" y="749"/>
                    <a:pt x="575" y="837"/>
                    <a:pt x="783" y="837"/>
                  </a:cubicBezTo>
                  <a:cubicBezTo>
                    <a:pt x="1038" y="837"/>
                    <a:pt x="1268" y="704"/>
                    <a:pt x="1231" y="393"/>
                  </a:cubicBezTo>
                  <a:cubicBezTo>
                    <a:pt x="1197" y="120"/>
                    <a:pt x="935" y="1"/>
                    <a:pt x="67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3" name="Google Shape;5263;p26"/>
            <p:cNvSpPr/>
            <p:nvPr/>
          </p:nvSpPr>
          <p:spPr>
            <a:xfrm>
              <a:off x="1096725" y="5133412"/>
              <a:ext cx="40498" cy="38267"/>
            </a:xfrm>
            <a:custGeom>
              <a:rect b="b" l="l" r="r" t="t"/>
              <a:pathLst>
                <a:path extrusionOk="0" h="1115" w="1180">
                  <a:moveTo>
                    <a:pt x="672" y="1"/>
                  </a:moveTo>
                  <a:cubicBezTo>
                    <a:pt x="619" y="1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88"/>
                    <a:pt x="939" y="965"/>
                    <a:pt x="961" y="943"/>
                  </a:cubicBezTo>
                  <a:cubicBezTo>
                    <a:pt x="1180" y="655"/>
                    <a:pt x="1058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4" name="Google Shape;5264;p26"/>
            <p:cNvSpPr/>
            <p:nvPr/>
          </p:nvSpPr>
          <p:spPr>
            <a:xfrm>
              <a:off x="1043701" y="5136947"/>
              <a:ext cx="50931" cy="29069"/>
            </a:xfrm>
            <a:custGeom>
              <a:rect b="b" l="l" r="r" t="t"/>
              <a:pathLst>
                <a:path extrusionOk="0" h="847" w="1484">
                  <a:moveTo>
                    <a:pt x="719" y="1"/>
                  </a:moveTo>
                  <a:cubicBezTo>
                    <a:pt x="373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2" y="847"/>
                  </a:cubicBezTo>
                  <a:cubicBezTo>
                    <a:pt x="1012" y="847"/>
                    <a:pt x="1483" y="457"/>
                    <a:pt x="1119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5" name="Google Shape;5265;p26"/>
            <p:cNvSpPr/>
            <p:nvPr/>
          </p:nvSpPr>
          <p:spPr>
            <a:xfrm>
              <a:off x="1142508" y="5052417"/>
              <a:ext cx="51514" cy="34389"/>
            </a:xfrm>
            <a:custGeom>
              <a:rect b="b" l="l" r="r" t="t"/>
              <a:pathLst>
                <a:path extrusionOk="0" h="1002" w="1501">
                  <a:moveTo>
                    <a:pt x="818" y="0"/>
                  </a:moveTo>
                  <a:cubicBezTo>
                    <a:pt x="312" y="0"/>
                    <a:pt x="1" y="1001"/>
                    <a:pt x="582" y="1001"/>
                  </a:cubicBezTo>
                  <a:cubicBezTo>
                    <a:pt x="591" y="1001"/>
                    <a:pt x="600" y="1001"/>
                    <a:pt x="609" y="1001"/>
                  </a:cubicBezTo>
                  <a:cubicBezTo>
                    <a:pt x="632" y="1001"/>
                    <a:pt x="654" y="1001"/>
                    <a:pt x="677" y="989"/>
                  </a:cubicBezTo>
                  <a:cubicBezTo>
                    <a:pt x="1094" y="933"/>
                    <a:pt x="1501" y="222"/>
                    <a:pt x="970" y="30"/>
                  </a:cubicBezTo>
                  <a:cubicBezTo>
                    <a:pt x="918" y="10"/>
                    <a:pt x="867" y="0"/>
                    <a:pt x="8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6" name="Google Shape;5266;p26"/>
            <p:cNvSpPr/>
            <p:nvPr/>
          </p:nvSpPr>
          <p:spPr>
            <a:xfrm>
              <a:off x="1264790" y="5099435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1"/>
                  </a:moveTo>
                  <a:cubicBezTo>
                    <a:pt x="294" y="1"/>
                    <a:pt x="0" y="1009"/>
                    <a:pt x="577" y="1009"/>
                  </a:cubicBezTo>
                  <a:cubicBezTo>
                    <a:pt x="588" y="1009"/>
                    <a:pt x="600" y="1008"/>
                    <a:pt x="612" y="1007"/>
                  </a:cubicBezTo>
                  <a:cubicBezTo>
                    <a:pt x="635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1" y="26"/>
                  </a:cubicBezTo>
                  <a:cubicBezTo>
                    <a:pt x="902" y="9"/>
                    <a:pt x="855" y="1"/>
                    <a:pt x="80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7" name="Google Shape;5267;p26"/>
            <p:cNvSpPr/>
            <p:nvPr/>
          </p:nvSpPr>
          <p:spPr>
            <a:xfrm>
              <a:off x="1173464" y="5131147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476" y="0"/>
                  </a:moveTo>
                  <a:cubicBezTo>
                    <a:pt x="333" y="0"/>
                    <a:pt x="203" y="75"/>
                    <a:pt x="136" y="264"/>
                  </a:cubicBezTo>
                  <a:cubicBezTo>
                    <a:pt x="0" y="649"/>
                    <a:pt x="447" y="954"/>
                    <a:pt x="783" y="954"/>
                  </a:cubicBezTo>
                  <a:cubicBezTo>
                    <a:pt x="977" y="954"/>
                    <a:pt x="1134" y="851"/>
                    <a:pt x="1118" y="602"/>
                  </a:cubicBezTo>
                  <a:cubicBezTo>
                    <a:pt x="1118" y="580"/>
                    <a:pt x="1118" y="557"/>
                    <a:pt x="1106" y="535"/>
                  </a:cubicBezTo>
                  <a:cubicBezTo>
                    <a:pt x="1062" y="263"/>
                    <a:pt x="745" y="0"/>
                    <a:pt x="47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8" name="Google Shape;5268;p26"/>
            <p:cNvSpPr/>
            <p:nvPr/>
          </p:nvSpPr>
          <p:spPr>
            <a:xfrm>
              <a:off x="1165399" y="4972348"/>
              <a:ext cx="38988" cy="32810"/>
            </a:xfrm>
            <a:custGeom>
              <a:rect b="b" l="l" r="r" t="t"/>
              <a:pathLst>
                <a:path extrusionOk="0" h="956" w="1136">
                  <a:moveTo>
                    <a:pt x="483" y="1"/>
                  </a:moveTo>
                  <a:cubicBezTo>
                    <a:pt x="342" y="1"/>
                    <a:pt x="214" y="73"/>
                    <a:pt x="145" y="253"/>
                  </a:cubicBezTo>
                  <a:cubicBezTo>
                    <a:pt x="0" y="637"/>
                    <a:pt x="455" y="956"/>
                    <a:pt x="794" y="956"/>
                  </a:cubicBezTo>
                  <a:cubicBezTo>
                    <a:pt x="983" y="956"/>
                    <a:pt x="1135" y="857"/>
                    <a:pt x="1127" y="614"/>
                  </a:cubicBezTo>
                  <a:cubicBezTo>
                    <a:pt x="1127" y="592"/>
                    <a:pt x="1116" y="569"/>
                    <a:pt x="1116" y="547"/>
                  </a:cubicBezTo>
                  <a:cubicBezTo>
                    <a:pt x="1079" y="271"/>
                    <a:pt x="757" y="1"/>
                    <a:pt x="4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9" name="Google Shape;5269;p26"/>
            <p:cNvSpPr/>
            <p:nvPr/>
          </p:nvSpPr>
          <p:spPr>
            <a:xfrm>
              <a:off x="1222473" y="5071739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3"/>
                    <a:pt x="318" y="850"/>
                    <a:pt x="603" y="850"/>
                  </a:cubicBezTo>
                  <a:cubicBezTo>
                    <a:pt x="909" y="850"/>
                    <a:pt x="1190" y="680"/>
                    <a:pt x="1044" y="359"/>
                  </a:cubicBezTo>
                  <a:cubicBezTo>
                    <a:pt x="1033" y="347"/>
                    <a:pt x="1033" y="325"/>
                    <a:pt x="1010" y="302"/>
                  </a:cubicBezTo>
                  <a:cubicBezTo>
                    <a:pt x="901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0" name="Google Shape;5270;p26"/>
            <p:cNvSpPr/>
            <p:nvPr/>
          </p:nvSpPr>
          <p:spPr>
            <a:xfrm>
              <a:off x="1175970" y="4994862"/>
              <a:ext cx="40326" cy="29652"/>
            </a:xfrm>
            <a:custGeom>
              <a:rect b="b" l="l" r="r" t="t"/>
              <a:pathLst>
                <a:path extrusionOk="0" h="864" w="1175">
                  <a:moveTo>
                    <a:pt x="557" y="1"/>
                  </a:moveTo>
                  <a:cubicBezTo>
                    <a:pt x="263" y="1"/>
                    <a:pt x="1" y="161"/>
                    <a:pt x="131" y="477"/>
                  </a:cubicBezTo>
                  <a:cubicBezTo>
                    <a:pt x="142" y="489"/>
                    <a:pt x="153" y="511"/>
                    <a:pt x="165" y="534"/>
                  </a:cubicBezTo>
                  <a:cubicBezTo>
                    <a:pt x="266" y="730"/>
                    <a:pt x="536" y="863"/>
                    <a:pt x="770" y="863"/>
                  </a:cubicBezTo>
                  <a:cubicBezTo>
                    <a:pt x="981" y="863"/>
                    <a:pt x="1164" y="756"/>
                    <a:pt x="1169" y="489"/>
                  </a:cubicBezTo>
                  <a:cubicBezTo>
                    <a:pt x="1175" y="161"/>
                    <a:pt x="850" y="1"/>
                    <a:pt x="55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1" name="Google Shape;5271;p26"/>
            <p:cNvSpPr/>
            <p:nvPr/>
          </p:nvSpPr>
          <p:spPr>
            <a:xfrm>
              <a:off x="1316167" y="4991945"/>
              <a:ext cx="41047" cy="29241"/>
            </a:xfrm>
            <a:custGeom>
              <a:rect b="b" l="l" r="r" t="t"/>
              <a:pathLst>
                <a:path extrusionOk="0" h="852" w="1196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5"/>
                    <a:pt x="322" y="852"/>
                    <a:pt x="609" y="852"/>
                  </a:cubicBezTo>
                  <a:cubicBezTo>
                    <a:pt x="915" y="852"/>
                    <a:pt x="1196" y="685"/>
                    <a:pt x="1056" y="371"/>
                  </a:cubicBezTo>
                  <a:cubicBezTo>
                    <a:pt x="1045" y="348"/>
                    <a:pt x="1033" y="325"/>
                    <a:pt x="1022" y="303"/>
                  </a:cubicBezTo>
                  <a:cubicBezTo>
                    <a:pt x="914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2" name="Google Shape;5272;p26"/>
            <p:cNvSpPr/>
            <p:nvPr/>
          </p:nvSpPr>
          <p:spPr>
            <a:xfrm>
              <a:off x="1197488" y="4913730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723" y="0"/>
                  </a:moveTo>
                  <a:cubicBezTo>
                    <a:pt x="679" y="0"/>
                    <a:pt x="630" y="10"/>
                    <a:pt x="576" y="32"/>
                  </a:cubicBezTo>
                  <a:cubicBezTo>
                    <a:pt x="553" y="43"/>
                    <a:pt x="531" y="54"/>
                    <a:pt x="508" y="65"/>
                  </a:cubicBezTo>
                  <a:cubicBezTo>
                    <a:pt x="147" y="269"/>
                    <a:pt x="0" y="1070"/>
                    <a:pt x="564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191" y="0"/>
                    <a:pt x="72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3" name="Google Shape;5273;p26"/>
            <p:cNvSpPr/>
            <p:nvPr/>
          </p:nvSpPr>
          <p:spPr>
            <a:xfrm>
              <a:off x="1378423" y="5111379"/>
              <a:ext cx="38953" cy="32913"/>
            </a:xfrm>
            <a:custGeom>
              <a:rect b="b" l="l" r="r" t="t"/>
              <a:pathLst>
                <a:path extrusionOk="0" h="959" w="1135">
                  <a:moveTo>
                    <a:pt x="480" y="1"/>
                  </a:moveTo>
                  <a:cubicBezTo>
                    <a:pt x="340" y="1"/>
                    <a:pt x="214" y="73"/>
                    <a:pt x="145" y="253"/>
                  </a:cubicBezTo>
                  <a:cubicBezTo>
                    <a:pt x="0" y="643"/>
                    <a:pt x="451" y="959"/>
                    <a:pt x="789" y="959"/>
                  </a:cubicBezTo>
                  <a:cubicBezTo>
                    <a:pt x="980" y="959"/>
                    <a:pt x="1135" y="858"/>
                    <a:pt x="1126" y="614"/>
                  </a:cubicBezTo>
                  <a:cubicBezTo>
                    <a:pt x="1126" y="592"/>
                    <a:pt x="1115" y="569"/>
                    <a:pt x="1115" y="547"/>
                  </a:cubicBezTo>
                  <a:cubicBezTo>
                    <a:pt x="1070" y="271"/>
                    <a:pt x="751" y="1"/>
                    <a:pt x="48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4" name="Google Shape;5274;p26"/>
            <p:cNvSpPr/>
            <p:nvPr/>
          </p:nvSpPr>
          <p:spPr>
            <a:xfrm>
              <a:off x="1356184" y="5091370"/>
              <a:ext cx="41150" cy="37134"/>
            </a:xfrm>
            <a:custGeom>
              <a:rect b="b" l="l" r="r" t="t"/>
              <a:pathLst>
                <a:path extrusionOk="0" h="1082" w="1199">
                  <a:moveTo>
                    <a:pt x="618" y="1"/>
                  </a:moveTo>
                  <a:cubicBezTo>
                    <a:pt x="46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35" y="1039"/>
                    <a:pt x="657" y="1028"/>
                    <a:pt x="680" y="1017"/>
                  </a:cubicBezTo>
                  <a:cubicBezTo>
                    <a:pt x="1052" y="814"/>
                    <a:pt x="1199" y="24"/>
                    <a:pt x="635" y="1"/>
                  </a:cubicBezTo>
                  <a:cubicBezTo>
                    <a:pt x="629" y="1"/>
                    <a:pt x="624" y="1"/>
                    <a:pt x="6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5" name="Google Shape;5275;p26"/>
            <p:cNvSpPr/>
            <p:nvPr/>
          </p:nvSpPr>
          <p:spPr>
            <a:xfrm>
              <a:off x="1178304" y="50748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4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6" name="Google Shape;5276;p26"/>
            <p:cNvSpPr/>
            <p:nvPr/>
          </p:nvSpPr>
          <p:spPr>
            <a:xfrm>
              <a:off x="1374854" y="5149645"/>
              <a:ext cx="47979" cy="35590"/>
            </a:xfrm>
            <a:custGeom>
              <a:rect b="b" l="l" r="r" t="t"/>
              <a:pathLst>
                <a:path extrusionOk="0" h="1037" w="1398">
                  <a:moveTo>
                    <a:pt x="869" y="0"/>
                  </a:moveTo>
                  <a:cubicBezTo>
                    <a:pt x="845" y="0"/>
                    <a:pt x="818" y="2"/>
                    <a:pt x="790" y="7"/>
                  </a:cubicBezTo>
                  <a:lnTo>
                    <a:pt x="723" y="30"/>
                  </a:lnTo>
                  <a:cubicBezTo>
                    <a:pt x="316" y="142"/>
                    <a:pt x="0" y="887"/>
                    <a:pt x="553" y="1023"/>
                  </a:cubicBezTo>
                  <a:cubicBezTo>
                    <a:pt x="589" y="1032"/>
                    <a:pt x="624" y="1036"/>
                    <a:pt x="658" y="1036"/>
                  </a:cubicBezTo>
                  <a:cubicBezTo>
                    <a:pt x="1179" y="1036"/>
                    <a:pt x="1398" y="0"/>
                    <a:pt x="86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7" name="Google Shape;5277;p26"/>
            <p:cNvSpPr/>
            <p:nvPr/>
          </p:nvSpPr>
          <p:spPr>
            <a:xfrm>
              <a:off x="1217600" y="4998397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646" y="1"/>
                  </a:moveTo>
                  <a:cubicBezTo>
                    <a:pt x="83" y="1"/>
                    <a:pt x="0" y="1066"/>
                    <a:pt x="481" y="1066"/>
                  </a:cubicBezTo>
                  <a:cubicBezTo>
                    <a:pt x="524" y="1066"/>
                    <a:pt x="571" y="1058"/>
                    <a:pt x="622" y="1040"/>
                  </a:cubicBezTo>
                  <a:cubicBezTo>
                    <a:pt x="644" y="1029"/>
                    <a:pt x="655" y="1018"/>
                    <a:pt x="678" y="1018"/>
                  </a:cubicBezTo>
                  <a:cubicBezTo>
                    <a:pt x="1062" y="826"/>
                    <a:pt x="1242" y="36"/>
                    <a:pt x="678" y="2"/>
                  </a:cubicBezTo>
                  <a:cubicBezTo>
                    <a:pt x="667" y="1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8" name="Google Shape;5278;p26"/>
            <p:cNvSpPr/>
            <p:nvPr/>
          </p:nvSpPr>
          <p:spPr>
            <a:xfrm>
              <a:off x="1133585" y="4955154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726" y="1"/>
                  </a:moveTo>
                  <a:cubicBezTo>
                    <a:pt x="681" y="1"/>
                    <a:pt x="631" y="10"/>
                    <a:pt x="576" y="32"/>
                  </a:cubicBezTo>
                  <a:cubicBezTo>
                    <a:pt x="553" y="43"/>
                    <a:pt x="542" y="55"/>
                    <a:pt x="519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9" name="Google Shape;5279;p26"/>
            <p:cNvSpPr/>
            <p:nvPr/>
          </p:nvSpPr>
          <p:spPr>
            <a:xfrm>
              <a:off x="1141375" y="5163270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57" y="535"/>
                    <a:pt x="180" y="547"/>
                  </a:cubicBezTo>
                  <a:cubicBezTo>
                    <a:pt x="289" y="732"/>
                    <a:pt x="553" y="854"/>
                    <a:pt x="783" y="854"/>
                  </a:cubicBezTo>
                  <a:cubicBezTo>
                    <a:pt x="1001" y="854"/>
                    <a:pt x="1189" y="743"/>
                    <a:pt x="1184" y="468"/>
                  </a:cubicBezTo>
                  <a:cubicBezTo>
                    <a:pt x="1178" y="151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0" name="Google Shape;5280;p26"/>
            <p:cNvSpPr/>
            <p:nvPr/>
          </p:nvSpPr>
          <p:spPr>
            <a:xfrm>
              <a:off x="1206274" y="4934047"/>
              <a:ext cx="51205" cy="28966"/>
            </a:xfrm>
            <a:custGeom>
              <a:rect b="b" l="l" r="r" t="t"/>
              <a:pathLst>
                <a:path extrusionOk="0" h="844" w="1492">
                  <a:moveTo>
                    <a:pt x="742" y="1"/>
                  </a:moveTo>
                  <a:cubicBezTo>
                    <a:pt x="386" y="1"/>
                    <a:pt x="1" y="240"/>
                    <a:pt x="196" y="613"/>
                  </a:cubicBezTo>
                  <a:cubicBezTo>
                    <a:pt x="283" y="778"/>
                    <a:pt x="438" y="844"/>
                    <a:pt x="604" y="844"/>
                  </a:cubicBezTo>
                  <a:cubicBezTo>
                    <a:pt x="1017" y="844"/>
                    <a:pt x="1491" y="434"/>
                    <a:pt x="1121" y="128"/>
                  </a:cubicBezTo>
                  <a:cubicBezTo>
                    <a:pt x="1098" y="117"/>
                    <a:pt x="1076" y="94"/>
                    <a:pt x="1064" y="83"/>
                  </a:cubicBezTo>
                  <a:cubicBezTo>
                    <a:pt x="975" y="27"/>
                    <a:pt x="860" y="1"/>
                    <a:pt x="74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1" name="Google Shape;5281;p26"/>
            <p:cNvSpPr/>
            <p:nvPr/>
          </p:nvSpPr>
          <p:spPr>
            <a:xfrm>
              <a:off x="1157986" y="4829955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1"/>
                    <a:pt x="869" y="1"/>
                  </a:cubicBezTo>
                  <a:lnTo>
                    <a:pt x="801" y="13"/>
                  </a:lnTo>
                  <a:cubicBezTo>
                    <a:pt x="384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2" name="Google Shape;5282;p26"/>
            <p:cNvSpPr/>
            <p:nvPr/>
          </p:nvSpPr>
          <p:spPr>
            <a:xfrm>
              <a:off x="1209397" y="4847767"/>
              <a:ext cx="42728" cy="36688"/>
            </a:xfrm>
            <a:custGeom>
              <a:rect b="b" l="l" r="r" t="t"/>
              <a:pathLst>
                <a:path extrusionOk="0" h="1069" w="1245">
                  <a:moveTo>
                    <a:pt x="656" y="1"/>
                  </a:moveTo>
                  <a:cubicBezTo>
                    <a:pt x="88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35" y="1028"/>
                    <a:pt x="658" y="1028"/>
                    <a:pt x="680" y="1017"/>
                  </a:cubicBezTo>
                  <a:cubicBezTo>
                    <a:pt x="1064" y="825"/>
                    <a:pt x="1244" y="35"/>
                    <a:pt x="680" y="1"/>
                  </a:cubicBezTo>
                  <a:cubicBezTo>
                    <a:pt x="672" y="1"/>
                    <a:pt x="664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3" name="Google Shape;5283;p26"/>
            <p:cNvSpPr/>
            <p:nvPr/>
          </p:nvSpPr>
          <p:spPr>
            <a:xfrm>
              <a:off x="1312632" y="5144703"/>
              <a:ext cx="39605" cy="38164"/>
            </a:xfrm>
            <a:custGeom>
              <a:rect b="b" l="l" r="r" t="t"/>
              <a:pathLst>
                <a:path extrusionOk="0" h="1112" w="1154">
                  <a:moveTo>
                    <a:pt x="665" y="1"/>
                  </a:moveTo>
                  <a:cubicBezTo>
                    <a:pt x="619" y="1"/>
                    <a:pt x="570" y="9"/>
                    <a:pt x="516" y="27"/>
                  </a:cubicBezTo>
                  <a:cubicBezTo>
                    <a:pt x="1" y="199"/>
                    <a:pt x="243" y="1111"/>
                    <a:pt x="630" y="1111"/>
                  </a:cubicBezTo>
                  <a:cubicBezTo>
                    <a:pt x="701" y="1111"/>
                    <a:pt x="777" y="1080"/>
                    <a:pt x="854" y="1009"/>
                  </a:cubicBezTo>
                  <a:cubicBezTo>
                    <a:pt x="877" y="997"/>
                    <a:pt x="888" y="975"/>
                    <a:pt x="899" y="964"/>
                  </a:cubicBezTo>
                  <a:cubicBezTo>
                    <a:pt x="1153" y="679"/>
                    <a:pt x="1078" y="1"/>
                    <a:pt x="66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4" name="Google Shape;5284;p26"/>
            <p:cNvSpPr/>
            <p:nvPr/>
          </p:nvSpPr>
          <p:spPr>
            <a:xfrm>
              <a:off x="1313593" y="5058594"/>
              <a:ext cx="40772" cy="38061"/>
            </a:xfrm>
            <a:custGeom>
              <a:rect b="b" l="l" r="r" t="t"/>
              <a:pathLst>
                <a:path extrusionOk="0" h="1109" w="1188">
                  <a:moveTo>
                    <a:pt x="511" y="1"/>
                  </a:moveTo>
                  <a:cubicBezTo>
                    <a:pt x="433" y="1"/>
                    <a:pt x="352" y="37"/>
                    <a:pt x="273" y="121"/>
                  </a:cubicBezTo>
                  <a:cubicBezTo>
                    <a:pt x="251" y="132"/>
                    <a:pt x="239" y="155"/>
                    <a:pt x="228" y="166"/>
                  </a:cubicBezTo>
                  <a:cubicBezTo>
                    <a:pt x="0" y="464"/>
                    <a:pt x="129" y="1109"/>
                    <a:pt x="515" y="1109"/>
                  </a:cubicBezTo>
                  <a:cubicBezTo>
                    <a:pt x="569" y="1109"/>
                    <a:pt x="628" y="1096"/>
                    <a:pt x="691" y="1069"/>
                  </a:cubicBezTo>
                  <a:cubicBezTo>
                    <a:pt x="1187" y="854"/>
                    <a:pt x="891" y="1"/>
                    <a:pt x="5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5" name="Google Shape;5285;p26"/>
            <p:cNvSpPr/>
            <p:nvPr/>
          </p:nvSpPr>
          <p:spPr>
            <a:xfrm>
              <a:off x="1415112" y="5153661"/>
              <a:ext cx="40429" cy="38164"/>
            </a:xfrm>
            <a:custGeom>
              <a:rect b="b" l="l" r="r" t="t"/>
              <a:pathLst>
                <a:path extrusionOk="0" h="1112" w="1178">
                  <a:moveTo>
                    <a:pt x="661" y="1"/>
                  </a:moveTo>
                  <a:cubicBezTo>
                    <a:pt x="604" y="1"/>
                    <a:pt x="542" y="15"/>
                    <a:pt x="475" y="48"/>
                  </a:cubicBezTo>
                  <a:cubicBezTo>
                    <a:pt x="0" y="281"/>
                    <a:pt x="316" y="1111"/>
                    <a:pt x="688" y="1111"/>
                  </a:cubicBezTo>
                  <a:cubicBezTo>
                    <a:pt x="767" y="1111"/>
                    <a:pt x="849" y="1074"/>
                    <a:pt x="926" y="985"/>
                  </a:cubicBezTo>
                  <a:cubicBezTo>
                    <a:pt x="949" y="973"/>
                    <a:pt x="960" y="951"/>
                    <a:pt x="971" y="928"/>
                  </a:cubicBezTo>
                  <a:cubicBezTo>
                    <a:pt x="1177" y="634"/>
                    <a:pt x="1034" y="1"/>
                    <a:pt x="6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6" name="Google Shape;5286;p26"/>
            <p:cNvSpPr/>
            <p:nvPr/>
          </p:nvSpPr>
          <p:spPr>
            <a:xfrm>
              <a:off x="1128574" y="4730907"/>
              <a:ext cx="51411" cy="28932"/>
            </a:xfrm>
            <a:custGeom>
              <a:rect b="b" l="l" r="r" t="t"/>
              <a:pathLst>
                <a:path extrusionOk="0" h="843" w="1498">
                  <a:moveTo>
                    <a:pt x="734" y="0"/>
                  </a:moveTo>
                  <a:cubicBezTo>
                    <a:pt x="382" y="0"/>
                    <a:pt x="1" y="241"/>
                    <a:pt x="203" y="619"/>
                  </a:cubicBezTo>
                  <a:cubicBezTo>
                    <a:pt x="289" y="779"/>
                    <a:pt x="442" y="843"/>
                    <a:pt x="604" y="843"/>
                  </a:cubicBezTo>
                  <a:cubicBezTo>
                    <a:pt x="1018" y="843"/>
                    <a:pt x="1497" y="430"/>
                    <a:pt x="1117" y="123"/>
                  </a:cubicBezTo>
                  <a:lnTo>
                    <a:pt x="1060" y="89"/>
                  </a:lnTo>
                  <a:cubicBezTo>
                    <a:pt x="971" y="28"/>
                    <a:pt x="854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7" name="Google Shape;5287;p26"/>
            <p:cNvSpPr/>
            <p:nvPr/>
          </p:nvSpPr>
          <p:spPr>
            <a:xfrm>
              <a:off x="1159187" y="4897153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cubicBezTo>
                    <a:pt x="507" y="52"/>
                    <a:pt x="496" y="63"/>
                    <a:pt x="473" y="75"/>
                  </a:cubicBezTo>
                  <a:cubicBezTo>
                    <a:pt x="114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8" name="Google Shape;5288;p26"/>
            <p:cNvSpPr/>
            <p:nvPr/>
          </p:nvSpPr>
          <p:spPr>
            <a:xfrm>
              <a:off x="1117351" y="510585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583" y="0"/>
                  </a:moveTo>
                  <a:cubicBezTo>
                    <a:pt x="278" y="0"/>
                    <a:pt x="1" y="168"/>
                    <a:pt x="146" y="482"/>
                  </a:cubicBezTo>
                  <a:cubicBezTo>
                    <a:pt x="157" y="504"/>
                    <a:pt x="169" y="527"/>
                    <a:pt x="180" y="538"/>
                  </a:cubicBezTo>
                  <a:cubicBezTo>
                    <a:pt x="289" y="728"/>
                    <a:pt x="550" y="850"/>
                    <a:pt x="779" y="850"/>
                  </a:cubicBezTo>
                  <a:cubicBezTo>
                    <a:pt x="999" y="850"/>
                    <a:pt x="1190" y="736"/>
                    <a:pt x="1184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9" name="Google Shape;5289;p26"/>
            <p:cNvSpPr/>
            <p:nvPr/>
          </p:nvSpPr>
          <p:spPr>
            <a:xfrm>
              <a:off x="1226729" y="5137359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409" y="0"/>
                  </a:moveTo>
                  <a:cubicBezTo>
                    <a:pt x="195" y="0"/>
                    <a:pt x="11" y="108"/>
                    <a:pt x="6" y="376"/>
                  </a:cubicBezTo>
                  <a:cubicBezTo>
                    <a:pt x="0" y="698"/>
                    <a:pt x="325" y="856"/>
                    <a:pt x="619" y="856"/>
                  </a:cubicBezTo>
                  <a:cubicBezTo>
                    <a:pt x="914" y="856"/>
                    <a:pt x="1179" y="698"/>
                    <a:pt x="1055" y="388"/>
                  </a:cubicBezTo>
                  <a:cubicBezTo>
                    <a:pt x="1044" y="365"/>
                    <a:pt x="1033" y="342"/>
                    <a:pt x="1021" y="320"/>
                  </a:cubicBezTo>
                  <a:cubicBezTo>
                    <a:pt x="915" y="131"/>
                    <a:pt x="644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0" name="Google Shape;5290;p26"/>
            <p:cNvSpPr/>
            <p:nvPr/>
          </p:nvSpPr>
          <p:spPr>
            <a:xfrm>
              <a:off x="1135953" y="5023107"/>
              <a:ext cx="43586" cy="28726"/>
            </a:xfrm>
            <a:custGeom>
              <a:rect b="b" l="l" r="r" t="t"/>
              <a:pathLst>
                <a:path extrusionOk="0" h="837" w="1270">
                  <a:moveTo>
                    <a:pt x="488" y="1"/>
                  </a:moveTo>
                  <a:cubicBezTo>
                    <a:pt x="231" y="1"/>
                    <a:pt x="1" y="133"/>
                    <a:pt x="44" y="444"/>
                  </a:cubicBezTo>
                  <a:cubicBezTo>
                    <a:pt x="78" y="717"/>
                    <a:pt x="340" y="837"/>
                    <a:pt x="598" y="837"/>
                  </a:cubicBezTo>
                  <a:cubicBezTo>
                    <a:pt x="937" y="837"/>
                    <a:pt x="1270" y="631"/>
                    <a:pt x="1071" y="298"/>
                  </a:cubicBezTo>
                  <a:cubicBezTo>
                    <a:pt x="1060" y="286"/>
                    <a:pt x="1048" y="264"/>
                    <a:pt x="1037" y="241"/>
                  </a:cubicBezTo>
                  <a:cubicBezTo>
                    <a:pt x="926" y="89"/>
                    <a:pt x="698" y="1"/>
                    <a:pt x="488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1" name="Google Shape;5291;p26"/>
            <p:cNvSpPr/>
            <p:nvPr/>
          </p:nvSpPr>
          <p:spPr>
            <a:xfrm>
              <a:off x="1109801" y="4984875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7"/>
                  </a:cubicBezTo>
                  <a:cubicBezTo>
                    <a:pt x="1054" y="813"/>
                    <a:pt x="1201" y="12"/>
                    <a:pt x="637" y="1"/>
                  </a:cubicBezTo>
                  <a:cubicBezTo>
                    <a:pt x="634" y="1"/>
                    <a:pt x="631" y="1"/>
                    <a:pt x="62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2" name="Google Shape;5292;p26"/>
            <p:cNvSpPr/>
            <p:nvPr/>
          </p:nvSpPr>
          <p:spPr>
            <a:xfrm>
              <a:off x="1243923" y="4950692"/>
              <a:ext cx="38713" cy="32844"/>
            </a:xfrm>
            <a:custGeom>
              <a:rect b="b" l="l" r="r" t="t"/>
              <a:pathLst>
                <a:path extrusionOk="0" h="957" w="1128">
                  <a:moveTo>
                    <a:pt x="338" y="1"/>
                  </a:moveTo>
                  <a:cubicBezTo>
                    <a:pt x="150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7" y="686"/>
                    <a:pt x="377" y="956"/>
                    <a:pt x="648" y="956"/>
                  </a:cubicBezTo>
                  <a:cubicBezTo>
                    <a:pt x="787" y="956"/>
                    <a:pt x="914" y="884"/>
                    <a:pt x="983" y="704"/>
                  </a:cubicBezTo>
                  <a:cubicBezTo>
                    <a:pt x="1128" y="320"/>
                    <a:pt x="673" y="1"/>
                    <a:pt x="33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3" name="Google Shape;5293;p26"/>
            <p:cNvSpPr/>
            <p:nvPr/>
          </p:nvSpPr>
          <p:spPr>
            <a:xfrm>
              <a:off x="1288093" y="5013258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4" y="43"/>
                    <a:pt x="542" y="54"/>
                    <a:pt x="520" y="65"/>
                  </a:cubicBezTo>
                  <a:cubicBezTo>
                    <a:pt x="147" y="269"/>
                    <a:pt x="1" y="1058"/>
                    <a:pt x="565" y="1081"/>
                  </a:cubicBezTo>
                  <a:cubicBezTo>
                    <a:pt x="568" y="1081"/>
                    <a:pt x="570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4" name="Google Shape;5294;p26"/>
            <p:cNvSpPr/>
            <p:nvPr/>
          </p:nvSpPr>
          <p:spPr>
            <a:xfrm>
              <a:off x="1261221" y="5014390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1" y="0"/>
                  </a:moveTo>
                  <a:cubicBezTo>
                    <a:pt x="260" y="0"/>
                    <a:pt x="0" y="158"/>
                    <a:pt x="129" y="473"/>
                  </a:cubicBezTo>
                  <a:cubicBezTo>
                    <a:pt x="141" y="484"/>
                    <a:pt x="152" y="506"/>
                    <a:pt x="163" y="529"/>
                  </a:cubicBezTo>
                  <a:cubicBezTo>
                    <a:pt x="264" y="725"/>
                    <a:pt x="534" y="859"/>
                    <a:pt x="769" y="859"/>
                  </a:cubicBezTo>
                  <a:cubicBezTo>
                    <a:pt x="980" y="859"/>
                    <a:pt x="1162" y="751"/>
                    <a:pt x="1167" y="484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5" name="Google Shape;5295;p26"/>
            <p:cNvSpPr/>
            <p:nvPr/>
          </p:nvSpPr>
          <p:spPr>
            <a:xfrm>
              <a:off x="1273782" y="5054201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1" y="1"/>
                  </a:moveTo>
                  <a:cubicBezTo>
                    <a:pt x="685" y="1"/>
                    <a:pt x="633" y="11"/>
                    <a:pt x="576" y="35"/>
                  </a:cubicBezTo>
                  <a:cubicBezTo>
                    <a:pt x="553" y="46"/>
                    <a:pt x="531" y="46"/>
                    <a:pt x="508" y="69"/>
                  </a:cubicBezTo>
                  <a:cubicBezTo>
                    <a:pt x="147" y="260"/>
                    <a:pt x="0" y="1062"/>
                    <a:pt x="564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50" y="1073"/>
                    <a:pt x="1200" y="1"/>
                    <a:pt x="73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6" name="Google Shape;5296;p26"/>
            <p:cNvSpPr/>
            <p:nvPr/>
          </p:nvSpPr>
          <p:spPr>
            <a:xfrm>
              <a:off x="1053619" y="508234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41" y="490"/>
                    <a:pt x="152" y="512"/>
                    <a:pt x="164" y="535"/>
                  </a:cubicBezTo>
                  <a:cubicBezTo>
                    <a:pt x="265" y="726"/>
                    <a:pt x="538" y="861"/>
                    <a:pt x="774" y="861"/>
                  </a:cubicBezTo>
                  <a:cubicBezTo>
                    <a:pt x="983" y="861"/>
                    <a:pt x="1163" y="755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7" name="Google Shape;5297;p26"/>
            <p:cNvSpPr/>
            <p:nvPr/>
          </p:nvSpPr>
          <p:spPr>
            <a:xfrm>
              <a:off x="1120303" y="4923648"/>
              <a:ext cx="42728" cy="36619"/>
            </a:xfrm>
            <a:custGeom>
              <a:rect b="b" l="l" r="r" t="t"/>
              <a:pathLst>
                <a:path extrusionOk="0" h="1067" w="1245">
                  <a:moveTo>
                    <a:pt x="637" y="1"/>
                  </a:moveTo>
                  <a:cubicBezTo>
                    <a:pt x="74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6" y="1029"/>
                    <a:pt x="658" y="1018"/>
                    <a:pt x="681" y="1006"/>
                  </a:cubicBezTo>
                  <a:cubicBezTo>
                    <a:pt x="1053" y="826"/>
                    <a:pt x="1245" y="36"/>
                    <a:pt x="669" y="2"/>
                  </a:cubicBezTo>
                  <a:cubicBezTo>
                    <a:pt x="659" y="1"/>
                    <a:pt x="648" y="1"/>
                    <a:pt x="63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8" name="Google Shape;5298;p26"/>
            <p:cNvSpPr/>
            <p:nvPr/>
          </p:nvSpPr>
          <p:spPr>
            <a:xfrm>
              <a:off x="1090204" y="5061855"/>
              <a:ext cx="51446" cy="28726"/>
            </a:xfrm>
            <a:custGeom>
              <a:rect b="b" l="l" r="r" t="t"/>
              <a:pathLst>
                <a:path extrusionOk="0" h="837" w="1499">
                  <a:moveTo>
                    <a:pt x="744" y="0"/>
                  </a:moveTo>
                  <a:cubicBezTo>
                    <a:pt x="389" y="0"/>
                    <a:pt x="0" y="240"/>
                    <a:pt x="204" y="613"/>
                  </a:cubicBezTo>
                  <a:cubicBezTo>
                    <a:pt x="290" y="772"/>
                    <a:pt x="442" y="836"/>
                    <a:pt x="605" y="836"/>
                  </a:cubicBezTo>
                  <a:cubicBezTo>
                    <a:pt x="1019" y="836"/>
                    <a:pt x="1498" y="424"/>
                    <a:pt x="1118" y="116"/>
                  </a:cubicBezTo>
                  <a:cubicBezTo>
                    <a:pt x="1106" y="105"/>
                    <a:pt x="1084" y="94"/>
                    <a:pt x="1061" y="83"/>
                  </a:cubicBezTo>
                  <a:cubicBezTo>
                    <a:pt x="974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9" name="Google Shape;5299;p26"/>
            <p:cNvSpPr/>
            <p:nvPr/>
          </p:nvSpPr>
          <p:spPr>
            <a:xfrm>
              <a:off x="1274159" y="515568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3" y="34"/>
                    <a:pt x="531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7" y="1072"/>
                    <a:pt x="570" y="1072"/>
                    <a:pt x="573" y="1072"/>
                  </a:cubicBezTo>
                  <a:cubicBezTo>
                    <a:pt x="1150" y="1072"/>
                    <a:pt x="1200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0" name="Google Shape;5300;p26"/>
            <p:cNvSpPr/>
            <p:nvPr/>
          </p:nvSpPr>
          <p:spPr>
            <a:xfrm>
              <a:off x="1051388" y="5005295"/>
              <a:ext cx="41253" cy="37821"/>
            </a:xfrm>
            <a:custGeom>
              <a:rect b="b" l="l" r="r" t="t"/>
              <a:pathLst>
                <a:path extrusionOk="0" h="1102" w="1202">
                  <a:moveTo>
                    <a:pt x="448" y="0"/>
                  </a:moveTo>
                  <a:cubicBezTo>
                    <a:pt x="352" y="0"/>
                    <a:pt x="259" y="51"/>
                    <a:pt x="184" y="173"/>
                  </a:cubicBezTo>
                  <a:cubicBezTo>
                    <a:pt x="172" y="185"/>
                    <a:pt x="161" y="207"/>
                    <a:pt x="150" y="230"/>
                  </a:cubicBezTo>
                  <a:cubicBezTo>
                    <a:pt x="1" y="546"/>
                    <a:pt x="213" y="1102"/>
                    <a:pt x="552" y="1102"/>
                  </a:cubicBezTo>
                  <a:cubicBezTo>
                    <a:pt x="624" y="1102"/>
                    <a:pt x="701" y="1077"/>
                    <a:pt x="782" y="1020"/>
                  </a:cubicBezTo>
                  <a:cubicBezTo>
                    <a:pt x="1201" y="725"/>
                    <a:pt x="809" y="0"/>
                    <a:pt x="4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1" name="Google Shape;5301;p26"/>
            <p:cNvSpPr/>
            <p:nvPr/>
          </p:nvSpPr>
          <p:spPr>
            <a:xfrm>
              <a:off x="1221924" y="5036183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2" name="Google Shape;5302;p26"/>
            <p:cNvSpPr/>
            <p:nvPr/>
          </p:nvSpPr>
          <p:spPr>
            <a:xfrm>
              <a:off x="1279204" y="4988067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726" y="1"/>
                  </a:moveTo>
                  <a:cubicBezTo>
                    <a:pt x="680" y="1"/>
                    <a:pt x="630" y="11"/>
                    <a:pt x="576" y="32"/>
                  </a:cubicBezTo>
                  <a:cubicBezTo>
                    <a:pt x="553" y="43"/>
                    <a:pt x="531" y="55"/>
                    <a:pt x="519" y="66"/>
                  </a:cubicBezTo>
                  <a:cubicBezTo>
                    <a:pt x="147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52" y="1082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3" name="Google Shape;5303;p26"/>
            <p:cNvSpPr/>
            <p:nvPr/>
          </p:nvSpPr>
          <p:spPr>
            <a:xfrm>
              <a:off x="1210942" y="4977462"/>
              <a:ext cx="50862" cy="35006"/>
            </a:xfrm>
            <a:custGeom>
              <a:rect b="b" l="l" r="r" t="t"/>
              <a:pathLst>
                <a:path extrusionOk="0" h="1020" w="1482">
                  <a:moveTo>
                    <a:pt x="811" y="0"/>
                  </a:moveTo>
                  <a:cubicBezTo>
                    <a:pt x="294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86" y="928"/>
                    <a:pt x="1481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4" name="Google Shape;5304;p26"/>
            <p:cNvSpPr/>
            <p:nvPr/>
          </p:nvSpPr>
          <p:spPr>
            <a:xfrm>
              <a:off x="1145425" y="4788153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1"/>
                  </a:moveTo>
                  <a:cubicBezTo>
                    <a:pt x="49" y="1"/>
                    <a:pt x="1" y="1081"/>
                    <a:pt x="476" y="1081"/>
                  </a:cubicBezTo>
                  <a:cubicBezTo>
                    <a:pt x="521" y="1081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5" name="Google Shape;5305;p26"/>
            <p:cNvSpPr/>
            <p:nvPr/>
          </p:nvSpPr>
          <p:spPr>
            <a:xfrm>
              <a:off x="1118106" y="4849894"/>
              <a:ext cx="43518" cy="28692"/>
            </a:xfrm>
            <a:custGeom>
              <a:rect b="b" l="l" r="r" t="t"/>
              <a:pathLst>
                <a:path extrusionOk="0" h="836" w="1268">
                  <a:moveTo>
                    <a:pt x="670" y="1"/>
                  </a:moveTo>
                  <a:cubicBezTo>
                    <a:pt x="332" y="1"/>
                    <a:pt x="1" y="206"/>
                    <a:pt x="192" y="537"/>
                  </a:cubicBezTo>
                  <a:cubicBezTo>
                    <a:pt x="214" y="560"/>
                    <a:pt x="226" y="571"/>
                    <a:pt x="237" y="594"/>
                  </a:cubicBezTo>
                  <a:cubicBezTo>
                    <a:pt x="349" y="747"/>
                    <a:pt x="576" y="835"/>
                    <a:pt x="786" y="835"/>
                  </a:cubicBezTo>
                  <a:cubicBezTo>
                    <a:pt x="1040" y="835"/>
                    <a:pt x="1267" y="705"/>
                    <a:pt x="1230" y="402"/>
                  </a:cubicBezTo>
                  <a:cubicBezTo>
                    <a:pt x="1196" y="122"/>
                    <a:pt x="931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6" name="Google Shape;5306;p26"/>
            <p:cNvSpPr/>
            <p:nvPr/>
          </p:nvSpPr>
          <p:spPr>
            <a:xfrm>
              <a:off x="1456193" y="5117385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555" y="1"/>
                  </a:moveTo>
                  <a:cubicBezTo>
                    <a:pt x="263" y="1"/>
                    <a:pt x="1" y="159"/>
                    <a:pt x="124" y="473"/>
                  </a:cubicBezTo>
                  <a:cubicBezTo>
                    <a:pt x="135" y="496"/>
                    <a:pt x="147" y="507"/>
                    <a:pt x="158" y="530"/>
                  </a:cubicBezTo>
                  <a:cubicBezTo>
                    <a:pt x="265" y="726"/>
                    <a:pt x="535" y="859"/>
                    <a:pt x="768" y="859"/>
                  </a:cubicBezTo>
                  <a:cubicBezTo>
                    <a:pt x="977" y="859"/>
                    <a:pt x="1157" y="751"/>
                    <a:pt x="1162" y="484"/>
                  </a:cubicBezTo>
                  <a:cubicBezTo>
                    <a:pt x="1174" y="161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7" name="Google Shape;5307;p26"/>
            <p:cNvSpPr/>
            <p:nvPr/>
          </p:nvSpPr>
          <p:spPr>
            <a:xfrm>
              <a:off x="1159496" y="4872820"/>
              <a:ext cx="38953" cy="32673"/>
            </a:xfrm>
            <a:custGeom>
              <a:rect b="b" l="l" r="r" t="t"/>
              <a:pathLst>
                <a:path extrusionOk="0" h="952" w="1135">
                  <a:moveTo>
                    <a:pt x="474" y="0"/>
                  </a:moveTo>
                  <a:cubicBezTo>
                    <a:pt x="329" y="0"/>
                    <a:pt x="200" y="75"/>
                    <a:pt x="137" y="264"/>
                  </a:cubicBezTo>
                  <a:cubicBezTo>
                    <a:pt x="1" y="644"/>
                    <a:pt x="452" y="951"/>
                    <a:pt x="787" y="951"/>
                  </a:cubicBezTo>
                  <a:cubicBezTo>
                    <a:pt x="980" y="951"/>
                    <a:pt x="1135" y="850"/>
                    <a:pt x="1119" y="603"/>
                  </a:cubicBezTo>
                  <a:cubicBezTo>
                    <a:pt x="1119" y="580"/>
                    <a:pt x="1119" y="547"/>
                    <a:pt x="1107" y="524"/>
                  </a:cubicBezTo>
                  <a:cubicBezTo>
                    <a:pt x="1063" y="260"/>
                    <a:pt x="742" y="0"/>
                    <a:pt x="4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8" name="Google Shape;5308;p26"/>
            <p:cNvSpPr/>
            <p:nvPr/>
          </p:nvSpPr>
          <p:spPr>
            <a:xfrm>
              <a:off x="1363151" y="5027844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647" y="0"/>
                  </a:moveTo>
                  <a:cubicBezTo>
                    <a:pt x="74" y="0"/>
                    <a:pt x="0" y="1066"/>
                    <a:pt x="474" y="1066"/>
                  </a:cubicBezTo>
                  <a:cubicBezTo>
                    <a:pt x="516" y="1066"/>
                    <a:pt x="562" y="1058"/>
                    <a:pt x="612" y="1040"/>
                  </a:cubicBezTo>
                  <a:cubicBezTo>
                    <a:pt x="635" y="1028"/>
                    <a:pt x="657" y="1017"/>
                    <a:pt x="680" y="1017"/>
                  </a:cubicBezTo>
                  <a:cubicBezTo>
                    <a:pt x="1064" y="825"/>
                    <a:pt x="1244" y="35"/>
                    <a:pt x="680" y="2"/>
                  </a:cubicBezTo>
                  <a:cubicBezTo>
                    <a:pt x="669" y="1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9" name="Google Shape;5309;p26"/>
            <p:cNvSpPr/>
            <p:nvPr/>
          </p:nvSpPr>
          <p:spPr>
            <a:xfrm>
              <a:off x="1175764" y="5036870"/>
              <a:ext cx="41562" cy="37821"/>
            </a:xfrm>
            <a:custGeom>
              <a:rect b="b" l="l" r="r" t="t"/>
              <a:pathLst>
                <a:path extrusionOk="0" h="1102" w="1211">
                  <a:moveTo>
                    <a:pt x="451" y="1"/>
                  </a:moveTo>
                  <a:cubicBezTo>
                    <a:pt x="358" y="1"/>
                    <a:pt x="267" y="50"/>
                    <a:pt x="193" y="167"/>
                  </a:cubicBezTo>
                  <a:cubicBezTo>
                    <a:pt x="182" y="190"/>
                    <a:pt x="171" y="201"/>
                    <a:pt x="159" y="224"/>
                  </a:cubicBezTo>
                  <a:cubicBezTo>
                    <a:pt x="0" y="542"/>
                    <a:pt x="214" y="1102"/>
                    <a:pt x="556" y="1102"/>
                  </a:cubicBezTo>
                  <a:cubicBezTo>
                    <a:pt x="626" y="1102"/>
                    <a:pt x="701" y="1079"/>
                    <a:pt x="780" y="1025"/>
                  </a:cubicBezTo>
                  <a:cubicBezTo>
                    <a:pt x="1211" y="738"/>
                    <a:pt x="813" y="1"/>
                    <a:pt x="4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0" name="Google Shape;5310;p26"/>
            <p:cNvSpPr/>
            <p:nvPr/>
          </p:nvSpPr>
          <p:spPr>
            <a:xfrm>
              <a:off x="1271242" y="4954605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18" y="0"/>
                  </a:moveTo>
                  <a:cubicBezTo>
                    <a:pt x="241" y="0"/>
                    <a:pt x="1" y="148"/>
                    <a:pt x="108" y="454"/>
                  </a:cubicBezTo>
                  <a:cubicBezTo>
                    <a:pt x="119" y="477"/>
                    <a:pt x="131" y="499"/>
                    <a:pt x="142" y="522"/>
                  </a:cubicBezTo>
                  <a:cubicBezTo>
                    <a:pt x="241" y="727"/>
                    <a:pt x="525" y="877"/>
                    <a:pt x="765" y="877"/>
                  </a:cubicBezTo>
                  <a:cubicBezTo>
                    <a:pt x="962" y="877"/>
                    <a:pt x="1131" y="776"/>
                    <a:pt x="1146" y="522"/>
                  </a:cubicBezTo>
                  <a:cubicBezTo>
                    <a:pt x="1170" y="179"/>
                    <a:pt x="822" y="0"/>
                    <a:pt x="5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1" name="Google Shape;5311;p26"/>
            <p:cNvSpPr/>
            <p:nvPr/>
          </p:nvSpPr>
          <p:spPr>
            <a:xfrm>
              <a:off x="1249209" y="4877282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6"/>
                    <a:pt x="402" y="1098"/>
                    <a:pt x="765" y="1098"/>
                  </a:cubicBezTo>
                  <a:cubicBezTo>
                    <a:pt x="857" y="1098"/>
                    <a:pt x="948" y="1050"/>
                    <a:pt x="1021" y="936"/>
                  </a:cubicBezTo>
                  <a:cubicBezTo>
                    <a:pt x="1032" y="913"/>
                    <a:pt x="1043" y="890"/>
                    <a:pt x="1055" y="879"/>
                  </a:cubicBezTo>
                  <a:cubicBezTo>
                    <a:pt x="1205" y="561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2" name="Google Shape;5312;p26"/>
            <p:cNvSpPr/>
            <p:nvPr/>
          </p:nvSpPr>
          <p:spPr>
            <a:xfrm>
              <a:off x="1081933" y="4914794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1"/>
                    <a:pt x="475" y="1081"/>
                  </a:cubicBezTo>
                  <a:cubicBezTo>
                    <a:pt x="520" y="1081"/>
                    <a:pt x="570" y="1072"/>
                    <a:pt x="625" y="1050"/>
                  </a:cubicBezTo>
                  <a:cubicBezTo>
                    <a:pt x="648" y="1039"/>
                    <a:pt x="659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3" name="Google Shape;5313;p26"/>
            <p:cNvSpPr/>
            <p:nvPr/>
          </p:nvSpPr>
          <p:spPr>
            <a:xfrm>
              <a:off x="3214784" y="4016708"/>
              <a:ext cx="114286" cy="114663"/>
            </a:xfrm>
            <a:custGeom>
              <a:rect b="b" l="l" r="r" t="t"/>
              <a:pathLst>
                <a:path extrusionOk="0" h="3341" w="3330">
                  <a:moveTo>
                    <a:pt x="305" y="1"/>
                  </a:moveTo>
                  <a:cubicBezTo>
                    <a:pt x="215" y="125"/>
                    <a:pt x="159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30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4" name="Google Shape;5314;p26"/>
            <p:cNvSpPr/>
            <p:nvPr/>
          </p:nvSpPr>
          <p:spPr>
            <a:xfrm>
              <a:off x="2678808" y="3848265"/>
              <a:ext cx="566211" cy="188623"/>
            </a:xfrm>
            <a:custGeom>
              <a:rect b="b" l="l" r="r" t="t"/>
              <a:pathLst>
                <a:path extrusionOk="0" h="5496" w="16498">
                  <a:moveTo>
                    <a:pt x="5101" y="1"/>
                  </a:moveTo>
                  <a:cubicBezTo>
                    <a:pt x="4898" y="1"/>
                    <a:pt x="4694" y="4"/>
                    <a:pt x="4491" y="11"/>
                  </a:cubicBezTo>
                  <a:cubicBezTo>
                    <a:pt x="2833" y="79"/>
                    <a:pt x="598" y="677"/>
                    <a:pt x="0" y="2505"/>
                  </a:cubicBezTo>
                  <a:cubicBezTo>
                    <a:pt x="567" y="1938"/>
                    <a:pt x="1345" y="1624"/>
                    <a:pt x="2151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5" y="1693"/>
                    <a:pt x="5033" y="2415"/>
                    <a:pt x="6376" y="2708"/>
                  </a:cubicBezTo>
                  <a:cubicBezTo>
                    <a:pt x="7696" y="3013"/>
                    <a:pt x="8960" y="3555"/>
                    <a:pt x="10280" y="3859"/>
                  </a:cubicBezTo>
                  <a:cubicBezTo>
                    <a:pt x="11476" y="4119"/>
                    <a:pt x="12797" y="4412"/>
                    <a:pt x="13981" y="4875"/>
                  </a:cubicBezTo>
                  <a:cubicBezTo>
                    <a:pt x="14704" y="5134"/>
                    <a:pt x="15584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64" y="5428"/>
                    <a:pt x="16464" y="5394"/>
                  </a:cubicBezTo>
                  <a:cubicBezTo>
                    <a:pt x="15527" y="2776"/>
                    <a:pt x="12921" y="1230"/>
                    <a:pt x="10371" y="643"/>
                  </a:cubicBezTo>
                  <a:cubicBezTo>
                    <a:pt x="8649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5" name="Google Shape;5315;p26"/>
            <p:cNvSpPr/>
            <p:nvPr/>
          </p:nvSpPr>
          <p:spPr>
            <a:xfrm>
              <a:off x="2731455" y="3881933"/>
              <a:ext cx="510476" cy="149532"/>
            </a:xfrm>
            <a:custGeom>
              <a:rect b="b" l="l" r="r" t="t"/>
              <a:pathLst>
                <a:path extrusionOk="0" h="4357" w="14874">
                  <a:moveTo>
                    <a:pt x="2427" y="1"/>
                  </a:moveTo>
                  <a:cubicBezTo>
                    <a:pt x="2055" y="35"/>
                    <a:pt x="1716" y="68"/>
                    <a:pt x="1412" y="102"/>
                  </a:cubicBezTo>
                  <a:cubicBezTo>
                    <a:pt x="1163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5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70" y="351"/>
                    <a:pt x="4921" y="418"/>
                  </a:cubicBezTo>
                  <a:cubicBezTo>
                    <a:pt x="5372" y="520"/>
                    <a:pt x="5835" y="599"/>
                    <a:pt x="6298" y="734"/>
                  </a:cubicBezTo>
                  <a:cubicBezTo>
                    <a:pt x="6772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79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4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4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74" y="3792"/>
                    <a:pt x="13948" y="3646"/>
                    <a:pt x="13711" y="3476"/>
                  </a:cubicBezTo>
                  <a:cubicBezTo>
                    <a:pt x="13429" y="3273"/>
                    <a:pt x="13147" y="3104"/>
                    <a:pt x="12842" y="2946"/>
                  </a:cubicBezTo>
                  <a:lnTo>
                    <a:pt x="11770" y="2393"/>
                  </a:lnTo>
                  <a:cubicBezTo>
                    <a:pt x="11375" y="2201"/>
                    <a:pt x="10958" y="2021"/>
                    <a:pt x="10540" y="1874"/>
                  </a:cubicBezTo>
                  <a:cubicBezTo>
                    <a:pt x="9683" y="1535"/>
                    <a:pt x="8746" y="1197"/>
                    <a:pt x="7798" y="892"/>
                  </a:cubicBezTo>
                  <a:cubicBezTo>
                    <a:pt x="7336" y="734"/>
                    <a:pt x="6862" y="610"/>
                    <a:pt x="6377" y="486"/>
                  </a:cubicBezTo>
                  <a:cubicBezTo>
                    <a:pt x="5903" y="362"/>
                    <a:pt x="5429" y="283"/>
                    <a:pt x="4966" y="181"/>
                  </a:cubicBezTo>
                  <a:cubicBezTo>
                    <a:pt x="4503" y="114"/>
                    <a:pt x="4063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6" name="Google Shape;5316;p26"/>
            <p:cNvSpPr/>
            <p:nvPr/>
          </p:nvSpPr>
          <p:spPr>
            <a:xfrm>
              <a:off x="2896843" y="3856777"/>
              <a:ext cx="48837" cy="43792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37"/>
                  </a:cubicBezTo>
                  <a:cubicBezTo>
                    <a:pt x="361" y="361"/>
                    <a:pt x="553" y="497"/>
                    <a:pt x="734" y="643"/>
                  </a:cubicBezTo>
                  <a:cubicBezTo>
                    <a:pt x="824" y="722"/>
                    <a:pt x="903" y="790"/>
                    <a:pt x="982" y="880"/>
                  </a:cubicBezTo>
                  <a:cubicBezTo>
                    <a:pt x="1061" y="948"/>
                    <a:pt x="1129" y="1005"/>
                    <a:pt x="1185" y="1061"/>
                  </a:cubicBezTo>
                  <a:cubicBezTo>
                    <a:pt x="1219" y="1084"/>
                    <a:pt x="1242" y="1117"/>
                    <a:pt x="1264" y="1151"/>
                  </a:cubicBezTo>
                  <a:cubicBezTo>
                    <a:pt x="1287" y="1174"/>
                    <a:pt x="1309" y="1196"/>
                    <a:pt x="1321" y="1219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53"/>
                    <a:pt x="1422" y="1219"/>
                    <a:pt x="1422" y="1196"/>
                  </a:cubicBezTo>
                  <a:cubicBezTo>
                    <a:pt x="1422" y="1106"/>
                    <a:pt x="1411" y="1027"/>
                    <a:pt x="1377" y="948"/>
                  </a:cubicBezTo>
                  <a:cubicBezTo>
                    <a:pt x="1332" y="847"/>
                    <a:pt x="1264" y="745"/>
                    <a:pt x="1174" y="666"/>
                  </a:cubicBezTo>
                  <a:cubicBezTo>
                    <a:pt x="1084" y="587"/>
                    <a:pt x="982" y="519"/>
                    <a:pt x="869" y="463"/>
                  </a:cubicBezTo>
                  <a:cubicBezTo>
                    <a:pt x="655" y="339"/>
                    <a:pt x="440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7" name="Google Shape;5317;p26"/>
            <p:cNvSpPr/>
            <p:nvPr/>
          </p:nvSpPr>
          <p:spPr>
            <a:xfrm>
              <a:off x="2834106" y="3896279"/>
              <a:ext cx="83295" cy="12801"/>
            </a:xfrm>
            <a:custGeom>
              <a:rect b="b" l="l" r="r" t="t"/>
              <a:pathLst>
                <a:path extrusionOk="0" h="373" w="2427">
                  <a:moveTo>
                    <a:pt x="2314" y="0"/>
                  </a:moveTo>
                  <a:cubicBezTo>
                    <a:pt x="2235" y="0"/>
                    <a:pt x="2144" y="0"/>
                    <a:pt x="2031" y="23"/>
                  </a:cubicBezTo>
                  <a:cubicBezTo>
                    <a:pt x="1919" y="34"/>
                    <a:pt x="1783" y="34"/>
                    <a:pt x="1648" y="68"/>
                  </a:cubicBezTo>
                  <a:cubicBezTo>
                    <a:pt x="1512" y="102"/>
                    <a:pt x="1366" y="124"/>
                    <a:pt x="1208" y="147"/>
                  </a:cubicBezTo>
                  <a:cubicBezTo>
                    <a:pt x="1033" y="169"/>
                    <a:pt x="858" y="181"/>
                    <a:pt x="680" y="181"/>
                  </a:cubicBezTo>
                  <a:cubicBezTo>
                    <a:pt x="582" y="181"/>
                    <a:pt x="484" y="178"/>
                    <a:pt x="384" y="170"/>
                  </a:cubicBezTo>
                  <a:cubicBezTo>
                    <a:pt x="294" y="170"/>
                    <a:pt x="192" y="158"/>
                    <a:pt x="102" y="136"/>
                  </a:cubicBezTo>
                  <a:cubicBezTo>
                    <a:pt x="45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92" y="215"/>
                    <a:pt x="282" y="249"/>
                    <a:pt x="373" y="271"/>
                  </a:cubicBezTo>
                  <a:cubicBezTo>
                    <a:pt x="655" y="339"/>
                    <a:pt x="937" y="373"/>
                    <a:pt x="1230" y="373"/>
                  </a:cubicBezTo>
                  <a:cubicBezTo>
                    <a:pt x="1388" y="373"/>
                    <a:pt x="1546" y="373"/>
                    <a:pt x="1693" y="350"/>
                  </a:cubicBezTo>
                  <a:cubicBezTo>
                    <a:pt x="1828" y="328"/>
                    <a:pt x="1964" y="294"/>
                    <a:pt x="2088" y="237"/>
                  </a:cubicBezTo>
                  <a:cubicBezTo>
                    <a:pt x="2212" y="181"/>
                    <a:pt x="2325" y="113"/>
                    <a:pt x="2426" y="23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8" name="Google Shape;5318;p26"/>
            <p:cNvSpPr/>
            <p:nvPr/>
          </p:nvSpPr>
          <p:spPr>
            <a:xfrm>
              <a:off x="2804282" y="3864121"/>
              <a:ext cx="23646" cy="21347"/>
            </a:xfrm>
            <a:custGeom>
              <a:rect b="b" l="l" r="r" t="t"/>
              <a:pathLst>
                <a:path extrusionOk="0" h="622" w="689">
                  <a:moveTo>
                    <a:pt x="0" y="1"/>
                  </a:moveTo>
                  <a:lnTo>
                    <a:pt x="0" y="1"/>
                  </a:lnTo>
                  <a:cubicBezTo>
                    <a:pt x="113" y="80"/>
                    <a:pt x="215" y="181"/>
                    <a:pt x="305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18" y="508"/>
                    <a:pt x="418" y="565"/>
                    <a:pt x="418" y="576"/>
                  </a:cubicBezTo>
                  <a:lnTo>
                    <a:pt x="418" y="621"/>
                  </a:lnTo>
                  <a:lnTo>
                    <a:pt x="689" y="565"/>
                  </a:lnTo>
                  <a:lnTo>
                    <a:pt x="666" y="531"/>
                  </a:lnTo>
                  <a:cubicBezTo>
                    <a:pt x="666" y="497"/>
                    <a:pt x="644" y="463"/>
                    <a:pt x="632" y="429"/>
                  </a:cubicBezTo>
                  <a:cubicBezTo>
                    <a:pt x="576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9" name="Google Shape;5319;p26"/>
            <p:cNvSpPr/>
            <p:nvPr/>
          </p:nvSpPr>
          <p:spPr>
            <a:xfrm>
              <a:off x="2954158" y="3919136"/>
              <a:ext cx="63149" cy="27181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30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32" y="666"/>
                    <a:pt x="316" y="756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208" y="609"/>
                    <a:pt x="1321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82" y="350"/>
                    <a:pt x="1738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0" name="Google Shape;5320;p26"/>
            <p:cNvSpPr/>
            <p:nvPr/>
          </p:nvSpPr>
          <p:spPr>
            <a:xfrm>
              <a:off x="3000627" y="3922980"/>
              <a:ext cx="25980" cy="26392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63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25" y="667"/>
                  </a:cubicBezTo>
                  <a:lnTo>
                    <a:pt x="1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41" y="520"/>
                  </a:cubicBezTo>
                  <a:cubicBezTo>
                    <a:pt x="531" y="441"/>
                    <a:pt x="610" y="339"/>
                    <a:pt x="678" y="238"/>
                  </a:cubicBezTo>
                  <a:lnTo>
                    <a:pt x="757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1" name="Google Shape;5321;p26"/>
            <p:cNvSpPr/>
            <p:nvPr/>
          </p:nvSpPr>
          <p:spPr>
            <a:xfrm>
              <a:off x="3035084" y="3898990"/>
              <a:ext cx="13591" cy="32570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69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2" name="Google Shape;5322;p26"/>
            <p:cNvSpPr/>
            <p:nvPr/>
          </p:nvSpPr>
          <p:spPr>
            <a:xfrm>
              <a:off x="3035496" y="3880011"/>
              <a:ext cx="30613" cy="59271"/>
            </a:xfrm>
            <a:custGeom>
              <a:rect b="b" l="l" r="r" t="t"/>
              <a:pathLst>
                <a:path extrusionOk="0" h="1727" w="892">
                  <a:moveTo>
                    <a:pt x="0" y="0"/>
                  </a:moveTo>
                  <a:cubicBezTo>
                    <a:pt x="0" y="0"/>
                    <a:pt x="90" y="91"/>
                    <a:pt x="203" y="237"/>
                  </a:cubicBezTo>
                  <a:cubicBezTo>
                    <a:pt x="271" y="316"/>
                    <a:pt x="327" y="395"/>
                    <a:pt x="384" y="486"/>
                  </a:cubicBezTo>
                  <a:cubicBezTo>
                    <a:pt x="451" y="587"/>
                    <a:pt x="508" y="689"/>
                    <a:pt x="553" y="790"/>
                  </a:cubicBezTo>
                  <a:cubicBezTo>
                    <a:pt x="598" y="903"/>
                    <a:pt x="621" y="1005"/>
                    <a:pt x="643" y="1117"/>
                  </a:cubicBezTo>
                  <a:cubicBezTo>
                    <a:pt x="655" y="1219"/>
                    <a:pt x="666" y="1309"/>
                    <a:pt x="655" y="1400"/>
                  </a:cubicBezTo>
                  <a:cubicBezTo>
                    <a:pt x="655" y="1479"/>
                    <a:pt x="643" y="1546"/>
                    <a:pt x="621" y="1614"/>
                  </a:cubicBezTo>
                  <a:cubicBezTo>
                    <a:pt x="609" y="1670"/>
                    <a:pt x="609" y="1704"/>
                    <a:pt x="609" y="1704"/>
                  </a:cubicBezTo>
                  <a:lnTo>
                    <a:pt x="892" y="1727"/>
                  </a:lnTo>
                  <a:cubicBezTo>
                    <a:pt x="892" y="1704"/>
                    <a:pt x="892" y="1670"/>
                    <a:pt x="892" y="1648"/>
                  </a:cubicBezTo>
                  <a:cubicBezTo>
                    <a:pt x="892" y="1569"/>
                    <a:pt x="892" y="1490"/>
                    <a:pt x="892" y="1422"/>
                  </a:cubicBezTo>
                  <a:cubicBezTo>
                    <a:pt x="880" y="1298"/>
                    <a:pt x="858" y="1185"/>
                    <a:pt x="824" y="1072"/>
                  </a:cubicBezTo>
                  <a:cubicBezTo>
                    <a:pt x="790" y="959"/>
                    <a:pt x="745" y="835"/>
                    <a:pt x="677" y="734"/>
                  </a:cubicBezTo>
                  <a:cubicBezTo>
                    <a:pt x="553" y="542"/>
                    <a:pt x="406" y="361"/>
                    <a:pt x="237" y="203"/>
                  </a:cubicBezTo>
                  <a:cubicBezTo>
                    <a:pt x="102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3" name="Google Shape;5323;p26"/>
            <p:cNvSpPr/>
            <p:nvPr/>
          </p:nvSpPr>
          <p:spPr>
            <a:xfrm>
              <a:off x="2978182" y="3893156"/>
              <a:ext cx="19768" cy="22891"/>
            </a:xfrm>
            <a:custGeom>
              <a:rect b="b" l="l" r="r" t="t"/>
              <a:pathLst>
                <a:path extrusionOk="0" h="667" w="576">
                  <a:moveTo>
                    <a:pt x="0" y="1"/>
                  </a:moveTo>
                  <a:cubicBezTo>
                    <a:pt x="90" y="103"/>
                    <a:pt x="169" y="204"/>
                    <a:pt x="237" y="317"/>
                  </a:cubicBezTo>
                  <a:cubicBezTo>
                    <a:pt x="260" y="351"/>
                    <a:pt x="271" y="396"/>
                    <a:pt x="282" y="430"/>
                  </a:cubicBezTo>
                  <a:cubicBezTo>
                    <a:pt x="293" y="464"/>
                    <a:pt x="305" y="509"/>
                    <a:pt x="293" y="543"/>
                  </a:cubicBezTo>
                  <a:lnTo>
                    <a:pt x="293" y="667"/>
                  </a:lnTo>
                  <a:lnTo>
                    <a:pt x="576" y="622"/>
                  </a:lnTo>
                  <a:cubicBezTo>
                    <a:pt x="576" y="622"/>
                    <a:pt x="553" y="565"/>
                    <a:pt x="530" y="497"/>
                  </a:cubicBezTo>
                  <a:cubicBezTo>
                    <a:pt x="519" y="452"/>
                    <a:pt x="497" y="407"/>
                    <a:pt x="463" y="373"/>
                  </a:cubicBezTo>
                  <a:cubicBezTo>
                    <a:pt x="429" y="328"/>
                    <a:pt x="384" y="272"/>
                    <a:pt x="350" y="227"/>
                  </a:cubicBezTo>
                  <a:cubicBezTo>
                    <a:pt x="237" y="136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4" name="Google Shape;5324;p26"/>
            <p:cNvSpPr/>
            <p:nvPr/>
          </p:nvSpPr>
          <p:spPr>
            <a:xfrm>
              <a:off x="3094732" y="3927647"/>
              <a:ext cx="15135" cy="31300"/>
            </a:xfrm>
            <a:custGeom>
              <a:rect b="b" l="l" r="r" t="t"/>
              <a:pathLst>
                <a:path extrusionOk="0" h="912" w="441">
                  <a:moveTo>
                    <a:pt x="181" y="711"/>
                  </a:moveTo>
                  <a:cubicBezTo>
                    <a:pt x="175" y="745"/>
                    <a:pt x="175" y="754"/>
                    <a:pt x="177" y="754"/>
                  </a:cubicBezTo>
                  <a:cubicBezTo>
                    <a:pt x="178" y="754"/>
                    <a:pt x="181" y="745"/>
                    <a:pt x="181" y="745"/>
                  </a:cubicBezTo>
                  <a:cubicBezTo>
                    <a:pt x="181" y="731"/>
                    <a:pt x="181" y="722"/>
                    <a:pt x="181" y="711"/>
                  </a:cubicBezTo>
                  <a:close/>
                  <a:moveTo>
                    <a:pt x="1" y="0"/>
                  </a:moveTo>
                  <a:lnTo>
                    <a:pt x="91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81" y="689"/>
                  </a:cubicBezTo>
                  <a:cubicBezTo>
                    <a:pt x="181" y="697"/>
                    <a:pt x="181" y="704"/>
                    <a:pt x="181" y="711"/>
                  </a:cubicBezTo>
                  <a:cubicBezTo>
                    <a:pt x="204" y="677"/>
                    <a:pt x="238" y="643"/>
                    <a:pt x="283" y="643"/>
                  </a:cubicBezTo>
                  <a:cubicBezTo>
                    <a:pt x="303" y="643"/>
                    <a:pt x="333" y="653"/>
                    <a:pt x="355" y="663"/>
                  </a:cubicBezTo>
                  <a:lnTo>
                    <a:pt x="355" y="663"/>
                  </a:lnTo>
                  <a:lnTo>
                    <a:pt x="238" y="869"/>
                  </a:lnTo>
                  <a:cubicBezTo>
                    <a:pt x="238" y="880"/>
                    <a:pt x="238" y="880"/>
                    <a:pt x="238" y="880"/>
                  </a:cubicBezTo>
                  <a:cubicBezTo>
                    <a:pt x="238" y="892"/>
                    <a:pt x="226" y="892"/>
                    <a:pt x="249" y="903"/>
                  </a:cubicBezTo>
                  <a:cubicBezTo>
                    <a:pt x="260" y="909"/>
                    <a:pt x="274" y="911"/>
                    <a:pt x="288" y="911"/>
                  </a:cubicBezTo>
                  <a:cubicBezTo>
                    <a:pt x="302" y="911"/>
                    <a:pt x="317" y="909"/>
                    <a:pt x="328" y="903"/>
                  </a:cubicBezTo>
                  <a:cubicBezTo>
                    <a:pt x="373" y="892"/>
                    <a:pt x="407" y="858"/>
                    <a:pt x="429" y="824"/>
                  </a:cubicBezTo>
                  <a:cubicBezTo>
                    <a:pt x="441" y="745"/>
                    <a:pt x="429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6" y="564"/>
                    <a:pt x="350" y="452"/>
                    <a:pt x="305" y="350"/>
                  </a:cubicBezTo>
                  <a:cubicBezTo>
                    <a:pt x="260" y="249"/>
                    <a:pt x="192" y="158"/>
                    <a:pt x="125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5" name="Google Shape;5325;p26"/>
            <p:cNvSpPr/>
            <p:nvPr/>
          </p:nvSpPr>
          <p:spPr>
            <a:xfrm>
              <a:off x="3095899" y="3959393"/>
              <a:ext cx="31780" cy="10879"/>
            </a:xfrm>
            <a:custGeom>
              <a:rect b="b" l="l" r="r" t="t"/>
              <a:pathLst>
                <a:path extrusionOk="0" h="317" w="926">
                  <a:moveTo>
                    <a:pt x="813" y="1"/>
                  </a:moveTo>
                  <a:lnTo>
                    <a:pt x="689" y="80"/>
                  </a:lnTo>
                  <a:cubicBezTo>
                    <a:pt x="610" y="125"/>
                    <a:pt x="531" y="159"/>
                    <a:pt x="441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52" y="317"/>
                  </a:cubicBezTo>
                  <a:cubicBezTo>
                    <a:pt x="565" y="317"/>
                    <a:pt x="677" y="317"/>
                    <a:pt x="790" y="283"/>
                  </a:cubicBezTo>
                  <a:lnTo>
                    <a:pt x="926" y="24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6" name="Google Shape;5326;p26"/>
            <p:cNvSpPr/>
            <p:nvPr/>
          </p:nvSpPr>
          <p:spPr>
            <a:xfrm>
              <a:off x="3147791" y="3958227"/>
              <a:ext cx="9713" cy="18258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1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7" name="Google Shape;5327;p26"/>
            <p:cNvSpPr/>
            <p:nvPr/>
          </p:nvSpPr>
          <p:spPr>
            <a:xfrm>
              <a:off x="3203939" y="4103469"/>
              <a:ext cx="192913" cy="134843"/>
            </a:xfrm>
            <a:custGeom>
              <a:rect b="b" l="l" r="r" t="t"/>
              <a:pathLst>
                <a:path extrusionOk="0" h="3929" w="5621">
                  <a:moveTo>
                    <a:pt x="3596" y="86"/>
                  </a:moveTo>
                  <a:cubicBezTo>
                    <a:pt x="3434" y="86"/>
                    <a:pt x="3276" y="128"/>
                    <a:pt x="3115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8" y="1239"/>
                  </a:cubicBezTo>
                  <a:cubicBezTo>
                    <a:pt x="2007" y="1239"/>
                    <a:pt x="1937" y="1235"/>
                    <a:pt x="1867" y="1235"/>
                  </a:cubicBezTo>
                  <a:cubicBezTo>
                    <a:pt x="1746" y="1235"/>
                    <a:pt x="1626" y="1246"/>
                    <a:pt x="1513" y="1309"/>
                  </a:cubicBezTo>
                  <a:cubicBezTo>
                    <a:pt x="1163" y="1467"/>
                    <a:pt x="1095" y="1840"/>
                    <a:pt x="757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33" y="3893"/>
                  </a:lnTo>
                  <a:cubicBezTo>
                    <a:pt x="638" y="3918"/>
                    <a:pt x="643" y="3929"/>
                    <a:pt x="649" y="3929"/>
                  </a:cubicBezTo>
                  <a:cubicBezTo>
                    <a:pt x="684" y="3929"/>
                    <a:pt x="738" y="3563"/>
                    <a:pt x="824" y="3476"/>
                  </a:cubicBezTo>
                  <a:cubicBezTo>
                    <a:pt x="1039" y="3273"/>
                    <a:pt x="1411" y="3374"/>
                    <a:pt x="1671" y="3216"/>
                  </a:cubicBezTo>
                  <a:cubicBezTo>
                    <a:pt x="1975" y="3013"/>
                    <a:pt x="2472" y="2900"/>
                    <a:pt x="2675" y="2573"/>
                  </a:cubicBezTo>
                  <a:cubicBezTo>
                    <a:pt x="2743" y="2472"/>
                    <a:pt x="2731" y="2246"/>
                    <a:pt x="2833" y="2167"/>
                  </a:cubicBezTo>
                  <a:cubicBezTo>
                    <a:pt x="2879" y="2128"/>
                    <a:pt x="2939" y="2116"/>
                    <a:pt x="3008" y="2116"/>
                  </a:cubicBezTo>
                  <a:cubicBezTo>
                    <a:pt x="3113" y="2116"/>
                    <a:pt x="3236" y="2143"/>
                    <a:pt x="3352" y="2143"/>
                  </a:cubicBezTo>
                  <a:cubicBezTo>
                    <a:pt x="3424" y="2143"/>
                    <a:pt x="3494" y="2133"/>
                    <a:pt x="3555" y="2099"/>
                  </a:cubicBezTo>
                  <a:cubicBezTo>
                    <a:pt x="3928" y="1896"/>
                    <a:pt x="3837" y="1501"/>
                    <a:pt x="4052" y="1275"/>
                  </a:cubicBezTo>
                  <a:cubicBezTo>
                    <a:pt x="4242" y="1060"/>
                    <a:pt x="4553" y="1039"/>
                    <a:pt x="4872" y="1039"/>
                  </a:cubicBezTo>
                  <a:cubicBezTo>
                    <a:pt x="4949" y="1039"/>
                    <a:pt x="5026" y="1041"/>
                    <a:pt x="5102" y="1041"/>
                  </a:cubicBezTo>
                  <a:cubicBezTo>
                    <a:pt x="5290" y="1041"/>
                    <a:pt x="5470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3" y="86"/>
                    <a:pt x="3596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8" name="Google Shape;5328;p26"/>
            <p:cNvSpPr/>
            <p:nvPr/>
          </p:nvSpPr>
          <p:spPr>
            <a:xfrm>
              <a:off x="2338766" y="3999857"/>
              <a:ext cx="962436" cy="845302"/>
            </a:xfrm>
            <a:custGeom>
              <a:rect b="b" l="l" r="r" t="t"/>
              <a:pathLst>
                <a:path extrusionOk="0" h="24630" w="28043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2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4" y="24143"/>
                  </a:cubicBezTo>
                  <a:cubicBezTo>
                    <a:pt x="17661" y="23432"/>
                    <a:pt x="20177" y="22699"/>
                    <a:pt x="22885" y="20871"/>
                  </a:cubicBezTo>
                  <a:cubicBezTo>
                    <a:pt x="25266" y="19156"/>
                    <a:pt x="27602" y="16402"/>
                    <a:pt x="27783" y="13186"/>
                  </a:cubicBezTo>
                  <a:cubicBezTo>
                    <a:pt x="28042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9" name="Google Shape;5329;p26"/>
            <p:cNvSpPr/>
            <p:nvPr/>
          </p:nvSpPr>
          <p:spPr>
            <a:xfrm>
              <a:off x="3199305" y="4132126"/>
              <a:ext cx="106907" cy="127053"/>
            </a:xfrm>
            <a:custGeom>
              <a:rect b="b" l="l" r="r" t="t"/>
              <a:pathLst>
                <a:path extrusionOk="0" h="3702" w="3115">
                  <a:moveTo>
                    <a:pt x="0" y="0"/>
                  </a:moveTo>
                  <a:lnTo>
                    <a:pt x="474" y="959"/>
                  </a:lnTo>
                  <a:cubicBezTo>
                    <a:pt x="644" y="1275"/>
                    <a:pt x="835" y="1580"/>
                    <a:pt x="1050" y="1873"/>
                  </a:cubicBezTo>
                  <a:cubicBezTo>
                    <a:pt x="1264" y="2144"/>
                    <a:pt x="1433" y="2449"/>
                    <a:pt x="1558" y="2765"/>
                  </a:cubicBezTo>
                  <a:cubicBezTo>
                    <a:pt x="1558" y="2686"/>
                    <a:pt x="1569" y="2596"/>
                    <a:pt x="1558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6"/>
                    <a:pt x="1462" y="2117"/>
                    <a:pt x="1442" y="2058"/>
                  </a:cubicBezTo>
                  <a:lnTo>
                    <a:pt x="1442" y="2058"/>
                  </a:lnTo>
                  <a:cubicBezTo>
                    <a:pt x="1538" y="2184"/>
                    <a:pt x="1640" y="2305"/>
                    <a:pt x="1761" y="2426"/>
                  </a:cubicBezTo>
                  <a:cubicBezTo>
                    <a:pt x="1907" y="2596"/>
                    <a:pt x="2065" y="2765"/>
                    <a:pt x="2235" y="2900"/>
                  </a:cubicBezTo>
                  <a:lnTo>
                    <a:pt x="3115" y="3702"/>
                  </a:lnTo>
                  <a:lnTo>
                    <a:pt x="2652" y="2630"/>
                  </a:lnTo>
                  <a:cubicBezTo>
                    <a:pt x="2551" y="2426"/>
                    <a:pt x="2472" y="2212"/>
                    <a:pt x="2370" y="2009"/>
                  </a:cubicBezTo>
                  <a:cubicBezTo>
                    <a:pt x="2246" y="1828"/>
                    <a:pt x="2122" y="1648"/>
                    <a:pt x="1998" y="1467"/>
                  </a:cubicBezTo>
                  <a:cubicBezTo>
                    <a:pt x="1727" y="1140"/>
                    <a:pt x="1422" y="835"/>
                    <a:pt x="1117" y="542"/>
                  </a:cubicBezTo>
                  <a:lnTo>
                    <a:pt x="1117" y="542"/>
                  </a:lnTo>
                  <a:cubicBezTo>
                    <a:pt x="1228" y="777"/>
                    <a:pt x="1347" y="1012"/>
                    <a:pt x="1470" y="1240"/>
                  </a:cubicBezTo>
                  <a:lnTo>
                    <a:pt x="1470" y="1240"/>
                  </a:lnTo>
                  <a:lnTo>
                    <a:pt x="1354" y="1106"/>
                  </a:lnTo>
                  <a:lnTo>
                    <a:pt x="835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0" name="Google Shape;5330;p26"/>
            <p:cNvSpPr/>
            <p:nvPr/>
          </p:nvSpPr>
          <p:spPr>
            <a:xfrm>
              <a:off x="3251952" y="4141015"/>
              <a:ext cx="40326" cy="65105"/>
            </a:xfrm>
            <a:custGeom>
              <a:rect b="b" l="l" r="r" t="t"/>
              <a:pathLst>
                <a:path extrusionOk="0" h="1897" w="1175">
                  <a:moveTo>
                    <a:pt x="1" y="1"/>
                  </a:moveTo>
                  <a:lnTo>
                    <a:pt x="1" y="1"/>
                  </a:lnTo>
                  <a:cubicBezTo>
                    <a:pt x="12" y="125"/>
                    <a:pt x="46" y="249"/>
                    <a:pt x="103" y="373"/>
                  </a:cubicBezTo>
                  <a:cubicBezTo>
                    <a:pt x="148" y="486"/>
                    <a:pt x="193" y="599"/>
                    <a:pt x="260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54" y="1197"/>
                  </a:lnTo>
                  <a:cubicBezTo>
                    <a:pt x="588" y="1265"/>
                    <a:pt x="622" y="1287"/>
                    <a:pt x="655" y="1355"/>
                  </a:cubicBezTo>
                  <a:cubicBezTo>
                    <a:pt x="712" y="1457"/>
                    <a:pt x="780" y="1558"/>
                    <a:pt x="859" y="1660"/>
                  </a:cubicBezTo>
                  <a:cubicBezTo>
                    <a:pt x="938" y="1761"/>
                    <a:pt x="1050" y="1840"/>
                    <a:pt x="1175" y="1897"/>
                  </a:cubicBezTo>
                  <a:cubicBezTo>
                    <a:pt x="1175" y="1885"/>
                    <a:pt x="1152" y="1739"/>
                    <a:pt x="1152" y="1524"/>
                  </a:cubicBezTo>
                  <a:cubicBezTo>
                    <a:pt x="1152" y="1400"/>
                    <a:pt x="1129" y="1276"/>
                    <a:pt x="1107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26" y="746"/>
                  </a:lnTo>
                  <a:cubicBezTo>
                    <a:pt x="768" y="509"/>
                    <a:pt x="576" y="317"/>
                    <a:pt x="351" y="170"/>
                  </a:cubicBezTo>
                  <a:cubicBezTo>
                    <a:pt x="238" y="91"/>
                    <a:pt x="125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1" name="Google Shape;5331;p26"/>
            <p:cNvSpPr/>
            <p:nvPr/>
          </p:nvSpPr>
          <p:spPr>
            <a:xfrm>
              <a:off x="3276354" y="4132126"/>
              <a:ext cx="32192" cy="60815"/>
            </a:xfrm>
            <a:custGeom>
              <a:rect b="b" l="l" r="r" t="t"/>
              <a:pathLst>
                <a:path extrusionOk="0" h="1772" w="938">
                  <a:moveTo>
                    <a:pt x="12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64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37" y="1546"/>
                    <a:pt x="926" y="1433"/>
                  </a:cubicBezTo>
                  <a:cubicBezTo>
                    <a:pt x="904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6" y="192"/>
                  </a:cubicBezTo>
                  <a:cubicBezTo>
                    <a:pt x="215" y="113"/>
                    <a:pt x="125" y="45"/>
                    <a:pt x="12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2" name="Google Shape;5332;p26"/>
            <p:cNvSpPr/>
            <p:nvPr/>
          </p:nvSpPr>
          <p:spPr>
            <a:xfrm>
              <a:off x="3284899" y="4087201"/>
              <a:ext cx="67027" cy="134020"/>
            </a:xfrm>
            <a:custGeom>
              <a:rect b="b" l="l" r="r" t="t"/>
              <a:pathLst>
                <a:path extrusionOk="0" h="3905" w="1953">
                  <a:moveTo>
                    <a:pt x="0" y="0"/>
                  </a:moveTo>
                  <a:lnTo>
                    <a:pt x="226" y="655"/>
                  </a:lnTo>
                  <a:cubicBezTo>
                    <a:pt x="267" y="771"/>
                    <a:pt x="312" y="883"/>
                    <a:pt x="364" y="994"/>
                  </a:cubicBezTo>
                  <a:lnTo>
                    <a:pt x="364" y="994"/>
                  </a:lnTo>
                  <a:lnTo>
                    <a:pt x="350" y="982"/>
                  </a:lnTo>
                  <a:lnTo>
                    <a:pt x="158" y="779"/>
                  </a:lnTo>
                  <a:lnTo>
                    <a:pt x="158" y="779"/>
                  </a:lnTo>
                  <a:cubicBezTo>
                    <a:pt x="192" y="869"/>
                    <a:pt x="203" y="948"/>
                    <a:pt x="248" y="1027"/>
                  </a:cubicBezTo>
                  <a:cubicBezTo>
                    <a:pt x="294" y="1117"/>
                    <a:pt x="350" y="1196"/>
                    <a:pt x="406" y="1275"/>
                  </a:cubicBezTo>
                  <a:cubicBezTo>
                    <a:pt x="519" y="1433"/>
                    <a:pt x="621" y="1569"/>
                    <a:pt x="711" y="1716"/>
                  </a:cubicBezTo>
                  <a:cubicBezTo>
                    <a:pt x="790" y="1874"/>
                    <a:pt x="880" y="2032"/>
                    <a:pt x="959" y="2189"/>
                  </a:cubicBezTo>
                  <a:cubicBezTo>
                    <a:pt x="1050" y="2359"/>
                    <a:pt x="1140" y="2517"/>
                    <a:pt x="1230" y="2675"/>
                  </a:cubicBezTo>
                  <a:lnTo>
                    <a:pt x="1952" y="3905"/>
                  </a:lnTo>
                  <a:lnTo>
                    <a:pt x="1693" y="2494"/>
                  </a:lnTo>
                  <a:lnTo>
                    <a:pt x="1625" y="2178"/>
                  </a:lnTo>
                  <a:cubicBezTo>
                    <a:pt x="1591" y="2088"/>
                    <a:pt x="1557" y="1998"/>
                    <a:pt x="1523" y="1896"/>
                  </a:cubicBezTo>
                  <a:cubicBezTo>
                    <a:pt x="1433" y="1727"/>
                    <a:pt x="1343" y="1546"/>
                    <a:pt x="1241" y="1388"/>
                  </a:cubicBezTo>
                  <a:lnTo>
                    <a:pt x="1225" y="1364"/>
                  </a:lnTo>
                  <a:lnTo>
                    <a:pt x="1225" y="1364"/>
                  </a:lnTo>
                  <a:cubicBezTo>
                    <a:pt x="1352" y="1446"/>
                    <a:pt x="1472" y="1537"/>
                    <a:pt x="1591" y="1637"/>
                  </a:cubicBezTo>
                  <a:cubicBezTo>
                    <a:pt x="1659" y="1682"/>
                    <a:pt x="1727" y="1738"/>
                    <a:pt x="1783" y="1795"/>
                  </a:cubicBezTo>
                  <a:cubicBezTo>
                    <a:pt x="1828" y="1862"/>
                    <a:pt x="1907" y="1919"/>
                    <a:pt x="1896" y="2009"/>
                  </a:cubicBezTo>
                  <a:cubicBezTo>
                    <a:pt x="1952" y="1930"/>
                    <a:pt x="1896" y="1817"/>
                    <a:pt x="1862" y="1738"/>
                  </a:cubicBezTo>
                  <a:cubicBezTo>
                    <a:pt x="1828" y="1659"/>
                    <a:pt x="1783" y="1580"/>
                    <a:pt x="1727" y="1501"/>
                  </a:cubicBezTo>
                  <a:cubicBezTo>
                    <a:pt x="1625" y="1354"/>
                    <a:pt x="1512" y="1219"/>
                    <a:pt x="1388" y="1084"/>
                  </a:cubicBezTo>
                  <a:cubicBezTo>
                    <a:pt x="1275" y="948"/>
                    <a:pt x="1151" y="824"/>
                    <a:pt x="1016" y="700"/>
                  </a:cubicBezTo>
                  <a:cubicBezTo>
                    <a:pt x="880" y="576"/>
                    <a:pt x="734" y="452"/>
                    <a:pt x="576" y="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3" name="Google Shape;5333;p26"/>
            <p:cNvSpPr/>
            <p:nvPr/>
          </p:nvSpPr>
          <p:spPr>
            <a:xfrm>
              <a:off x="3338713" y="4102679"/>
              <a:ext cx="26770" cy="48460"/>
            </a:xfrm>
            <a:custGeom>
              <a:rect b="b" l="l" r="r" t="t"/>
              <a:pathLst>
                <a:path extrusionOk="0" h="1412" w="78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39" y="1107"/>
                    <a:pt x="463" y="1219"/>
                  </a:cubicBezTo>
                  <a:cubicBezTo>
                    <a:pt x="576" y="1321"/>
                    <a:pt x="666" y="1411"/>
                    <a:pt x="666" y="1411"/>
                  </a:cubicBezTo>
                  <a:cubicBezTo>
                    <a:pt x="723" y="1321"/>
                    <a:pt x="757" y="1231"/>
                    <a:pt x="768" y="1129"/>
                  </a:cubicBezTo>
                  <a:cubicBezTo>
                    <a:pt x="779" y="926"/>
                    <a:pt x="734" y="734"/>
                    <a:pt x="644" y="565"/>
                  </a:cubicBezTo>
                  <a:cubicBezTo>
                    <a:pt x="554" y="407"/>
                    <a:pt x="429" y="272"/>
                    <a:pt x="294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4" name="Google Shape;5334;p26"/>
            <p:cNvSpPr/>
            <p:nvPr/>
          </p:nvSpPr>
          <p:spPr>
            <a:xfrm>
              <a:off x="3365037" y="4106935"/>
              <a:ext cx="23681" cy="39159"/>
            </a:xfrm>
            <a:custGeom>
              <a:rect b="b" l="l" r="r" t="t"/>
              <a:pathLst>
                <a:path extrusionOk="0" h="1141" w="690">
                  <a:moveTo>
                    <a:pt x="35" y="1"/>
                  </a:moveTo>
                  <a:cubicBezTo>
                    <a:pt x="12" y="80"/>
                    <a:pt x="1" y="159"/>
                    <a:pt x="1" y="249"/>
                  </a:cubicBezTo>
                  <a:cubicBezTo>
                    <a:pt x="1" y="396"/>
                    <a:pt x="35" y="531"/>
                    <a:pt x="103" y="667"/>
                  </a:cubicBezTo>
                  <a:cubicBezTo>
                    <a:pt x="159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43" y="1141"/>
                  </a:cubicBezTo>
                  <a:cubicBezTo>
                    <a:pt x="588" y="1073"/>
                    <a:pt x="633" y="994"/>
                    <a:pt x="644" y="904"/>
                  </a:cubicBezTo>
                  <a:cubicBezTo>
                    <a:pt x="689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5" name="Google Shape;5335;p26"/>
            <p:cNvSpPr/>
            <p:nvPr/>
          </p:nvSpPr>
          <p:spPr>
            <a:xfrm>
              <a:off x="2497564" y="4204919"/>
              <a:ext cx="15890" cy="24813"/>
            </a:xfrm>
            <a:custGeom>
              <a:rect b="b" l="l" r="r" t="t"/>
              <a:pathLst>
                <a:path extrusionOk="0" h="723" w="463">
                  <a:moveTo>
                    <a:pt x="226" y="1"/>
                  </a:moveTo>
                  <a:cubicBezTo>
                    <a:pt x="102" y="1"/>
                    <a:pt x="0" y="159"/>
                    <a:pt x="0" y="362"/>
                  </a:cubicBezTo>
                  <a:cubicBezTo>
                    <a:pt x="0" y="554"/>
                    <a:pt x="102" y="723"/>
                    <a:pt x="226" y="723"/>
                  </a:cubicBezTo>
                  <a:cubicBezTo>
                    <a:pt x="361" y="723"/>
                    <a:pt x="463" y="554"/>
                    <a:pt x="463" y="362"/>
                  </a:cubicBezTo>
                  <a:cubicBezTo>
                    <a:pt x="463" y="159"/>
                    <a:pt x="361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6" name="Google Shape;5336;p26"/>
            <p:cNvSpPr/>
            <p:nvPr/>
          </p:nvSpPr>
          <p:spPr>
            <a:xfrm>
              <a:off x="2510331" y="4187862"/>
              <a:ext cx="23338" cy="19425"/>
            </a:xfrm>
            <a:custGeom>
              <a:rect b="b" l="l" r="r" t="t"/>
              <a:pathLst>
                <a:path extrusionOk="0" h="566" w="680">
                  <a:moveTo>
                    <a:pt x="393" y="0"/>
                  </a:moveTo>
                  <a:cubicBezTo>
                    <a:pt x="387" y="0"/>
                    <a:pt x="380" y="1"/>
                    <a:pt x="373" y="1"/>
                  </a:cubicBezTo>
                  <a:cubicBezTo>
                    <a:pt x="114" y="1"/>
                    <a:pt x="1" y="328"/>
                    <a:pt x="193" y="498"/>
                  </a:cubicBezTo>
                  <a:cubicBezTo>
                    <a:pt x="246" y="545"/>
                    <a:pt x="309" y="566"/>
                    <a:pt x="370" y="566"/>
                  </a:cubicBezTo>
                  <a:cubicBezTo>
                    <a:pt x="528" y="566"/>
                    <a:pt x="680" y="428"/>
                    <a:pt x="655" y="249"/>
                  </a:cubicBezTo>
                  <a:cubicBezTo>
                    <a:pt x="644" y="110"/>
                    <a:pt x="5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7" name="Google Shape;5337;p26"/>
            <p:cNvSpPr/>
            <p:nvPr/>
          </p:nvSpPr>
          <p:spPr>
            <a:xfrm>
              <a:off x="2544789" y="4158449"/>
              <a:ext cx="31437" cy="29481"/>
            </a:xfrm>
            <a:custGeom>
              <a:rect b="b" l="l" r="r" t="t"/>
              <a:pathLst>
                <a:path extrusionOk="0" h="859" w="916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12" y="858"/>
                    <a:pt x="915" y="666"/>
                    <a:pt x="915" y="429"/>
                  </a:cubicBezTo>
                  <a:cubicBezTo>
                    <a:pt x="915" y="192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8" name="Google Shape;5338;p26"/>
            <p:cNvSpPr/>
            <p:nvPr/>
          </p:nvSpPr>
          <p:spPr>
            <a:xfrm>
              <a:off x="2544789" y="4204919"/>
              <a:ext cx="31437" cy="24813"/>
            </a:xfrm>
            <a:custGeom>
              <a:rect b="b" l="l" r="r" t="t"/>
              <a:pathLst>
                <a:path extrusionOk="0" h="723" w="916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12" y="723"/>
                    <a:pt x="915" y="554"/>
                    <a:pt x="915" y="362"/>
                  </a:cubicBezTo>
                  <a:cubicBezTo>
                    <a:pt x="915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9" name="Google Shape;5339;p26"/>
            <p:cNvSpPr/>
            <p:nvPr/>
          </p:nvSpPr>
          <p:spPr>
            <a:xfrm>
              <a:off x="2594381" y="4173173"/>
              <a:ext cx="9713" cy="14758"/>
            </a:xfrm>
            <a:custGeom>
              <a:rect b="b" l="l" r="r" t="t"/>
              <a:pathLst>
                <a:path extrusionOk="0" h="430" w="283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26" y="429"/>
                    <a:pt x="282" y="328"/>
                    <a:pt x="282" y="215"/>
                  </a:cubicBezTo>
                  <a:cubicBezTo>
                    <a:pt x="282" y="91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0" name="Google Shape;5340;p26"/>
            <p:cNvSpPr/>
            <p:nvPr/>
          </p:nvSpPr>
          <p:spPr>
            <a:xfrm>
              <a:off x="2620327" y="4127081"/>
              <a:ext cx="21725" cy="31403"/>
            </a:xfrm>
            <a:custGeom>
              <a:rect b="b" l="l" r="r" t="t"/>
              <a:pathLst>
                <a:path extrusionOk="0" h="915" w="633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1" name="Google Shape;5341;p26"/>
            <p:cNvSpPr/>
            <p:nvPr/>
          </p:nvSpPr>
          <p:spPr>
            <a:xfrm>
              <a:off x="2653617" y="4106558"/>
              <a:ext cx="36825" cy="43037"/>
            </a:xfrm>
            <a:custGeom>
              <a:rect b="b" l="l" r="r" t="t"/>
              <a:pathLst>
                <a:path extrusionOk="0" h="1254" w="1073">
                  <a:moveTo>
                    <a:pt x="542" y="1"/>
                  </a:moveTo>
                  <a:cubicBezTo>
                    <a:pt x="249" y="1"/>
                    <a:pt x="1" y="283"/>
                    <a:pt x="1" y="621"/>
                  </a:cubicBezTo>
                  <a:cubicBezTo>
                    <a:pt x="1" y="971"/>
                    <a:pt x="238" y="1253"/>
                    <a:pt x="542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2" name="Google Shape;5342;p26"/>
            <p:cNvSpPr/>
            <p:nvPr/>
          </p:nvSpPr>
          <p:spPr>
            <a:xfrm>
              <a:off x="2645484" y="4180517"/>
              <a:ext cx="26770" cy="22720"/>
            </a:xfrm>
            <a:custGeom>
              <a:rect b="b" l="l" r="r" t="t"/>
              <a:pathLst>
                <a:path extrusionOk="0" h="662" w="780">
                  <a:moveTo>
                    <a:pt x="441" y="1"/>
                  </a:moveTo>
                  <a:cubicBezTo>
                    <a:pt x="159" y="1"/>
                    <a:pt x="1" y="351"/>
                    <a:pt x="204" y="554"/>
                  </a:cubicBezTo>
                  <a:cubicBezTo>
                    <a:pt x="271" y="628"/>
                    <a:pt x="357" y="662"/>
                    <a:pt x="443" y="662"/>
                  </a:cubicBezTo>
                  <a:cubicBezTo>
                    <a:pt x="606" y="662"/>
                    <a:pt x="765" y="542"/>
                    <a:pt x="779" y="351"/>
                  </a:cubicBezTo>
                  <a:cubicBezTo>
                    <a:pt x="779" y="159"/>
                    <a:pt x="633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3" name="Google Shape;5343;p26"/>
            <p:cNvSpPr/>
            <p:nvPr/>
          </p:nvSpPr>
          <p:spPr>
            <a:xfrm>
              <a:off x="2578903" y="4118947"/>
              <a:ext cx="25568" cy="21793"/>
            </a:xfrm>
            <a:custGeom>
              <a:rect b="b" l="l" r="r" t="t"/>
              <a:pathLst>
                <a:path extrusionOk="0" h="635" w="745">
                  <a:moveTo>
                    <a:pt x="418" y="1"/>
                  </a:moveTo>
                  <a:cubicBezTo>
                    <a:pt x="147" y="1"/>
                    <a:pt x="0" y="328"/>
                    <a:pt x="192" y="531"/>
                  </a:cubicBezTo>
                  <a:cubicBezTo>
                    <a:pt x="255" y="603"/>
                    <a:pt x="339" y="635"/>
                    <a:pt x="421" y="635"/>
                  </a:cubicBezTo>
                  <a:cubicBezTo>
                    <a:pt x="572" y="635"/>
                    <a:pt x="719" y="526"/>
                    <a:pt x="733" y="350"/>
                  </a:cubicBezTo>
                  <a:cubicBezTo>
                    <a:pt x="745" y="170"/>
                    <a:pt x="598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4" name="Google Shape;5344;p26"/>
            <p:cNvSpPr/>
            <p:nvPr/>
          </p:nvSpPr>
          <p:spPr>
            <a:xfrm>
              <a:off x="2472373" y="4267656"/>
              <a:ext cx="16302" cy="11257"/>
            </a:xfrm>
            <a:custGeom>
              <a:rect b="b" l="l" r="r" t="t"/>
              <a:pathLst>
                <a:path extrusionOk="0" h="328" w="475">
                  <a:moveTo>
                    <a:pt x="238" y="1"/>
                  </a:moveTo>
                  <a:cubicBezTo>
                    <a:pt x="114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5" name="Google Shape;5345;p26"/>
            <p:cNvSpPr/>
            <p:nvPr/>
          </p:nvSpPr>
          <p:spPr>
            <a:xfrm>
              <a:off x="2502198" y="4253310"/>
              <a:ext cx="22068" cy="18121"/>
            </a:xfrm>
            <a:custGeom>
              <a:rect b="b" l="l" r="r" t="t"/>
              <a:pathLst>
                <a:path extrusionOk="0" h="528" w="643">
                  <a:moveTo>
                    <a:pt x="373" y="0"/>
                  </a:moveTo>
                  <a:cubicBezTo>
                    <a:pt x="366" y="0"/>
                    <a:pt x="358" y="1"/>
                    <a:pt x="351" y="1"/>
                  </a:cubicBezTo>
                  <a:cubicBezTo>
                    <a:pt x="102" y="1"/>
                    <a:pt x="1" y="306"/>
                    <a:pt x="181" y="464"/>
                  </a:cubicBezTo>
                  <a:cubicBezTo>
                    <a:pt x="235" y="508"/>
                    <a:pt x="295" y="527"/>
                    <a:pt x="353" y="527"/>
                  </a:cubicBezTo>
                  <a:cubicBezTo>
                    <a:pt x="504" y="527"/>
                    <a:pt x="643" y="395"/>
                    <a:pt x="610" y="216"/>
                  </a:cubicBezTo>
                  <a:cubicBezTo>
                    <a:pt x="599" y="88"/>
                    <a:pt x="498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6" name="Google Shape;5346;p26"/>
            <p:cNvSpPr/>
            <p:nvPr/>
          </p:nvSpPr>
          <p:spPr>
            <a:xfrm>
              <a:off x="2488641" y="4309492"/>
              <a:ext cx="16680" cy="12424"/>
            </a:xfrm>
            <a:custGeom>
              <a:rect b="b" l="l" r="r" t="t"/>
              <a:pathLst>
                <a:path extrusionOk="0" h="362" w="486">
                  <a:moveTo>
                    <a:pt x="249" y="0"/>
                  </a:moveTo>
                  <a:cubicBezTo>
                    <a:pt x="114" y="0"/>
                    <a:pt x="1" y="79"/>
                    <a:pt x="1" y="181"/>
                  </a:cubicBezTo>
                  <a:cubicBezTo>
                    <a:pt x="1" y="283"/>
                    <a:pt x="114" y="362"/>
                    <a:pt x="249" y="362"/>
                  </a:cubicBezTo>
                  <a:cubicBezTo>
                    <a:pt x="384" y="362"/>
                    <a:pt x="486" y="283"/>
                    <a:pt x="486" y="181"/>
                  </a:cubicBezTo>
                  <a:cubicBezTo>
                    <a:pt x="486" y="79"/>
                    <a:pt x="384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7" name="Google Shape;5347;p26"/>
            <p:cNvSpPr/>
            <p:nvPr/>
          </p:nvSpPr>
          <p:spPr>
            <a:xfrm>
              <a:off x="2461151" y="4348994"/>
              <a:ext cx="11257" cy="9678"/>
            </a:xfrm>
            <a:custGeom>
              <a:rect b="b" l="l" r="r" t="t"/>
              <a:pathLst>
                <a:path extrusionOk="0" h="282" w="328">
                  <a:moveTo>
                    <a:pt x="192" y="0"/>
                  </a:moveTo>
                  <a:cubicBezTo>
                    <a:pt x="68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8" name="Google Shape;5348;p26"/>
            <p:cNvSpPr/>
            <p:nvPr/>
          </p:nvSpPr>
          <p:spPr>
            <a:xfrm>
              <a:off x="2542112" y="4278913"/>
              <a:ext cx="22480" cy="19356"/>
            </a:xfrm>
            <a:custGeom>
              <a:rect b="b" l="l" r="r" t="t"/>
              <a:pathLst>
                <a:path extrusionOk="0" h="564" w="655">
                  <a:moveTo>
                    <a:pt x="372" y="0"/>
                  </a:moveTo>
                  <a:cubicBezTo>
                    <a:pt x="124" y="0"/>
                    <a:pt x="0" y="305"/>
                    <a:pt x="169" y="485"/>
                  </a:cubicBezTo>
                  <a:cubicBezTo>
                    <a:pt x="227" y="539"/>
                    <a:pt x="296" y="563"/>
                    <a:pt x="365" y="563"/>
                  </a:cubicBezTo>
                  <a:cubicBezTo>
                    <a:pt x="513" y="563"/>
                    <a:pt x="654" y="452"/>
                    <a:pt x="654" y="282"/>
                  </a:cubicBezTo>
                  <a:cubicBezTo>
                    <a:pt x="654" y="124"/>
                    <a:pt x="530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9" name="Google Shape;5349;p26"/>
            <p:cNvSpPr/>
            <p:nvPr/>
          </p:nvSpPr>
          <p:spPr>
            <a:xfrm>
              <a:off x="2439083" y="4303692"/>
              <a:ext cx="8546" cy="5834"/>
            </a:xfrm>
            <a:custGeom>
              <a:rect b="b" l="l" r="r" t="t"/>
              <a:pathLst>
                <a:path extrusionOk="0" h="170" w="249">
                  <a:moveTo>
                    <a:pt x="125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5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0" name="Google Shape;5350;p26"/>
            <p:cNvSpPr/>
            <p:nvPr/>
          </p:nvSpPr>
          <p:spPr>
            <a:xfrm>
              <a:off x="2615282" y="4238621"/>
              <a:ext cx="34114" cy="29172"/>
            </a:xfrm>
            <a:custGeom>
              <a:rect b="b" l="l" r="r" t="t"/>
              <a:pathLst>
                <a:path extrusionOk="0" h="850" w="994">
                  <a:moveTo>
                    <a:pt x="576" y="0"/>
                  </a:moveTo>
                  <a:cubicBezTo>
                    <a:pt x="193" y="0"/>
                    <a:pt x="1" y="452"/>
                    <a:pt x="272" y="723"/>
                  </a:cubicBezTo>
                  <a:cubicBezTo>
                    <a:pt x="359" y="810"/>
                    <a:pt x="466" y="849"/>
                    <a:pt x="569" y="849"/>
                  </a:cubicBezTo>
                  <a:cubicBezTo>
                    <a:pt x="787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1" name="Google Shape;5351;p26"/>
            <p:cNvSpPr/>
            <p:nvPr/>
          </p:nvSpPr>
          <p:spPr>
            <a:xfrm>
              <a:off x="2586625" y="4229320"/>
              <a:ext cx="17846" cy="15547"/>
            </a:xfrm>
            <a:custGeom>
              <a:rect b="b" l="l" r="r" t="t"/>
              <a:pathLst>
                <a:path extrusionOk="0" h="453" w="520">
                  <a:moveTo>
                    <a:pt x="294" y="1"/>
                  </a:moveTo>
                  <a:cubicBezTo>
                    <a:pt x="102" y="1"/>
                    <a:pt x="1" y="226"/>
                    <a:pt x="114" y="373"/>
                  </a:cubicBezTo>
                  <a:cubicBezTo>
                    <a:pt x="160" y="428"/>
                    <a:pt x="223" y="453"/>
                    <a:pt x="284" y="453"/>
                  </a:cubicBezTo>
                  <a:cubicBezTo>
                    <a:pt x="387" y="453"/>
                    <a:pt x="487" y="384"/>
                    <a:pt x="508" y="271"/>
                  </a:cubicBezTo>
                  <a:cubicBezTo>
                    <a:pt x="520" y="136"/>
                    <a:pt x="418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2" name="Google Shape;5352;p26"/>
            <p:cNvSpPr/>
            <p:nvPr/>
          </p:nvSpPr>
          <p:spPr>
            <a:xfrm>
              <a:off x="2701254" y="4216931"/>
              <a:ext cx="12424" cy="7001"/>
            </a:xfrm>
            <a:custGeom>
              <a:rect b="b" l="l" r="r" t="t"/>
              <a:pathLst>
                <a:path extrusionOk="0" h="204" w="362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8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3" name="Google Shape;5353;p26"/>
            <p:cNvSpPr/>
            <p:nvPr/>
          </p:nvSpPr>
          <p:spPr>
            <a:xfrm>
              <a:off x="2731455" y="4164249"/>
              <a:ext cx="14003" cy="23681"/>
            </a:xfrm>
            <a:custGeom>
              <a:rect b="b" l="l" r="r" t="t"/>
              <a:pathLst>
                <a:path extrusionOk="0" h="690" w="408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4" name="Google Shape;5354;p26"/>
            <p:cNvSpPr/>
            <p:nvPr/>
          </p:nvSpPr>
          <p:spPr>
            <a:xfrm>
              <a:off x="2731455" y="4065133"/>
              <a:ext cx="14003" cy="21313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5" name="Google Shape;5355;p26"/>
            <p:cNvSpPr/>
            <p:nvPr/>
          </p:nvSpPr>
          <p:spPr>
            <a:xfrm>
              <a:off x="2486273" y="4459367"/>
              <a:ext cx="669309" cy="622222"/>
            </a:xfrm>
            <a:custGeom>
              <a:rect b="b" l="l" r="r" t="t"/>
              <a:pathLst>
                <a:path extrusionOk="0" h="18130" w="19502">
                  <a:moveTo>
                    <a:pt x="14886" y="0"/>
                  </a:moveTo>
                  <a:lnTo>
                    <a:pt x="14886" y="0"/>
                  </a:lnTo>
                  <a:cubicBezTo>
                    <a:pt x="13453" y="1591"/>
                    <a:pt x="1401" y="14941"/>
                    <a:pt x="2" y="16419"/>
                  </a:cubicBezTo>
                  <a:cubicBezTo>
                    <a:pt x="90" y="16397"/>
                    <a:pt x="144" y="16385"/>
                    <a:pt x="160" y="16385"/>
                  </a:cubicBezTo>
                  <a:cubicBezTo>
                    <a:pt x="168" y="16385"/>
                    <a:pt x="165" y="16388"/>
                    <a:pt x="149" y="16396"/>
                  </a:cubicBezTo>
                  <a:cubicBezTo>
                    <a:pt x="1" y="16477"/>
                    <a:pt x="2903" y="18129"/>
                    <a:pt x="6582" y="18129"/>
                  </a:cubicBezTo>
                  <a:cubicBezTo>
                    <a:pt x="9068" y="18129"/>
                    <a:pt x="11907" y="17375"/>
                    <a:pt x="14401" y="14873"/>
                  </a:cubicBezTo>
                  <a:cubicBezTo>
                    <a:pt x="19501" y="9739"/>
                    <a:pt x="16195" y="2415"/>
                    <a:pt x="1488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6" name="Google Shape;5356;p26"/>
            <p:cNvSpPr/>
            <p:nvPr/>
          </p:nvSpPr>
          <p:spPr>
            <a:xfrm>
              <a:off x="2482841" y="4453945"/>
              <a:ext cx="784658" cy="756378"/>
            </a:xfrm>
            <a:custGeom>
              <a:rect b="b" l="l" r="r" t="t"/>
              <a:pathLst>
                <a:path extrusionOk="0" h="22039" w="22863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17" y="21237"/>
                    <a:pt x="1" y="16690"/>
                    <a:pt x="260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34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7" name="Google Shape;5357;p26"/>
            <p:cNvSpPr/>
            <p:nvPr/>
          </p:nvSpPr>
          <p:spPr>
            <a:xfrm>
              <a:off x="2766324" y="4613498"/>
              <a:ext cx="126298" cy="146409"/>
            </a:xfrm>
            <a:custGeom>
              <a:rect b="b" l="l" r="r" t="t"/>
              <a:pathLst>
                <a:path extrusionOk="0" h="4266" w="3680">
                  <a:moveTo>
                    <a:pt x="3679" y="1"/>
                  </a:moveTo>
                  <a:cubicBezTo>
                    <a:pt x="3431" y="170"/>
                    <a:pt x="3194" y="350"/>
                    <a:pt x="2968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6" y="1411"/>
                    <a:pt x="1817" y="1682"/>
                    <a:pt x="1603" y="1953"/>
                  </a:cubicBezTo>
                  <a:cubicBezTo>
                    <a:pt x="1389" y="2223"/>
                    <a:pt x="1174" y="2494"/>
                    <a:pt x="994" y="2765"/>
                  </a:cubicBezTo>
                  <a:cubicBezTo>
                    <a:pt x="802" y="3036"/>
                    <a:pt x="610" y="3284"/>
                    <a:pt x="463" y="3510"/>
                  </a:cubicBezTo>
                  <a:cubicBezTo>
                    <a:pt x="294" y="3747"/>
                    <a:pt x="136" y="4006"/>
                    <a:pt x="1" y="4266"/>
                  </a:cubicBezTo>
                  <a:cubicBezTo>
                    <a:pt x="249" y="4097"/>
                    <a:pt x="486" y="3916"/>
                    <a:pt x="711" y="3713"/>
                  </a:cubicBezTo>
                  <a:cubicBezTo>
                    <a:pt x="948" y="3521"/>
                    <a:pt x="1163" y="3318"/>
                    <a:pt x="1366" y="3092"/>
                  </a:cubicBezTo>
                  <a:cubicBezTo>
                    <a:pt x="1592" y="2844"/>
                    <a:pt x="1829" y="2573"/>
                    <a:pt x="2054" y="2302"/>
                  </a:cubicBezTo>
                  <a:cubicBezTo>
                    <a:pt x="2269" y="2020"/>
                    <a:pt x="2483" y="1750"/>
                    <a:pt x="2675" y="1479"/>
                  </a:cubicBezTo>
                  <a:cubicBezTo>
                    <a:pt x="2776" y="1355"/>
                    <a:pt x="2855" y="1208"/>
                    <a:pt x="2946" y="1095"/>
                  </a:cubicBezTo>
                  <a:cubicBezTo>
                    <a:pt x="3036" y="982"/>
                    <a:pt x="3126" y="858"/>
                    <a:pt x="3194" y="757"/>
                  </a:cubicBezTo>
                  <a:cubicBezTo>
                    <a:pt x="3375" y="520"/>
                    <a:pt x="3533" y="260"/>
                    <a:pt x="367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8" name="Google Shape;5358;p26"/>
            <p:cNvSpPr/>
            <p:nvPr/>
          </p:nvSpPr>
          <p:spPr>
            <a:xfrm>
              <a:off x="2892588" y="4592975"/>
              <a:ext cx="42248" cy="53848"/>
            </a:xfrm>
            <a:custGeom>
              <a:rect b="b" l="l" r="r" t="t"/>
              <a:pathLst>
                <a:path extrusionOk="0" h="1569" w="1231">
                  <a:moveTo>
                    <a:pt x="1230" y="0"/>
                  </a:move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61" y="745"/>
                    <a:pt x="294" y="835"/>
                    <a:pt x="248" y="937"/>
                  </a:cubicBezTo>
                  <a:cubicBezTo>
                    <a:pt x="203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5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9" name="Google Shape;5359;p26"/>
            <p:cNvSpPr/>
            <p:nvPr/>
          </p:nvSpPr>
          <p:spPr>
            <a:xfrm>
              <a:off x="1430247" y="3868789"/>
              <a:ext cx="435692" cy="438816"/>
            </a:xfrm>
            <a:custGeom>
              <a:rect b="b" l="l" r="r" t="t"/>
              <a:pathLst>
                <a:path extrusionOk="0" h="12786" w="12695">
                  <a:moveTo>
                    <a:pt x="0" y="0"/>
                  </a:moveTo>
                  <a:lnTo>
                    <a:pt x="0" y="0"/>
                  </a:lnTo>
                  <a:cubicBezTo>
                    <a:pt x="483" y="5187"/>
                    <a:pt x="5891" y="12786"/>
                    <a:pt x="12591" y="12786"/>
                  </a:cubicBezTo>
                  <a:cubicBezTo>
                    <a:pt x="12626" y="12786"/>
                    <a:pt x="12660" y="12785"/>
                    <a:pt x="12695" y="12785"/>
                  </a:cubicBezTo>
                  <a:cubicBezTo>
                    <a:pt x="12559" y="5462"/>
                    <a:pt x="7132" y="587"/>
                    <a:pt x="0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0" name="Google Shape;5360;p26"/>
            <p:cNvSpPr/>
            <p:nvPr/>
          </p:nvSpPr>
          <p:spPr>
            <a:xfrm>
              <a:off x="1436802" y="3885811"/>
              <a:ext cx="512020" cy="508519"/>
            </a:xfrm>
            <a:custGeom>
              <a:rect b="b" l="l" r="r" t="t"/>
              <a:pathLst>
                <a:path extrusionOk="0" h="14817" w="14919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74" y="1016"/>
                    <a:pt x="1479" y="1276"/>
                  </a:cubicBezTo>
                  <a:cubicBezTo>
                    <a:pt x="1784" y="1535"/>
                    <a:pt x="2111" y="1840"/>
                    <a:pt x="2472" y="2178"/>
                  </a:cubicBezTo>
                  <a:lnTo>
                    <a:pt x="3397" y="3036"/>
                  </a:lnTo>
                  <a:cubicBezTo>
                    <a:pt x="2867" y="3036"/>
                    <a:pt x="2337" y="3070"/>
                    <a:pt x="1818" y="3138"/>
                  </a:cubicBezTo>
                  <a:cubicBezTo>
                    <a:pt x="2438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10" y="4503"/>
                  </a:cubicBezTo>
                  <a:cubicBezTo>
                    <a:pt x="5056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50" y="5067"/>
                  </a:cubicBezTo>
                  <a:cubicBezTo>
                    <a:pt x="4711" y="4996"/>
                    <a:pt x="4073" y="4953"/>
                    <a:pt x="3426" y="4953"/>
                  </a:cubicBezTo>
                  <a:cubicBezTo>
                    <a:pt x="3353" y="4953"/>
                    <a:pt x="3279" y="4953"/>
                    <a:pt x="3206" y="4954"/>
                  </a:cubicBezTo>
                  <a:cubicBezTo>
                    <a:pt x="3939" y="5135"/>
                    <a:pt x="4684" y="5270"/>
                    <a:pt x="5440" y="5361"/>
                  </a:cubicBezTo>
                  <a:cubicBezTo>
                    <a:pt x="5508" y="5361"/>
                    <a:pt x="5575" y="5315"/>
                    <a:pt x="5587" y="5259"/>
                  </a:cubicBezTo>
                  <a:cubicBezTo>
                    <a:pt x="5587" y="5236"/>
                    <a:pt x="5598" y="5214"/>
                    <a:pt x="5609" y="5191"/>
                  </a:cubicBezTo>
                  <a:cubicBezTo>
                    <a:pt x="5824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4" y="6658"/>
                  </a:cubicBezTo>
                  <a:cubicBezTo>
                    <a:pt x="6896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699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7" y="6749"/>
                  </a:cubicBezTo>
                  <a:lnTo>
                    <a:pt x="5914" y="6794"/>
                  </a:lnTo>
                  <a:cubicBezTo>
                    <a:pt x="6128" y="6828"/>
                    <a:pt x="6343" y="6850"/>
                    <a:pt x="6568" y="6884"/>
                  </a:cubicBezTo>
                  <a:cubicBezTo>
                    <a:pt x="6794" y="6906"/>
                    <a:pt x="7008" y="6929"/>
                    <a:pt x="7234" y="6940"/>
                  </a:cubicBezTo>
                  <a:cubicBezTo>
                    <a:pt x="7268" y="6940"/>
                    <a:pt x="7290" y="6929"/>
                    <a:pt x="7313" y="6918"/>
                  </a:cubicBezTo>
                  <a:lnTo>
                    <a:pt x="7629" y="7234"/>
                  </a:lnTo>
                  <a:cubicBezTo>
                    <a:pt x="7877" y="7493"/>
                    <a:pt x="8126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79" y="8271"/>
                    <a:pt x="7918" y="8271"/>
                  </a:cubicBezTo>
                  <a:cubicBezTo>
                    <a:pt x="8152" y="8271"/>
                    <a:pt x="8386" y="8267"/>
                    <a:pt x="8622" y="8261"/>
                  </a:cubicBezTo>
                  <a:cubicBezTo>
                    <a:pt x="9198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8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9" y="14817"/>
                    <a:pt x="14919" y="14817"/>
                  </a:cubicBezTo>
                  <a:cubicBezTo>
                    <a:pt x="14919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cubicBezTo>
                    <a:pt x="10980" y="7753"/>
                    <a:pt x="10992" y="7493"/>
                    <a:pt x="10980" y="7245"/>
                  </a:cubicBez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2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3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5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5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lnTo>
                    <a:pt x="6444" y="5654"/>
                  </a:lnTo>
                  <a:cubicBezTo>
                    <a:pt x="6185" y="5394"/>
                    <a:pt x="5925" y="5146"/>
                    <a:pt x="5666" y="4898"/>
                  </a:cubicBezTo>
                  <a:cubicBezTo>
                    <a:pt x="5688" y="4796"/>
                    <a:pt x="5722" y="4684"/>
                    <a:pt x="5745" y="4582"/>
                  </a:cubicBezTo>
                  <a:cubicBezTo>
                    <a:pt x="5767" y="4356"/>
                    <a:pt x="5801" y="4131"/>
                    <a:pt x="5824" y="3894"/>
                  </a:cubicBezTo>
                  <a:cubicBezTo>
                    <a:pt x="5846" y="3668"/>
                    <a:pt x="5835" y="3442"/>
                    <a:pt x="5824" y="3205"/>
                  </a:cubicBezTo>
                  <a:cubicBezTo>
                    <a:pt x="5790" y="2980"/>
                    <a:pt x="5767" y="2754"/>
                    <a:pt x="5733" y="2528"/>
                  </a:cubicBezTo>
                  <a:cubicBezTo>
                    <a:pt x="5699" y="2754"/>
                    <a:pt x="5699" y="2980"/>
                    <a:pt x="5677" y="3205"/>
                  </a:cubicBezTo>
                  <a:cubicBezTo>
                    <a:pt x="5666" y="3431"/>
                    <a:pt x="5620" y="3645"/>
                    <a:pt x="5598" y="3871"/>
                  </a:cubicBezTo>
                  <a:cubicBezTo>
                    <a:pt x="5564" y="4097"/>
                    <a:pt x="5508" y="4311"/>
                    <a:pt x="5474" y="4526"/>
                  </a:cubicBezTo>
                  <a:cubicBezTo>
                    <a:pt x="5462" y="4582"/>
                    <a:pt x="5451" y="4627"/>
                    <a:pt x="5440" y="4672"/>
                  </a:cubicBezTo>
                  <a:cubicBezTo>
                    <a:pt x="5316" y="4559"/>
                    <a:pt x="5192" y="4435"/>
                    <a:pt x="5067" y="4322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83" y="1389"/>
                    <a:pt x="3815" y="1027"/>
                  </a:cubicBezTo>
                  <a:cubicBezTo>
                    <a:pt x="3781" y="1377"/>
                    <a:pt x="3759" y="1750"/>
                    <a:pt x="3759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23" y="2359"/>
                    <a:pt x="2574" y="2054"/>
                  </a:cubicBezTo>
                  <a:cubicBezTo>
                    <a:pt x="2201" y="1738"/>
                    <a:pt x="1874" y="1434"/>
                    <a:pt x="1547" y="1197"/>
                  </a:cubicBezTo>
                  <a:cubicBezTo>
                    <a:pt x="1220" y="948"/>
                    <a:pt x="949" y="734"/>
                    <a:pt x="723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1" name="Google Shape;5361;p26"/>
            <p:cNvSpPr/>
            <p:nvPr/>
          </p:nvSpPr>
          <p:spPr>
            <a:xfrm>
              <a:off x="1273370" y="4102679"/>
              <a:ext cx="550356" cy="284684"/>
            </a:xfrm>
            <a:custGeom>
              <a:rect b="b" l="l" r="r" t="t"/>
              <a:pathLst>
                <a:path extrusionOk="0" h="8295" w="16036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40" y="3499"/>
                    <a:pt x="385" y="4650"/>
                  </a:cubicBezTo>
                  <a:lnTo>
                    <a:pt x="1" y="4830"/>
                  </a:lnTo>
                  <a:lnTo>
                    <a:pt x="622" y="4954"/>
                  </a:lnTo>
                  <a:cubicBezTo>
                    <a:pt x="3206" y="5609"/>
                    <a:pt x="5361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6" y="8294"/>
                    <a:pt x="14136" y="5899"/>
                    <a:pt x="16036" y="3781"/>
                  </a:cubicBezTo>
                  <a:cubicBezTo>
                    <a:pt x="13852" y="2228"/>
                    <a:pt x="12158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2" name="Google Shape;5362;p26"/>
            <p:cNvSpPr/>
            <p:nvPr/>
          </p:nvSpPr>
          <p:spPr>
            <a:xfrm>
              <a:off x="1386077" y="4195240"/>
              <a:ext cx="429927" cy="137143"/>
            </a:xfrm>
            <a:custGeom>
              <a:rect b="b" l="l" r="r" t="t"/>
              <a:pathLst>
                <a:path extrusionOk="0" h="3996" w="12527">
                  <a:moveTo>
                    <a:pt x="2348" y="1"/>
                  </a:moveTo>
                  <a:lnTo>
                    <a:pt x="2348" y="1"/>
                  </a:lnTo>
                  <a:cubicBezTo>
                    <a:pt x="2856" y="317"/>
                    <a:pt x="3386" y="610"/>
                    <a:pt x="3882" y="926"/>
                  </a:cubicBezTo>
                  <a:cubicBezTo>
                    <a:pt x="4007" y="1016"/>
                    <a:pt x="4131" y="1084"/>
                    <a:pt x="4255" y="1174"/>
                  </a:cubicBezTo>
                  <a:cubicBezTo>
                    <a:pt x="4368" y="1253"/>
                    <a:pt x="4480" y="1343"/>
                    <a:pt x="4593" y="1445"/>
                  </a:cubicBezTo>
                  <a:cubicBezTo>
                    <a:pt x="4706" y="1535"/>
                    <a:pt x="4819" y="1626"/>
                    <a:pt x="4921" y="1727"/>
                  </a:cubicBezTo>
                  <a:lnTo>
                    <a:pt x="4977" y="1784"/>
                  </a:lnTo>
                  <a:cubicBezTo>
                    <a:pt x="4627" y="1817"/>
                    <a:pt x="4289" y="1851"/>
                    <a:pt x="3950" y="1874"/>
                  </a:cubicBezTo>
                  <a:cubicBezTo>
                    <a:pt x="3217" y="1953"/>
                    <a:pt x="2540" y="2032"/>
                    <a:pt x="1953" y="2099"/>
                  </a:cubicBezTo>
                  <a:cubicBezTo>
                    <a:pt x="1366" y="2167"/>
                    <a:pt x="881" y="2235"/>
                    <a:pt x="542" y="2280"/>
                  </a:cubicBezTo>
                  <a:lnTo>
                    <a:pt x="1" y="2359"/>
                  </a:ln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77" y="2325"/>
                    <a:pt x="1975" y="2291"/>
                  </a:cubicBezTo>
                  <a:cubicBezTo>
                    <a:pt x="2562" y="2257"/>
                    <a:pt x="3250" y="2235"/>
                    <a:pt x="3984" y="2190"/>
                  </a:cubicBezTo>
                  <a:lnTo>
                    <a:pt x="4909" y="2122"/>
                  </a:lnTo>
                  <a:lnTo>
                    <a:pt x="4695" y="2314"/>
                  </a:lnTo>
                  <a:lnTo>
                    <a:pt x="4424" y="2573"/>
                  </a:lnTo>
                  <a:cubicBezTo>
                    <a:pt x="4334" y="2652"/>
                    <a:pt x="4244" y="2743"/>
                    <a:pt x="4153" y="2822"/>
                  </a:cubicBezTo>
                  <a:lnTo>
                    <a:pt x="3871" y="3070"/>
                  </a:lnTo>
                  <a:cubicBezTo>
                    <a:pt x="3781" y="3149"/>
                    <a:pt x="3691" y="3228"/>
                    <a:pt x="3589" y="3307"/>
                  </a:cubicBezTo>
                  <a:cubicBezTo>
                    <a:pt x="3386" y="3465"/>
                    <a:pt x="3183" y="3612"/>
                    <a:pt x="2991" y="3770"/>
                  </a:cubicBezTo>
                  <a:cubicBezTo>
                    <a:pt x="3228" y="3668"/>
                    <a:pt x="3442" y="3555"/>
                    <a:pt x="3668" y="3442"/>
                  </a:cubicBezTo>
                  <a:cubicBezTo>
                    <a:pt x="3781" y="3386"/>
                    <a:pt x="3882" y="3296"/>
                    <a:pt x="3995" y="3239"/>
                  </a:cubicBezTo>
                  <a:cubicBezTo>
                    <a:pt x="4097" y="3183"/>
                    <a:pt x="4210" y="3104"/>
                    <a:pt x="4311" y="3025"/>
                  </a:cubicBezTo>
                  <a:cubicBezTo>
                    <a:pt x="4413" y="2957"/>
                    <a:pt x="4514" y="2867"/>
                    <a:pt x="4616" y="2788"/>
                  </a:cubicBezTo>
                  <a:lnTo>
                    <a:pt x="4909" y="2551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74"/>
                  </a:lnTo>
                  <a:lnTo>
                    <a:pt x="7527" y="1874"/>
                  </a:lnTo>
                  <a:cubicBezTo>
                    <a:pt x="7516" y="1896"/>
                    <a:pt x="7505" y="1908"/>
                    <a:pt x="7493" y="1930"/>
                  </a:cubicBezTo>
                  <a:cubicBezTo>
                    <a:pt x="7392" y="2043"/>
                    <a:pt x="7290" y="2145"/>
                    <a:pt x="7189" y="2257"/>
                  </a:cubicBezTo>
                  <a:cubicBezTo>
                    <a:pt x="7098" y="2370"/>
                    <a:pt x="6974" y="2461"/>
                    <a:pt x="6861" y="2562"/>
                  </a:cubicBezTo>
                  <a:cubicBezTo>
                    <a:pt x="6749" y="2664"/>
                    <a:pt x="6624" y="2743"/>
                    <a:pt x="6489" y="2844"/>
                  </a:cubicBezTo>
                  <a:lnTo>
                    <a:pt x="5733" y="3386"/>
                  </a:lnTo>
                  <a:cubicBezTo>
                    <a:pt x="5485" y="3578"/>
                    <a:pt x="5248" y="3781"/>
                    <a:pt x="5011" y="3995"/>
                  </a:cubicBezTo>
                  <a:cubicBezTo>
                    <a:pt x="5158" y="3916"/>
                    <a:pt x="5282" y="3837"/>
                    <a:pt x="5417" y="3758"/>
                  </a:cubicBezTo>
                  <a:cubicBezTo>
                    <a:pt x="5552" y="3679"/>
                    <a:pt x="5699" y="3623"/>
                    <a:pt x="5835" y="3533"/>
                  </a:cubicBezTo>
                  <a:cubicBezTo>
                    <a:pt x="6105" y="3397"/>
                    <a:pt x="6376" y="3239"/>
                    <a:pt x="6647" y="3081"/>
                  </a:cubicBezTo>
                  <a:cubicBezTo>
                    <a:pt x="6794" y="2991"/>
                    <a:pt x="6918" y="2901"/>
                    <a:pt x="7053" y="2810"/>
                  </a:cubicBezTo>
                  <a:cubicBezTo>
                    <a:pt x="7177" y="2720"/>
                    <a:pt x="7302" y="2607"/>
                    <a:pt x="7426" y="2506"/>
                  </a:cubicBezTo>
                  <a:cubicBezTo>
                    <a:pt x="7550" y="2393"/>
                    <a:pt x="7651" y="2269"/>
                    <a:pt x="7764" y="2145"/>
                  </a:cubicBezTo>
                  <a:cubicBezTo>
                    <a:pt x="7843" y="2032"/>
                    <a:pt x="7922" y="1930"/>
                    <a:pt x="7990" y="1817"/>
                  </a:cubicBezTo>
                  <a:lnTo>
                    <a:pt x="8588" y="1750"/>
                  </a:lnTo>
                  <a:cubicBezTo>
                    <a:pt x="9276" y="1659"/>
                    <a:pt x="9931" y="1569"/>
                    <a:pt x="10484" y="1490"/>
                  </a:cubicBezTo>
                  <a:lnTo>
                    <a:pt x="10484" y="1490"/>
                  </a:lnTo>
                  <a:cubicBezTo>
                    <a:pt x="10089" y="1817"/>
                    <a:pt x="9705" y="2145"/>
                    <a:pt x="9310" y="2483"/>
                  </a:cubicBezTo>
                  <a:cubicBezTo>
                    <a:pt x="9062" y="2686"/>
                    <a:pt x="8802" y="2889"/>
                    <a:pt x="8554" y="3104"/>
                  </a:cubicBezTo>
                  <a:cubicBezTo>
                    <a:pt x="8306" y="3318"/>
                    <a:pt x="8058" y="3533"/>
                    <a:pt x="7821" y="3758"/>
                  </a:cubicBezTo>
                  <a:cubicBezTo>
                    <a:pt x="8103" y="3600"/>
                    <a:pt x="8385" y="3420"/>
                    <a:pt x="8667" y="3262"/>
                  </a:cubicBezTo>
                  <a:cubicBezTo>
                    <a:pt x="8949" y="3092"/>
                    <a:pt x="9220" y="2901"/>
                    <a:pt x="9491" y="2720"/>
                  </a:cubicBezTo>
                  <a:cubicBezTo>
                    <a:pt x="10010" y="2325"/>
                    <a:pt x="10518" y="1919"/>
                    <a:pt x="11025" y="1490"/>
                  </a:cubicBezTo>
                  <a:lnTo>
                    <a:pt x="11037" y="1468"/>
                  </a:lnTo>
                  <a:cubicBezTo>
                    <a:pt x="11048" y="1445"/>
                    <a:pt x="11059" y="1422"/>
                    <a:pt x="11070" y="1400"/>
                  </a:cubicBezTo>
                  <a:cubicBezTo>
                    <a:pt x="11432" y="1343"/>
                    <a:pt x="11748" y="1287"/>
                    <a:pt x="11996" y="1264"/>
                  </a:cubicBezTo>
                  <a:lnTo>
                    <a:pt x="12526" y="1163"/>
                  </a:lnTo>
                  <a:lnTo>
                    <a:pt x="11984" y="1185"/>
                  </a:lnTo>
                  <a:cubicBezTo>
                    <a:pt x="11736" y="1208"/>
                    <a:pt x="11398" y="1219"/>
                    <a:pt x="11014" y="1242"/>
                  </a:cubicBezTo>
                  <a:cubicBezTo>
                    <a:pt x="10912" y="1163"/>
                    <a:pt x="10811" y="1061"/>
                    <a:pt x="10709" y="982"/>
                  </a:cubicBezTo>
                  <a:cubicBezTo>
                    <a:pt x="10608" y="903"/>
                    <a:pt x="10484" y="847"/>
                    <a:pt x="10371" y="779"/>
                  </a:cubicBezTo>
                  <a:cubicBezTo>
                    <a:pt x="10247" y="723"/>
                    <a:pt x="10134" y="678"/>
                    <a:pt x="10010" y="633"/>
                  </a:cubicBezTo>
                  <a:lnTo>
                    <a:pt x="9637" y="508"/>
                  </a:lnTo>
                  <a:cubicBezTo>
                    <a:pt x="9389" y="441"/>
                    <a:pt x="9141" y="384"/>
                    <a:pt x="8893" y="350"/>
                  </a:cubicBezTo>
                  <a:cubicBezTo>
                    <a:pt x="8644" y="305"/>
                    <a:pt x="8396" y="271"/>
                    <a:pt x="8137" y="238"/>
                  </a:cubicBezTo>
                  <a:lnTo>
                    <a:pt x="8137" y="238"/>
                  </a:lnTo>
                  <a:cubicBezTo>
                    <a:pt x="8374" y="328"/>
                    <a:pt x="8622" y="407"/>
                    <a:pt x="8859" y="486"/>
                  </a:cubicBezTo>
                  <a:cubicBezTo>
                    <a:pt x="8972" y="542"/>
                    <a:pt x="9096" y="576"/>
                    <a:pt x="9209" y="610"/>
                  </a:cubicBezTo>
                  <a:lnTo>
                    <a:pt x="9558" y="745"/>
                  </a:lnTo>
                  <a:lnTo>
                    <a:pt x="9897" y="881"/>
                  </a:lnTo>
                  <a:lnTo>
                    <a:pt x="10213" y="1050"/>
                  </a:lnTo>
                  <a:cubicBezTo>
                    <a:pt x="10326" y="1118"/>
                    <a:pt x="10416" y="1185"/>
                    <a:pt x="10518" y="1253"/>
                  </a:cubicBezTo>
                  <a:cubicBezTo>
                    <a:pt x="10529" y="1253"/>
                    <a:pt x="10540" y="1264"/>
                    <a:pt x="10540" y="1276"/>
                  </a:cubicBezTo>
                  <a:cubicBezTo>
                    <a:pt x="9965" y="1321"/>
                    <a:pt x="9276" y="1366"/>
                    <a:pt x="8554" y="1445"/>
                  </a:cubicBezTo>
                  <a:cubicBezTo>
                    <a:pt x="8362" y="1456"/>
                    <a:pt x="8170" y="1479"/>
                    <a:pt x="7967" y="1501"/>
                  </a:cubicBezTo>
                  <a:cubicBezTo>
                    <a:pt x="7730" y="1377"/>
                    <a:pt x="7482" y="1242"/>
                    <a:pt x="7234" y="1118"/>
                  </a:cubicBezTo>
                  <a:cubicBezTo>
                    <a:pt x="6974" y="994"/>
                    <a:pt x="6737" y="870"/>
                    <a:pt x="6478" y="745"/>
                  </a:cubicBezTo>
                  <a:cubicBezTo>
                    <a:pt x="6230" y="633"/>
                    <a:pt x="5970" y="520"/>
                    <a:pt x="5699" y="418"/>
                  </a:cubicBezTo>
                  <a:cubicBezTo>
                    <a:pt x="5575" y="362"/>
                    <a:pt x="5428" y="328"/>
                    <a:pt x="5293" y="283"/>
                  </a:cubicBezTo>
                  <a:cubicBezTo>
                    <a:pt x="5158" y="238"/>
                    <a:pt x="5022" y="215"/>
                    <a:pt x="4887" y="192"/>
                  </a:cubicBezTo>
                  <a:lnTo>
                    <a:pt x="4887" y="192"/>
                  </a:lnTo>
                  <a:cubicBezTo>
                    <a:pt x="5011" y="260"/>
                    <a:pt x="5146" y="294"/>
                    <a:pt x="5270" y="362"/>
                  </a:cubicBezTo>
                  <a:cubicBezTo>
                    <a:pt x="5394" y="441"/>
                    <a:pt x="5519" y="486"/>
                    <a:pt x="5631" y="565"/>
                  </a:cubicBezTo>
                  <a:cubicBezTo>
                    <a:pt x="5880" y="700"/>
                    <a:pt x="6117" y="847"/>
                    <a:pt x="6354" y="982"/>
                  </a:cubicBezTo>
                  <a:cubicBezTo>
                    <a:pt x="6692" y="1174"/>
                    <a:pt x="7019" y="1366"/>
                    <a:pt x="7358" y="1558"/>
                  </a:cubicBezTo>
                  <a:lnTo>
                    <a:pt x="6252" y="1671"/>
                  </a:lnTo>
                  <a:lnTo>
                    <a:pt x="5417" y="1750"/>
                  </a:lnTo>
                  <a:lnTo>
                    <a:pt x="5158" y="1479"/>
                  </a:lnTo>
                  <a:cubicBezTo>
                    <a:pt x="5045" y="1377"/>
                    <a:pt x="4921" y="1276"/>
                    <a:pt x="4808" y="1174"/>
                  </a:cubicBezTo>
                  <a:cubicBezTo>
                    <a:pt x="4559" y="994"/>
                    <a:pt x="4300" y="824"/>
                    <a:pt x="4029" y="678"/>
                  </a:cubicBezTo>
                  <a:cubicBezTo>
                    <a:pt x="3758" y="531"/>
                    <a:pt x="3487" y="407"/>
                    <a:pt x="3205" y="294"/>
                  </a:cubicBezTo>
                  <a:cubicBezTo>
                    <a:pt x="2923" y="192"/>
                    <a:pt x="2641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3" name="Google Shape;5363;p26"/>
            <p:cNvSpPr/>
            <p:nvPr/>
          </p:nvSpPr>
          <p:spPr>
            <a:xfrm>
              <a:off x="1779933" y="4268445"/>
              <a:ext cx="193290" cy="209009"/>
            </a:xfrm>
            <a:custGeom>
              <a:rect b="b" l="l" r="r" t="t"/>
              <a:pathLst>
                <a:path extrusionOk="0" h="6090" w="5632">
                  <a:moveTo>
                    <a:pt x="1389" y="0"/>
                  </a:moveTo>
                  <a:cubicBezTo>
                    <a:pt x="1242" y="102"/>
                    <a:pt x="1118" y="215"/>
                    <a:pt x="994" y="350"/>
                  </a:cubicBezTo>
                  <a:lnTo>
                    <a:pt x="283" y="1050"/>
                  </a:lnTo>
                  <a:cubicBezTo>
                    <a:pt x="170" y="2189"/>
                    <a:pt x="1" y="3352"/>
                    <a:pt x="712" y="4367"/>
                  </a:cubicBezTo>
                  <a:cubicBezTo>
                    <a:pt x="1073" y="4875"/>
                    <a:pt x="1535" y="5315"/>
                    <a:pt x="2066" y="5642"/>
                  </a:cubicBezTo>
                  <a:cubicBezTo>
                    <a:pt x="2557" y="5943"/>
                    <a:pt x="3079" y="6090"/>
                    <a:pt x="3590" y="6090"/>
                  </a:cubicBezTo>
                  <a:cubicBezTo>
                    <a:pt x="4076" y="6090"/>
                    <a:pt x="4554" y="5957"/>
                    <a:pt x="4988" y="5699"/>
                  </a:cubicBezTo>
                  <a:cubicBezTo>
                    <a:pt x="5632" y="4807"/>
                    <a:pt x="5395" y="3284"/>
                    <a:pt x="4954" y="2381"/>
                  </a:cubicBezTo>
                  <a:cubicBezTo>
                    <a:pt x="4672" y="1828"/>
                    <a:pt x="4266" y="1332"/>
                    <a:pt x="3770" y="948"/>
                  </a:cubicBezTo>
                  <a:cubicBezTo>
                    <a:pt x="3093" y="395"/>
                    <a:pt x="2258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4" name="Google Shape;5364;p26"/>
            <p:cNvSpPr/>
            <p:nvPr/>
          </p:nvSpPr>
          <p:spPr>
            <a:xfrm>
              <a:off x="1792323" y="4266454"/>
              <a:ext cx="158833" cy="157357"/>
            </a:xfrm>
            <a:custGeom>
              <a:rect b="b" l="l" r="r" t="t"/>
              <a:pathLst>
                <a:path extrusionOk="0" h="4585" w="4628">
                  <a:moveTo>
                    <a:pt x="1399" y="0"/>
                  </a:moveTo>
                  <a:cubicBezTo>
                    <a:pt x="871" y="0"/>
                    <a:pt x="394" y="191"/>
                    <a:pt x="170" y="735"/>
                  </a:cubicBezTo>
                  <a:cubicBezTo>
                    <a:pt x="46" y="995"/>
                    <a:pt x="1" y="1288"/>
                    <a:pt x="1" y="1582"/>
                  </a:cubicBezTo>
                  <a:cubicBezTo>
                    <a:pt x="23" y="1830"/>
                    <a:pt x="159" y="2010"/>
                    <a:pt x="204" y="2247"/>
                  </a:cubicBezTo>
                  <a:cubicBezTo>
                    <a:pt x="339" y="2834"/>
                    <a:pt x="159" y="3455"/>
                    <a:pt x="475" y="4008"/>
                  </a:cubicBezTo>
                  <a:cubicBezTo>
                    <a:pt x="577" y="4185"/>
                    <a:pt x="894" y="4399"/>
                    <a:pt x="1111" y="4399"/>
                  </a:cubicBezTo>
                  <a:cubicBezTo>
                    <a:pt x="1253" y="4399"/>
                    <a:pt x="1352" y="4307"/>
                    <a:pt x="1321" y="4053"/>
                  </a:cubicBezTo>
                  <a:lnTo>
                    <a:pt x="1321" y="4053"/>
                  </a:lnTo>
                  <a:cubicBezTo>
                    <a:pt x="1423" y="4285"/>
                    <a:pt x="1669" y="4585"/>
                    <a:pt x="1929" y="4585"/>
                  </a:cubicBezTo>
                  <a:cubicBezTo>
                    <a:pt x="1986" y="4585"/>
                    <a:pt x="2043" y="4570"/>
                    <a:pt x="2100" y="4538"/>
                  </a:cubicBezTo>
                  <a:cubicBezTo>
                    <a:pt x="2382" y="4380"/>
                    <a:pt x="2449" y="3850"/>
                    <a:pt x="2291" y="3602"/>
                  </a:cubicBezTo>
                  <a:lnTo>
                    <a:pt x="2291" y="3602"/>
                  </a:lnTo>
                  <a:cubicBezTo>
                    <a:pt x="2411" y="3666"/>
                    <a:pt x="2537" y="3695"/>
                    <a:pt x="2654" y="3695"/>
                  </a:cubicBezTo>
                  <a:cubicBezTo>
                    <a:pt x="3050" y="3695"/>
                    <a:pt x="3349" y="3367"/>
                    <a:pt x="2957" y="2958"/>
                  </a:cubicBezTo>
                  <a:lnTo>
                    <a:pt x="2957" y="2958"/>
                  </a:lnTo>
                  <a:cubicBezTo>
                    <a:pt x="3087" y="3034"/>
                    <a:pt x="3301" y="3126"/>
                    <a:pt x="3491" y="3126"/>
                  </a:cubicBezTo>
                  <a:cubicBezTo>
                    <a:pt x="3615" y="3126"/>
                    <a:pt x="3728" y="3087"/>
                    <a:pt x="3804" y="2981"/>
                  </a:cubicBezTo>
                  <a:cubicBezTo>
                    <a:pt x="3973" y="2755"/>
                    <a:pt x="3736" y="2507"/>
                    <a:pt x="3612" y="2315"/>
                  </a:cubicBezTo>
                  <a:cubicBezTo>
                    <a:pt x="4627" y="1762"/>
                    <a:pt x="3781" y="871"/>
                    <a:pt x="3104" y="487"/>
                  </a:cubicBezTo>
                  <a:cubicBezTo>
                    <a:pt x="2607" y="205"/>
                    <a:pt x="2055" y="36"/>
                    <a:pt x="1490" y="2"/>
                  </a:cubicBezTo>
                  <a:cubicBezTo>
                    <a:pt x="1460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5" name="Google Shape;5365;p26"/>
            <p:cNvSpPr/>
            <p:nvPr/>
          </p:nvSpPr>
          <p:spPr>
            <a:xfrm>
              <a:off x="1827569" y="4262782"/>
              <a:ext cx="177023" cy="201252"/>
            </a:xfrm>
            <a:custGeom>
              <a:rect b="b" l="l" r="r" t="t"/>
              <a:pathLst>
                <a:path extrusionOk="0" h="5864" w="5158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91" y="120"/>
                    <a:pt x="68" y="120"/>
                    <a:pt x="57" y="131"/>
                  </a:cubicBezTo>
                  <a:cubicBezTo>
                    <a:pt x="34" y="143"/>
                    <a:pt x="23" y="154"/>
                    <a:pt x="1" y="165"/>
                  </a:cubicBezTo>
                  <a:cubicBezTo>
                    <a:pt x="870" y="233"/>
                    <a:pt x="1705" y="560"/>
                    <a:pt x="2382" y="1113"/>
                  </a:cubicBezTo>
                  <a:cubicBezTo>
                    <a:pt x="2878" y="1497"/>
                    <a:pt x="3284" y="1993"/>
                    <a:pt x="3566" y="2546"/>
                  </a:cubicBezTo>
                  <a:cubicBezTo>
                    <a:pt x="4007" y="3449"/>
                    <a:pt x="4244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8" y="4431"/>
                    <a:pt x="4582" y="2749"/>
                    <a:pt x="3905" y="1802"/>
                  </a:cubicBezTo>
                  <a:cubicBezTo>
                    <a:pt x="3397" y="1158"/>
                    <a:pt x="2720" y="651"/>
                    <a:pt x="1953" y="357"/>
                  </a:cubicBezTo>
                  <a:cubicBezTo>
                    <a:pt x="1626" y="199"/>
                    <a:pt x="1287" y="75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6" name="Google Shape;5366;p26"/>
            <p:cNvSpPr/>
            <p:nvPr/>
          </p:nvSpPr>
          <p:spPr>
            <a:xfrm>
              <a:off x="1828359" y="4273078"/>
              <a:ext cx="94140" cy="84084"/>
            </a:xfrm>
            <a:custGeom>
              <a:rect b="b" l="l" r="r" t="t"/>
              <a:pathLst>
                <a:path extrusionOk="0" h="2450" w="2743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37" y="35"/>
                    <a:pt x="294" y="57"/>
                    <a:pt x="350" y="68"/>
                  </a:cubicBezTo>
                  <a:cubicBezTo>
                    <a:pt x="429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501" y="870"/>
                    <a:pt x="1580" y="960"/>
                  </a:cubicBezTo>
                  <a:cubicBezTo>
                    <a:pt x="1659" y="1050"/>
                    <a:pt x="1738" y="1129"/>
                    <a:pt x="1817" y="1219"/>
                  </a:cubicBezTo>
                  <a:cubicBezTo>
                    <a:pt x="1896" y="1298"/>
                    <a:pt x="1964" y="1389"/>
                    <a:pt x="2031" y="1479"/>
                  </a:cubicBezTo>
                  <a:cubicBezTo>
                    <a:pt x="2178" y="1648"/>
                    <a:pt x="2302" y="1817"/>
                    <a:pt x="2404" y="1953"/>
                  </a:cubicBezTo>
                  <a:cubicBezTo>
                    <a:pt x="2460" y="2032"/>
                    <a:pt x="2505" y="2088"/>
                    <a:pt x="2550" y="2156"/>
                  </a:cubicBezTo>
                  <a:cubicBezTo>
                    <a:pt x="2584" y="2212"/>
                    <a:pt x="2629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75" y="2258"/>
                    <a:pt x="2584" y="2077"/>
                    <a:pt x="2483" y="1908"/>
                  </a:cubicBezTo>
                  <a:cubicBezTo>
                    <a:pt x="2438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88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14" y="768"/>
                    <a:pt x="1524" y="678"/>
                    <a:pt x="1433" y="599"/>
                  </a:cubicBezTo>
                  <a:cubicBezTo>
                    <a:pt x="1343" y="520"/>
                    <a:pt x="1253" y="452"/>
                    <a:pt x="1151" y="384"/>
                  </a:cubicBezTo>
                  <a:cubicBezTo>
                    <a:pt x="1061" y="317"/>
                    <a:pt x="959" y="272"/>
                    <a:pt x="869" y="215"/>
                  </a:cubicBezTo>
                  <a:cubicBezTo>
                    <a:pt x="779" y="170"/>
                    <a:pt x="689" y="125"/>
                    <a:pt x="598" y="91"/>
                  </a:cubicBezTo>
                  <a:cubicBezTo>
                    <a:pt x="519" y="57"/>
                    <a:pt x="440" y="35"/>
                    <a:pt x="361" y="23"/>
                  </a:cubicBezTo>
                  <a:cubicBezTo>
                    <a:pt x="294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7" name="Google Shape;5367;p26"/>
            <p:cNvSpPr/>
            <p:nvPr/>
          </p:nvSpPr>
          <p:spPr>
            <a:xfrm>
              <a:off x="1851593" y="4290135"/>
              <a:ext cx="41459" cy="56182"/>
            </a:xfrm>
            <a:custGeom>
              <a:rect b="b" l="l" r="r" t="t"/>
              <a:pathLst>
                <a:path extrusionOk="0" h="1637" w="1208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71" y="327"/>
                    <a:pt x="339" y="406"/>
                    <a:pt x="418" y="497"/>
                  </a:cubicBezTo>
                  <a:cubicBezTo>
                    <a:pt x="508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92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5" y="1264"/>
                    <a:pt x="1027" y="1309"/>
                    <a:pt x="1061" y="1354"/>
                  </a:cubicBezTo>
                  <a:cubicBezTo>
                    <a:pt x="1084" y="1388"/>
                    <a:pt x="1106" y="1422"/>
                    <a:pt x="1129" y="1467"/>
                  </a:cubicBezTo>
                  <a:cubicBezTo>
                    <a:pt x="1140" y="1501"/>
                    <a:pt x="1151" y="1535"/>
                    <a:pt x="1163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208" y="1546"/>
                  </a:cubicBezTo>
                  <a:cubicBezTo>
                    <a:pt x="1196" y="1512"/>
                    <a:pt x="1196" y="1478"/>
                    <a:pt x="1196" y="1445"/>
                  </a:cubicBezTo>
                  <a:cubicBezTo>
                    <a:pt x="1185" y="1388"/>
                    <a:pt x="1174" y="1343"/>
                    <a:pt x="1163" y="1298"/>
                  </a:cubicBezTo>
                  <a:cubicBezTo>
                    <a:pt x="1151" y="1253"/>
                    <a:pt x="1151" y="1185"/>
                    <a:pt x="1129" y="1129"/>
                  </a:cubicBezTo>
                  <a:cubicBezTo>
                    <a:pt x="1106" y="1072"/>
                    <a:pt x="1117" y="1005"/>
                    <a:pt x="1084" y="948"/>
                  </a:cubicBezTo>
                  <a:cubicBezTo>
                    <a:pt x="1050" y="892"/>
                    <a:pt x="1084" y="790"/>
                    <a:pt x="1050" y="734"/>
                  </a:cubicBezTo>
                  <a:cubicBezTo>
                    <a:pt x="1005" y="677"/>
                    <a:pt x="971" y="632"/>
                    <a:pt x="926" y="576"/>
                  </a:cubicBezTo>
                  <a:cubicBezTo>
                    <a:pt x="892" y="519"/>
                    <a:pt x="768" y="531"/>
                    <a:pt x="722" y="474"/>
                  </a:cubicBezTo>
                  <a:cubicBezTo>
                    <a:pt x="689" y="429"/>
                    <a:pt x="564" y="440"/>
                    <a:pt x="531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1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8" name="Google Shape;5368;p26"/>
            <p:cNvSpPr/>
            <p:nvPr/>
          </p:nvSpPr>
          <p:spPr>
            <a:xfrm>
              <a:off x="1848470" y="4292057"/>
              <a:ext cx="29858" cy="51171"/>
            </a:xfrm>
            <a:custGeom>
              <a:rect b="b" l="l" r="r" t="t"/>
              <a:pathLst>
                <a:path extrusionOk="0" h="1491" w="870">
                  <a:moveTo>
                    <a:pt x="1" y="1"/>
                  </a:moveTo>
                  <a:lnTo>
                    <a:pt x="35" y="68"/>
                  </a:lnTo>
                  <a:cubicBezTo>
                    <a:pt x="69" y="114"/>
                    <a:pt x="114" y="159"/>
                    <a:pt x="159" y="226"/>
                  </a:cubicBezTo>
                  <a:cubicBezTo>
                    <a:pt x="182" y="260"/>
                    <a:pt x="204" y="294"/>
                    <a:pt x="238" y="328"/>
                  </a:cubicBezTo>
                  <a:cubicBezTo>
                    <a:pt x="261" y="373"/>
                    <a:pt x="283" y="418"/>
                    <a:pt x="317" y="452"/>
                  </a:cubicBezTo>
                  <a:cubicBezTo>
                    <a:pt x="373" y="531"/>
                    <a:pt x="441" y="621"/>
                    <a:pt x="486" y="712"/>
                  </a:cubicBezTo>
                  <a:cubicBezTo>
                    <a:pt x="531" y="802"/>
                    <a:pt x="588" y="892"/>
                    <a:pt x="633" y="994"/>
                  </a:cubicBezTo>
                  <a:cubicBezTo>
                    <a:pt x="655" y="1028"/>
                    <a:pt x="678" y="1073"/>
                    <a:pt x="701" y="1118"/>
                  </a:cubicBezTo>
                  <a:cubicBezTo>
                    <a:pt x="712" y="1152"/>
                    <a:pt x="734" y="1197"/>
                    <a:pt x="757" y="1231"/>
                  </a:cubicBezTo>
                  <a:cubicBezTo>
                    <a:pt x="791" y="1310"/>
                    <a:pt x="802" y="1366"/>
                    <a:pt x="836" y="1411"/>
                  </a:cubicBezTo>
                  <a:lnTo>
                    <a:pt x="870" y="1490"/>
                  </a:lnTo>
                  <a:cubicBezTo>
                    <a:pt x="870" y="1456"/>
                    <a:pt x="870" y="1422"/>
                    <a:pt x="870" y="1400"/>
                  </a:cubicBezTo>
                  <a:cubicBezTo>
                    <a:pt x="859" y="1332"/>
                    <a:pt x="859" y="1264"/>
                    <a:pt x="847" y="1197"/>
                  </a:cubicBezTo>
                  <a:cubicBezTo>
                    <a:pt x="836" y="1152"/>
                    <a:pt x="825" y="1107"/>
                    <a:pt x="813" y="1061"/>
                  </a:cubicBezTo>
                  <a:cubicBezTo>
                    <a:pt x="802" y="1016"/>
                    <a:pt x="791" y="971"/>
                    <a:pt x="768" y="926"/>
                  </a:cubicBezTo>
                  <a:cubicBezTo>
                    <a:pt x="746" y="870"/>
                    <a:pt x="723" y="824"/>
                    <a:pt x="701" y="768"/>
                  </a:cubicBezTo>
                  <a:cubicBezTo>
                    <a:pt x="678" y="723"/>
                    <a:pt x="655" y="678"/>
                    <a:pt x="622" y="633"/>
                  </a:cubicBezTo>
                  <a:cubicBezTo>
                    <a:pt x="588" y="587"/>
                    <a:pt x="565" y="542"/>
                    <a:pt x="531" y="486"/>
                  </a:cubicBezTo>
                  <a:cubicBezTo>
                    <a:pt x="497" y="441"/>
                    <a:pt x="464" y="407"/>
                    <a:pt x="430" y="362"/>
                  </a:cubicBezTo>
                  <a:cubicBezTo>
                    <a:pt x="362" y="294"/>
                    <a:pt x="294" y="226"/>
                    <a:pt x="227" y="159"/>
                  </a:cubicBezTo>
                  <a:cubicBezTo>
                    <a:pt x="170" y="114"/>
                    <a:pt x="114" y="80"/>
                    <a:pt x="57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9" name="Google Shape;5369;p26"/>
            <p:cNvSpPr/>
            <p:nvPr/>
          </p:nvSpPr>
          <p:spPr>
            <a:xfrm>
              <a:off x="1620379" y="4259007"/>
              <a:ext cx="225826" cy="191712"/>
            </a:xfrm>
            <a:custGeom>
              <a:rect b="b" l="l" r="r" t="t"/>
              <a:pathLst>
                <a:path extrusionOk="0" h="5586" w="6580">
                  <a:moveTo>
                    <a:pt x="5859" y="1"/>
                  </a:moveTo>
                  <a:cubicBezTo>
                    <a:pt x="5487" y="1"/>
                    <a:pt x="5119" y="31"/>
                    <a:pt x="4751" y="95"/>
                  </a:cubicBezTo>
                  <a:cubicBezTo>
                    <a:pt x="3070" y="377"/>
                    <a:pt x="1129" y="1054"/>
                    <a:pt x="407" y="2747"/>
                  </a:cubicBezTo>
                  <a:cubicBezTo>
                    <a:pt x="1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1" y="5568"/>
                    <a:pt x="1422" y="5579"/>
                  </a:cubicBezTo>
                  <a:cubicBezTo>
                    <a:pt x="1489" y="5583"/>
                    <a:pt x="1555" y="5585"/>
                    <a:pt x="1621" y="5585"/>
                  </a:cubicBezTo>
                  <a:cubicBezTo>
                    <a:pt x="2604" y="5585"/>
                    <a:pt x="3506" y="5122"/>
                    <a:pt x="4289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54" y="50"/>
                    <a:pt x="6331" y="38"/>
                    <a:pt x="6320" y="16"/>
                  </a:cubicBezTo>
                  <a:cubicBezTo>
                    <a:pt x="6165" y="6"/>
                    <a:pt x="6012" y="1"/>
                    <a:pt x="5859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0" name="Google Shape;5370;p26"/>
            <p:cNvSpPr/>
            <p:nvPr/>
          </p:nvSpPr>
          <p:spPr>
            <a:xfrm>
              <a:off x="1710607" y="4254511"/>
              <a:ext cx="134431" cy="135564"/>
            </a:xfrm>
            <a:custGeom>
              <a:rect b="b" l="l" r="r" t="t"/>
              <a:pathLst>
                <a:path extrusionOk="0" h="3950" w="3917">
                  <a:moveTo>
                    <a:pt x="3217" y="0"/>
                  </a:moveTo>
                  <a:cubicBezTo>
                    <a:pt x="2585" y="147"/>
                    <a:pt x="1930" y="169"/>
                    <a:pt x="1310" y="271"/>
                  </a:cubicBezTo>
                  <a:cubicBezTo>
                    <a:pt x="960" y="361"/>
                    <a:pt x="418" y="418"/>
                    <a:pt x="238" y="767"/>
                  </a:cubicBezTo>
                  <a:cubicBezTo>
                    <a:pt x="1" y="1185"/>
                    <a:pt x="328" y="1760"/>
                    <a:pt x="779" y="1828"/>
                  </a:cubicBezTo>
                  <a:cubicBezTo>
                    <a:pt x="576" y="1918"/>
                    <a:pt x="238" y="2144"/>
                    <a:pt x="283" y="2392"/>
                  </a:cubicBezTo>
                  <a:cubicBezTo>
                    <a:pt x="328" y="2731"/>
                    <a:pt x="757" y="2765"/>
                    <a:pt x="983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6" y="3583"/>
                    <a:pt x="1036" y="3583"/>
                  </a:cubicBezTo>
                  <a:cubicBezTo>
                    <a:pt x="1134" y="3583"/>
                    <a:pt x="1235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8" y="3943"/>
                    <a:pt x="1653" y="3950"/>
                    <a:pt x="1709" y="3950"/>
                  </a:cubicBezTo>
                  <a:cubicBezTo>
                    <a:pt x="2183" y="3950"/>
                    <a:pt x="2798" y="3442"/>
                    <a:pt x="3070" y="3160"/>
                  </a:cubicBezTo>
                  <a:cubicBezTo>
                    <a:pt x="3747" y="2471"/>
                    <a:pt x="3736" y="1185"/>
                    <a:pt x="3916" y="350"/>
                  </a:cubicBezTo>
                  <a:lnTo>
                    <a:pt x="3217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1" name="Google Shape;5371;p26"/>
            <p:cNvSpPr/>
            <p:nvPr/>
          </p:nvSpPr>
          <p:spPr>
            <a:xfrm>
              <a:off x="1650204" y="4261478"/>
              <a:ext cx="205680" cy="206812"/>
            </a:xfrm>
            <a:custGeom>
              <a:rect b="b" l="l" r="r" t="t"/>
              <a:pathLst>
                <a:path extrusionOk="0" h="6026" w="5993">
                  <a:moveTo>
                    <a:pt x="5485" y="0"/>
                  </a:moveTo>
                  <a:lnTo>
                    <a:pt x="5485" y="0"/>
                  </a:lnTo>
                  <a:cubicBezTo>
                    <a:pt x="5710" y="971"/>
                    <a:pt x="5191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1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2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9" y="6025"/>
                    <a:pt x="1598" y="6025"/>
                  </a:cubicBezTo>
                  <a:cubicBezTo>
                    <a:pt x="1711" y="6025"/>
                    <a:pt x="1822" y="6015"/>
                    <a:pt x="1930" y="5992"/>
                  </a:cubicBezTo>
                  <a:cubicBezTo>
                    <a:pt x="2912" y="5823"/>
                    <a:pt x="3442" y="5552"/>
                    <a:pt x="4266" y="4943"/>
                  </a:cubicBezTo>
                  <a:cubicBezTo>
                    <a:pt x="4808" y="4536"/>
                    <a:pt x="5417" y="3543"/>
                    <a:pt x="5620" y="2855"/>
                  </a:cubicBezTo>
                  <a:cubicBezTo>
                    <a:pt x="5846" y="2110"/>
                    <a:pt x="5992" y="598"/>
                    <a:pt x="5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2" name="Google Shape;5372;p26"/>
            <p:cNvSpPr/>
            <p:nvPr/>
          </p:nvSpPr>
          <p:spPr>
            <a:xfrm>
              <a:off x="1800868" y="4245210"/>
              <a:ext cx="35658" cy="101107"/>
            </a:xfrm>
            <a:custGeom>
              <a:rect b="b" l="l" r="r" t="t"/>
              <a:pathLst>
                <a:path extrusionOk="0" h="2946" w="1039">
                  <a:moveTo>
                    <a:pt x="1027" y="0"/>
                  </a:moveTo>
                  <a:cubicBezTo>
                    <a:pt x="1027" y="0"/>
                    <a:pt x="1027" y="57"/>
                    <a:pt x="1004" y="136"/>
                  </a:cubicBezTo>
                  <a:cubicBezTo>
                    <a:pt x="993" y="226"/>
                    <a:pt x="970" y="350"/>
                    <a:pt x="937" y="497"/>
                  </a:cubicBezTo>
                  <a:cubicBezTo>
                    <a:pt x="914" y="643"/>
                    <a:pt x="869" y="813"/>
                    <a:pt x="835" y="993"/>
                  </a:cubicBezTo>
                  <a:cubicBezTo>
                    <a:pt x="812" y="1084"/>
                    <a:pt x="779" y="1163"/>
                    <a:pt x="756" y="1264"/>
                  </a:cubicBezTo>
                  <a:cubicBezTo>
                    <a:pt x="734" y="1354"/>
                    <a:pt x="711" y="1445"/>
                    <a:pt x="677" y="1546"/>
                  </a:cubicBezTo>
                  <a:cubicBezTo>
                    <a:pt x="655" y="1636"/>
                    <a:pt x="621" y="1738"/>
                    <a:pt x="587" y="1828"/>
                  </a:cubicBezTo>
                  <a:cubicBezTo>
                    <a:pt x="564" y="1919"/>
                    <a:pt x="530" y="2009"/>
                    <a:pt x="497" y="2088"/>
                  </a:cubicBezTo>
                  <a:cubicBezTo>
                    <a:pt x="463" y="2178"/>
                    <a:pt x="429" y="2268"/>
                    <a:pt x="395" y="2336"/>
                  </a:cubicBezTo>
                  <a:cubicBezTo>
                    <a:pt x="350" y="2404"/>
                    <a:pt x="316" y="2483"/>
                    <a:pt x="282" y="2551"/>
                  </a:cubicBezTo>
                  <a:cubicBezTo>
                    <a:pt x="248" y="2607"/>
                    <a:pt x="214" y="2663"/>
                    <a:pt x="181" y="2720"/>
                  </a:cubicBezTo>
                  <a:cubicBezTo>
                    <a:pt x="147" y="2765"/>
                    <a:pt x="124" y="2799"/>
                    <a:pt x="90" y="2844"/>
                  </a:cubicBezTo>
                  <a:lnTo>
                    <a:pt x="0" y="2945"/>
                  </a:lnTo>
                  <a:cubicBezTo>
                    <a:pt x="0" y="2945"/>
                    <a:pt x="45" y="2923"/>
                    <a:pt x="102" y="2855"/>
                  </a:cubicBezTo>
                  <a:cubicBezTo>
                    <a:pt x="147" y="2821"/>
                    <a:pt x="181" y="2787"/>
                    <a:pt x="214" y="2742"/>
                  </a:cubicBezTo>
                  <a:cubicBezTo>
                    <a:pt x="271" y="2697"/>
                    <a:pt x="316" y="2641"/>
                    <a:pt x="350" y="2584"/>
                  </a:cubicBezTo>
                  <a:cubicBezTo>
                    <a:pt x="406" y="2517"/>
                    <a:pt x="451" y="2449"/>
                    <a:pt x="497" y="2381"/>
                  </a:cubicBezTo>
                  <a:cubicBezTo>
                    <a:pt x="542" y="2302"/>
                    <a:pt x="587" y="2223"/>
                    <a:pt x="621" y="2133"/>
                  </a:cubicBezTo>
                  <a:cubicBezTo>
                    <a:pt x="666" y="2054"/>
                    <a:pt x="700" y="1952"/>
                    <a:pt x="734" y="1873"/>
                  </a:cubicBezTo>
                  <a:cubicBezTo>
                    <a:pt x="779" y="1783"/>
                    <a:pt x="801" y="1682"/>
                    <a:pt x="835" y="1591"/>
                  </a:cubicBezTo>
                  <a:cubicBezTo>
                    <a:pt x="891" y="1400"/>
                    <a:pt x="937" y="1208"/>
                    <a:pt x="970" y="1016"/>
                  </a:cubicBezTo>
                  <a:cubicBezTo>
                    <a:pt x="1004" y="847"/>
                    <a:pt x="1016" y="677"/>
                    <a:pt x="1027" y="497"/>
                  </a:cubicBezTo>
                  <a:cubicBezTo>
                    <a:pt x="1038" y="339"/>
                    <a:pt x="1038" y="170"/>
                    <a:pt x="102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3" name="Google Shape;5373;p26"/>
            <p:cNvSpPr/>
            <p:nvPr/>
          </p:nvSpPr>
          <p:spPr>
            <a:xfrm>
              <a:off x="1793867" y="4255644"/>
              <a:ext cx="39537" cy="71317"/>
            </a:xfrm>
            <a:custGeom>
              <a:rect b="b" l="l" r="r" t="t"/>
              <a:pathLst>
                <a:path extrusionOk="0" h="2078" w="1152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26" y="497"/>
                  </a:cubicBezTo>
                  <a:cubicBezTo>
                    <a:pt x="892" y="565"/>
                    <a:pt x="859" y="622"/>
                    <a:pt x="836" y="678"/>
                  </a:cubicBezTo>
                  <a:cubicBezTo>
                    <a:pt x="768" y="802"/>
                    <a:pt x="701" y="938"/>
                    <a:pt x="622" y="1062"/>
                  </a:cubicBezTo>
                  <a:cubicBezTo>
                    <a:pt x="543" y="1186"/>
                    <a:pt x="475" y="1310"/>
                    <a:pt x="396" y="1434"/>
                  </a:cubicBezTo>
                  <a:cubicBezTo>
                    <a:pt x="328" y="1547"/>
                    <a:pt x="249" y="1660"/>
                    <a:pt x="193" y="1761"/>
                  </a:cubicBezTo>
                  <a:cubicBezTo>
                    <a:pt x="136" y="1852"/>
                    <a:pt x="91" y="1931"/>
                    <a:pt x="57" y="1987"/>
                  </a:cubicBezTo>
                  <a:cubicBezTo>
                    <a:pt x="23" y="2043"/>
                    <a:pt x="1" y="2077"/>
                    <a:pt x="1" y="2077"/>
                  </a:cubicBezTo>
                  <a:cubicBezTo>
                    <a:pt x="1" y="2077"/>
                    <a:pt x="35" y="2055"/>
                    <a:pt x="80" y="2010"/>
                  </a:cubicBezTo>
                  <a:cubicBezTo>
                    <a:pt x="148" y="1942"/>
                    <a:pt x="204" y="1885"/>
                    <a:pt x="272" y="1818"/>
                  </a:cubicBezTo>
                  <a:cubicBezTo>
                    <a:pt x="362" y="1716"/>
                    <a:pt x="441" y="1615"/>
                    <a:pt x="520" y="1513"/>
                  </a:cubicBezTo>
                  <a:cubicBezTo>
                    <a:pt x="599" y="1400"/>
                    <a:pt x="678" y="1276"/>
                    <a:pt x="768" y="1141"/>
                  </a:cubicBezTo>
                  <a:cubicBezTo>
                    <a:pt x="802" y="1084"/>
                    <a:pt x="836" y="994"/>
                    <a:pt x="870" y="938"/>
                  </a:cubicBezTo>
                  <a:cubicBezTo>
                    <a:pt x="904" y="881"/>
                    <a:pt x="938" y="802"/>
                    <a:pt x="960" y="746"/>
                  </a:cubicBezTo>
                  <a:cubicBezTo>
                    <a:pt x="983" y="678"/>
                    <a:pt x="1016" y="610"/>
                    <a:pt x="1039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4" name="Google Shape;5374;p26"/>
            <p:cNvSpPr/>
            <p:nvPr/>
          </p:nvSpPr>
          <p:spPr>
            <a:xfrm>
              <a:off x="1791156" y="4249844"/>
              <a:ext cx="45371" cy="55804"/>
            </a:xfrm>
            <a:custGeom>
              <a:rect b="b" l="l" r="r" t="t"/>
              <a:pathLst>
                <a:path extrusionOk="0" h="1626" w="1322">
                  <a:moveTo>
                    <a:pt x="1321" y="1"/>
                  </a:moveTo>
                  <a:cubicBezTo>
                    <a:pt x="1321" y="1"/>
                    <a:pt x="1220" y="91"/>
                    <a:pt x="1095" y="238"/>
                  </a:cubicBezTo>
                  <a:lnTo>
                    <a:pt x="1005" y="362"/>
                  </a:lnTo>
                  <a:cubicBezTo>
                    <a:pt x="971" y="418"/>
                    <a:pt x="926" y="452"/>
                    <a:pt x="892" y="508"/>
                  </a:cubicBezTo>
                  <a:cubicBezTo>
                    <a:pt x="813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18" y="1095"/>
                  </a:cubicBezTo>
                  <a:cubicBezTo>
                    <a:pt x="373" y="1152"/>
                    <a:pt x="339" y="1197"/>
                    <a:pt x="306" y="1242"/>
                  </a:cubicBezTo>
                  <a:cubicBezTo>
                    <a:pt x="272" y="1287"/>
                    <a:pt x="238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72" y="1423"/>
                  </a:cubicBezTo>
                  <a:cubicBezTo>
                    <a:pt x="306" y="1389"/>
                    <a:pt x="351" y="1355"/>
                    <a:pt x="396" y="1321"/>
                  </a:cubicBezTo>
                  <a:cubicBezTo>
                    <a:pt x="430" y="1276"/>
                    <a:pt x="475" y="1242"/>
                    <a:pt x="520" y="1197"/>
                  </a:cubicBezTo>
                  <a:cubicBezTo>
                    <a:pt x="599" y="1107"/>
                    <a:pt x="701" y="1005"/>
                    <a:pt x="780" y="903"/>
                  </a:cubicBezTo>
                  <a:cubicBezTo>
                    <a:pt x="859" y="802"/>
                    <a:pt x="938" y="689"/>
                    <a:pt x="1005" y="587"/>
                  </a:cubicBezTo>
                  <a:cubicBezTo>
                    <a:pt x="1073" y="497"/>
                    <a:pt x="1129" y="396"/>
                    <a:pt x="1174" y="294"/>
                  </a:cubicBezTo>
                  <a:cubicBezTo>
                    <a:pt x="1231" y="193"/>
                    <a:pt x="1276" y="102"/>
                    <a:pt x="132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5" name="Google Shape;5375;p26"/>
            <p:cNvSpPr/>
            <p:nvPr/>
          </p:nvSpPr>
          <p:spPr>
            <a:xfrm>
              <a:off x="1635103" y="4118364"/>
              <a:ext cx="205680" cy="157563"/>
            </a:xfrm>
            <a:custGeom>
              <a:rect b="b" l="l" r="r" t="t"/>
              <a:pathLst>
                <a:path extrusionOk="0" h="4591" w="5993">
                  <a:moveTo>
                    <a:pt x="1500" y="1"/>
                  </a:moveTo>
                  <a:cubicBezTo>
                    <a:pt x="1403" y="1"/>
                    <a:pt x="1306" y="6"/>
                    <a:pt x="1208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12" y="1169"/>
                  </a:cubicBezTo>
                  <a:cubicBezTo>
                    <a:pt x="57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2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34" y="3832"/>
                    <a:pt x="5834" y="3832"/>
                  </a:cubicBezTo>
                  <a:cubicBezTo>
                    <a:pt x="5631" y="3380"/>
                    <a:pt x="5394" y="2940"/>
                    <a:pt x="5112" y="2523"/>
                  </a:cubicBezTo>
                  <a:cubicBezTo>
                    <a:pt x="4348" y="1366"/>
                    <a:pt x="3016" y="1"/>
                    <a:pt x="150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6" name="Google Shape;5376;p26"/>
            <p:cNvSpPr/>
            <p:nvPr/>
          </p:nvSpPr>
          <p:spPr>
            <a:xfrm>
              <a:off x="1714107" y="4171319"/>
              <a:ext cx="135564" cy="111403"/>
            </a:xfrm>
            <a:custGeom>
              <a:rect b="b" l="l" r="r" t="t"/>
              <a:pathLst>
                <a:path extrusionOk="0" h="3246" w="3950">
                  <a:moveTo>
                    <a:pt x="1809" y="1"/>
                  </a:moveTo>
                  <a:cubicBezTo>
                    <a:pt x="1505" y="1"/>
                    <a:pt x="1073" y="216"/>
                    <a:pt x="1377" y="540"/>
                  </a:cubicBezTo>
                  <a:cubicBezTo>
                    <a:pt x="1338" y="533"/>
                    <a:pt x="1291" y="530"/>
                    <a:pt x="1240" y="530"/>
                  </a:cubicBezTo>
                  <a:cubicBezTo>
                    <a:pt x="934" y="530"/>
                    <a:pt x="478" y="654"/>
                    <a:pt x="768" y="1002"/>
                  </a:cubicBezTo>
                  <a:cubicBezTo>
                    <a:pt x="203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1" y="3011"/>
                  </a:cubicBezTo>
                  <a:cubicBezTo>
                    <a:pt x="1199" y="3181"/>
                    <a:pt x="1534" y="3246"/>
                    <a:pt x="1876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1" y="2786"/>
                    <a:pt x="3374" y="1577"/>
                    <a:pt x="3295" y="1454"/>
                  </a:cubicBezTo>
                  <a:cubicBezTo>
                    <a:pt x="2934" y="833"/>
                    <a:pt x="2720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7" name="Google Shape;5377;p26"/>
            <p:cNvSpPr/>
            <p:nvPr/>
          </p:nvSpPr>
          <p:spPr>
            <a:xfrm>
              <a:off x="1611079" y="4138304"/>
              <a:ext cx="230081" cy="157083"/>
            </a:xfrm>
            <a:custGeom>
              <a:rect b="b" l="l" r="r" t="t"/>
              <a:pathLst>
                <a:path extrusionOk="0" h="4577" w="6704">
                  <a:moveTo>
                    <a:pt x="791" y="1"/>
                  </a:moveTo>
                  <a:cubicBezTo>
                    <a:pt x="542" y="272"/>
                    <a:pt x="373" y="588"/>
                    <a:pt x="305" y="949"/>
                  </a:cubicBezTo>
                  <a:cubicBezTo>
                    <a:pt x="1" y="2438"/>
                    <a:pt x="1389" y="4063"/>
                    <a:pt x="2777" y="4379"/>
                  </a:cubicBezTo>
                  <a:cubicBezTo>
                    <a:pt x="3256" y="4500"/>
                    <a:pt x="3756" y="4576"/>
                    <a:pt x="4250" y="4576"/>
                  </a:cubicBezTo>
                  <a:cubicBezTo>
                    <a:pt x="5142" y="4576"/>
                    <a:pt x="6014" y="4328"/>
                    <a:pt x="6704" y="3646"/>
                  </a:cubicBezTo>
                  <a:cubicBezTo>
                    <a:pt x="6692" y="3634"/>
                    <a:pt x="6692" y="3623"/>
                    <a:pt x="6681" y="3612"/>
                  </a:cubicBezTo>
                  <a:cubicBezTo>
                    <a:pt x="6275" y="3804"/>
                    <a:pt x="5835" y="3928"/>
                    <a:pt x="5383" y="3973"/>
                  </a:cubicBezTo>
                  <a:cubicBezTo>
                    <a:pt x="5186" y="3990"/>
                    <a:pt x="4991" y="3998"/>
                    <a:pt x="4797" y="3998"/>
                  </a:cubicBezTo>
                  <a:cubicBezTo>
                    <a:pt x="4602" y="3998"/>
                    <a:pt x="4407" y="3990"/>
                    <a:pt x="4210" y="3973"/>
                  </a:cubicBezTo>
                  <a:cubicBezTo>
                    <a:pt x="3262" y="3871"/>
                    <a:pt x="2325" y="3499"/>
                    <a:pt x="1682" y="2765"/>
                  </a:cubicBezTo>
                  <a:cubicBezTo>
                    <a:pt x="1118" y="2134"/>
                    <a:pt x="746" y="1434"/>
                    <a:pt x="700" y="576"/>
                  </a:cubicBezTo>
                  <a:cubicBezTo>
                    <a:pt x="700" y="385"/>
                    <a:pt x="723" y="18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8" name="Google Shape;5378;p26"/>
            <p:cNvSpPr/>
            <p:nvPr/>
          </p:nvSpPr>
          <p:spPr>
            <a:xfrm>
              <a:off x="1728419" y="4256055"/>
              <a:ext cx="114286" cy="15890"/>
            </a:xfrm>
            <a:custGeom>
              <a:rect b="b" l="l" r="r" t="t"/>
              <a:pathLst>
                <a:path extrusionOk="0" h="463" w="3330">
                  <a:moveTo>
                    <a:pt x="1" y="0"/>
                  </a:move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74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64" y="440"/>
                    <a:pt x="2743" y="418"/>
                    <a:pt x="2833" y="406"/>
                  </a:cubicBezTo>
                  <a:cubicBezTo>
                    <a:pt x="2901" y="384"/>
                    <a:pt x="2980" y="373"/>
                    <a:pt x="3048" y="339"/>
                  </a:cubicBezTo>
                  <a:cubicBezTo>
                    <a:pt x="3104" y="327"/>
                    <a:pt x="3149" y="305"/>
                    <a:pt x="3206" y="282"/>
                  </a:cubicBezTo>
                  <a:cubicBezTo>
                    <a:pt x="3285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94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90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3" y="282"/>
                    <a:pt x="1671" y="271"/>
                  </a:cubicBezTo>
                  <a:cubicBezTo>
                    <a:pt x="1457" y="248"/>
                    <a:pt x="1253" y="215"/>
                    <a:pt x="1062" y="181"/>
                  </a:cubicBezTo>
                  <a:lnTo>
                    <a:pt x="531" y="91"/>
                  </a:lnTo>
                  <a:lnTo>
                    <a:pt x="14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9" name="Google Shape;5379;p26"/>
            <p:cNvSpPr/>
            <p:nvPr/>
          </p:nvSpPr>
          <p:spPr>
            <a:xfrm>
              <a:off x="1728831" y="4234365"/>
              <a:ext cx="108074" cy="29858"/>
            </a:xfrm>
            <a:custGeom>
              <a:rect b="b" l="l" r="r" t="t"/>
              <a:pathLst>
                <a:path extrusionOk="0" h="870" w="3149">
                  <a:moveTo>
                    <a:pt x="0" y="0"/>
                  </a:moveTo>
                  <a:cubicBezTo>
                    <a:pt x="0" y="0"/>
                    <a:pt x="181" y="124"/>
                    <a:pt x="452" y="260"/>
                  </a:cubicBezTo>
                  <a:cubicBezTo>
                    <a:pt x="598" y="328"/>
                    <a:pt x="756" y="418"/>
                    <a:pt x="937" y="486"/>
                  </a:cubicBezTo>
                  <a:cubicBezTo>
                    <a:pt x="1106" y="553"/>
                    <a:pt x="1298" y="632"/>
                    <a:pt x="1501" y="700"/>
                  </a:cubicBezTo>
                  <a:cubicBezTo>
                    <a:pt x="1603" y="723"/>
                    <a:pt x="1704" y="756"/>
                    <a:pt x="1806" y="779"/>
                  </a:cubicBezTo>
                  <a:cubicBezTo>
                    <a:pt x="1896" y="802"/>
                    <a:pt x="1997" y="824"/>
                    <a:pt x="2099" y="835"/>
                  </a:cubicBezTo>
                  <a:cubicBezTo>
                    <a:pt x="2189" y="858"/>
                    <a:pt x="2291" y="858"/>
                    <a:pt x="2381" y="869"/>
                  </a:cubicBezTo>
                  <a:lnTo>
                    <a:pt x="2629" y="869"/>
                  </a:lnTo>
                  <a:cubicBezTo>
                    <a:pt x="2708" y="869"/>
                    <a:pt x="2776" y="858"/>
                    <a:pt x="2844" y="847"/>
                  </a:cubicBezTo>
                  <a:cubicBezTo>
                    <a:pt x="2900" y="835"/>
                    <a:pt x="2957" y="824"/>
                    <a:pt x="3013" y="813"/>
                  </a:cubicBezTo>
                  <a:cubicBezTo>
                    <a:pt x="3103" y="790"/>
                    <a:pt x="3148" y="768"/>
                    <a:pt x="3148" y="768"/>
                  </a:cubicBezTo>
                  <a:lnTo>
                    <a:pt x="3148" y="768"/>
                  </a:lnTo>
                  <a:cubicBezTo>
                    <a:pt x="3148" y="768"/>
                    <a:pt x="3092" y="768"/>
                    <a:pt x="3013" y="790"/>
                  </a:cubicBezTo>
                  <a:lnTo>
                    <a:pt x="2844" y="790"/>
                  </a:lnTo>
                  <a:cubicBezTo>
                    <a:pt x="2787" y="790"/>
                    <a:pt x="2720" y="779"/>
                    <a:pt x="2641" y="779"/>
                  </a:cubicBezTo>
                  <a:cubicBezTo>
                    <a:pt x="2573" y="779"/>
                    <a:pt x="2483" y="756"/>
                    <a:pt x="2404" y="745"/>
                  </a:cubicBezTo>
                  <a:cubicBezTo>
                    <a:pt x="2313" y="734"/>
                    <a:pt x="2223" y="711"/>
                    <a:pt x="2133" y="700"/>
                  </a:cubicBezTo>
                  <a:cubicBezTo>
                    <a:pt x="2043" y="677"/>
                    <a:pt x="1941" y="655"/>
                    <a:pt x="1851" y="621"/>
                  </a:cubicBezTo>
                  <a:cubicBezTo>
                    <a:pt x="1749" y="598"/>
                    <a:pt x="1659" y="576"/>
                    <a:pt x="1557" y="542"/>
                  </a:cubicBezTo>
                  <a:cubicBezTo>
                    <a:pt x="1366" y="486"/>
                    <a:pt x="1174" y="418"/>
                    <a:pt x="993" y="350"/>
                  </a:cubicBezTo>
                  <a:cubicBezTo>
                    <a:pt x="813" y="282"/>
                    <a:pt x="643" y="226"/>
                    <a:pt x="497" y="170"/>
                  </a:cubicBezTo>
                  <a:cubicBezTo>
                    <a:pt x="350" y="124"/>
                    <a:pt x="237" y="79"/>
                    <a:pt x="147" y="45"/>
                  </a:cubicBezTo>
                  <a:cubicBezTo>
                    <a:pt x="57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0" name="Google Shape;5380;p26"/>
            <p:cNvSpPr/>
            <p:nvPr/>
          </p:nvSpPr>
          <p:spPr>
            <a:xfrm>
              <a:off x="1769877" y="4232031"/>
              <a:ext cx="63526" cy="27936"/>
            </a:xfrm>
            <a:custGeom>
              <a:rect b="b" l="l" r="r" t="t"/>
              <a:pathLst>
                <a:path extrusionOk="0" h="814" w="1851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45" y="57"/>
                    <a:pt x="68" y="80"/>
                  </a:cubicBezTo>
                  <a:cubicBezTo>
                    <a:pt x="113" y="136"/>
                    <a:pt x="170" y="192"/>
                    <a:pt x="226" y="249"/>
                  </a:cubicBezTo>
                  <a:cubicBezTo>
                    <a:pt x="271" y="271"/>
                    <a:pt x="305" y="328"/>
                    <a:pt x="350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4" y="753"/>
                    <a:pt x="1525" y="754"/>
                    <a:pt x="1535" y="757"/>
                  </a:cubicBezTo>
                  <a:cubicBezTo>
                    <a:pt x="1637" y="779"/>
                    <a:pt x="1749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400" y="587"/>
                    <a:pt x="1163" y="497"/>
                    <a:pt x="926" y="407"/>
                  </a:cubicBezTo>
                  <a:cubicBezTo>
                    <a:pt x="813" y="362"/>
                    <a:pt x="700" y="317"/>
                    <a:pt x="587" y="260"/>
                  </a:cubicBezTo>
                  <a:cubicBezTo>
                    <a:pt x="542" y="238"/>
                    <a:pt x="486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91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1" name="Google Shape;5381;p26"/>
            <p:cNvSpPr/>
            <p:nvPr/>
          </p:nvSpPr>
          <p:spPr>
            <a:xfrm>
              <a:off x="1782644" y="4218098"/>
              <a:ext cx="37203" cy="33325"/>
            </a:xfrm>
            <a:custGeom>
              <a:rect b="b" l="l" r="r" t="t"/>
              <a:pathLst>
                <a:path extrusionOk="0" h="971" w="1084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8" y="136"/>
                    <a:pt x="114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28" y="452"/>
                    <a:pt x="384" y="519"/>
                    <a:pt x="452" y="587"/>
                  </a:cubicBezTo>
                  <a:cubicBezTo>
                    <a:pt x="576" y="700"/>
                    <a:pt x="723" y="790"/>
                    <a:pt x="870" y="881"/>
                  </a:cubicBezTo>
                  <a:cubicBezTo>
                    <a:pt x="937" y="914"/>
                    <a:pt x="1005" y="948"/>
                    <a:pt x="1084" y="971"/>
                  </a:cubicBezTo>
                  <a:cubicBezTo>
                    <a:pt x="1028" y="914"/>
                    <a:pt x="982" y="858"/>
                    <a:pt x="926" y="802"/>
                  </a:cubicBezTo>
                  <a:cubicBezTo>
                    <a:pt x="870" y="756"/>
                    <a:pt x="813" y="700"/>
                    <a:pt x="757" y="644"/>
                  </a:cubicBezTo>
                  <a:cubicBezTo>
                    <a:pt x="700" y="587"/>
                    <a:pt x="633" y="531"/>
                    <a:pt x="565" y="463"/>
                  </a:cubicBezTo>
                  <a:cubicBezTo>
                    <a:pt x="497" y="407"/>
                    <a:pt x="429" y="350"/>
                    <a:pt x="362" y="294"/>
                  </a:cubicBezTo>
                  <a:cubicBezTo>
                    <a:pt x="339" y="271"/>
                    <a:pt x="294" y="237"/>
                    <a:pt x="271" y="215"/>
                  </a:cubicBezTo>
                  <a:cubicBezTo>
                    <a:pt x="238" y="192"/>
                    <a:pt x="215" y="170"/>
                    <a:pt x="181" y="147"/>
                  </a:cubicBezTo>
                  <a:cubicBezTo>
                    <a:pt x="125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2" name="Google Shape;5382;p26"/>
            <p:cNvSpPr/>
            <p:nvPr/>
          </p:nvSpPr>
          <p:spPr>
            <a:xfrm>
              <a:off x="1778011" y="4025631"/>
              <a:ext cx="151077" cy="242848"/>
            </a:xfrm>
            <a:custGeom>
              <a:rect b="b" l="l" r="r" t="t"/>
              <a:pathLst>
                <a:path extrusionOk="0" h="7076" w="4402">
                  <a:moveTo>
                    <a:pt x="1591" y="0"/>
                  </a:moveTo>
                  <a:cubicBezTo>
                    <a:pt x="1072" y="452"/>
                    <a:pt x="666" y="1004"/>
                    <a:pt x="406" y="1636"/>
                  </a:cubicBezTo>
                  <a:cubicBezTo>
                    <a:pt x="0" y="2708"/>
                    <a:pt x="102" y="3927"/>
                    <a:pt x="689" y="4920"/>
                  </a:cubicBezTo>
                  <a:cubicBezTo>
                    <a:pt x="858" y="5202"/>
                    <a:pt x="1727" y="6342"/>
                    <a:pt x="1851" y="7075"/>
                  </a:cubicBezTo>
                  <a:lnTo>
                    <a:pt x="2900" y="5879"/>
                  </a:lnTo>
                  <a:cubicBezTo>
                    <a:pt x="3927" y="4570"/>
                    <a:pt x="4401" y="3306"/>
                    <a:pt x="3882" y="1625"/>
                  </a:cubicBezTo>
                  <a:cubicBezTo>
                    <a:pt x="3544" y="531"/>
                    <a:pt x="2697" y="11"/>
                    <a:pt x="159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3" name="Google Shape;5383;p26"/>
            <p:cNvSpPr/>
            <p:nvPr/>
          </p:nvSpPr>
          <p:spPr>
            <a:xfrm>
              <a:off x="1796956" y="4127355"/>
              <a:ext cx="104230" cy="141124"/>
            </a:xfrm>
            <a:custGeom>
              <a:rect b="b" l="l" r="r" t="t"/>
              <a:pathLst>
                <a:path extrusionOk="0" h="4112" w="3037">
                  <a:moveTo>
                    <a:pt x="1948" y="0"/>
                  </a:moveTo>
                  <a:cubicBezTo>
                    <a:pt x="1795" y="0"/>
                    <a:pt x="1604" y="108"/>
                    <a:pt x="1423" y="331"/>
                  </a:cubicBezTo>
                  <a:cubicBezTo>
                    <a:pt x="1311" y="174"/>
                    <a:pt x="1180" y="109"/>
                    <a:pt x="1051" y="109"/>
                  </a:cubicBezTo>
                  <a:cubicBezTo>
                    <a:pt x="634" y="109"/>
                    <a:pt x="228" y="781"/>
                    <a:pt x="486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0" y="1109"/>
                    <a:pt x="4" y="1713"/>
                    <a:pt x="80" y="1922"/>
                  </a:cubicBezTo>
                  <a:cubicBezTo>
                    <a:pt x="362" y="2735"/>
                    <a:pt x="1389" y="3197"/>
                    <a:pt x="1310" y="4111"/>
                  </a:cubicBezTo>
                  <a:lnTo>
                    <a:pt x="1581" y="3683"/>
                  </a:lnTo>
                  <a:cubicBezTo>
                    <a:pt x="2066" y="3107"/>
                    <a:pt x="2597" y="2836"/>
                    <a:pt x="2879" y="2159"/>
                  </a:cubicBezTo>
                  <a:cubicBezTo>
                    <a:pt x="3037" y="1821"/>
                    <a:pt x="3014" y="1200"/>
                    <a:pt x="2980" y="816"/>
                  </a:cubicBezTo>
                  <a:cubicBezTo>
                    <a:pt x="2962" y="536"/>
                    <a:pt x="2850" y="426"/>
                    <a:pt x="2700" y="426"/>
                  </a:cubicBezTo>
                  <a:cubicBezTo>
                    <a:pt x="2566" y="426"/>
                    <a:pt x="2401" y="514"/>
                    <a:pt x="2247" y="647"/>
                  </a:cubicBezTo>
                  <a:cubicBezTo>
                    <a:pt x="2313" y="222"/>
                    <a:pt x="2168" y="0"/>
                    <a:pt x="194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4" name="Google Shape;5384;p26"/>
            <p:cNvSpPr/>
            <p:nvPr/>
          </p:nvSpPr>
          <p:spPr>
            <a:xfrm>
              <a:off x="1754777" y="4025631"/>
              <a:ext cx="86761" cy="244393"/>
            </a:xfrm>
            <a:custGeom>
              <a:rect b="b" l="l" r="r" t="t"/>
              <a:pathLst>
                <a:path extrusionOk="0" h="7121" w="2528">
                  <a:moveTo>
                    <a:pt x="2201" y="0"/>
                  </a:moveTo>
                  <a:cubicBezTo>
                    <a:pt x="880" y="0"/>
                    <a:pt x="0" y="1828"/>
                    <a:pt x="79" y="2957"/>
                  </a:cubicBezTo>
                  <a:cubicBezTo>
                    <a:pt x="136" y="3826"/>
                    <a:pt x="598" y="4469"/>
                    <a:pt x="1061" y="5157"/>
                  </a:cubicBezTo>
                  <a:cubicBezTo>
                    <a:pt x="1332" y="5563"/>
                    <a:pt x="1625" y="5958"/>
                    <a:pt x="1952" y="6331"/>
                  </a:cubicBezTo>
                  <a:cubicBezTo>
                    <a:pt x="2167" y="6568"/>
                    <a:pt x="2347" y="6827"/>
                    <a:pt x="2483" y="7120"/>
                  </a:cubicBezTo>
                  <a:lnTo>
                    <a:pt x="2528" y="7075"/>
                  </a:lnTo>
                  <a:cubicBezTo>
                    <a:pt x="2392" y="6342"/>
                    <a:pt x="1535" y="5202"/>
                    <a:pt x="1366" y="4920"/>
                  </a:cubicBezTo>
                  <a:cubicBezTo>
                    <a:pt x="779" y="3927"/>
                    <a:pt x="666" y="2708"/>
                    <a:pt x="1083" y="1636"/>
                  </a:cubicBezTo>
                  <a:cubicBezTo>
                    <a:pt x="1343" y="1004"/>
                    <a:pt x="1749" y="452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5" name="Google Shape;5385;p26"/>
            <p:cNvSpPr/>
            <p:nvPr/>
          </p:nvSpPr>
          <p:spPr>
            <a:xfrm>
              <a:off x="1814013" y="4119393"/>
              <a:ext cx="24985" cy="139511"/>
            </a:xfrm>
            <a:custGeom>
              <a:rect b="b" l="l" r="r" t="t"/>
              <a:pathLst>
                <a:path extrusionOk="0" h="4065" w="728">
                  <a:moveTo>
                    <a:pt x="631" y="4016"/>
                  </a:moveTo>
                  <a:cubicBezTo>
                    <a:pt x="632" y="4016"/>
                    <a:pt x="632" y="4016"/>
                    <a:pt x="633" y="4016"/>
                  </a:cubicBezTo>
                  <a:cubicBezTo>
                    <a:pt x="632" y="4016"/>
                    <a:pt x="632" y="4016"/>
                    <a:pt x="631" y="4016"/>
                  </a:cubicBezTo>
                  <a:close/>
                  <a:moveTo>
                    <a:pt x="689" y="4033"/>
                  </a:moveTo>
                  <a:cubicBezTo>
                    <a:pt x="689" y="4039"/>
                    <a:pt x="689" y="4044"/>
                    <a:pt x="689" y="4050"/>
                  </a:cubicBezTo>
                  <a:cubicBezTo>
                    <a:pt x="689" y="4054"/>
                    <a:pt x="692" y="4055"/>
                    <a:pt x="695" y="4055"/>
                  </a:cubicBezTo>
                  <a:cubicBezTo>
                    <a:pt x="703" y="4055"/>
                    <a:pt x="715" y="4050"/>
                    <a:pt x="723" y="4050"/>
                  </a:cubicBezTo>
                  <a:cubicBezTo>
                    <a:pt x="727" y="4050"/>
                    <a:pt x="710" y="4043"/>
                    <a:pt x="689" y="4033"/>
                  </a:cubicBezTo>
                  <a:close/>
                  <a:moveTo>
                    <a:pt x="390" y="0"/>
                  </a:moveTo>
                  <a:cubicBezTo>
                    <a:pt x="373" y="0"/>
                    <a:pt x="358" y="3"/>
                    <a:pt x="351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59" y="157"/>
                    <a:pt x="125" y="225"/>
                    <a:pt x="102" y="292"/>
                  </a:cubicBezTo>
                  <a:cubicBezTo>
                    <a:pt x="80" y="383"/>
                    <a:pt x="57" y="484"/>
                    <a:pt x="46" y="574"/>
                  </a:cubicBezTo>
                  <a:cubicBezTo>
                    <a:pt x="12" y="811"/>
                    <a:pt x="1" y="1048"/>
                    <a:pt x="23" y="1285"/>
                  </a:cubicBezTo>
                  <a:cubicBezTo>
                    <a:pt x="35" y="1409"/>
                    <a:pt x="46" y="1545"/>
                    <a:pt x="68" y="1680"/>
                  </a:cubicBezTo>
                  <a:cubicBezTo>
                    <a:pt x="91" y="1816"/>
                    <a:pt x="114" y="1951"/>
                    <a:pt x="159" y="2075"/>
                  </a:cubicBezTo>
                  <a:cubicBezTo>
                    <a:pt x="226" y="2346"/>
                    <a:pt x="328" y="2594"/>
                    <a:pt x="407" y="2843"/>
                  </a:cubicBezTo>
                  <a:cubicBezTo>
                    <a:pt x="452" y="2955"/>
                    <a:pt x="497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6" y="4009"/>
                    <a:pt x="666" y="4009"/>
                    <a:pt x="666" y="4009"/>
                  </a:cubicBezTo>
                  <a:cubicBezTo>
                    <a:pt x="658" y="4009"/>
                    <a:pt x="649" y="4010"/>
                    <a:pt x="643" y="4012"/>
                  </a:cubicBezTo>
                  <a:lnTo>
                    <a:pt x="643" y="4012"/>
                  </a:lnTo>
                  <a:cubicBezTo>
                    <a:pt x="628" y="4004"/>
                    <a:pt x="618" y="3997"/>
                    <a:pt x="621" y="3994"/>
                  </a:cubicBezTo>
                  <a:cubicBezTo>
                    <a:pt x="587" y="3982"/>
                    <a:pt x="542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4"/>
                    <a:pt x="631" y="4016"/>
                  </a:cubicBezTo>
                  <a:lnTo>
                    <a:pt x="631" y="4016"/>
                  </a:lnTo>
                  <a:cubicBezTo>
                    <a:pt x="631" y="4015"/>
                    <a:pt x="636" y="4013"/>
                    <a:pt x="643" y="4012"/>
                  </a:cubicBezTo>
                  <a:lnTo>
                    <a:pt x="643" y="4012"/>
                  </a:lnTo>
                  <a:cubicBezTo>
                    <a:pt x="650" y="4016"/>
                    <a:pt x="658" y="4020"/>
                    <a:pt x="666" y="4023"/>
                  </a:cubicBezTo>
                  <a:lnTo>
                    <a:pt x="666" y="4023"/>
                  </a:lnTo>
                  <a:lnTo>
                    <a:pt x="666" y="4050"/>
                  </a:lnTo>
                  <a:cubicBezTo>
                    <a:pt x="666" y="4061"/>
                    <a:pt x="669" y="4064"/>
                    <a:pt x="674" y="4064"/>
                  </a:cubicBezTo>
                  <a:cubicBezTo>
                    <a:pt x="678" y="4064"/>
                    <a:pt x="683" y="4061"/>
                    <a:pt x="689" y="4061"/>
                  </a:cubicBezTo>
                  <a:cubicBezTo>
                    <a:pt x="689" y="4052"/>
                    <a:pt x="681" y="4034"/>
                    <a:pt x="678" y="4029"/>
                  </a:cubicBezTo>
                  <a:lnTo>
                    <a:pt x="678" y="4029"/>
                  </a:lnTo>
                  <a:cubicBezTo>
                    <a:pt x="682" y="4030"/>
                    <a:pt x="686" y="4032"/>
                    <a:pt x="689" y="4033"/>
                  </a:cubicBezTo>
                  <a:lnTo>
                    <a:pt x="689" y="4033"/>
                  </a:lnTo>
                  <a:cubicBezTo>
                    <a:pt x="689" y="4008"/>
                    <a:pt x="691" y="3990"/>
                    <a:pt x="700" y="3971"/>
                  </a:cubicBezTo>
                  <a:cubicBezTo>
                    <a:pt x="712" y="3903"/>
                    <a:pt x="712" y="3824"/>
                    <a:pt x="723" y="3757"/>
                  </a:cubicBezTo>
                  <a:cubicBezTo>
                    <a:pt x="723" y="3655"/>
                    <a:pt x="712" y="3565"/>
                    <a:pt x="700" y="3474"/>
                  </a:cubicBezTo>
                  <a:cubicBezTo>
                    <a:pt x="666" y="3237"/>
                    <a:pt x="621" y="3012"/>
                    <a:pt x="554" y="2786"/>
                  </a:cubicBezTo>
                  <a:cubicBezTo>
                    <a:pt x="475" y="2538"/>
                    <a:pt x="384" y="2290"/>
                    <a:pt x="317" y="2030"/>
                  </a:cubicBezTo>
                  <a:cubicBezTo>
                    <a:pt x="272" y="1906"/>
                    <a:pt x="249" y="1782"/>
                    <a:pt x="226" y="1646"/>
                  </a:cubicBezTo>
                  <a:cubicBezTo>
                    <a:pt x="204" y="1522"/>
                    <a:pt x="193" y="1398"/>
                    <a:pt x="181" y="1274"/>
                  </a:cubicBezTo>
                  <a:cubicBezTo>
                    <a:pt x="147" y="1048"/>
                    <a:pt x="136" y="823"/>
                    <a:pt x="159" y="597"/>
                  </a:cubicBezTo>
                  <a:cubicBezTo>
                    <a:pt x="170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6" name="Google Shape;5386;p26"/>
            <p:cNvSpPr/>
            <p:nvPr/>
          </p:nvSpPr>
          <p:spPr>
            <a:xfrm>
              <a:off x="1839204" y="4171251"/>
              <a:ext cx="9301" cy="80172"/>
            </a:xfrm>
            <a:custGeom>
              <a:rect b="b" l="l" r="r" t="t"/>
              <a:pathLst>
                <a:path extrusionOk="0" h="2336" w="271">
                  <a:moveTo>
                    <a:pt x="271" y="0"/>
                  </a:moveTo>
                  <a:lnTo>
                    <a:pt x="271" y="0"/>
                  </a:lnTo>
                  <a:cubicBezTo>
                    <a:pt x="257" y="14"/>
                    <a:pt x="247" y="33"/>
                    <a:pt x="245" y="53"/>
                  </a:cubicBezTo>
                  <a:lnTo>
                    <a:pt x="245" y="53"/>
                  </a:lnTo>
                  <a:cubicBezTo>
                    <a:pt x="264" y="14"/>
                    <a:pt x="271" y="0"/>
                    <a:pt x="271" y="0"/>
                  </a:cubicBezTo>
                  <a:close/>
                  <a:moveTo>
                    <a:pt x="245" y="53"/>
                  </a:moveTo>
                  <a:cubicBezTo>
                    <a:pt x="239" y="63"/>
                    <a:pt x="233" y="76"/>
                    <a:pt x="226" y="90"/>
                  </a:cubicBezTo>
                  <a:cubicBezTo>
                    <a:pt x="203" y="124"/>
                    <a:pt x="181" y="158"/>
                    <a:pt x="169" y="192"/>
                  </a:cubicBezTo>
                  <a:cubicBezTo>
                    <a:pt x="136" y="237"/>
                    <a:pt x="113" y="282"/>
                    <a:pt x="102" y="327"/>
                  </a:cubicBezTo>
                  <a:cubicBezTo>
                    <a:pt x="68" y="451"/>
                    <a:pt x="34" y="576"/>
                    <a:pt x="23" y="711"/>
                  </a:cubicBezTo>
                  <a:cubicBezTo>
                    <a:pt x="23" y="779"/>
                    <a:pt x="0" y="846"/>
                    <a:pt x="0" y="925"/>
                  </a:cubicBezTo>
                  <a:lnTo>
                    <a:pt x="0" y="1151"/>
                  </a:lnTo>
                  <a:cubicBezTo>
                    <a:pt x="0" y="1298"/>
                    <a:pt x="0" y="1444"/>
                    <a:pt x="0" y="1580"/>
                  </a:cubicBezTo>
                  <a:cubicBezTo>
                    <a:pt x="11" y="1726"/>
                    <a:pt x="11" y="1851"/>
                    <a:pt x="23" y="1963"/>
                  </a:cubicBezTo>
                  <a:cubicBezTo>
                    <a:pt x="23" y="2076"/>
                    <a:pt x="23" y="2167"/>
                    <a:pt x="23" y="2234"/>
                  </a:cubicBezTo>
                  <a:lnTo>
                    <a:pt x="23" y="2336"/>
                  </a:lnTo>
                  <a:cubicBezTo>
                    <a:pt x="23" y="2336"/>
                    <a:pt x="34" y="2302"/>
                    <a:pt x="57" y="2234"/>
                  </a:cubicBezTo>
                  <a:cubicBezTo>
                    <a:pt x="79" y="2144"/>
                    <a:pt x="102" y="2054"/>
                    <a:pt x="113" y="1963"/>
                  </a:cubicBezTo>
                  <a:cubicBezTo>
                    <a:pt x="124" y="1851"/>
                    <a:pt x="147" y="1715"/>
                    <a:pt x="158" y="1580"/>
                  </a:cubicBezTo>
                  <a:cubicBezTo>
                    <a:pt x="158" y="1444"/>
                    <a:pt x="158" y="1286"/>
                    <a:pt x="158" y="1140"/>
                  </a:cubicBezTo>
                  <a:cubicBezTo>
                    <a:pt x="169" y="1004"/>
                    <a:pt x="158" y="858"/>
                    <a:pt x="169" y="722"/>
                  </a:cubicBezTo>
                  <a:cubicBezTo>
                    <a:pt x="169" y="654"/>
                    <a:pt x="169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03" y="248"/>
                    <a:pt x="215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4" y="78"/>
                    <a:pt x="243" y="65"/>
                    <a:pt x="245" y="5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7" name="Google Shape;5387;p26"/>
            <p:cNvSpPr/>
            <p:nvPr/>
          </p:nvSpPr>
          <p:spPr>
            <a:xfrm>
              <a:off x="1843082" y="4170839"/>
              <a:ext cx="19768" cy="77872"/>
            </a:xfrm>
            <a:custGeom>
              <a:rect b="b" l="l" r="r" t="t"/>
              <a:pathLst>
                <a:path extrusionOk="0" h="2269" w="576">
                  <a:moveTo>
                    <a:pt x="576" y="1"/>
                  </a:moveTo>
                  <a:lnTo>
                    <a:pt x="576" y="1"/>
                  </a:lnTo>
                  <a:cubicBezTo>
                    <a:pt x="575" y="1"/>
                    <a:pt x="496" y="125"/>
                    <a:pt x="406" y="328"/>
                  </a:cubicBezTo>
                  <a:cubicBezTo>
                    <a:pt x="305" y="576"/>
                    <a:pt x="214" y="836"/>
                    <a:pt x="147" y="1095"/>
                  </a:cubicBezTo>
                  <a:cubicBezTo>
                    <a:pt x="124" y="1242"/>
                    <a:pt x="90" y="1377"/>
                    <a:pt x="68" y="1524"/>
                  </a:cubicBezTo>
                  <a:cubicBezTo>
                    <a:pt x="34" y="1648"/>
                    <a:pt x="23" y="1772"/>
                    <a:pt x="11" y="1896"/>
                  </a:cubicBezTo>
                  <a:cubicBezTo>
                    <a:pt x="0" y="2111"/>
                    <a:pt x="0" y="2269"/>
                    <a:pt x="0" y="2269"/>
                  </a:cubicBezTo>
                  <a:cubicBezTo>
                    <a:pt x="0" y="2269"/>
                    <a:pt x="45" y="2122"/>
                    <a:pt x="102" y="1919"/>
                  </a:cubicBezTo>
                  <a:cubicBezTo>
                    <a:pt x="124" y="1874"/>
                    <a:pt x="135" y="1817"/>
                    <a:pt x="147" y="1750"/>
                  </a:cubicBezTo>
                  <a:cubicBezTo>
                    <a:pt x="169" y="1693"/>
                    <a:pt x="192" y="1626"/>
                    <a:pt x="203" y="1558"/>
                  </a:cubicBezTo>
                  <a:cubicBezTo>
                    <a:pt x="237" y="1434"/>
                    <a:pt x="271" y="1298"/>
                    <a:pt x="305" y="1152"/>
                  </a:cubicBezTo>
                  <a:cubicBezTo>
                    <a:pt x="350" y="994"/>
                    <a:pt x="384" y="858"/>
                    <a:pt x="418" y="723"/>
                  </a:cubicBezTo>
                  <a:cubicBezTo>
                    <a:pt x="451" y="588"/>
                    <a:pt x="474" y="463"/>
                    <a:pt x="497" y="362"/>
                  </a:cubicBezTo>
                  <a:cubicBezTo>
                    <a:pt x="553" y="136"/>
                    <a:pt x="575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8" name="Google Shape;5388;p26"/>
            <p:cNvSpPr/>
            <p:nvPr/>
          </p:nvSpPr>
          <p:spPr>
            <a:xfrm>
              <a:off x="1837248" y="4181409"/>
              <a:ext cx="237426" cy="136868"/>
            </a:xfrm>
            <a:custGeom>
              <a:rect b="b" l="l" r="r" t="t"/>
              <a:pathLst>
                <a:path extrusionOk="0" h="3988" w="6918">
                  <a:moveTo>
                    <a:pt x="4373" y="1"/>
                  </a:moveTo>
                  <a:cubicBezTo>
                    <a:pt x="4301" y="1"/>
                    <a:pt x="4228" y="3"/>
                    <a:pt x="4153" y="9"/>
                  </a:cubicBezTo>
                  <a:cubicBezTo>
                    <a:pt x="3239" y="88"/>
                    <a:pt x="2754" y="189"/>
                    <a:pt x="1987" y="674"/>
                  </a:cubicBezTo>
                  <a:cubicBezTo>
                    <a:pt x="1547" y="968"/>
                    <a:pt x="475" y="1611"/>
                    <a:pt x="68" y="2243"/>
                  </a:cubicBezTo>
                  <a:cubicBezTo>
                    <a:pt x="46" y="2322"/>
                    <a:pt x="12" y="2412"/>
                    <a:pt x="1" y="2491"/>
                  </a:cubicBezTo>
                  <a:cubicBezTo>
                    <a:pt x="1028" y="2548"/>
                    <a:pt x="1265" y="2717"/>
                    <a:pt x="2156" y="3112"/>
                  </a:cubicBezTo>
                  <a:cubicBezTo>
                    <a:pt x="2449" y="3247"/>
                    <a:pt x="2968" y="3699"/>
                    <a:pt x="3251" y="3800"/>
                  </a:cubicBezTo>
                  <a:cubicBezTo>
                    <a:pt x="3544" y="3913"/>
                    <a:pt x="3702" y="3924"/>
                    <a:pt x="4007" y="3969"/>
                  </a:cubicBezTo>
                  <a:cubicBezTo>
                    <a:pt x="4087" y="3982"/>
                    <a:pt x="4168" y="3988"/>
                    <a:pt x="4249" y="3988"/>
                  </a:cubicBezTo>
                  <a:cubicBezTo>
                    <a:pt x="5202" y="3988"/>
                    <a:pt x="6112" y="3163"/>
                    <a:pt x="6591" y="2435"/>
                  </a:cubicBezTo>
                  <a:cubicBezTo>
                    <a:pt x="6726" y="2243"/>
                    <a:pt x="6839" y="2040"/>
                    <a:pt x="6918" y="1814"/>
                  </a:cubicBezTo>
                  <a:cubicBezTo>
                    <a:pt x="6352" y="832"/>
                    <a:pt x="5634" y="1"/>
                    <a:pt x="437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9" name="Google Shape;5389;p26"/>
            <p:cNvSpPr/>
            <p:nvPr/>
          </p:nvSpPr>
          <p:spPr>
            <a:xfrm>
              <a:off x="1823691" y="4276956"/>
              <a:ext cx="3912" cy="3123"/>
            </a:xfrm>
            <a:custGeom>
              <a:rect b="b" l="l" r="r" t="t"/>
              <a:pathLst>
                <a:path extrusionOk="0" h="91" w="114">
                  <a:moveTo>
                    <a:pt x="114" y="1"/>
                  </a:moveTo>
                  <a:lnTo>
                    <a:pt x="1" y="68"/>
                  </a:lnTo>
                  <a:lnTo>
                    <a:pt x="114" y="91"/>
                  </a:lnTo>
                  <a:cubicBezTo>
                    <a:pt x="114" y="57"/>
                    <a:pt x="114" y="23"/>
                    <a:pt x="114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0" name="Google Shape;5390;p26"/>
            <p:cNvSpPr/>
            <p:nvPr/>
          </p:nvSpPr>
          <p:spPr>
            <a:xfrm>
              <a:off x="1837248" y="4192220"/>
              <a:ext cx="148743" cy="107147"/>
            </a:xfrm>
            <a:custGeom>
              <a:rect b="b" l="l" r="r" t="t"/>
              <a:pathLst>
                <a:path extrusionOk="0" h="3122" w="4334">
                  <a:moveTo>
                    <a:pt x="2968" y="1"/>
                  </a:moveTo>
                  <a:cubicBezTo>
                    <a:pt x="2848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75" y="1296"/>
                    <a:pt x="68" y="1928"/>
                  </a:cubicBezTo>
                  <a:cubicBezTo>
                    <a:pt x="46" y="2007"/>
                    <a:pt x="12" y="2097"/>
                    <a:pt x="1" y="2176"/>
                  </a:cubicBezTo>
                  <a:cubicBezTo>
                    <a:pt x="1028" y="2233"/>
                    <a:pt x="1265" y="2402"/>
                    <a:pt x="2156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2" y="3122"/>
                  </a:cubicBezTo>
                  <a:cubicBezTo>
                    <a:pt x="2937" y="3122"/>
                    <a:pt x="3033" y="3105"/>
                    <a:pt x="3126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2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6" y="2467"/>
                    <a:pt x="4069" y="2430"/>
                    <a:pt x="4165" y="2278"/>
                  </a:cubicBezTo>
                  <a:cubicBezTo>
                    <a:pt x="4334" y="1984"/>
                    <a:pt x="3883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2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1" name="Google Shape;5391;p26"/>
            <p:cNvSpPr/>
            <p:nvPr/>
          </p:nvSpPr>
          <p:spPr>
            <a:xfrm>
              <a:off x="1839581" y="4147467"/>
              <a:ext cx="250605" cy="110922"/>
            </a:xfrm>
            <a:custGeom>
              <a:rect b="b" l="l" r="r" t="t"/>
              <a:pathLst>
                <a:path extrusionOk="0" h="3232" w="7302">
                  <a:moveTo>
                    <a:pt x="4154" y="1"/>
                  </a:moveTo>
                  <a:cubicBezTo>
                    <a:pt x="3236" y="1"/>
                    <a:pt x="2445" y="445"/>
                    <a:pt x="1501" y="1269"/>
                  </a:cubicBezTo>
                  <a:cubicBezTo>
                    <a:pt x="1377" y="1359"/>
                    <a:pt x="384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71" y="1077"/>
                    <a:pt x="4085" y="998"/>
                  </a:cubicBezTo>
                  <a:cubicBezTo>
                    <a:pt x="4160" y="992"/>
                    <a:pt x="4233" y="990"/>
                    <a:pt x="4305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301" y="1675"/>
                    <a:pt x="6737" y="693"/>
                    <a:pt x="5372" y="230"/>
                  </a:cubicBezTo>
                  <a:cubicBezTo>
                    <a:pt x="4931" y="76"/>
                    <a:pt x="4532" y="1"/>
                    <a:pt x="4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2" name="Google Shape;5392;p26"/>
            <p:cNvSpPr/>
            <p:nvPr/>
          </p:nvSpPr>
          <p:spPr>
            <a:xfrm>
              <a:off x="1852348" y="4217789"/>
              <a:ext cx="110030" cy="38679"/>
            </a:xfrm>
            <a:custGeom>
              <a:rect b="b" l="l" r="r" t="t"/>
              <a:pathLst>
                <a:path extrusionOk="0" h="1127" w="3206">
                  <a:moveTo>
                    <a:pt x="2777" y="1"/>
                  </a:moveTo>
                  <a:cubicBezTo>
                    <a:pt x="2740" y="1"/>
                    <a:pt x="2703" y="4"/>
                    <a:pt x="2664" y="9"/>
                  </a:cubicBezTo>
                  <a:lnTo>
                    <a:pt x="2404" y="32"/>
                  </a:lnTo>
                  <a:cubicBezTo>
                    <a:pt x="2303" y="32"/>
                    <a:pt x="2201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84" y="404"/>
                    <a:pt x="994" y="461"/>
                    <a:pt x="904" y="506"/>
                  </a:cubicBezTo>
                  <a:cubicBezTo>
                    <a:pt x="813" y="551"/>
                    <a:pt x="723" y="596"/>
                    <a:pt x="644" y="641"/>
                  </a:cubicBezTo>
                  <a:lnTo>
                    <a:pt x="430" y="788"/>
                  </a:lnTo>
                  <a:cubicBezTo>
                    <a:pt x="362" y="822"/>
                    <a:pt x="306" y="867"/>
                    <a:pt x="249" y="912"/>
                  </a:cubicBezTo>
                  <a:lnTo>
                    <a:pt x="114" y="1025"/>
                  </a:lnTo>
                  <a:cubicBezTo>
                    <a:pt x="46" y="1081"/>
                    <a:pt x="1" y="1127"/>
                    <a:pt x="1" y="1127"/>
                  </a:cubicBezTo>
                  <a:lnTo>
                    <a:pt x="125" y="1059"/>
                  </a:lnTo>
                  <a:cubicBezTo>
                    <a:pt x="215" y="1014"/>
                    <a:pt x="328" y="935"/>
                    <a:pt x="475" y="867"/>
                  </a:cubicBezTo>
                  <a:cubicBezTo>
                    <a:pt x="542" y="833"/>
                    <a:pt x="621" y="788"/>
                    <a:pt x="700" y="754"/>
                  </a:cubicBezTo>
                  <a:cubicBezTo>
                    <a:pt x="791" y="709"/>
                    <a:pt x="881" y="675"/>
                    <a:pt x="960" y="630"/>
                  </a:cubicBezTo>
                  <a:cubicBezTo>
                    <a:pt x="1062" y="585"/>
                    <a:pt x="1152" y="540"/>
                    <a:pt x="1242" y="506"/>
                  </a:cubicBezTo>
                  <a:cubicBezTo>
                    <a:pt x="1344" y="472"/>
                    <a:pt x="1445" y="427"/>
                    <a:pt x="1535" y="393"/>
                  </a:cubicBezTo>
                  <a:lnTo>
                    <a:pt x="1840" y="292"/>
                  </a:lnTo>
                  <a:cubicBezTo>
                    <a:pt x="1942" y="258"/>
                    <a:pt x="2032" y="235"/>
                    <a:pt x="2134" y="213"/>
                  </a:cubicBezTo>
                  <a:cubicBezTo>
                    <a:pt x="2235" y="190"/>
                    <a:pt x="2325" y="156"/>
                    <a:pt x="2416" y="145"/>
                  </a:cubicBezTo>
                  <a:lnTo>
                    <a:pt x="2675" y="100"/>
                  </a:lnTo>
                  <a:cubicBezTo>
                    <a:pt x="2833" y="66"/>
                    <a:pt x="2969" y="66"/>
                    <a:pt x="3059" y="43"/>
                  </a:cubicBezTo>
                  <a:lnTo>
                    <a:pt x="3206" y="32"/>
                  </a:lnTo>
                  <a:cubicBezTo>
                    <a:pt x="3206" y="32"/>
                    <a:pt x="3149" y="21"/>
                    <a:pt x="3059" y="21"/>
                  </a:cubicBezTo>
                  <a:cubicBezTo>
                    <a:pt x="3014" y="9"/>
                    <a:pt x="2957" y="9"/>
                    <a:pt x="2890" y="9"/>
                  </a:cubicBezTo>
                  <a:cubicBezTo>
                    <a:pt x="2850" y="4"/>
                    <a:pt x="2813" y="1"/>
                    <a:pt x="2777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3" name="Google Shape;5393;p26"/>
            <p:cNvSpPr/>
            <p:nvPr/>
          </p:nvSpPr>
          <p:spPr>
            <a:xfrm>
              <a:off x="1840748" y="4238998"/>
              <a:ext cx="149532" cy="23269"/>
            </a:xfrm>
            <a:custGeom>
              <a:rect b="b" l="l" r="r" t="t"/>
              <a:pathLst>
                <a:path extrusionOk="0" h="678" w="4357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27" y="91"/>
                  </a:cubicBezTo>
                  <a:cubicBezTo>
                    <a:pt x="1580" y="114"/>
                    <a:pt x="1456" y="159"/>
                    <a:pt x="1321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47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26" y="565"/>
                    <a:pt x="170" y="599"/>
                  </a:cubicBezTo>
                  <a:cubicBezTo>
                    <a:pt x="57" y="644"/>
                    <a:pt x="0" y="678"/>
                    <a:pt x="0" y="678"/>
                  </a:cubicBezTo>
                  <a:lnTo>
                    <a:pt x="181" y="633"/>
                  </a:lnTo>
                  <a:cubicBezTo>
                    <a:pt x="294" y="588"/>
                    <a:pt x="463" y="542"/>
                    <a:pt x="666" y="486"/>
                  </a:cubicBezTo>
                  <a:cubicBezTo>
                    <a:pt x="869" y="430"/>
                    <a:pt x="1106" y="384"/>
                    <a:pt x="1354" y="328"/>
                  </a:cubicBezTo>
                  <a:cubicBezTo>
                    <a:pt x="1490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6" y="204"/>
                  </a:cubicBezTo>
                  <a:cubicBezTo>
                    <a:pt x="2291" y="193"/>
                    <a:pt x="2438" y="170"/>
                    <a:pt x="2573" y="159"/>
                  </a:cubicBezTo>
                  <a:cubicBezTo>
                    <a:pt x="2709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81" y="181"/>
                    <a:pt x="3882" y="193"/>
                    <a:pt x="3950" y="204"/>
                  </a:cubicBezTo>
                  <a:cubicBezTo>
                    <a:pt x="4029" y="215"/>
                    <a:pt x="4108" y="226"/>
                    <a:pt x="4175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1" y="91"/>
                    <a:pt x="3679" y="80"/>
                  </a:cubicBezTo>
                  <a:cubicBezTo>
                    <a:pt x="3577" y="46"/>
                    <a:pt x="3465" y="35"/>
                    <a:pt x="3352" y="23"/>
                  </a:cubicBezTo>
                  <a:cubicBezTo>
                    <a:pt x="3228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4" name="Google Shape;5394;p26"/>
            <p:cNvSpPr/>
            <p:nvPr/>
          </p:nvSpPr>
          <p:spPr>
            <a:xfrm>
              <a:off x="1841126" y="4254511"/>
              <a:ext cx="106529" cy="8923"/>
            </a:xfrm>
            <a:custGeom>
              <a:rect b="b" l="l" r="r" t="t"/>
              <a:pathLst>
                <a:path extrusionOk="0" h="260" w="3104">
                  <a:moveTo>
                    <a:pt x="1558" y="0"/>
                  </a:moveTo>
                  <a:lnTo>
                    <a:pt x="1253" y="23"/>
                  </a:lnTo>
                  <a:cubicBezTo>
                    <a:pt x="1163" y="23"/>
                    <a:pt x="1073" y="34"/>
                    <a:pt x="971" y="45"/>
                  </a:cubicBezTo>
                  <a:cubicBezTo>
                    <a:pt x="790" y="68"/>
                    <a:pt x="621" y="102"/>
                    <a:pt x="475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80" y="237"/>
                    <a:pt x="46" y="248"/>
                    <a:pt x="1" y="260"/>
                  </a:cubicBezTo>
                  <a:lnTo>
                    <a:pt x="136" y="248"/>
                  </a:lnTo>
                  <a:lnTo>
                    <a:pt x="294" y="237"/>
                  </a:lnTo>
                  <a:cubicBezTo>
                    <a:pt x="350" y="226"/>
                    <a:pt x="418" y="226"/>
                    <a:pt x="486" y="215"/>
                  </a:cubicBezTo>
                  <a:cubicBezTo>
                    <a:pt x="565" y="215"/>
                    <a:pt x="644" y="203"/>
                    <a:pt x="723" y="203"/>
                  </a:cubicBezTo>
                  <a:cubicBezTo>
                    <a:pt x="813" y="192"/>
                    <a:pt x="903" y="192"/>
                    <a:pt x="994" y="192"/>
                  </a:cubicBezTo>
                  <a:cubicBezTo>
                    <a:pt x="1174" y="169"/>
                    <a:pt x="1366" y="169"/>
                    <a:pt x="1558" y="158"/>
                  </a:cubicBezTo>
                  <a:lnTo>
                    <a:pt x="1851" y="158"/>
                  </a:lnTo>
                  <a:cubicBezTo>
                    <a:pt x="1896" y="152"/>
                    <a:pt x="1944" y="150"/>
                    <a:pt x="1992" y="150"/>
                  </a:cubicBezTo>
                  <a:cubicBezTo>
                    <a:pt x="2040" y="150"/>
                    <a:pt x="2088" y="152"/>
                    <a:pt x="2133" y="158"/>
                  </a:cubicBezTo>
                  <a:lnTo>
                    <a:pt x="2393" y="158"/>
                  </a:lnTo>
                  <a:lnTo>
                    <a:pt x="2619" y="169"/>
                  </a:lnTo>
                  <a:cubicBezTo>
                    <a:pt x="2658" y="175"/>
                    <a:pt x="2695" y="175"/>
                    <a:pt x="2729" y="175"/>
                  </a:cubicBezTo>
                  <a:cubicBezTo>
                    <a:pt x="2762" y="175"/>
                    <a:pt x="2793" y="175"/>
                    <a:pt x="2822" y="181"/>
                  </a:cubicBezTo>
                  <a:lnTo>
                    <a:pt x="2980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8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14" y="23"/>
                    <a:pt x="2224" y="23"/>
                    <a:pt x="2133" y="11"/>
                  </a:cubicBezTo>
                  <a:cubicBezTo>
                    <a:pt x="2043" y="0"/>
                    <a:pt x="1941" y="0"/>
                    <a:pt x="185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5" name="Google Shape;5395;p26"/>
            <p:cNvSpPr/>
            <p:nvPr/>
          </p:nvSpPr>
          <p:spPr>
            <a:xfrm>
              <a:off x="1841126" y="4262096"/>
              <a:ext cx="85628" cy="14140"/>
            </a:xfrm>
            <a:custGeom>
              <a:rect b="b" l="l" r="r" t="t"/>
              <a:pathLst>
                <a:path extrusionOk="0" h="412" w="2495">
                  <a:moveTo>
                    <a:pt x="316" y="0"/>
                  </a:moveTo>
                  <a:cubicBezTo>
                    <a:pt x="246" y="0"/>
                    <a:pt x="180" y="11"/>
                    <a:pt x="113" y="27"/>
                  </a:cubicBezTo>
                  <a:lnTo>
                    <a:pt x="1" y="39"/>
                  </a:lnTo>
                  <a:lnTo>
                    <a:pt x="102" y="50"/>
                  </a:lnTo>
                  <a:lnTo>
                    <a:pt x="238" y="61"/>
                  </a:lnTo>
                  <a:cubicBezTo>
                    <a:pt x="283" y="72"/>
                    <a:pt x="339" y="84"/>
                    <a:pt x="396" y="95"/>
                  </a:cubicBezTo>
                  <a:cubicBezTo>
                    <a:pt x="508" y="106"/>
                    <a:pt x="644" y="129"/>
                    <a:pt x="790" y="151"/>
                  </a:cubicBezTo>
                  <a:lnTo>
                    <a:pt x="1242" y="230"/>
                  </a:lnTo>
                  <a:cubicBezTo>
                    <a:pt x="1400" y="253"/>
                    <a:pt x="1558" y="287"/>
                    <a:pt x="1705" y="298"/>
                  </a:cubicBezTo>
                  <a:cubicBezTo>
                    <a:pt x="1851" y="321"/>
                    <a:pt x="1987" y="343"/>
                    <a:pt x="2099" y="366"/>
                  </a:cubicBezTo>
                  <a:cubicBezTo>
                    <a:pt x="2224" y="377"/>
                    <a:pt x="2314" y="388"/>
                    <a:pt x="2382" y="400"/>
                  </a:cubicBezTo>
                  <a:cubicBezTo>
                    <a:pt x="2427" y="411"/>
                    <a:pt x="2461" y="411"/>
                    <a:pt x="2494" y="411"/>
                  </a:cubicBezTo>
                  <a:lnTo>
                    <a:pt x="2393" y="366"/>
                  </a:lnTo>
                  <a:cubicBezTo>
                    <a:pt x="2303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34" y="5"/>
                    <a:pt x="655" y="5"/>
                    <a:pt x="587" y="5"/>
                  </a:cubicBezTo>
                  <a:lnTo>
                    <a:pt x="396" y="5"/>
                  </a:lnTo>
                  <a:cubicBezTo>
                    <a:pt x="368" y="2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6" name="Google Shape;5396;p26"/>
            <p:cNvSpPr/>
            <p:nvPr/>
          </p:nvSpPr>
          <p:spPr>
            <a:xfrm>
              <a:off x="598742" y="3940792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7" name="Google Shape;5397;p26"/>
            <p:cNvSpPr/>
            <p:nvPr/>
          </p:nvSpPr>
          <p:spPr>
            <a:xfrm>
              <a:off x="551106" y="3866077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48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48"/>
                  </a:cubicBezTo>
                  <a:cubicBezTo>
                    <a:pt x="701" y="429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8" name="Google Shape;5398;p26"/>
            <p:cNvSpPr/>
            <p:nvPr/>
          </p:nvSpPr>
          <p:spPr>
            <a:xfrm>
              <a:off x="532127" y="3965193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9"/>
                  </a:cubicBezTo>
                  <a:cubicBezTo>
                    <a:pt x="701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9" name="Google Shape;5399;p26"/>
            <p:cNvSpPr/>
            <p:nvPr/>
          </p:nvSpPr>
          <p:spPr>
            <a:xfrm>
              <a:off x="489158" y="3899745"/>
              <a:ext cx="23646" cy="64728"/>
            </a:xfrm>
            <a:custGeom>
              <a:rect b="b" l="l" r="r" t="t"/>
              <a:pathLst>
                <a:path extrusionOk="0" h="1886" w="689">
                  <a:moveTo>
                    <a:pt x="339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47" y="1885"/>
                    <a:pt x="339" y="1885"/>
                  </a:cubicBezTo>
                  <a:cubicBezTo>
                    <a:pt x="531" y="1885"/>
                    <a:pt x="689" y="1456"/>
                    <a:pt x="689" y="937"/>
                  </a:cubicBezTo>
                  <a:cubicBezTo>
                    <a:pt x="689" y="418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0" name="Google Shape;5400;p26"/>
            <p:cNvSpPr/>
            <p:nvPr/>
          </p:nvSpPr>
          <p:spPr>
            <a:xfrm>
              <a:off x="467845" y="3997729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1" name="Google Shape;5401;p26"/>
            <p:cNvSpPr/>
            <p:nvPr/>
          </p:nvSpPr>
          <p:spPr>
            <a:xfrm>
              <a:off x="500758" y="3809518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8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2" name="Google Shape;5402;p26"/>
            <p:cNvSpPr/>
            <p:nvPr/>
          </p:nvSpPr>
          <p:spPr>
            <a:xfrm>
              <a:off x="700981" y="3965983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37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0" y="1456"/>
                    <a:pt x="700" y="937"/>
                  </a:cubicBezTo>
                  <a:cubicBezTo>
                    <a:pt x="700" y="418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3" name="Google Shape;5403;p26"/>
            <p:cNvSpPr/>
            <p:nvPr/>
          </p:nvSpPr>
          <p:spPr>
            <a:xfrm>
              <a:off x="653345" y="3891234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37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4" name="Google Shape;5404;p26"/>
            <p:cNvSpPr/>
            <p:nvPr/>
          </p:nvSpPr>
          <p:spPr>
            <a:xfrm>
              <a:off x="641367" y="3997729"/>
              <a:ext cx="23646" cy="64728"/>
            </a:xfrm>
            <a:custGeom>
              <a:rect b="b" l="l" r="r" t="t"/>
              <a:pathLst>
                <a:path extrusionOk="0" h="1886" w="689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688" y="1456"/>
                    <a:pt x="688" y="937"/>
                  </a:cubicBezTo>
                  <a:cubicBezTo>
                    <a:pt x="688" y="418"/>
                    <a:pt x="53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5" name="Google Shape;5405;p26"/>
            <p:cNvSpPr/>
            <p:nvPr/>
          </p:nvSpPr>
          <p:spPr>
            <a:xfrm>
              <a:off x="-81687" y="4143349"/>
              <a:ext cx="493796" cy="779991"/>
            </a:xfrm>
            <a:custGeom>
              <a:rect b="b" l="l" r="r" t="t"/>
              <a:pathLst>
                <a:path extrusionOk="0" h="22727" w="14388">
                  <a:moveTo>
                    <a:pt x="10190" y="1"/>
                  </a:moveTo>
                  <a:cubicBezTo>
                    <a:pt x="4762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6" name="Google Shape;5406;p26"/>
            <p:cNvSpPr/>
            <p:nvPr/>
          </p:nvSpPr>
          <p:spPr>
            <a:xfrm>
              <a:off x="38742" y="4162705"/>
              <a:ext cx="265328" cy="911676"/>
            </a:xfrm>
            <a:custGeom>
              <a:rect b="b" l="l" r="r" t="t"/>
              <a:pathLst>
                <a:path extrusionOk="0" h="26564" w="7731">
                  <a:moveTo>
                    <a:pt x="6264" y="1"/>
                  </a:moveTo>
                  <a:cubicBezTo>
                    <a:pt x="6264" y="1"/>
                    <a:pt x="6196" y="430"/>
                    <a:pt x="6072" y="1163"/>
                  </a:cubicBez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9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45" y="4876"/>
                    <a:pt x="4706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60" y="8746"/>
                    <a:pt x="4492" y="9017"/>
                    <a:pt x="4424" y="9299"/>
                  </a:cubicBezTo>
                  <a:lnTo>
                    <a:pt x="4289" y="9344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73" y="7832"/>
                    <a:pt x="3623" y="8746"/>
                    <a:pt x="4029" y="9637"/>
                  </a:cubicBezTo>
                  <a:cubicBezTo>
                    <a:pt x="4067" y="9703"/>
                    <a:pt x="4135" y="9745"/>
                    <a:pt x="4202" y="9745"/>
                  </a:cubicBezTo>
                  <a:cubicBezTo>
                    <a:pt x="4216" y="9745"/>
                    <a:pt x="4230" y="9743"/>
                    <a:pt x="4244" y="9739"/>
                  </a:cubicBezTo>
                  <a:cubicBezTo>
                    <a:pt x="4278" y="9739"/>
                    <a:pt x="4300" y="9716"/>
                    <a:pt x="4334" y="9705"/>
                  </a:cubicBezTo>
                  <a:lnTo>
                    <a:pt x="4334" y="9705"/>
                  </a:lnTo>
                  <a:cubicBezTo>
                    <a:pt x="4244" y="10089"/>
                    <a:pt x="4153" y="10484"/>
                    <a:pt x="4052" y="10867"/>
                  </a:cubicBezTo>
                  <a:lnTo>
                    <a:pt x="3691" y="12312"/>
                  </a:lnTo>
                  <a:cubicBezTo>
                    <a:pt x="3601" y="12131"/>
                    <a:pt x="3499" y="11962"/>
                    <a:pt x="3409" y="11781"/>
                  </a:cubicBezTo>
                  <a:cubicBezTo>
                    <a:pt x="3285" y="11522"/>
                    <a:pt x="3149" y="11274"/>
                    <a:pt x="3002" y="11025"/>
                  </a:cubicBezTo>
                  <a:cubicBezTo>
                    <a:pt x="2856" y="10766"/>
                    <a:pt x="2709" y="10518"/>
                    <a:pt x="2529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67" y="9841"/>
                    <a:pt x="2043" y="9762"/>
                    <a:pt x="1930" y="9671"/>
                  </a:cubicBezTo>
                  <a:lnTo>
                    <a:pt x="1930" y="9671"/>
                  </a:lnTo>
                  <a:lnTo>
                    <a:pt x="2190" y="10021"/>
                  </a:lnTo>
                  <a:cubicBezTo>
                    <a:pt x="2258" y="10134"/>
                    <a:pt x="2337" y="10258"/>
                    <a:pt x="2404" y="10382"/>
                  </a:cubicBezTo>
                  <a:cubicBezTo>
                    <a:pt x="2472" y="10495"/>
                    <a:pt x="2540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27" y="11928"/>
                  </a:cubicBezTo>
                  <a:cubicBezTo>
                    <a:pt x="3239" y="12199"/>
                    <a:pt x="3375" y="12458"/>
                    <a:pt x="3522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99" y="13147"/>
                    <a:pt x="3454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42" y="13440"/>
                    <a:pt x="2438" y="14298"/>
                    <a:pt x="2991" y="15144"/>
                  </a:cubicBezTo>
                  <a:cubicBezTo>
                    <a:pt x="2720" y="16182"/>
                    <a:pt x="2461" y="17209"/>
                    <a:pt x="2190" y="18191"/>
                  </a:cubicBezTo>
                  <a:cubicBezTo>
                    <a:pt x="2190" y="18202"/>
                    <a:pt x="2190" y="18213"/>
                    <a:pt x="2179" y="18236"/>
                  </a:cubicBezTo>
                  <a:cubicBezTo>
                    <a:pt x="2021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2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lnTo>
                    <a:pt x="1942" y="18631"/>
                  </a:lnTo>
                  <a:cubicBezTo>
                    <a:pt x="1964" y="18676"/>
                    <a:pt x="1998" y="18710"/>
                    <a:pt x="2043" y="18732"/>
                  </a:cubicBezTo>
                  <a:cubicBezTo>
                    <a:pt x="1682" y="20075"/>
                    <a:pt x="1355" y="21328"/>
                    <a:pt x="1062" y="22422"/>
                  </a:cubicBezTo>
                  <a:cubicBezTo>
                    <a:pt x="418" y="24905"/>
                    <a:pt x="1" y="26564"/>
                    <a:pt x="1" y="26564"/>
                  </a:cubicBezTo>
                  <a:cubicBezTo>
                    <a:pt x="1" y="26564"/>
                    <a:pt x="531" y="24927"/>
                    <a:pt x="1265" y="22479"/>
                  </a:cubicBezTo>
                  <a:cubicBezTo>
                    <a:pt x="1592" y="21350"/>
                    <a:pt x="1987" y="20053"/>
                    <a:pt x="2382" y="18653"/>
                  </a:cubicBezTo>
                  <a:cubicBezTo>
                    <a:pt x="2912" y="18439"/>
                    <a:pt x="3454" y="18225"/>
                    <a:pt x="3984" y="17999"/>
                  </a:cubicBezTo>
                  <a:cubicBezTo>
                    <a:pt x="4278" y="17864"/>
                    <a:pt x="4582" y="17717"/>
                    <a:pt x="4876" y="17581"/>
                  </a:cubicBezTo>
                  <a:cubicBezTo>
                    <a:pt x="5158" y="17412"/>
                    <a:pt x="5440" y="17243"/>
                    <a:pt x="5722" y="17062"/>
                  </a:cubicBezTo>
                  <a:lnTo>
                    <a:pt x="5722" y="17062"/>
                  </a:lnTo>
                  <a:cubicBezTo>
                    <a:pt x="5406" y="17164"/>
                    <a:pt x="5101" y="17288"/>
                    <a:pt x="4797" y="17412"/>
                  </a:cubicBezTo>
                  <a:cubicBezTo>
                    <a:pt x="4503" y="17525"/>
                    <a:pt x="4187" y="17615"/>
                    <a:pt x="3883" y="17728"/>
                  </a:cubicBezTo>
                  <a:cubicBezTo>
                    <a:pt x="3420" y="17875"/>
                    <a:pt x="2957" y="18044"/>
                    <a:pt x="2506" y="18225"/>
                  </a:cubicBezTo>
                  <a:cubicBezTo>
                    <a:pt x="2754" y="17345"/>
                    <a:pt x="3002" y="16419"/>
                    <a:pt x="3251" y="15483"/>
                  </a:cubicBezTo>
                  <a:cubicBezTo>
                    <a:pt x="3273" y="15494"/>
                    <a:pt x="3299" y="15500"/>
                    <a:pt x="3324" y="15500"/>
                  </a:cubicBezTo>
                  <a:cubicBezTo>
                    <a:pt x="3349" y="15500"/>
                    <a:pt x="3375" y="15494"/>
                    <a:pt x="3397" y="15483"/>
                  </a:cubicBezTo>
                  <a:lnTo>
                    <a:pt x="4244" y="15076"/>
                  </a:lnTo>
                  <a:cubicBezTo>
                    <a:pt x="4503" y="14918"/>
                    <a:pt x="4774" y="14760"/>
                    <a:pt x="5034" y="14602"/>
                  </a:cubicBezTo>
                  <a:cubicBezTo>
                    <a:pt x="5293" y="14433"/>
                    <a:pt x="5541" y="14275"/>
                    <a:pt x="5801" y="14106"/>
                  </a:cubicBezTo>
                  <a:cubicBezTo>
                    <a:pt x="6049" y="13937"/>
                    <a:pt x="6331" y="13801"/>
                    <a:pt x="6580" y="13632"/>
                  </a:cubicBezTo>
                  <a:lnTo>
                    <a:pt x="6580" y="13632"/>
                  </a:lnTo>
                  <a:cubicBezTo>
                    <a:pt x="6297" y="13722"/>
                    <a:pt x="6004" y="13835"/>
                    <a:pt x="5711" y="13948"/>
                  </a:cubicBezTo>
                  <a:cubicBezTo>
                    <a:pt x="5417" y="14050"/>
                    <a:pt x="5158" y="14208"/>
                    <a:pt x="4887" y="14343"/>
                  </a:cubicBezTo>
                  <a:cubicBezTo>
                    <a:pt x="4616" y="14490"/>
                    <a:pt x="4345" y="14625"/>
                    <a:pt x="4074" y="14772"/>
                  </a:cubicBezTo>
                  <a:cubicBezTo>
                    <a:pt x="3849" y="14885"/>
                    <a:pt x="3623" y="14986"/>
                    <a:pt x="3397" y="15099"/>
                  </a:cubicBezTo>
                  <a:lnTo>
                    <a:pt x="3375" y="15065"/>
                  </a:lnTo>
                  <a:cubicBezTo>
                    <a:pt x="3510" y="14523"/>
                    <a:pt x="3657" y="13982"/>
                    <a:pt x="3815" y="13429"/>
                  </a:cubicBezTo>
                  <a:cubicBezTo>
                    <a:pt x="3871" y="13181"/>
                    <a:pt x="3928" y="12921"/>
                    <a:pt x="3995" y="12673"/>
                  </a:cubicBezTo>
                  <a:lnTo>
                    <a:pt x="4695" y="12346"/>
                  </a:lnTo>
                  <a:cubicBezTo>
                    <a:pt x="5000" y="12176"/>
                    <a:pt x="5293" y="11996"/>
                    <a:pt x="5587" y="11827"/>
                  </a:cubicBezTo>
                  <a:cubicBezTo>
                    <a:pt x="6162" y="11443"/>
                    <a:pt x="6738" y="11082"/>
                    <a:pt x="7302" y="10676"/>
                  </a:cubicBezTo>
                  <a:lnTo>
                    <a:pt x="7302" y="10676"/>
                  </a:lnTo>
                  <a:cubicBezTo>
                    <a:pt x="6986" y="10811"/>
                    <a:pt x="6670" y="10958"/>
                    <a:pt x="6354" y="11104"/>
                  </a:cubicBezTo>
                  <a:lnTo>
                    <a:pt x="5429" y="11556"/>
                  </a:lnTo>
                  <a:cubicBezTo>
                    <a:pt x="5124" y="11714"/>
                    <a:pt x="4819" y="11872"/>
                    <a:pt x="4515" y="12030"/>
                  </a:cubicBezTo>
                  <a:lnTo>
                    <a:pt x="4074" y="12233"/>
                  </a:lnTo>
                  <a:cubicBezTo>
                    <a:pt x="4176" y="11804"/>
                    <a:pt x="4289" y="11364"/>
                    <a:pt x="4390" y="10946"/>
                  </a:cubicBezTo>
                  <a:cubicBezTo>
                    <a:pt x="4503" y="10484"/>
                    <a:pt x="4605" y="10032"/>
                    <a:pt x="4706" y="9581"/>
                  </a:cubicBezTo>
                  <a:cubicBezTo>
                    <a:pt x="4842" y="9536"/>
                    <a:pt x="4977" y="9502"/>
                    <a:pt x="5101" y="9446"/>
                  </a:cubicBezTo>
                  <a:cubicBezTo>
                    <a:pt x="5372" y="9321"/>
                    <a:pt x="5643" y="9209"/>
                    <a:pt x="5914" y="9073"/>
                  </a:cubicBezTo>
                  <a:cubicBezTo>
                    <a:pt x="6173" y="8927"/>
                    <a:pt x="6433" y="8780"/>
                    <a:pt x="6681" y="8611"/>
                  </a:cubicBezTo>
                  <a:cubicBezTo>
                    <a:pt x="6918" y="8419"/>
                    <a:pt x="7144" y="8238"/>
                    <a:pt x="7369" y="8046"/>
                  </a:cubicBezTo>
                  <a:lnTo>
                    <a:pt x="7369" y="8046"/>
                  </a:lnTo>
                  <a:cubicBezTo>
                    <a:pt x="7099" y="8182"/>
                    <a:pt x="6839" y="8317"/>
                    <a:pt x="6591" y="8453"/>
                  </a:cubicBezTo>
                  <a:cubicBezTo>
                    <a:pt x="6331" y="8588"/>
                    <a:pt x="6049" y="8690"/>
                    <a:pt x="5790" y="8814"/>
                  </a:cubicBezTo>
                  <a:cubicBezTo>
                    <a:pt x="5530" y="8938"/>
                    <a:pt x="5248" y="9017"/>
                    <a:pt x="4977" y="9118"/>
                  </a:cubicBezTo>
                  <a:lnTo>
                    <a:pt x="4797" y="9186"/>
                  </a:lnTo>
                  <a:cubicBezTo>
                    <a:pt x="4842" y="8972"/>
                    <a:pt x="4887" y="8746"/>
                    <a:pt x="4932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27" y="6670"/>
                    <a:pt x="5327" y="6681"/>
                    <a:pt x="5327" y="6692"/>
                  </a:cubicBezTo>
                  <a:lnTo>
                    <a:pt x="5350" y="6715"/>
                  </a:lnTo>
                  <a:cubicBezTo>
                    <a:pt x="5382" y="6753"/>
                    <a:pt x="5432" y="6774"/>
                    <a:pt x="5482" y="6774"/>
                  </a:cubicBezTo>
                  <a:cubicBezTo>
                    <a:pt x="5520" y="6774"/>
                    <a:pt x="5557" y="6762"/>
                    <a:pt x="5587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1" y="4909"/>
                  </a:cubicBezTo>
                  <a:lnTo>
                    <a:pt x="7731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62" y="5812"/>
                    <a:pt x="5846" y="6072"/>
                    <a:pt x="5530" y="6320"/>
                  </a:cubicBezTo>
                  <a:cubicBezTo>
                    <a:pt x="5496" y="6263"/>
                    <a:pt x="5462" y="6196"/>
                    <a:pt x="5417" y="6139"/>
                  </a:cubicBezTo>
                  <a:cubicBezTo>
                    <a:pt x="5530" y="5474"/>
                    <a:pt x="5643" y="4830"/>
                    <a:pt x="5745" y="4244"/>
                  </a:cubicBezTo>
                  <a:cubicBezTo>
                    <a:pt x="5846" y="3612"/>
                    <a:pt x="5959" y="3025"/>
                    <a:pt x="6004" y="2506"/>
                  </a:cubicBezTo>
                  <a:lnTo>
                    <a:pt x="6139" y="1163"/>
                  </a:lnTo>
                  <a:cubicBezTo>
                    <a:pt x="6218" y="430"/>
                    <a:pt x="6264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7" name="Google Shape;5407;p26"/>
            <p:cNvSpPr/>
            <p:nvPr/>
          </p:nvSpPr>
          <p:spPr>
            <a:xfrm>
              <a:off x="-295466" y="4222731"/>
              <a:ext cx="478318" cy="584435"/>
            </a:xfrm>
            <a:custGeom>
              <a:rect b="b" l="l" r="r" t="t"/>
              <a:pathLst>
                <a:path extrusionOk="0" h="17029" w="13937">
                  <a:moveTo>
                    <a:pt x="1" y="1"/>
                  </a:moveTo>
                  <a:lnTo>
                    <a:pt x="271" y="768"/>
                  </a:lnTo>
                  <a:cubicBezTo>
                    <a:pt x="1310" y="4074"/>
                    <a:pt x="147" y="8069"/>
                    <a:pt x="1614" y="11093"/>
                  </a:cubicBezTo>
                  <a:cubicBezTo>
                    <a:pt x="3431" y="15223"/>
                    <a:pt x="8091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8" name="Google Shape;5408;p26"/>
            <p:cNvSpPr/>
            <p:nvPr/>
          </p:nvSpPr>
          <p:spPr>
            <a:xfrm>
              <a:off x="-228061" y="4352083"/>
              <a:ext cx="337331" cy="448116"/>
            </a:xfrm>
            <a:custGeom>
              <a:rect b="b" l="l" r="r" t="t"/>
              <a:pathLst>
                <a:path extrusionOk="0" h="13057" w="9829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226"/>
                    <a:pt x="372" y="599"/>
                  </a:cubicBezTo>
                  <a:cubicBezTo>
                    <a:pt x="609" y="982"/>
                    <a:pt x="959" y="1513"/>
                    <a:pt x="1399" y="2145"/>
                  </a:cubicBezTo>
                  <a:cubicBezTo>
                    <a:pt x="1839" y="2777"/>
                    <a:pt x="2336" y="3521"/>
                    <a:pt x="2889" y="4300"/>
                  </a:cubicBezTo>
                  <a:cubicBezTo>
                    <a:pt x="3115" y="4616"/>
                    <a:pt x="3351" y="4943"/>
                    <a:pt x="3588" y="5282"/>
                  </a:cubicBezTo>
                  <a:cubicBezTo>
                    <a:pt x="3464" y="5248"/>
                    <a:pt x="3340" y="5214"/>
                    <a:pt x="3227" y="5180"/>
                  </a:cubicBezTo>
                  <a:lnTo>
                    <a:pt x="2765" y="5045"/>
                  </a:lnTo>
                  <a:cubicBezTo>
                    <a:pt x="2607" y="5011"/>
                    <a:pt x="2449" y="4977"/>
                    <a:pt x="2291" y="4921"/>
                  </a:cubicBezTo>
                  <a:lnTo>
                    <a:pt x="1839" y="4774"/>
                  </a:lnTo>
                  <a:cubicBezTo>
                    <a:pt x="1681" y="4729"/>
                    <a:pt x="1523" y="4684"/>
                    <a:pt x="1377" y="4639"/>
                  </a:cubicBezTo>
                  <a:cubicBezTo>
                    <a:pt x="1072" y="4526"/>
                    <a:pt x="767" y="4402"/>
                    <a:pt x="451" y="4289"/>
                  </a:cubicBezTo>
                  <a:lnTo>
                    <a:pt x="451" y="4289"/>
                  </a:lnTo>
                  <a:cubicBezTo>
                    <a:pt x="722" y="4481"/>
                    <a:pt x="1004" y="4639"/>
                    <a:pt x="1286" y="4819"/>
                  </a:cubicBezTo>
                  <a:cubicBezTo>
                    <a:pt x="1433" y="4898"/>
                    <a:pt x="1580" y="4977"/>
                    <a:pt x="1727" y="5033"/>
                  </a:cubicBezTo>
                  <a:cubicBezTo>
                    <a:pt x="1873" y="5112"/>
                    <a:pt x="2031" y="5180"/>
                    <a:pt x="2178" y="5248"/>
                  </a:cubicBezTo>
                  <a:cubicBezTo>
                    <a:pt x="2325" y="5316"/>
                    <a:pt x="2483" y="5361"/>
                    <a:pt x="2641" y="5417"/>
                  </a:cubicBezTo>
                  <a:lnTo>
                    <a:pt x="3103" y="5586"/>
                  </a:lnTo>
                  <a:cubicBezTo>
                    <a:pt x="3397" y="5688"/>
                    <a:pt x="3690" y="5767"/>
                    <a:pt x="3983" y="5846"/>
                  </a:cubicBezTo>
                  <a:lnTo>
                    <a:pt x="4638" y="6749"/>
                  </a:lnTo>
                  <a:cubicBezTo>
                    <a:pt x="4965" y="7166"/>
                    <a:pt x="5304" y="7606"/>
                    <a:pt x="5631" y="8012"/>
                  </a:cubicBezTo>
                  <a:lnTo>
                    <a:pt x="5563" y="8012"/>
                  </a:lnTo>
                  <a:cubicBezTo>
                    <a:pt x="5360" y="7990"/>
                    <a:pt x="5180" y="7945"/>
                    <a:pt x="4999" y="7911"/>
                  </a:cubicBezTo>
                  <a:cubicBezTo>
                    <a:pt x="4807" y="7877"/>
                    <a:pt x="4615" y="7809"/>
                    <a:pt x="4435" y="7753"/>
                  </a:cubicBezTo>
                  <a:cubicBezTo>
                    <a:pt x="4243" y="7685"/>
                    <a:pt x="4062" y="7606"/>
                    <a:pt x="3871" y="7539"/>
                  </a:cubicBezTo>
                  <a:lnTo>
                    <a:pt x="2765" y="7053"/>
                  </a:lnTo>
                  <a:cubicBezTo>
                    <a:pt x="2381" y="6907"/>
                    <a:pt x="1986" y="6771"/>
                    <a:pt x="1602" y="6670"/>
                  </a:cubicBezTo>
                  <a:lnTo>
                    <a:pt x="1602" y="6670"/>
                  </a:lnTo>
                  <a:cubicBezTo>
                    <a:pt x="1772" y="6771"/>
                    <a:pt x="1952" y="6861"/>
                    <a:pt x="2133" y="6963"/>
                  </a:cubicBezTo>
                  <a:cubicBezTo>
                    <a:pt x="2313" y="7053"/>
                    <a:pt x="2483" y="7166"/>
                    <a:pt x="2663" y="7256"/>
                  </a:cubicBezTo>
                  <a:cubicBezTo>
                    <a:pt x="3013" y="7460"/>
                    <a:pt x="3363" y="7663"/>
                    <a:pt x="3724" y="7854"/>
                  </a:cubicBezTo>
                  <a:cubicBezTo>
                    <a:pt x="3904" y="7956"/>
                    <a:pt x="4108" y="8035"/>
                    <a:pt x="4288" y="8114"/>
                  </a:cubicBezTo>
                  <a:cubicBezTo>
                    <a:pt x="4480" y="8204"/>
                    <a:pt x="4694" y="8261"/>
                    <a:pt x="4886" y="8328"/>
                  </a:cubicBezTo>
                  <a:cubicBezTo>
                    <a:pt x="5101" y="8362"/>
                    <a:pt x="5304" y="8419"/>
                    <a:pt x="5518" y="8453"/>
                  </a:cubicBezTo>
                  <a:cubicBezTo>
                    <a:pt x="5687" y="8464"/>
                    <a:pt x="5857" y="8486"/>
                    <a:pt x="6026" y="8486"/>
                  </a:cubicBezTo>
                  <a:cubicBezTo>
                    <a:pt x="6184" y="8690"/>
                    <a:pt x="6353" y="8904"/>
                    <a:pt x="6511" y="9096"/>
                  </a:cubicBezTo>
                  <a:cubicBezTo>
                    <a:pt x="7075" y="9807"/>
                    <a:pt x="7628" y="10450"/>
                    <a:pt x="8091" y="11025"/>
                  </a:cubicBezTo>
                  <a:cubicBezTo>
                    <a:pt x="7459" y="10811"/>
                    <a:pt x="6816" y="10597"/>
                    <a:pt x="6184" y="10405"/>
                  </a:cubicBezTo>
                  <a:cubicBezTo>
                    <a:pt x="5789" y="10258"/>
                    <a:pt x="5394" y="10123"/>
                    <a:pt x="4988" y="9976"/>
                  </a:cubicBezTo>
                  <a:cubicBezTo>
                    <a:pt x="4593" y="9840"/>
                    <a:pt x="4187" y="9716"/>
                    <a:pt x="3769" y="9615"/>
                  </a:cubicBezTo>
                  <a:lnTo>
                    <a:pt x="3769" y="9615"/>
                  </a:lnTo>
                  <a:cubicBezTo>
                    <a:pt x="4141" y="9818"/>
                    <a:pt x="4525" y="10010"/>
                    <a:pt x="4897" y="10202"/>
                  </a:cubicBezTo>
                  <a:cubicBezTo>
                    <a:pt x="5281" y="10393"/>
                    <a:pt x="5665" y="10574"/>
                    <a:pt x="6048" y="10743"/>
                  </a:cubicBezTo>
                  <a:cubicBezTo>
                    <a:pt x="6838" y="11048"/>
                    <a:pt x="7639" y="11341"/>
                    <a:pt x="8441" y="11612"/>
                  </a:cubicBezTo>
                  <a:lnTo>
                    <a:pt x="8486" y="11612"/>
                  </a:lnTo>
                  <a:cubicBezTo>
                    <a:pt x="8520" y="11612"/>
                    <a:pt x="8553" y="11612"/>
                    <a:pt x="8576" y="11601"/>
                  </a:cubicBezTo>
                  <a:cubicBezTo>
                    <a:pt x="8892" y="11962"/>
                    <a:pt x="9174" y="12278"/>
                    <a:pt x="9377" y="12515"/>
                  </a:cubicBezTo>
                  <a:cubicBezTo>
                    <a:pt x="9659" y="12865"/>
                    <a:pt x="9829" y="13056"/>
                    <a:pt x="9829" y="13056"/>
                  </a:cubicBezTo>
                  <a:lnTo>
                    <a:pt x="9434" y="12481"/>
                  </a:lnTo>
                  <a:cubicBezTo>
                    <a:pt x="9242" y="12210"/>
                    <a:pt x="9005" y="11849"/>
                    <a:pt x="8711" y="11443"/>
                  </a:cubicBezTo>
                  <a:cubicBezTo>
                    <a:pt x="8734" y="11274"/>
                    <a:pt x="8779" y="11104"/>
                    <a:pt x="8790" y="10935"/>
                  </a:cubicBezTo>
                  <a:cubicBezTo>
                    <a:pt x="8813" y="10766"/>
                    <a:pt x="8790" y="10585"/>
                    <a:pt x="8779" y="10416"/>
                  </a:cubicBezTo>
                  <a:cubicBezTo>
                    <a:pt x="8768" y="10247"/>
                    <a:pt x="8745" y="10077"/>
                    <a:pt x="8711" y="9908"/>
                  </a:cubicBezTo>
                  <a:lnTo>
                    <a:pt x="8587" y="9423"/>
                  </a:lnTo>
                  <a:cubicBezTo>
                    <a:pt x="8497" y="9096"/>
                    <a:pt x="8384" y="8791"/>
                    <a:pt x="8260" y="8486"/>
                  </a:cubicBezTo>
                  <a:cubicBezTo>
                    <a:pt x="8125" y="8182"/>
                    <a:pt x="8012" y="7877"/>
                    <a:pt x="7865" y="7584"/>
                  </a:cubicBezTo>
                  <a:lnTo>
                    <a:pt x="7865" y="7584"/>
                  </a:lnTo>
                  <a:cubicBezTo>
                    <a:pt x="7922" y="7900"/>
                    <a:pt x="8001" y="8216"/>
                    <a:pt x="8068" y="8543"/>
                  </a:cubicBezTo>
                  <a:cubicBezTo>
                    <a:pt x="8102" y="8701"/>
                    <a:pt x="8147" y="8859"/>
                    <a:pt x="8181" y="9017"/>
                  </a:cubicBezTo>
                  <a:lnTo>
                    <a:pt x="8271" y="9491"/>
                  </a:lnTo>
                  <a:lnTo>
                    <a:pt x="8339" y="9965"/>
                  </a:lnTo>
                  <a:lnTo>
                    <a:pt x="8373" y="10439"/>
                  </a:lnTo>
                  <a:cubicBezTo>
                    <a:pt x="8373" y="10585"/>
                    <a:pt x="8362" y="10743"/>
                    <a:pt x="8362" y="10890"/>
                  </a:cubicBezTo>
                  <a:cubicBezTo>
                    <a:pt x="8350" y="10912"/>
                    <a:pt x="8350" y="10924"/>
                    <a:pt x="8350" y="10946"/>
                  </a:cubicBezTo>
                  <a:cubicBezTo>
                    <a:pt x="7899" y="10337"/>
                    <a:pt x="7380" y="9604"/>
                    <a:pt x="6816" y="8847"/>
                  </a:cubicBezTo>
                  <a:cubicBezTo>
                    <a:pt x="6669" y="8656"/>
                    <a:pt x="6511" y="8453"/>
                    <a:pt x="6364" y="8249"/>
                  </a:cubicBezTo>
                  <a:cubicBezTo>
                    <a:pt x="6319" y="7900"/>
                    <a:pt x="6308" y="7550"/>
                    <a:pt x="6274" y="7177"/>
                  </a:cubicBezTo>
                  <a:cubicBezTo>
                    <a:pt x="6240" y="6805"/>
                    <a:pt x="6218" y="6455"/>
                    <a:pt x="6173" y="6094"/>
                  </a:cubicBezTo>
                  <a:cubicBezTo>
                    <a:pt x="6139" y="5722"/>
                    <a:pt x="6082" y="5361"/>
                    <a:pt x="6015" y="5000"/>
                  </a:cubicBezTo>
                  <a:cubicBezTo>
                    <a:pt x="5981" y="4819"/>
                    <a:pt x="5924" y="4650"/>
                    <a:pt x="5890" y="4469"/>
                  </a:cubicBezTo>
                  <a:cubicBezTo>
                    <a:pt x="5845" y="4289"/>
                    <a:pt x="5778" y="4119"/>
                    <a:pt x="5699" y="3950"/>
                  </a:cubicBezTo>
                  <a:lnTo>
                    <a:pt x="5699" y="3950"/>
                  </a:lnTo>
                  <a:cubicBezTo>
                    <a:pt x="5721" y="4131"/>
                    <a:pt x="5766" y="4300"/>
                    <a:pt x="5778" y="4492"/>
                  </a:cubicBezTo>
                  <a:cubicBezTo>
                    <a:pt x="5778" y="4672"/>
                    <a:pt x="5800" y="4842"/>
                    <a:pt x="5800" y="5033"/>
                  </a:cubicBezTo>
                  <a:cubicBezTo>
                    <a:pt x="5823" y="5383"/>
                    <a:pt x="5823" y="5756"/>
                    <a:pt x="5834" y="6117"/>
                  </a:cubicBezTo>
                  <a:cubicBezTo>
                    <a:pt x="5845" y="6613"/>
                    <a:pt x="5857" y="7110"/>
                    <a:pt x="5879" y="7618"/>
                  </a:cubicBezTo>
                  <a:cubicBezTo>
                    <a:pt x="5597" y="7234"/>
                    <a:pt x="5292" y="6850"/>
                    <a:pt x="4999" y="6467"/>
                  </a:cubicBezTo>
                  <a:cubicBezTo>
                    <a:pt x="4773" y="6173"/>
                    <a:pt x="4559" y="5880"/>
                    <a:pt x="4344" y="5586"/>
                  </a:cubicBezTo>
                  <a:lnTo>
                    <a:pt x="4469" y="5124"/>
                  </a:lnTo>
                  <a:cubicBezTo>
                    <a:pt x="4514" y="4932"/>
                    <a:pt x="4525" y="4729"/>
                    <a:pt x="4559" y="4526"/>
                  </a:cubicBezTo>
                  <a:cubicBezTo>
                    <a:pt x="4604" y="4131"/>
                    <a:pt x="4615" y="3736"/>
                    <a:pt x="4593" y="3330"/>
                  </a:cubicBezTo>
                  <a:cubicBezTo>
                    <a:pt x="4559" y="2935"/>
                    <a:pt x="4514" y="2540"/>
                    <a:pt x="4446" y="2156"/>
                  </a:cubicBezTo>
                  <a:cubicBezTo>
                    <a:pt x="4367" y="1772"/>
                    <a:pt x="4299" y="1389"/>
                    <a:pt x="4198" y="1005"/>
                  </a:cubicBezTo>
                  <a:lnTo>
                    <a:pt x="4198" y="1005"/>
                  </a:lnTo>
                  <a:cubicBezTo>
                    <a:pt x="4187" y="1795"/>
                    <a:pt x="4243" y="2574"/>
                    <a:pt x="4220" y="3341"/>
                  </a:cubicBezTo>
                  <a:cubicBezTo>
                    <a:pt x="4209" y="3533"/>
                    <a:pt x="4209" y="3724"/>
                    <a:pt x="4198" y="3905"/>
                  </a:cubicBezTo>
                  <a:cubicBezTo>
                    <a:pt x="4175" y="4097"/>
                    <a:pt x="4153" y="4289"/>
                    <a:pt x="4130" y="4469"/>
                  </a:cubicBezTo>
                  <a:cubicBezTo>
                    <a:pt x="4108" y="4661"/>
                    <a:pt x="4074" y="4842"/>
                    <a:pt x="4029" y="5033"/>
                  </a:cubicBezTo>
                  <a:cubicBezTo>
                    <a:pt x="4029" y="5067"/>
                    <a:pt x="4017" y="5101"/>
                    <a:pt x="4006" y="5124"/>
                  </a:cubicBezTo>
                  <a:cubicBezTo>
                    <a:pt x="3735" y="4763"/>
                    <a:pt x="3464" y="4402"/>
                    <a:pt x="3205" y="4063"/>
                  </a:cubicBezTo>
                  <a:cubicBezTo>
                    <a:pt x="2629" y="3296"/>
                    <a:pt x="2076" y="2596"/>
                    <a:pt x="1602" y="1998"/>
                  </a:cubicBezTo>
                  <a:cubicBezTo>
                    <a:pt x="1128" y="1389"/>
                    <a:pt x="722" y="892"/>
                    <a:pt x="451" y="5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9" name="Google Shape;5409;p26"/>
            <p:cNvSpPr/>
            <p:nvPr/>
          </p:nvSpPr>
          <p:spPr>
            <a:xfrm>
              <a:off x="-102999" y="4836578"/>
              <a:ext cx="228537" cy="287224"/>
            </a:xfrm>
            <a:custGeom>
              <a:rect b="b" l="l" r="r" t="t"/>
              <a:pathLst>
                <a:path extrusionOk="0" h="8369" w="6659">
                  <a:moveTo>
                    <a:pt x="3883" y="0"/>
                  </a:moveTo>
                  <a:cubicBezTo>
                    <a:pt x="2529" y="655"/>
                    <a:pt x="1141" y="1241"/>
                    <a:pt x="497" y="2720"/>
                  </a:cubicBezTo>
                  <a:cubicBezTo>
                    <a:pt x="170" y="3464"/>
                    <a:pt x="1" y="4266"/>
                    <a:pt x="1" y="5089"/>
                  </a:cubicBezTo>
                  <a:cubicBezTo>
                    <a:pt x="1" y="6545"/>
                    <a:pt x="734" y="7730"/>
                    <a:pt x="1919" y="8362"/>
                  </a:cubicBezTo>
                  <a:cubicBezTo>
                    <a:pt x="1978" y="8366"/>
                    <a:pt x="2037" y="8369"/>
                    <a:pt x="2096" y="8369"/>
                  </a:cubicBezTo>
                  <a:cubicBezTo>
                    <a:pt x="3476" y="8369"/>
                    <a:pt x="4904" y="7132"/>
                    <a:pt x="5575" y="6082"/>
                  </a:cubicBezTo>
                  <a:cubicBezTo>
                    <a:pt x="6580" y="4378"/>
                    <a:pt x="6659" y="2291"/>
                    <a:pt x="5801" y="519"/>
                  </a:cubicBezTo>
                  <a:cubicBezTo>
                    <a:pt x="5587" y="429"/>
                    <a:pt x="5361" y="361"/>
                    <a:pt x="5135" y="327"/>
                  </a:cubicBezTo>
                  <a:cubicBezTo>
                    <a:pt x="4718" y="215"/>
                    <a:pt x="4311" y="113"/>
                    <a:pt x="388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0" name="Google Shape;5410;p26"/>
            <p:cNvSpPr/>
            <p:nvPr/>
          </p:nvSpPr>
          <p:spPr>
            <a:xfrm>
              <a:off x="-72592" y="4836647"/>
              <a:ext cx="201458" cy="191677"/>
            </a:xfrm>
            <a:custGeom>
              <a:rect b="b" l="l" r="r" t="t"/>
              <a:pathLst>
                <a:path extrusionOk="0" h="5585" w="5870">
                  <a:moveTo>
                    <a:pt x="3845" y="0"/>
                  </a:moveTo>
                  <a:cubicBezTo>
                    <a:pt x="3764" y="0"/>
                    <a:pt x="3681" y="7"/>
                    <a:pt x="3595" y="21"/>
                  </a:cubicBezTo>
                  <a:cubicBezTo>
                    <a:pt x="3222" y="66"/>
                    <a:pt x="2861" y="213"/>
                    <a:pt x="2545" y="416"/>
                  </a:cubicBezTo>
                  <a:cubicBezTo>
                    <a:pt x="2274" y="608"/>
                    <a:pt x="2173" y="867"/>
                    <a:pt x="1936" y="1093"/>
                  </a:cubicBezTo>
                  <a:cubicBezTo>
                    <a:pt x="1383" y="1634"/>
                    <a:pt x="571" y="1860"/>
                    <a:pt x="176" y="2582"/>
                  </a:cubicBezTo>
                  <a:cubicBezTo>
                    <a:pt x="1" y="2895"/>
                    <a:pt x="21" y="3689"/>
                    <a:pt x="390" y="3689"/>
                  </a:cubicBezTo>
                  <a:cubicBezTo>
                    <a:pt x="473" y="3689"/>
                    <a:pt x="574" y="3648"/>
                    <a:pt x="695" y="3553"/>
                  </a:cubicBezTo>
                  <a:lnTo>
                    <a:pt x="695" y="3553"/>
                  </a:lnTo>
                  <a:cubicBezTo>
                    <a:pt x="469" y="3880"/>
                    <a:pt x="277" y="4512"/>
                    <a:pt x="695" y="4738"/>
                  </a:cubicBezTo>
                  <a:cubicBezTo>
                    <a:pt x="782" y="4789"/>
                    <a:pt x="884" y="4812"/>
                    <a:pt x="993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7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1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7" y="5052"/>
                    <a:pt x="4613" y="5110"/>
                    <a:pt x="4793" y="5110"/>
                  </a:cubicBezTo>
                  <a:cubicBezTo>
                    <a:pt x="5602" y="5110"/>
                    <a:pt x="5870" y="3934"/>
                    <a:pt x="5852" y="3113"/>
                  </a:cubicBezTo>
                  <a:cubicBezTo>
                    <a:pt x="5818" y="2368"/>
                    <a:pt x="5626" y="1646"/>
                    <a:pt x="5287" y="991"/>
                  </a:cubicBezTo>
                  <a:cubicBezTo>
                    <a:pt x="4957" y="420"/>
                    <a:pt x="4484" y="0"/>
                    <a:pt x="384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1" name="Google Shape;5411;p26"/>
            <p:cNvSpPr/>
            <p:nvPr/>
          </p:nvSpPr>
          <p:spPr>
            <a:xfrm>
              <a:off x="-37139" y="4854768"/>
              <a:ext cx="176611" cy="282831"/>
            </a:xfrm>
            <a:custGeom>
              <a:rect b="b" l="l" r="r" t="t"/>
              <a:pathLst>
                <a:path extrusionOk="0" h="8241" w="5146">
                  <a:moveTo>
                    <a:pt x="3882" y="1"/>
                  </a:moveTo>
                  <a:cubicBezTo>
                    <a:pt x="4390" y="1005"/>
                    <a:pt x="4582" y="2145"/>
                    <a:pt x="4435" y="3262"/>
                  </a:cubicBezTo>
                  <a:cubicBezTo>
                    <a:pt x="4345" y="4074"/>
                    <a:pt x="4074" y="4853"/>
                    <a:pt x="3656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5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7" y="2269"/>
                  </a:cubicBezTo>
                  <a:cubicBezTo>
                    <a:pt x="4909" y="1829"/>
                    <a:pt x="4864" y="1332"/>
                    <a:pt x="4683" y="915"/>
                  </a:cubicBezTo>
                  <a:cubicBezTo>
                    <a:pt x="4514" y="587"/>
                    <a:pt x="4288" y="305"/>
                    <a:pt x="4006" y="68"/>
                  </a:cubicBezTo>
                  <a:cubicBezTo>
                    <a:pt x="3984" y="57"/>
                    <a:pt x="3961" y="46"/>
                    <a:pt x="3938" y="34"/>
                  </a:cubicBezTo>
                  <a:cubicBezTo>
                    <a:pt x="3916" y="12"/>
                    <a:pt x="3893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2" name="Google Shape;5412;p26"/>
            <p:cNvSpPr/>
            <p:nvPr/>
          </p:nvSpPr>
          <p:spPr>
            <a:xfrm>
              <a:off x="61599" y="4858269"/>
              <a:ext cx="42248" cy="160755"/>
            </a:xfrm>
            <a:custGeom>
              <a:rect b="b" l="l" r="r" t="t"/>
              <a:pathLst>
                <a:path extrusionOk="0" h="4684" w="1231">
                  <a:moveTo>
                    <a:pt x="870" y="0"/>
                  </a:moveTo>
                  <a:cubicBezTo>
                    <a:pt x="870" y="0"/>
                    <a:pt x="892" y="79"/>
                    <a:pt x="949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8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8" y="1501"/>
                  </a:cubicBezTo>
                  <a:cubicBezTo>
                    <a:pt x="1028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71" y="1941"/>
                  </a:cubicBezTo>
                  <a:cubicBezTo>
                    <a:pt x="937" y="2088"/>
                    <a:pt x="903" y="2234"/>
                    <a:pt x="870" y="2381"/>
                  </a:cubicBezTo>
                  <a:cubicBezTo>
                    <a:pt x="824" y="2528"/>
                    <a:pt x="791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5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4" y="3825"/>
                    <a:pt x="599" y="3701"/>
                  </a:cubicBezTo>
                  <a:cubicBezTo>
                    <a:pt x="655" y="3577"/>
                    <a:pt x="723" y="3442"/>
                    <a:pt x="779" y="3306"/>
                  </a:cubicBezTo>
                  <a:cubicBezTo>
                    <a:pt x="824" y="3182"/>
                    <a:pt x="870" y="3024"/>
                    <a:pt x="926" y="2889"/>
                  </a:cubicBezTo>
                  <a:cubicBezTo>
                    <a:pt x="994" y="2742"/>
                    <a:pt x="1039" y="2595"/>
                    <a:pt x="1073" y="2437"/>
                  </a:cubicBezTo>
                  <a:cubicBezTo>
                    <a:pt x="1107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19" y="1523"/>
                  </a:cubicBezTo>
                  <a:cubicBezTo>
                    <a:pt x="1231" y="1388"/>
                    <a:pt x="1219" y="1241"/>
                    <a:pt x="1219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18" y="508"/>
                    <a:pt x="1073" y="406"/>
                  </a:cubicBezTo>
                  <a:cubicBezTo>
                    <a:pt x="1050" y="339"/>
                    <a:pt x="1016" y="260"/>
                    <a:pt x="982" y="192"/>
                  </a:cubicBezTo>
                  <a:cubicBezTo>
                    <a:pt x="903" y="68"/>
                    <a:pt x="870" y="0"/>
                    <a:pt x="8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3" name="Google Shape;5413;p26"/>
            <p:cNvSpPr/>
            <p:nvPr/>
          </p:nvSpPr>
          <p:spPr>
            <a:xfrm>
              <a:off x="53843" y="4895815"/>
              <a:ext cx="34526" cy="84084"/>
            </a:xfrm>
            <a:custGeom>
              <a:rect b="b" l="l" r="r" t="t"/>
              <a:pathLst>
                <a:path extrusionOk="0" h="2450" w="1006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13" y="520"/>
                    <a:pt x="757" y="655"/>
                    <a:pt x="723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51" y="1851"/>
                    <a:pt x="317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70" y="2190"/>
                    <a:pt x="136" y="2235"/>
                  </a:cubicBezTo>
                  <a:cubicBezTo>
                    <a:pt x="103" y="2269"/>
                    <a:pt x="80" y="2314"/>
                    <a:pt x="69" y="2348"/>
                  </a:cubicBezTo>
                  <a:lnTo>
                    <a:pt x="1" y="2449"/>
                  </a:lnTo>
                  <a:cubicBezTo>
                    <a:pt x="1" y="2449"/>
                    <a:pt x="46" y="2415"/>
                    <a:pt x="103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61" y="2257"/>
                    <a:pt x="306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12" y="1761"/>
                    <a:pt x="847" y="1727"/>
                    <a:pt x="881" y="1648"/>
                  </a:cubicBezTo>
                  <a:cubicBezTo>
                    <a:pt x="915" y="1569"/>
                    <a:pt x="949" y="1490"/>
                    <a:pt x="983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83" y="1050"/>
                    <a:pt x="892" y="926"/>
                    <a:pt x="904" y="847"/>
                  </a:cubicBezTo>
                  <a:cubicBezTo>
                    <a:pt x="938" y="700"/>
                    <a:pt x="960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4" name="Google Shape;5414;p26"/>
            <p:cNvSpPr/>
            <p:nvPr/>
          </p:nvSpPr>
          <p:spPr>
            <a:xfrm>
              <a:off x="47288" y="4893481"/>
              <a:ext cx="36036" cy="67439"/>
            </a:xfrm>
            <a:custGeom>
              <a:rect b="b" l="l" r="r" t="t"/>
              <a:pathLst>
                <a:path extrusionOk="0" h="1965" w="1050">
                  <a:moveTo>
                    <a:pt x="1050" y="1"/>
                  </a:moveTo>
                  <a:cubicBezTo>
                    <a:pt x="1050" y="1"/>
                    <a:pt x="1027" y="35"/>
                    <a:pt x="1004" y="91"/>
                  </a:cubicBezTo>
                  <a:cubicBezTo>
                    <a:pt x="982" y="148"/>
                    <a:pt x="948" y="227"/>
                    <a:pt x="914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95" y="1378"/>
                  </a:cubicBezTo>
                  <a:cubicBezTo>
                    <a:pt x="350" y="1423"/>
                    <a:pt x="327" y="1479"/>
                    <a:pt x="294" y="1524"/>
                  </a:cubicBezTo>
                  <a:cubicBezTo>
                    <a:pt x="260" y="1581"/>
                    <a:pt x="226" y="1626"/>
                    <a:pt x="203" y="1671"/>
                  </a:cubicBezTo>
                  <a:cubicBezTo>
                    <a:pt x="147" y="1761"/>
                    <a:pt x="90" y="1829"/>
                    <a:pt x="57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34" y="1942"/>
                    <a:pt x="57" y="1931"/>
                    <a:pt x="79" y="1908"/>
                  </a:cubicBezTo>
                  <a:cubicBezTo>
                    <a:pt x="158" y="1863"/>
                    <a:pt x="226" y="1806"/>
                    <a:pt x="282" y="1750"/>
                  </a:cubicBezTo>
                  <a:cubicBezTo>
                    <a:pt x="327" y="1705"/>
                    <a:pt x="373" y="1671"/>
                    <a:pt x="418" y="1626"/>
                  </a:cubicBezTo>
                  <a:cubicBezTo>
                    <a:pt x="463" y="1581"/>
                    <a:pt x="508" y="1536"/>
                    <a:pt x="542" y="1479"/>
                  </a:cubicBezTo>
                  <a:cubicBezTo>
                    <a:pt x="587" y="1423"/>
                    <a:pt x="632" y="1366"/>
                    <a:pt x="666" y="1310"/>
                  </a:cubicBezTo>
                  <a:cubicBezTo>
                    <a:pt x="711" y="1242"/>
                    <a:pt x="745" y="1186"/>
                    <a:pt x="779" y="1118"/>
                  </a:cubicBezTo>
                  <a:cubicBezTo>
                    <a:pt x="813" y="1050"/>
                    <a:pt x="835" y="994"/>
                    <a:pt x="869" y="926"/>
                  </a:cubicBezTo>
                  <a:cubicBezTo>
                    <a:pt x="937" y="746"/>
                    <a:pt x="993" y="554"/>
                    <a:pt x="1027" y="362"/>
                  </a:cubicBezTo>
                  <a:cubicBezTo>
                    <a:pt x="1038" y="272"/>
                    <a:pt x="1038" y="182"/>
                    <a:pt x="1050" y="103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5" name="Google Shape;5415;p26"/>
            <p:cNvSpPr/>
            <p:nvPr/>
          </p:nvSpPr>
          <p:spPr>
            <a:xfrm>
              <a:off x="-222639" y="4696347"/>
              <a:ext cx="334620" cy="203003"/>
            </a:xfrm>
            <a:custGeom>
              <a:rect b="b" l="l" r="r" t="t"/>
              <a:pathLst>
                <a:path extrusionOk="0" h="5915" w="9750">
                  <a:moveTo>
                    <a:pt x="3350" y="0"/>
                  </a:moveTo>
                  <a:cubicBezTo>
                    <a:pt x="3142" y="0"/>
                    <a:pt x="2932" y="15"/>
                    <a:pt x="2720" y="46"/>
                  </a:cubicBezTo>
                  <a:cubicBezTo>
                    <a:pt x="1422" y="238"/>
                    <a:pt x="260" y="1028"/>
                    <a:pt x="23" y="2258"/>
                  </a:cubicBezTo>
                  <a:cubicBezTo>
                    <a:pt x="11" y="2315"/>
                    <a:pt x="11" y="2371"/>
                    <a:pt x="0" y="2427"/>
                  </a:cubicBezTo>
                  <a:cubicBezTo>
                    <a:pt x="79" y="2653"/>
                    <a:pt x="169" y="2879"/>
                    <a:pt x="271" y="3093"/>
                  </a:cubicBezTo>
                  <a:cubicBezTo>
                    <a:pt x="914" y="4312"/>
                    <a:pt x="2121" y="5057"/>
                    <a:pt x="3374" y="5564"/>
                  </a:cubicBezTo>
                  <a:cubicBezTo>
                    <a:pt x="4141" y="5869"/>
                    <a:pt x="5123" y="5914"/>
                    <a:pt x="5936" y="5914"/>
                  </a:cubicBezTo>
                  <a:cubicBezTo>
                    <a:pt x="7222" y="5892"/>
                    <a:pt x="8802" y="5722"/>
                    <a:pt x="9727" y="4820"/>
                  </a:cubicBezTo>
                  <a:cubicBezTo>
                    <a:pt x="9738" y="4797"/>
                    <a:pt x="9750" y="4763"/>
                    <a:pt x="9750" y="4741"/>
                  </a:cubicBezTo>
                  <a:cubicBezTo>
                    <a:pt x="9434" y="4131"/>
                    <a:pt x="9050" y="3567"/>
                    <a:pt x="8599" y="3048"/>
                  </a:cubicBezTo>
                  <a:cubicBezTo>
                    <a:pt x="7274" y="1538"/>
                    <a:pt x="5453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6" name="Google Shape;5416;p26"/>
            <p:cNvSpPr/>
            <p:nvPr/>
          </p:nvSpPr>
          <p:spPr>
            <a:xfrm>
              <a:off x="-84020" y="4742747"/>
              <a:ext cx="193668" cy="164667"/>
            </a:xfrm>
            <a:custGeom>
              <a:rect b="b" l="l" r="r" t="t"/>
              <a:pathLst>
                <a:path extrusionOk="0" h="4798" w="5643">
                  <a:moveTo>
                    <a:pt x="2735" y="1"/>
                  </a:moveTo>
                  <a:cubicBezTo>
                    <a:pt x="2715" y="1"/>
                    <a:pt x="2695" y="2"/>
                    <a:pt x="2675" y="3"/>
                  </a:cubicBezTo>
                  <a:cubicBezTo>
                    <a:pt x="2066" y="15"/>
                    <a:pt x="1637" y="771"/>
                    <a:pt x="1874" y="1324"/>
                  </a:cubicBezTo>
                  <a:cubicBezTo>
                    <a:pt x="1708" y="1197"/>
                    <a:pt x="1425" y="1048"/>
                    <a:pt x="1186" y="1048"/>
                  </a:cubicBezTo>
                  <a:cubicBezTo>
                    <a:pt x="1084" y="1048"/>
                    <a:pt x="989" y="1076"/>
                    <a:pt x="915" y="1143"/>
                  </a:cubicBezTo>
                  <a:cubicBezTo>
                    <a:pt x="576" y="1414"/>
                    <a:pt x="825" y="1910"/>
                    <a:pt x="881" y="2226"/>
                  </a:cubicBezTo>
                  <a:cubicBezTo>
                    <a:pt x="689" y="2283"/>
                    <a:pt x="170" y="2317"/>
                    <a:pt x="102" y="2576"/>
                  </a:cubicBezTo>
                  <a:cubicBezTo>
                    <a:pt x="12" y="2824"/>
                    <a:pt x="249" y="2937"/>
                    <a:pt x="497" y="2971"/>
                  </a:cubicBezTo>
                  <a:cubicBezTo>
                    <a:pt x="136" y="3005"/>
                    <a:pt x="1" y="3276"/>
                    <a:pt x="80" y="3581"/>
                  </a:cubicBezTo>
                  <a:cubicBezTo>
                    <a:pt x="238" y="4212"/>
                    <a:pt x="1400" y="4630"/>
                    <a:pt x="1953" y="4743"/>
                  </a:cubicBezTo>
                  <a:cubicBezTo>
                    <a:pt x="2117" y="4780"/>
                    <a:pt x="2283" y="4797"/>
                    <a:pt x="2452" y="4797"/>
                  </a:cubicBezTo>
                  <a:cubicBezTo>
                    <a:pt x="3552" y="4797"/>
                    <a:pt x="4733" y="4085"/>
                    <a:pt x="5643" y="3772"/>
                  </a:cubicBezTo>
                  <a:lnTo>
                    <a:pt x="5541" y="2768"/>
                  </a:lnTo>
                  <a:cubicBezTo>
                    <a:pt x="4955" y="2170"/>
                    <a:pt x="4492" y="1459"/>
                    <a:pt x="3950" y="850"/>
                  </a:cubicBezTo>
                  <a:cubicBezTo>
                    <a:pt x="3636" y="524"/>
                    <a:pt x="3227" y="1"/>
                    <a:pt x="2735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7" name="Google Shape;5417;p26"/>
            <p:cNvSpPr/>
            <p:nvPr/>
          </p:nvSpPr>
          <p:spPr>
            <a:xfrm>
              <a:off x="-226139" y="4779641"/>
              <a:ext cx="336954" cy="159828"/>
            </a:xfrm>
            <a:custGeom>
              <a:rect b="b" l="l" r="r" t="t"/>
              <a:pathLst>
                <a:path extrusionOk="0" h="4657" w="9818">
                  <a:moveTo>
                    <a:pt x="91" y="0"/>
                  </a:moveTo>
                  <a:lnTo>
                    <a:pt x="91" y="0"/>
                  </a:lnTo>
                  <a:cubicBezTo>
                    <a:pt x="0" y="869"/>
                    <a:pt x="181" y="1896"/>
                    <a:pt x="768" y="2528"/>
                  </a:cubicBezTo>
                  <a:cubicBezTo>
                    <a:pt x="1625" y="3487"/>
                    <a:pt x="2291" y="3905"/>
                    <a:pt x="3510" y="4390"/>
                  </a:cubicBezTo>
                  <a:cubicBezTo>
                    <a:pt x="3948" y="4572"/>
                    <a:pt x="4592" y="4656"/>
                    <a:pt x="5234" y="4656"/>
                  </a:cubicBezTo>
                  <a:cubicBezTo>
                    <a:pt x="5783" y="4656"/>
                    <a:pt x="6332" y="4595"/>
                    <a:pt x="6748" y="4480"/>
                  </a:cubicBezTo>
                  <a:cubicBezTo>
                    <a:pt x="7719" y="4221"/>
                    <a:pt x="9491" y="3352"/>
                    <a:pt x="9818" y="2393"/>
                  </a:cubicBezTo>
                  <a:lnTo>
                    <a:pt x="9818" y="2393"/>
                  </a:lnTo>
                  <a:cubicBezTo>
                    <a:pt x="8892" y="3295"/>
                    <a:pt x="7324" y="3465"/>
                    <a:pt x="6026" y="3487"/>
                  </a:cubicBezTo>
                  <a:cubicBezTo>
                    <a:pt x="5214" y="3487"/>
                    <a:pt x="4232" y="3442"/>
                    <a:pt x="3465" y="3137"/>
                  </a:cubicBezTo>
                  <a:cubicBezTo>
                    <a:pt x="2223" y="2630"/>
                    <a:pt x="1016" y="1885"/>
                    <a:pt x="362" y="666"/>
                  </a:cubicBezTo>
                  <a:cubicBezTo>
                    <a:pt x="260" y="452"/>
                    <a:pt x="170" y="226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8" name="Google Shape;5418;p26"/>
            <p:cNvSpPr/>
            <p:nvPr/>
          </p:nvSpPr>
          <p:spPr>
            <a:xfrm>
              <a:off x="-8894" y="4848556"/>
              <a:ext cx="135976" cy="35281"/>
            </a:xfrm>
            <a:custGeom>
              <a:rect b="b" l="l" r="r" t="t"/>
              <a:pathLst>
                <a:path extrusionOk="0" h="1028" w="3962">
                  <a:moveTo>
                    <a:pt x="3962" y="1"/>
                  </a:moveTo>
                  <a:lnTo>
                    <a:pt x="3962" y="1"/>
                  </a:lnTo>
                  <a:cubicBezTo>
                    <a:pt x="3905" y="12"/>
                    <a:pt x="3849" y="35"/>
                    <a:pt x="3792" y="57"/>
                  </a:cubicBezTo>
                  <a:cubicBezTo>
                    <a:pt x="3691" y="103"/>
                    <a:pt x="3533" y="159"/>
                    <a:pt x="3352" y="227"/>
                  </a:cubicBezTo>
                  <a:cubicBezTo>
                    <a:pt x="3172" y="294"/>
                    <a:pt x="2969" y="362"/>
                    <a:pt x="2732" y="441"/>
                  </a:cubicBezTo>
                  <a:cubicBezTo>
                    <a:pt x="2619" y="475"/>
                    <a:pt x="2506" y="509"/>
                    <a:pt x="2382" y="554"/>
                  </a:cubicBezTo>
                  <a:cubicBezTo>
                    <a:pt x="2269" y="588"/>
                    <a:pt x="2145" y="622"/>
                    <a:pt x="2021" y="655"/>
                  </a:cubicBezTo>
                  <a:cubicBezTo>
                    <a:pt x="1885" y="678"/>
                    <a:pt x="1773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74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5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69" y="881"/>
                    <a:pt x="170" y="926"/>
                  </a:cubicBezTo>
                  <a:cubicBezTo>
                    <a:pt x="238" y="949"/>
                    <a:pt x="306" y="960"/>
                    <a:pt x="373" y="971"/>
                  </a:cubicBezTo>
                  <a:cubicBezTo>
                    <a:pt x="452" y="994"/>
                    <a:pt x="543" y="1005"/>
                    <a:pt x="644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73" y="1017"/>
                    <a:pt x="1197" y="1017"/>
                    <a:pt x="1310" y="1005"/>
                  </a:cubicBezTo>
                  <a:cubicBezTo>
                    <a:pt x="1434" y="994"/>
                    <a:pt x="1558" y="971"/>
                    <a:pt x="1694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62" y="712"/>
                    <a:pt x="2799" y="622"/>
                  </a:cubicBezTo>
                  <a:cubicBezTo>
                    <a:pt x="3025" y="531"/>
                    <a:pt x="3228" y="430"/>
                    <a:pt x="3409" y="340"/>
                  </a:cubicBezTo>
                  <a:cubicBezTo>
                    <a:pt x="3601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9" name="Google Shape;5419;p26"/>
            <p:cNvSpPr/>
            <p:nvPr/>
          </p:nvSpPr>
          <p:spPr>
            <a:xfrm>
              <a:off x="8163" y="4852057"/>
              <a:ext cx="106152" cy="12046"/>
            </a:xfrm>
            <a:custGeom>
              <a:rect b="b" l="l" r="r" t="t"/>
              <a:pathLst>
                <a:path extrusionOk="0" h="351" w="3093">
                  <a:moveTo>
                    <a:pt x="3092" y="1"/>
                  </a:moveTo>
                  <a:lnTo>
                    <a:pt x="3092" y="1"/>
                  </a:lnTo>
                  <a:cubicBezTo>
                    <a:pt x="3092" y="1"/>
                    <a:pt x="3047" y="12"/>
                    <a:pt x="2957" y="12"/>
                  </a:cubicBezTo>
                  <a:cubicBezTo>
                    <a:pt x="2878" y="23"/>
                    <a:pt x="2754" y="57"/>
                    <a:pt x="2607" y="68"/>
                  </a:cubicBezTo>
                  <a:cubicBezTo>
                    <a:pt x="2539" y="68"/>
                    <a:pt x="2460" y="80"/>
                    <a:pt x="2381" y="91"/>
                  </a:cubicBezTo>
                  <a:cubicBezTo>
                    <a:pt x="2302" y="102"/>
                    <a:pt x="2212" y="102"/>
                    <a:pt x="2122" y="102"/>
                  </a:cubicBezTo>
                  <a:cubicBezTo>
                    <a:pt x="1941" y="125"/>
                    <a:pt x="1749" y="136"/>
                    <a:pt x="1558" y="136"/>
                  </a:cubicBezTo>
                  <a:lnTo>
                    <a:pt x="0" y="136"/>
                  </a:lnTo>
                  <a:cubicBezTo>
                    <a:pt x="0" y="136"/>
                    <a:pt x="57" y="159"/>
                    <a:pt x="136" y="181"/>
                  </a:cubicBezTo>
                  <a:cubicBezTo>
                    <a:pt x="215" y="192"/>
                    <a:pt x="339" y="226"/>
                    <a:pt x="486" y="260"/>
                  </a:cubicBezTo>
                  <a:cubicBezTo>
                    <a:pt x="632" y="283"/>
                    <a:pt x="802" y="305"/>
                    <a:pt x="982" y="328"/>
                  </a:cubicBezTo>
                  <a:cubicBezTo>
                    <a:pt x="1163" y="350"/>
                    <a:pt x="1366" y="350"/>
                    <a:pt x="1558" y="350"/>
                  </a:cubicBezTo>
                  <a:cubicBezTo>
                    <a:pt x="1659" y="339"/>
                    <a:pt x="1761" y="339"/>
                    <a:pt x="1851" y="328"/>
                  </a:cubicBezTo>
                  <a:cubicBezTo>
                    <a:pt x="1953" y="328"/>
                    <a:pt x="2043" y="317"/>
                    <a:pt x="2133" y="294"/>
                  </a:cubicBezTo>
                  <a:cubicBezTo>
                    <a:pt x="2235" y="283"/>
                    <a:pt x="2314" y="271"/>
                    <a:pt x="2404" y="249"/>
                  </a:cubicBezTo>
                  <a:cubicBezTo>
                    <a:pt x="2483" y="226"/>
                    <a:pt x="2562" y="204"/>
                    <a:pt x="2641" y="181"/>
                  </a:cubicBezTo>
                  <a:cubicBezTo>
                    <a:pt x="2754" y="147"/>
                    <a:pt x="2867" y="113"/>
                    <a:pt x="2968" y="57"/>
                  </a:cubicBezTo>
                  <a:lnTo>
                    <a:pt x="309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0" name="Google Shape;5420;p26"/>
            <p:cNvSpPr/>
            <p:nvPr/>
          </p:nvSpPr>
          <p:spPr>
            <a:xfrm>
              <a:off x="29853" y="4839290"/>
              <a:ext cx="92184" cy="14346"/>
            </a:xfrm>
            <a:custGeom>
              <a:rect b="b" l="l" r="r" t="t"/>
              <a:pathLst>
                <a:path extrusionOk="0" h="418" w="2686">
                  <a:moveTo>
                    <a:pt x="0" y="0"/>
                  </a:moveTo>
                  <a:lnTo>
                    <a:pt x="0" y="0"/>
                  </a:lnTo>
                  <a:cubicBezTo>
                    <a:pt x="124" y="68"/>
                    <a:pt x="260" y="113"/>
                    <a:pt x="395" y="158"/>
                  </a:cubicBezTo>
                  <a:lnTo>
                    <a:pt x="598" y="237"/>
                  </a:lnTo>
                  <a:cubicBezTo>
                    <a:pt x="666" y="248"/>
                    <a:pt x="745" y="271"/>
                    <a:pt x="824" y="282"/>
                  </a:cubicBezTo>
                  <a:cubicBezTo>
                    <a:pt x="971" y="316"/>
                    <a:pt x="1151" y="361"/>
                    <a:pt x="1321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201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12" y="192"/>
                    <a:pt x="1343" y="169"/>
                  </a:cubicBezTo>
                  <a:cubicBezTo>
                    <a:pt x="1174" y="147"/>
                    <a:pt x="1016" y="113"/>
                    <a:pt x="858" y="102"/>
                  </a:cubicBezTo>
                  <a:cubicBezTo>
                    <a:pt x="779" y="90"/>
                    <a:pt x="700" y="90"/>
                    <a:pt x="621" y="79"/>
                  </a:cubicBezTo>
                  <a:cubicBezTo>
                    <a:pt x="553" y="68"/>
                    <a:pt x="486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1" name="Google Shape;5421;p26"/>
            <p:cNvSpPr/>
            <p:nvPr/>
          </p:nvSpPr>
          <p:spPr>
            <a:xfrm>
              <a:off x="13963" y="4556973"/>
              <a:ext cx="189790" cy="307885"/>
            </a:xfrm>
            <a:custGeom>
              <a:rect b="b" l="l" r="r" t="t"/>
              <a:pathLst>
                <a:path extrusionOk="0" h="8971" w="5530">
                  <a:moveTo>
                    <a:pt x="2833" y="0"/>
                  </a:moveTo>
                  <a:cubicBezTo>
                    <a:pt x="2585" y="45"/>
                    <a:pt x="2348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57" y="6477"/>
                  </a:cubicBezTo>
                  <a:cubicBezTo>
                    <a:pt x="982" y="6929"/>
                    <a:pt x="1253" y="7357"/>
                    <a:pt x="1558" y="7775"/>
                  </a:cubicBezTo>
                  <a:cubicBezTo>
                    <a:pt x="1908" y="8237"/>
                    <a:pt x="2348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26" y="7448"/>
                    <a:pt x="4097" y="6872"/>
                  </a:cubicBezTo>
                  <a:cubicBezTo>
                    <a:pt x="4909" y="5123"/>
                    <a:pt x="5530" y="2516"/>
                    <a:pt x="4221" y="835"/>
                  </a:cubicBezTo>
                  <a:cubicBezTo>
                    <a:pt x="3871" y="395"/>
                    <a:pt x="3375" y="102"/>
                    <a:pt x="283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2" name="Google Shape;5422;p26"/>
            <p:cNvSpPr/>
            <p:nvPr/>
          </p:nvSpPr>
          <p:spPr>
            <a:xfrm>
              <a:off x="31672" y="4705853"/>
              <a:ext cx="152346" cy="171806"/>
            </a:xfrm>
            <a:custGeom>
              <a:rect b="b" l="l" r="r" t="t"/>
              <a:pathLst>
                <a:path extrusionOk="0" h="5006" w="4439">
                  <a:moveTo>
                    <a:pt x="1597" y="0"/>
                  </a:moveTo>
                  <a:cubicBezTo>
                    <a:pt x="1231" y="0"/>
                    <a:pt x="933" y="328"/>
                    <a:pt x="1053" y="875"/>
                  </a:cubicBezTo>
                  <a:cubicBezTo>
                    <a:pt x="938" y="688"/>
                    <a:pt x="818" y="612"/>
                    <a:pt x="702" y="612"/>
                  </a:cubicBezTo>
                  <a:cubicBezTo>
                    <a:pt x="329" y="612"/>
                    <a:pt x="1" y="1394"/>
                    <a:pt x="26" y="1755"/>
                  </a:cubicBezTo>
                  <a:cubicBezTo>
                    <a:pt x="105" y="3188"/>
                    <a:pt x="1391" y="4114"/>
                    <a:pt x="2362" y="5005"/>
                  </a:cubicBezTo>
                  <a:lnTo>
                    <a:pt x="2362" y="5005"/>
                  </a:lnTo>
                  <a:cubicBezTo>
                    <a:pt x="2263" y="4912"/>
                    <a:pt x="3288" y="3549"/>
                    <a:pt x="3389" y="3380"/>
                  </a:cubicBezTo>
                  <a:cubicBezTo>
                    <a:pt x="3829" y="2557"/>
                    <a:pt x="4438" y="1857"/>
                    <a:pt x="4044" y="864"/>
                  </a:cubicBezTo>
                  <a:cubicBezTo>
                    <a:pt x="3947" y="627"/>
                    <a:pt x="3643" y="342"/>
                    <a:pt x="3393" y="342"/>
                  </a:cubicBezTo>
                  <a:cubicBezTo>
                    <a:pt x="3262" y="342"/>
                    <a:pt x="3147" y="421"/>
                    <a:pt x="3084" y="627"/>
                  </a:cubicBezTo>
                  <a:cubicBezTo>
                    <a:pt x="2989" y="405"/>
                    <a:pt x="2683" y="6"/>
                    <a:pt x="2431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5" y="84"/>
                    <a:pt x="1782" y="0"/>
                    <a:pt x="1597" y="0"/>
                  </a:cubicBezTo>
                  <a:close/>
                  <a:moveTo>
                    <a:pt x="2362" y="5005"/>
                  </a:moveTo>
                  <a:lnTo>
                    <a:pt x="2362" y="5005"/>
                  </a:lnTo>
                  <a:cubicBezTo>
                    <a:pt x="2362" y="5005"/>
                    <a:pt x="2362" y="5005"/>
                    <a:pt x="2362" y="5005"/>
                  </a:cubicBezTo>
                  <a:cubicBezTo>
                    <a:pt x="2362" y="5005"/>
                    <a:pt x="2362" y="5005"/>
                    <a:pt x="2362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3" name="Google Shape;5423;p26"/>
            <p:cNvSpPr/>
            <p:nvPr/>
          </p:nvSpPr>
          <p:spPr>
            <a:xfrm>
              <a:off x="-29005" y="4555257"/>
              <a:ext cx="140232" cy="310768"/>
            </a:xfrm>
            <a:custGeom>
              <a:rect b="b" l="l" r="r" t="t"/>
              <a:pathLst>
                <a:path extrusionOk="0" h="9055" w="4086">
                  <a:moveTo>
                    <a:pt x="3583" y="1"/>
                  </a:moveTo>
                  <a:cubicBezTo>
                    <a:pt x="3287" y="1"/>
                    <a:pt x="2988" y="51"/>
                    <a:pt x="2708" y="152"/>
                  </a:cubicBezTo>
                  <a:cubicBezTo>
                    <a:pt x="858" y="806"/>
                    <a:pt x="0" y="3458"/>
                    <a:pt x="587" y="5196"/>
                  </a:cubicBezTo>
                  <a:cubicBezTo>
                    <a:pt x="1129" y="6922"/>
                    <a:pt x="2167" y="8592"/>
                    <a:pt x="4062" y="9055"/>
                  </a:cubicBezTo>
                  <a:cubicBezTo>
                    <a:pt x="4074" y="9044"/>
                    <a:pt x="4074" y="9032"/>
                    <a:pt x="4085" y="9021"/>
                  </a:cubicBezTo>
                  <a:cubicBezTo>
                    <a:pt x="3600" y="8694"/>
                    <a:pt x="3160" y="8287"/>
                    <a:pt x="2810" y="7825"/>
                  </a:cubicBezTo>
                  <a:cubicBezTo>
                    <a:pt x="2505" y="7407"/>
                    <a:pt x="2234" y="6979"/>
                    <a:pt x="2009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21" y="17"/>
                    <a:pt x="3752" y="1"/>
                    <a:pt x="3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4" name="Google Shape;5424;p26"/>
            <p:cNvSpPr/>
            <p:nvPr/>
          </p:nvSpPr>
          <p:spPr>
            <a:xfrm>
              <a:off x="42620" y="4736261"/>
              <a:ext cx="68983" cy="131720"/>
            </a:xfrm>
            <a:custGeom>
              <a:rect b="b" l="l" r="r" t="t"/>
              <a:pathLst>
                <a:path extrusionOk="0" h="3838" w="2010">
                  <a:moveTo>
                    <a:pt x="1" y="1"/>
                  </a:moveTo>
                  <a:cubicBezTo>
                    <a:pt x="1" y="1"/>
                    <a:pt x="46" y="271"/>
                    <a:pt x="136" y="678"/>
                  </a:cubicBezTo>
                  <a:cubicBezTo>
                    <a:pt x="193" y="881"/>
                    <a:pt x="249" y="1106"/>
                    <a:pt x="339" y="1355"/>
                  </a:cubicBezTo>
                  <a:cubicBezTo>
                    <a:pt x="418" y="1603"/>
                    <a:pt x="520" y="1862"/>
                    <a:pt x="633" y="2111"/>
                  </a:cubicBezTo>
                  <a:cubicBezTo>
                    <a:pt x="689" y="2246"/>
                    <a:pt x="757" y="2370"/>
                    <a:pt x="813" y="2494"/>
                  </a:cubicBezTo>
                  <a:cubicBezTo>
                    <a:pt x="881" y="2607"/>
                    <a:pt x="949" y="2720"/>
                    <a:pt x="1016" y="2844"/>
                  </a:cubicBezTo>
                  <a:cubicBezTo>
                    <a:pt x="1095" y="2957"/>
                    <a:pt x="1152" y="3059"/>
                    <a:pt x="1231" y="3149"/>
                  </a:cubicBezTo>
                  <a:cubicBezTo>
                    <a:pt x="1321" y="3239"/>
                    <a:pt x="1389" y="3329"/>
                    <a:pt x="1456" y="3408"/>
                  </a:cubicBezTo>
                  <a:cubicBezTo>
                    <a:pt x="1524" y="3476"/>
                    <a:pt x="1603" y="3544"/>
                    <a:pt x="1671" y="3600"/>
                  </a:cubicBezTo>
                  <a:cubicBezTo>
                    <a:pt x="1727" y="3645"/>
                    <a:pt x="1784" y="3691"/>
                    <a:pt x="1851" y="3736"/>
                  </a:cubicBezTo>
                  <a:cubicBezTo>
                    <a:pt x="1953" y="3792"/>
                    <a:pt x="2009" y="3837"/>
                    <a:pt x="2009" y="3837"/>
                  </a:cubicBezTo>
                  <a:cubicBezTo>
                    <a:pt x="2009" y="3837"/>
                    <a:pt x="1964" y="3781"/>
                    <a:pt x="1863" y="3702"/>
                  </a:cubicBezTo>
                  <a:cubicBezTo>
                    <a:pt x="1817" y="3645"/>
                    <a:pt x="1772" y="3600"/>
                    <a:pt x="1727" y="3544"/>
                  </a:cubicBezTo>
                  <a:cubicBezTo>
                    <a:pt x="1671" y="3476"/>
                    <a:pt x="1603" y="3397"/>
                    <a:pt x="1558" y="3329"/>
                  </a:cubicBezTo>
                  <a:cubicBezTo>
                    <a:pt x="1490" y="3250"/>
                    <a:pt x="1434" y="3149"/>
                    <a:pt x="1366" y="3059"/>
                  </a:cubicBezTo>
                  <a:cubicBezTo>
                    <a:pt x="1310" y="2957"/>
                    <a:pt x="1242" y="2844"/>
                    <a:pt x="1174" y="2743"/>
                  </a:cubicBezTo>
                  <a:cubicBezTo>
                    <a:pt x="1118" y="2630"/>
                    <a:pt x="1061" y="2517"/>
                    <a:pt x="994" y="2393"/>
                  </a:cubicBezTo>
                  <a:cubicBezTo>
                    <a:pt x="937" y="2280"/>
                    <a:pt x="881" y="2156"/>
                    <a:pt x="824" y="2032"/>
                  </a:cubicBezTo>
                  <a:cubicBezTo>
                    <a:pt x="712" y="1783"/>
                    <a:pt x="610" y="1513"/>
                    <a:pt x="509" y="1287"/>
                  </a:cubicBezTo>
                  <a:cubicBezTo>
                    <a:pt x="418" y="1061"/>
                    <a:pt x="328" y="824"/>
                    <a:pt x="260" y="633"/>
                  </a:cubicBezTo>
                  <a:cubicBezTo>
                    <a:pt x="181" y="441"/>
                    <a:pt x="114" y="294"/>
                    <a:pt x="68" y="170"/>
                  </a:cubicBezTo>
                  <a:cubicBezTo>
                    <a:pt x="23" y="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5" name="Google Shape;5425;p26"/>
            <p:cNvSpPr/>
            <p:nvPr/>
          </p:nvSpPr>
          <p:spPr>
            <a:xfrm>
              <a:off x="65855" y="4721949"/>
              <a:ext cx="44582" cy="137108"/>
            </a:xfrm>
            <a:custGeom>
              <a:rect b="b" l="l" r="r" t="t"/>
              <a:pathLst>
                <a:path extrusionOk="0" h="3995" w="1299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18" y="2641"/>
                    <a:pt x="463" y="2765"/>
                    <a:pt x="509" y="2889"/>
                  </a:cubicBezTo>
                  <a:cubicBezTo>
                    <a:pt x="554" y="3002"/>
                    <a:pt x="621" y="3115"/>
                    <a:pt x="667" y="3216"/>
                  </a:cubicBezTo>
                  <a:cubicBezTo>
                    <a:pt x="723" y="3318"/>
                    <a:pt x="779" y="3408"/>
                    <a:pt x="847" y="3498"/>
                  </a:cubicBezTo>
                  <a:cubicBezTo>
                    <a:pt x="892" y="3577"/>
                    <a:pt x="949" y="3656"/>
                    <a:pt x="1016" y="3724"/>
                  </a:cubicBezTo>
                  <a:cubicBezTo>
                    <a:pt x="1050" y="3780"/>
                    <a:pt x="1107" y="3825"/>
                    <a:pt x="1152" y="3871"/>
                  </a:cubicBezTo>
                  <a:cubicBezTo>
                    <a:pt x="1197" y="3916"/>
                    <a:pt x="1242" y="3961"/>
                    <a:pt x="1298" y="3995"/>
                  </a:cubicBezTo>
                  <a:cubicBezTo>
                    <a:pt x="1298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49" y="3442"/>
                  </a:cubicBezTo>
                  <a:cubicBezTo>
                    <a:pt x="892" y="3351"/>
                    <a:pt x="858" y="3250"/>
                    <a:pt x="813" y="3148"/>
                  </a:cubicBezTo>
                  <a:cubicBezTo>
                    <a:pt x="768" y="3047"/>
                    <a:pt x="723" y="2934"/>
                    <a:pt x="689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94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80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6" name="Google Shape;5426;p26"/>
            <p:cNvSpPr/>
            <p:nvPr/>
          </p:nvSpPr>
          <p:spPr>
            <a:xfrm>
              <a:off x="83290" y="4766085"/>
              <a:ext cx="25603" cy="89095"/>
            </a:xfrm>
            <a:custGeom>
              <a:rect b="b" l="l" r="r" t="t"/>
              <a:pathLst>
                <a:path extrusionOk="0" h="2596" w="746">
                  <a:moveTo>
                    <a:pt x="396" y="0"/>
                  </a:moveTo>
                  <a:cubicBezTo>
                    <a:pt x="384" y="34"/>
                    <a:pt x="362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8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9" y="937"/>
                    <a:pt x="1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7" y="1829"/>
                  </a:cubicBezTo>
                  <a:cubicBezTo>
                    <a:pt x="350" y="1975"/>
                    <a:pt x="553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689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5" y="678"/>
                    <a:pt x="475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07" y="68"/>
                    <a:pt x="407" y="34"/>
                    <a:pt x="39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7" name="Google Shape;5427;p26"/>
            <p:cNvSpPr/>
            <p:nvPr/>
          </p:nvSpPr>
          <p:spPr>
            <a:xfrm>
              <a:off x="107314" y="4770341"/>
              <a:ext cx="13591" cy="63561"/>
            </a:xfrm>
            <a:custGeom>
              <a:rect b="b" l="l" r="r" t="t"/>
              <a:pathLst>
                <a:path extrusionOk="0" h="1852" w="396">
                  <a:moveTo>
                    <a:pt x="395" y="1"/>
                  </a:moveTo>
                  <a:lnTo>
                    <a:pt x="395" y="1"/>
                  </a:lnTo>
                  <a:cubicBezTo>
                    <a:pt x="339" y="91"/>
                    <a:pt x="294" y="181"/>
                    <a:pt x="248" y="271"/>
                  </a:cubicBezTo>
                  <a:cubicBezTo>
                    <a:pt x="203" y="362"/>
                    <a:pt x="169" y="463"/>
                    <a:pt x="136" y="565"/>
                  </a:cubicBezTo>
                  <a:cubicBezTo>
                    <a:pt x="113" y="666"/>
                    <a:pt x="90" y="779"/>
                    <a:pt x="57" y="903"/>
                  </a:cubicBezTo>
                  <a:cubicBezTo>
                    <a:pt x="23" y="1118"/>
                    <a:pt x="0" y="1332"/>
                    <a:pt x="11" y="1558"/>
                  </a:cubicBezTo>
                  <a:cubicBezTo>
                    <a:pt x="23" y="1659"/>
                    <a:pt x="34" y="1761"/>
                    <a:pt x="57" y="1851"/>
                  </a:cubicBezTo>
                  <a:cubicBezTo>
                    <a:pt x="90" y="1761"/>
                    <a:pt x="113" y="1659"/>
                    <a:pt x="136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48" y="1061"/>
                    <a:pt x="271" y="937"/>
                  </a:cubicBezTo>
                  <a:cubicBezTo>
                    <a:pt x="294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61" y="350"/>
                    <a:pt x="373" y="305"/>
                  </a:cubicBezTo>
                  <a:cubicBezTo>
                    <a:pt x="384" y="204"/>
                    <a:pt x="395" y="102"/>
                    <a:pt x="395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8" name="Google Shape;5428;p26"/>
            <p:cNvSpPr/>
            <p:nvPr/>
          </p:nvSpPr>
          <p:spPr>
            <a:xfrm>
              <a:off x="104980" y="4685913"/>
              <a:ext cx="288151" cy="198267"/>
            </a:xfrm>
            <a:custGeom>
              <a:rect b="b" l="l" r="r" t="t"/>
              <a:pathLst>
                <a:path extrusionOk="0" h="5777" w="8396">
                  <a:moveTo>
                    <a:pt x="5927" y="0"/>
                  </a:moveTo>
                  <a:cubicBezTo>
                    <a:pt x="5632" y="0"/>
                    <a:pt x="5337" y="23"/>
                    <a:pt x="5045" y="68"/>
                  </a:cubicBezTo>
                  <a:cubicBezTo>
                    <a:pt x="3589" y="305"/>
                    <a:pt x="2291" y="1332"/>
                    <a:pt x="1603" y="2607"/>
                  </a:cubicBezTo>
                  <a:cubicBezTo>
                    <a:pt x="1411" y="2991"/>
                    <a:pt x="734" y="4717"/>
                    <a:pt x="0" y="5361"/>
                  </a:cubicBezTo>
                  <a:lnTo>
                    <a:pt x="2043" y="5699"/>
                  </a:lnTo>
                  <a:cubicBezTo>
                    <a:pt x="2458" y="5749"/>
                    <a:pt x="2857" y="5777"/>
                    <a:pt x="3241" y="5777"/>
                  </a:cubicBezTo>
                  <a:cubicBezTo>
                    <a:pt x="4848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9" name="Google Shape;5429;p26"/>
            <p:cNvSpPr/>
            <p:nvPr/>
          </p:nvSpPr>
          <p:spPr>
            <a:xfrm>
              <a:off x="104980" y="4755549"/>
              <a:ext cx="183612" cy="129798"/>
            </a:xfrm>
            <a:custGeom>
              <a:rect b="b" l="l" r="r" t="t"/>
              <a:pathLst>
                <a:path extrusionOk="0" h="3782" w="5350">
                  <a:moveTo>
                    <a:pt x="3526" y="0"/>
                  </a:moveTo>
                  <a:cubicBezTo>
                    <a:pt x="3187" y="0"/>
                    <a:pt x="2838" y="141"/>
                    <a:pt x="2697" y="432"/>
                  </a:cubicBezTo>
                  <a:cubicBezTo>
                    <a:pt x="2702" y="150"/>
                    <a:pt x="2577" y="51"/>
                    <a:pt x="2408" y="51"/>
                  </a:cubicBezTo>
                  <a:cubicBezTo>
                    <a:pt x="2130" y="51"/>
                    <a:pt x="1732" y="320"/>
                    <a:pt x="1592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82" y="3781"/>
                    <a:pt x="2817" y="3781"/>
                  </a:cubicBezTo>
                  <a:cubicBezTo>
                    <a:pt x="2949" y="3781"/>
                    <a:pt x="3085" y="3771"/>
                    <a:pt x="3228" y="3749"/>
                  </a:cubicBezTo>
                  <a:cubicBezTo>
                    <a:pt x="3713" y="3693"/>
                    <a:pt x="4379" y="3241"/>
                    <a:pt x="4785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49" y="1650"/>
                    <a:pt x="5157" y="1018"/>
                    <a:pt x="4266" y="906"/>
                  </a:cubicBezTo>
                  <a:cubicBezTo>
                    <a:pt x="4516" y="312"/>
                    <a:pt x="4031" y="0"/>
                    <a:pt x="352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0" name="Google Shape;5430;p26"/>
            <p:cNvSpPr/>
            <p:nvPr/>
          </p:nvSpPr>
          <p:spPr>
            <a:xfrm>
              <a:off x="102646" y="4656570"/>
              <a:ext cx="264950" cy="212956"/>
            </a:xfrm>
            <a:custGeom>
              <a:rect b="b" l="l" r="r" t="t"/>
              <a:pathLst>
                <a:path extrusionOk="0" h="6205" w="7720">
                  <a:moveTo>
                    <a:pt x="5386" y="1"/>
                  </a:moveTo>
                  <a:cubicBezTo>
                    <a:pt x="4486" y="1"/>
                    <a:pt x="3555" y="277"/>
                    <a:pt x="2969" y="698"/>
                  </a:cubicBezTo>
                  <a:cubicBezTo>
                    <a:pt x="2032" y="1352"/>
                    <a:pt x="1648" y="2300"/>
                    <a:pt x="1208" y="3293"/>
                  </a:cubicBezTo>
                  <a:cubicBezTo>
                    <a:pt x="926" y="3869"/>
                    <a:pt x="700" y="4455"/>
                    <a:pt x="509" y="5065"/>
                  </a:cubicBezTo>
                  <a:cubicBezTo>
                    <a:pt x="328" y="5697"/>
                    <a:pt x="147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6" y="1149"/>
                    <a:pt x="5113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5" y="300"/>
                    <a:pt x="6322" y="1"/>
                    <a:pt x="5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1" name="Google Shape;5431;p26"/>
            <p:cNvSpPr/>
            <p:nvPr/>
          </p:nvSpPr>
          <p:spPr>
            <a:xfrm>
              <a:off x="112324" y="4747484"/>
              <a:ext cx="149155" cy="112741"/>
            </a:xfrm>
            <a:custGeom>
              <a:rect b="b" l="l" r="r" t="t"/>
              <a:pathLst>
                <a:path extrusionOk="0" h="3285" w="4346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83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1" y="836"/>
                    <a:pt x="2235" y="949"/>
                  </a:cubicBezTo>
                  <a:cubicBezTo>
                    <a:pt x="2100" y="1062"/>
                    <a:pt x="1976" y="1186"/>
                    <a:pt x="1851" y="1310"/>
                  </a:cubicBezTo>
                  <a:cubicBezTo>
                    <a:pt x="1615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92" y="2472"/>
                  </a:cubicBezTo>
                  <a:cubicBezTo>
                    <a:pt x="791" y="2585"/>
                    <a:pt x="701" y="2686"/>
                    <a:pt x="610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3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2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3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2" y="3231"/>
                  </a:cubicBezTo>
                  <a:lnTo>
                    <a:pt x="72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6" y="3127"/>
                    <a:pt x="385" y="3081"/>
                  </a:cubicBezTo>
                  <a:cubicBezTo>
                    <a:pt x="486" y="3014"/>
                    <a:pt x="588" y="2946"/>
                    <a:pt x="689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3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41" y="892"/>
                    <a:pt x="2766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1" y="260"/>
                    <a:pt x="3713" y="227"/>
                    <a:pt x="3826" y="193"/>
                  </a:cubicBezTo>
                  <a:cubicBezTo>
                    <a:pt x="3862" y="181"/>
                    <a:pt x="3897" y="177"/>
                    <a:pt x="3930" y="177"/>
                  </a:cubicBezTo>
                  <a:cubicBezTo>
                    <a:pt x="3976" y="177"/>
                    <a:pt x="4019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2" y="3231"/>
                  </a:moveTo>
                  <a:lnTo>
                    <a:pt x="72" y="3231"/>
                  </a:lnTo>
                  <a:cubicBezTo>
                    <a:pt x="62" y="3237"/>
                    <a:pt x="54" y="3243"/>
                    <a:pt x="46" y="3251"/>
                  </a:cubicBezTo>
                  <a:cubicBezTo>
                    <a:pt x="23" y="3262"/>
                    <a:pt x="57" y="3273"/>
                    <a:pt x="69" y="3285"/>
                  </a:cubicBezTo>
                  <a:cubicBezTo>
                    <a:pt x="77" y="3285"/>
                    <a:pt x="76" y="3261"/>
                    <a:pt x="72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2" name="Google Shape;5432;p26"/>
            <p:cNvSpPr/>
            <p:nvPr/>
          </p:nvSpPr>
          <p:spPr>
            <a:xfrm>
              <a:off x="123169" y="4811010"/>
              <a:ext cx="94140" cy="45337"/>
            </a:xfrm>
            <a:custGeom>
              <a:rect b="b" l="l" r="r" t="t"/>
              <a:pathLst>
                <a:path extrusionOk="0" h="1321" w="2743">
                  <a:moveTo>
                    <a:pt x="2743" y="0"/>
                  </a:moveTo>
                  <a:lnTo>
                    <a:pt x="2743" y="0"/>
                  </a:lnTo>
                  <a:cubicBezTo>
                    <a:pt x="2743" y="1"/>
                    <a:pt x="2697" y="12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95" y="215"/>
                  </a:cubicBezTo>
                  <a:cubicBezTo>
                    <a:pt x="1705" y="260"/>
                    <a:pt x="1626" y="294"/>
                    <a:pt x="1535" y="339"/>
                  </a:cubicBezTo>
                  <a:cubicBezTo>
                    <a:pt x="1457" y="384"/>
                    <a:pt x="1378" y="441"/>
                    <a:pt x="1287" y="486"/>
                  </a:cubicBezTo>
                  <a:cubicBezTo>
                    <a:pt x="1118" y="587"/>
                    <a:pt x="960" y="689"/>
                    <a:pt x="813" y="790"/>
                  </a:cubicBezTo>
                  <a:cubicBezTo>
                    <a:pt x="655" y="892"/>
                    <a:pt x="520" y="982"/>
                    <a:pt x="407" y="1061"/>
                  </a:cubicBezTo>
                  <a:cubicBezTo>
                    <a:pt x="283" y="1140"/>
                    <a:pt x="181" y="1197"/>
                    <a:pt x="114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6" y="1039"/>
                    <a:pt x="904" y="960"/>
                  </a:cubicBezTo>
                  <a:cubicBezTo>
                    <a:pt x="1062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9" y="68"/>
                    <a:pt x="2585" y="57"/>
                    <a:pt x="2619" y="46"/>
                  </a:cubicBezTo>
                  <a:cubicBezTo>
                    <a:pt x="2653" y="23"/>
                    <a:pt x="2698" y="12"/>
                    <a:pt x="27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3" name="Google Shape;5433;p26"/>
            <p:cNvSpPr/>
            <p:nvPr/>
          </p:nvSpPr>
          <p:spPr>
            <a:xfrm>
              <a:off x="128215" y="4826900"/>
              <a:ext cx="99562" cy="30991"/>
            </a:xfrm>
            <a:custGeom>
              <a:rect b="b" l="l" r="r" t="t"/>
              <a:pathLst>
                <a:path extrusionOk="0" h="903" w="2901">
                  <a:moveTo>
                    <a:pt x="2901" y="0"/>
                  </a:moveTo>
                  <a:cubicBezTo>
                    <a:pt x="2743" y="0"/>
                    <a:pt x="2585" y="23"/>
                    <a:pt x="2427" y="45"/>
                  </a:cubicBezTo>
                  <a:cubicBezTo>
                    <a:pt x="2077" y="102"/>
                    <a:pt x="1738" y="181"/>
                    <a:pt x="1400" y="282"/>
                  </a:cubicBezTo>
                  <a:cubicBezTo>
                    <a:pt x="1219" y="339"/>
                    <a:pt x="1039" y="406"/>
                    <a:pt x="869" y="474"/>
                  </a:cubicBezTo>
                  <a:cubicBezTo>
                    <a:pt x="711" y="530"/>
                    <a:pt x="565" y="598"/>
                    <a:pt x="418" y="666"/>
                  </a:cubicBezTo>
                  <a:cubicBezTo>
                    <a:pt x="159" y="790"/>
                    <a:pt x="1" y="903"/>
                    <a:pt x="1" y="903"/>
                  </a:cubicBezTo>
                  <a:cubicBezTo>
                    <a:pt x="1" y="903"/>
                    <a:pt x="181" y="869"/>
                    <a:pt x="463" y="790"/>
                  </a:cubicBezTo>
                  <a:cubicBezTo>
                    <a:pt x="531" y="767"/>
                    <a:pt x="610" y="745"/>
                    <a:pt x="689" y="722"/>
                  </a:cubicBezTo>
                  <a:cubicBezTo>
                    <a:pt x="768" y="688"/>
                    <a:pt x="847" y="666"/>
                    <a:pt x="937" y="643"/>
                  </a:cubicBezTo>
                  <a:cubicBezTo>
                    <a:pt x="1106" y="598"/>
                    <a:pt x="1276" y="542"/>
                    <a:pt x="1456" y="485"/>
                  </a:cubicBezTo>
                  <a:cubicBezTo>
                    <a:pt x="1648" y="429"/>
                    <a:pt x="1829" y="372"/>
                    <a:pt x="1998" y="316"/>
                  </a:cubicBezTo>
                  <a:lnTo>
                    <a:pt x="2460" y="158"/>
                  </a:lnTo>
                  <a:cubicBezTo>
                    <a:pt x="2731" y="68"/>
                    <a:pt x="2901" y="0"/>
                    <a:pt x="290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4" name="Google Shape;5434;p26"/>
            <p:cNvSpPr/>
            <p:nvPr/>
          </p:nvSpPr>
          <p:spPr>
            <a:xfrm>
              <a:off x="103813" y="4860980"/>
              <a:ext cx="227748" cy="252424"/>
            </a:xfrm>
            <a:custGeom>
              <a:rect b="b" l="l" r="r" t="t"/>
              <a:pathLst>
                <a:path extrusionOk="0" h="7355" w="6636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3" y="1264"/>
                    <a:pt x="610" y="1648"/>
                    <a:pt x="779" y="2889"/>
                  </a:cubicBezTo>
                  <a:cubicBezTo>
                    <a:pt x="836" y="3306"/>
                    <a:pt x="689" y="4187"/>
                    <a:pt x="757" y="4581"/>
                  </a:cubicBezTo>
                  <a:cubicBezTo>
                    <a:pt x="802" y="4965"/>
                    <a:pt x="937" y="5157"/>
                    <a:pt x="1084" y="5529"/>
                  </a:cubicBezTo>
                  <a:cubicBezTo>
                    <a:pt x="1614" y="6782"/>
                    <a:pt x="3307" y="7312"/>
                    <a:pt x="4526" y="7346"/>
                  </a:cubicBezTo>
                  <a:cubicBezTo>
                    <a:pt x="4607" y="7352"/>
                    <a:pt x="4690" y="7355"/>
                    <a:pt x="4772" y="7355"/>
                  </a:cubicBezTo>
                  <a:cubicBezTo>
                    <a:pt x="4998" y="7355"/>
                    <a:pt x="5225" y="7334"/>
                    <a:pt x="5440" y="7301"/>
                  </a:cubicBezTo>
                  <a:cubicBezTo>
                    <a:pt x="6196" y="5924"/>
                    <a:pt x="6636" y="4480"/>
                    <a:pt x="5564" y="3002"/>
                  </a:cubicBezTo>
                  <a:cubicBezTo>
                    <a:pt x="4864" y="2043"/>
                    <a:pt x="4424" y="1569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5" name="Google Shape;5435;p26"/>
            <p:cNvSpPr/>
            <p:nvPr/>
          </p:nvSpPr>
          <p:spPr>
            <a:xfrm>
              <a:off x="80956" y="4857479"/>
              <a:ext cx="5457" cy="4668"/>
            </a:xfrm>
            <a:custGeom>
              <a:rect b="b" l="l" r="r" t="t"/>
              <a:pathLst>
                <a:path extrusionOk="0" h="136" w="159">
                  <a:moveTo>
                    <a:pt x="1" y="1"/>
                  </a:moveTo>
                  <a:lnTo>
                    <a:pt x="46" y="136"/>
                  </a:lnTo>
                  <a:cubicBezTo>
                    <a:pt x="80" y="113"/>
                    <a:pt x="114" y="102"/>
                    <a:pt x="159" y="80"/>
                  </a:cubicBezTo>
                  <a:cubicBezTo>
                    <a:pt x="102" y="57"/>
                    <a:pt x="57" y="23"/>
                    <a:pt x="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6" name="Google Shape;5436;p26"/>
            <p:cNvSpPr/>
            <p:nvPr/>
          </p:nvSpPr>
          <p:spPr>
            <a:xfrm>
              <a:off x="103813" y="4860980"/>
              <a:ext cx="166967" cy="163844"/>
            </a:xfrm>
            <a:custGeom>
              <a:rect b="b" l="l" r="r" t="t"/>
              <a:pathLst>
                <a:path extrusionOk="0" h="4774" w="4865">
                  <a:moveTo>
                    <a:pt x="328" y="0"/>
                  </a:moveTo>
                  <a:cubicBezTo>
                    <a:pt x="215" y="23"/>
                    <a:pt x="113" y="57"/>
                    <a:pt x="1" y="90"/>
                  </a:cubicBezTo>
                  <a:cubicBezTo>
                    <a:pt x="633" y="1275"/>
                    <a:pt x="610" y="1659"/>
                    <a:pt x="779" y="2900"/>
                  </a:cubicBezTo>
                  <a:cubicBezTo>
                    <a:pt x="791" y="3126"/>
                    <a:pt x="791" y="3363"/>
                    <a:pt x="779" y="3600"/>
                  </a:cubicBezTo>
                  <a:cubicBezTo>
                    <a:pt x="858" y="3848"/>
                    <a:pt x="982" y="4062"/>
                    <a:pt x="1129" y="4153"/>
                  </a:cubicBezTo>
                  <a:cubicBezTo>
                    <a:pt x="1206" y="4195"/>
                    <a:pt x="1273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6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38" y="2201"/>
                    <a:pt x="4435" y="1828"/>
                    <a:pt x="4165" y="1512"/>
                  </a:cubicBezTo>
                  <a:cubicBezTo>
                    <a:pt x="3916" y="1343"/>
                    <a:pt x="3645" y="1185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7" name="Google Shape;5437;p26"/>
            <p:cNvSpPr/>
            <p:nvPr/>
          </p:nvSpPr>
          <p:spPr>
            <a:xfrm>
              <a:off x="115036" y="4857548"/>
              <a:ext cx="253316" cy="253625"/>
            </a:xfrm>
            <a:custGeom>
              <a:rect b="b" l="l" r="r" t="t"/>
              <a:pathLst>
                <a:path extrusionOk="0" h="7390" w="7381">
                  <a:moveTo>
                    <a:pt x="962" y="0"/>
                  </a:moveTo>
                  <a:cubicBezTo>
                    <a:pt x="649" y="0"/>
                    <a:pt x="324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97" y="1669"/>
                    <a:pt x="4537" y="2143"/>
                    <a:pt x="5237" y="3102"/>
                  </a:cubicBezTo>
                  <a:cubicBezTo>
                    <a:pt x="6309" y="4580"/>
                    <a:pt x="5869" y="6024"/>
                    <a:pt x="5124" y="7390"/>
                  </a:cubicBezTo>
                  <a:cubicBezTo>
                    <a:pt x="6681" y="7108"/>
                    <a:pt x="7381" y="5821"/>
                    <a:pt x="6975" y="4004"/>
                  </a:cubicBezTo>
                  <a:cubicBezTo>
                    <a:pt x="6523" y="1962"/>
                    <a:pt x="5372" y="1116"/>
                    <a:pt x="3194" y="416"/>
                  </a:cubicBezTo>
                  <a:cubicBezTo>
                    <a:pt x="3044" y="363"/>
                    <a:pt x="2081" y="0"/>
                    <a:pt x="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8" name="Google Shape;5438;p26"/>
            <p:cNvSpPr/>
            <p:nvPr/>
          </p:nvSpPr>
          <p:spPr>
            <a:xfrm>
              <a:off x="125881" y="4873369"/>
              <a:ext cx="116619" cy="96439"/>
            </a:xfrm>
            <a:custGeom>
              <a:rect b="b" l="l" r="r" t="t"/>
              <a:pathLst>
                <a:path extrusionOk="0" h="2810" w="3398">
                  <a:moveTo>
                    <a:pt x="1" y="0"/>
                  </a:moveTo>
                  <a:cubicBezTo>
                    <a:pt x="1" y="0"/>
                    <a:pt x="69" y="34"/>
                    <a:pt x="170" y="102"/>
                  </a:cubicBezTo>
                  <a:cubicBezTo>
                    <a:pt x="272" y="169"/>
                    <a:pt x="430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994" y="598"/>
                    <a:pt x="1095" y="666"/>
                    <a:pt x="1208" y="745"/>
                  </a:cubicBezTo>
                  <a:cubicBezTo>
                    <a:pt x="1310" y="813"/>
                    <a:pt x="1423" y="892"/>
                    <a:pt x="1535" y="971"/>
                  </a:cubicBezTo>
                  <a:cubicBezTo>
                    <a:pt x="1637" y="1050"/>
                    <a:pt x="1750" y="1129"/>
                    <a:pt x="1863" y="1219"/>
                  </a:cubicBezTo>
                  <a:cubicBezTo>
                    <a:pt x="1964" y="1309"/>
                    <a:pt x="2066" y="1399"/>
                    <a:pt x="2179" y="1490"/>
                  </a:cubicBezTo>
                  <a:cubicBezTo>
                    <a:pt x="2280" y="1569"/>
                    <a:pt x="2371" y="1659"/>
                    <a:pt x="2461" y="1761"/>
                  </a:cubicBezTo>
                  <a:cubicBezTo>
                    <a:pt x="2551" y="1851"/>
                    <a:pt x="2641" y="1930"/>
                    <a:pt x="2732" y="2020"/>
                  </a:cubicBezTo>
                  <a:cubicBezTo>
                    <a:pt x="2811" y="2110"/>
                    <a:pt x="2878" y="2189"/>
                    <a:pt x="2946" y="2268"/>
                  </a:cubicBezTo>
                  <a:cubicBezTo>
                    <a:pt x="3093" y="2415"/>
                    <a:pt x="3194" y="2562"/>
                    <a:pt x="3273" y="2663"/>
                  </a:cubicBezTo>
                  <a:lnTo>
                    <a:pt x="3397" y="2810"/>
                  </a:lnTo>
                  <a:cubicBezTo>
                    <a:pt x="3397" y="2810"/>
                    <a:pt x="3364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8" y="2189"/>
                  </a:cubicBezTo>
                  <a:cubicBezTo>
                    <a:pt x="2991" y="2099"/>
                    <a:pt x="2923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60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70" y="339"/>
                    <a:pt x="757" y="294"/>
                    <a:pt x="667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9" name="Google Shape;5439;p26"/>
            <p:cNvSpPr/>
            <p:nvPr/>
          </p:nvSpPr>
          <p:spPr>
            <a:xfrm>
              <a:off x="111192" y="4864824"/>
              <a:ext cx="116585" cy="156122"/>
            </a:xfrm>
            <a:custGeom>
              <a:rect b="b" l="l" r="r" t="t"/>
              <a:pathLst>
                <a:path extrusionOk="0" h="4549" w="3397">
                  <a:moveTo>
                    <a:pt x="0" y="1"/>
                  </a:moveTo>
                  <a:cubicBezTo>
                    <a:pt x="0" y="1"/>
                    <a:pt x="68" y="69"/>
                    <a:pt x="192" y="170"/>
                  </a:cubicBezTo>
                  <a:cubicBezTo>
                    <a:pt x="316" y="272"/>
                    <a:pt x="474" y="430"/>
                    <a:pt x="677" y="610"/>
                  </a:cubicBezTo>
                  <a:cubicBezTo>
                    <a:pt x="869" y="791"/>
                    <a:pt x="1083" y="1017"/>
                    <a:pt x="1320" y="1265"/>
                  </a:cubicBezTo>
                  <a:cubicBezTo>
                    <a:pt x="1433" y="1389"/>
                    <a:pt x="1546" y="1524"/>
                    <a:pt x="1659" y="1660"/>
                  </a:cubicBezTo>
                  <a:cubicBezTo>
                    <a:pt x="1783" y="1784"/>
                    <a:pt x="1896" y="1931"/>
                    <a:pt x="2009" y="2066"/>
                  </a:cubicBezTo>
                  <a:cubicBezTo>
                    <a:pt x="2110" y="2213"/>
                    <a:pt x="2223" y="2348"/>
                    <a:pt x="2325" y="2495"/>
                  </a:cubicBezTo>
                  <a:cubicBezTo>
                    <a:pt x="2426" y="2630"/>
                    <a:pt x="2528" y="2777"/>
                    <a:pt x="2618" y="2912"/>
                  </a:cubicBezTo>
                  <a:cubicBezTo>
                    <a:pt x="2708" y="3059"/>
                    <a:pt x="2810" y="3183"/>
                    <a:pt x="2878" y="3318"/>
                  </a:cubicBezTo>
                  <a:cubicBezTo>
                    <a:pt x="2934" y="3465"/>
                    <a:pt x="3013" y="3589"/>
                    <a:pt x="3069" y="3713"/>
                  </a:cubicBezTo>
                  <a:cubicBezTo>
                    <a:pt x="3126" y="3815"/>
                    <a:pt x="3171" y="3928"/>
                    <a:pt x="3216" y="4041"/>
                  </a:cubicBezTo>
                  <a:cubicBezTo>
                    <a:pt x="3261" y="4142"/>
                    <a:pt x="3295" y="4232"/>
                    <a:pt x="3318" y="4311"/>
                  </a:cubicBezTo>
                  <a:cubicBezTo>
                    <a:pt x="3374" y="4458"/>
                    <a:pt x="3397" y="4548"/>
                    <a:pt x="3397" y="4548"/>
                  </a:cubicBezTo>
                  <a:cubicBezTo>
                    <a:pt x="3397" y="4548"/>
                    <a:pt x="3385" y="4458"/>
                    <a:pt x="3363" y="4300"/>
                  </a:cubicBezTo>
                  <a:cubicBezTo>
                    <a:pt x="3351" y="4221"/>
                    <a:pt x="3318" y="4131"/>
                    <a:pt x="3295" y="4018"/>
                  </a:cubicBezTo>
                  <a:cubicBezTo>
                    <a:pt x="3261" y="3894"/>
                    <a:pt x="3227" y="3781"/>
                    <a:pt x="3182" y="3657"/>
                  </a:cubicBezTo>
                  <a:cubicBezTo>
                    <a:pt x="3137" y="3533"/>
                    <a:pt x="3081" y="3397"/>
                    <a:pt x="3013" y="3251"/>
                  </a:cubicBezTo>
                  <a:cubicBezTo>
                    <a:pt x="2934" y="3115"/>
                    <a:pt x="2866" y="2957"/>
                    <a:pt x="2776" y="2811"/>
                  </a:cubicBezTo>
                  <a:cubicBezTo>
                    <a:pt x="2686" y="2664"/>
                    <a:pt x="2595" y="2517"/>
                    <a:pt x="2494" y="2371"/>
                  </a:cubicBezTo>
                  <a:cubicBezTo>
                    <a:pt x="2392" y="2213"/>
                    <a:pt x="2291" y="2055"/>
                    <a:pt x="2178" y="1919"/>
                  </a:cubicBezTo>
                  <a:cubicBezTo>
                    <a:pt x="2054" y="1795"/>
                    <a:pt x="1941" y="1637"/>
                    <a:pt x="1817" y="1513"/>
                  </a:cubicBezTo>
                  <a:cubicBezTo>
                    <a:pt x="1704" y="1378"/>
                    <a:pt x="1569" y="1253"/>
                    <a:pt x="1456" y="1129"/>
                  </a:cubicBezTo>
                  <a:cubicBezTo>
                    <a:pt x="1332" y="1005"/>
                    <a:pt x="1219" y="892"/>
                    <a:pt x="1095" y="791"/>
                  </a:cubicBezTo>
                  <a:cubicBezTo>
                    <a:pt x="970" y="689"/>
                    <a:pt x="858" y="588"/>
                    <a:pt x="756" y="509"/>
                  </a:cubicBezTo>
                  <a:cubicBezTo>
                    <a:pt x="655" y="430"/>
                    <a:pt x="553" y="351"/>
                    <a:pt x="451" y="283"/>
                  </a:cubicBezTo>
                  <a:cubicBezTo>
                    <a:pt x="372" y="227"/>
                    <a:pt x="293" y="170"/>
                    <a:pt x="214" y="125"/>
                  </a:cubicBezTo>
                  <a:cubicBezTo>
                    <a:pt x="7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0" name="Google Shape;5440;p26"/>
            <p:cNvSpPr/>
            <p:nvPr/>
          </p:nvSpPr>
          <p:spPr>
            <a:xfrm>
              <a:off x="110402" y="4865991"/>
              <a:ext cx="74406" cy="116997"/>
            </a:xfrm>
            <a:custGeom>
              <a:rect b="b" l="l" r="r" t="t"/>
              <a:pathLst>
                <a:path extrusionOk="0" h="3409" w="2168">
                  <a:moveTo>
                    <a:pt x="0" y="1"/>
                  </a:moveTo>
                  <a:cubicBezTo>
                    <a:pt x="0" y="1"/>
                    <a:pt x="34" y="57"/>
                    <a:pt x="102" y="136"/>
                  </a:cubicBezTo>
                  <a:cubicBezTo>
                    <a:pt x="136" y="181"/>
                    <a:pt x="170" y="238"/>
                    <a:pt x="226" y="294"/>
                  </a:cubicBezTo>
                  <a:cubicBezTo>
                    <a:pt x="271" y="362"/>
                    <a:pt x="316" y="430"/>
                    <a:pt x="373" y="509"/>
                  </a:cubicBezTo>
                  <a:lnTo>
                    <a:pt x="553" y="757"/>
                  </a:lnTo>
                  <a:cubicBezTo>
                    <a:pt x="610" y="847"/>
                    <a:pt x="678" y="949"/>
                    <a:pt x="745" y="1039"/>
                  </a:cubicBezTo>
                  <a:cubicBezTo>
                    <a:pt x="881" y="1231"/>
                    <a:pt x="1027" y="1445"/>
                    <a:pt x="1163" y="1660"/>
                  </a:cubicBezTo>
                  <a:cubicBezTo>
                    <a:pt x="1230" y="1761"/>
                    <a:pt x="1298" y="1863"/>
                    <a:pt x="1377" y="1976"/>
                  </a:cubicBezTo>
                  <a:cubicBezTo>
                    <a:pt x="1445" y="2077"/>
                    <a:pt x="1501" y="2179"/>
                    <a:pt x="1569" y="2280"/>
                  </a:cubicBezTo>
                  <a:cubicBezTo>
                    <a:pt x="1625" y="2382"/>
                    <a:pt x="1693" y="2483"/>
                    <a:pt x="1750" y="2574"/>
                  </a:cubicBezTo>
                  <a:cubicBezTo>
                    <a:pt x="1795" y="2664"/>
                    <a:pt x="1840" y="2743"/>
                    <a:pt x="1885" y="2833"/>
                  </a:cubicBezTo>
                  <a:cubicBezTo>
                    <a:pt x="1930" y="2923"/>
                    <a:pt x="1986" y="3002"/>
                    <a:pt x="2009" y="3070"/>
                  </a:cubicBezTo>
                  <a:lnTo>
                    <a:pt x="2088" y="3251"/>
                  </a:lnTo>
                  <a:cubicBezTo>
                    <a:pt x="2133" y="3352"/>
                    <a:pt x="2167" y="3409"/>
                    <a:pt x="2167" y="3409"/>
                  </a:cubicBezTo>
                  <a:cubicBezTo>
                    <a:pt x="2167" y="3409"/>
                    <a:pt x="2156" y="3341"/>
                    <a:pt x="2122" y="3239"/>
                  </a:cubicBezTo>
                  <a:cubicBezTo>
                    <a:pt x="2111" y="3183"/>
                    <a:pt x="2099" y="3115"/>
                    <a:pt x="2077" y="3036"/>
                  </a:cubicBezTo>
                  <a:cubicBezTo>
                    <a:pt x="2065" y="2957"/>
                    <a:pt x="2032" y="2867"/>
                    <a:pt x="1998" y="2788"/>
                  </a:cubicBezTo>
                  <a:cubicBezTo>
                    <a:pt x="1964" y="2698"/>
                    <a:pt x="1930" y="2596"/>
                    <a:pt x="1885" y="2495"/>
                  </a:cubicBezTo>
                  <a:cubicBezTo>
                    <a:pt x="1829" y="2404"/>
                    <a:pt x="1783" y="2291"/>
                    <a:pt x="1727" y="2190"/>
                  </a:cubicBezTo>
                  <a:cubicBezTo>
                    <a:pt x="1671" y="2077"/>
                    <a:pt x="1603" y="1976"/>
                    <a:pt x="1546" y="1863"/>
                  </a:cubicBezTo>
                  <a:cubicBezTo>
                    <a:pt x="1479" y="1750"/>
                    <a:pt x="1411" y="1648"/>
                    <a:pt x="1343" y="1535"/>
                  </a:cubicBezTo>
                  <a:cubicBezTo>
                    <a:pt x="1264" y="1434"/>
                    <a:pt x="1197" y="1321"/>
                    <a:pt x="1118" y="1219"/>
                  </a:cubicBezTo>
                  <a:cubicBezTo>
                    <a:pt x="1050" y="1118"/>
                    <a:pt x="971" y="1028"/>
                    <a:pt x="892" y="926"/>
                  </a:cubicBezTo>
                  <a:cubicBezTo>
                    <a:pt x="757" y="757"/>
                    <a:pt x="621" y="588"/>
                    <a:pt x="463" y="430"/>
                  </a:cubicBezTo>
                  <a:cubicBezTo>
                    <a:pt x="362" y="317"/>
                    <a:pt x="249" y="215"/>
                    <a:pt x="125" y="114"/>
                  </a:cubicBezTo>
                  <a:cubicBezTo>
                    <a:pt x="46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1" name="Google Shape;5441;p26"/>
            <p:cNvSpPr/>
            <p:nvPr/>
          </p:nvSpPr>
          <p:spPr>
            <a:xfrm>
              <a:off x="110402" y="4865991"/>
              <a:ext cx="44170" cy="103440"/>
            </a:xfrm>
            <a:custGeom>
              <a:rect b="b" l="l" r="r" t="t"/>
              <a:pathLst>
                <a:path extrusionOk="0" h="3014" w="1287">
                  <a:moveTo>
                    <a:pt x="0" y="1"/>
                  </a:moveTo>
                  <a:lnTo>
                    <a:pt x="68" y="102"/>
                  </a:lnTo>
                  <a:cubicBezTo>
                    <a:pt x="91" y="147"/>
                    <a:pt x="113" y="193"/>
                    <a:pt x="136" y="249"/>
                  </a:cubicBezTo>
                  <a:cubicBezTo>
                    <a:pt x="158" y="305"/>
                    <a:pt x="192" y="373"/>
                    <a:pt x="215" y="441"/>
                  </a:cubicBezTo>
                  <a:cubicBezTo>
                    <a:pt x="271" y="588"/>
                    <a:pt x="339" y="746"/>
                    <a:pt x="418" y="926"/>
                  </a:cubicBezTo>
                  <a:cubicBezTo>
                    <a:pt x="486" y="1118"/>
                    <a:pt x="565" y="1298"/>
                    <a:pt x="644" y="1490"/>
                  </a:cubicBezTo>
                  <a:cubicBezTo>
                    <a:pt x="723" y="1693"/>
                    <a:pt x="802" y="1885"/>
                    <a:pt x="869" y="2055"/>
                  </a:cubicBezTo>
                  <a:cubicBezTo>
                    <a:pt x="937" y="2224"/>
                    <a:pt x="1027" y="2393"/>
                    <a:pt x="1084" y="2540"/>
                  </a:cubicBezTo>
                  <a:cubicBezTo>
                    <a:pt x="1129" y="2675"/>
                    <a:pt x="1185" y="2799"/>
                    <a:pt x="1219" y="2878"/>
                  </a:cubicBezTo>
                  <a:cubicBezTo>
                    <a:pt x="1242" y="2923"/>
                    <a:pt x="1264" y="2969"/>
                    <a:pt x="1287" y="3014"/>
                  </a:cubicBezTo>
                  <a:cubicBezTo>
                    <a:pt x="1287" y="3014"/>
                    <a:pt x="1276" y="2957"/>
                    <a:pt x="1264" y="2867"/>
                  </a:cubicBezTo>
                  <a:cubicBezTo>
                    <a:pt x="1242" y="2743"/>
                    <a:pt x="1219" y="2619"/>
                    <a:pt x="1185" y="2506"/>
                  </a:cubicBezTo>
                  <a:cubicBezTo>
                    <a:pt x="1163" y="2348"/>
                    <a:pt x="1106" y="2167"/>
                    <a:pt x="1050" y="1987"/>
                  </a:cubicBezTo>
                  <a:cubicBezTo>
                    <a:pt x="993" y="1806"/>
                    <a:pt x="926" y="1614"/>
                    <a:pt x="835" y="1423"/>
                  </a:cubicBezTo>
                  <a:cubicBezTo>
                    <a:pt x="757" y="1242"/>
                    <a:pt x="678" y="1050"/>
                    <a:pt x="587" y="870"/>
                  </a:cubicBezTo>
                  <a:cubicBezTo>
                    <a:pt x="542" y="791"/>
                    <a:pt x="497" y="700"/>
                    <a:pt x="452" y="621"/>
                  </a:cubicBezTo>
                  <a:cubicBezTo>
                    <a:pt x="407" y="554"/>
                    <a:pt x="350" y="475"/>
                    <a:pt x="316" y="407"/>
                  </a:cubicBezTo>
                  <a:cubicBezTo>
                    <a:pt x="249" y="294"/>
                    <a:pt x="170" y="193"/>
                    <a:pt x="91" y="102"/>
                  </a:cubicBezTo>
                  <a:cubicBezTo>
                    <a:pt x="34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2" name="Google Shape;5442;p26"/>
            <p:cNvSpPr/>
            <p:nvPr/>
          </p:nvSpPr>
          <p:spPr>
            <a:xfrm>
              <a:off x="3646598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3" name="Google Shape;5443;p26"/>
            <p:cNvSpPr/>
            <p:nvPr/>
          </p:nvSpPr>
          <p:spPr>
            <a:xfrm>
              <a:off x="3804607" y="2288318"/>
              <a:ext cx="938000" cy="603792"/>
            </a:xfrm>
            <a:custGeom>
              <a:rect b="b" l="l" r="r" t="t"/>
              <a:pathLst>
                <a:path extrusionOk="0" h="17593" w="27331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4" name="Google Shape;5444;p26"/>
            <p:cNvSpPr/>
            <p:nvPr/>
          </p:nvSpPr>
          <p:spPr>
            <a:xfrm>
              <a:off x="3804607" y="2288318"/>
              <a:ext cx="424504" cy="333076"/>
            </a:xfrm>
            <a:custGeom>
              <a:rect b="b" l="l" r="r" t="t"/>
              <a:pathLst>
                <a:path extrusionOk="0" h="9705" w="12369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5" name="Google Shape;5445;p26"/>
            <p:cNvSpPr/>
            <p:nvPr/>
          </p:nvSpPr>
          <p:spPr>
            <a:xfrm>
              <a:off x="3829386" y="1922948"/>
              <a:ext cx="1020128" cy="964907"/>
            </a:xfrm>
            <a:custGeom>
              <a:rect b="b" l="l" r="r" t="t"/>
              <a:pathLst>
                <a:path extrusionOk="0" h="28115" w="29724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6" name="Google Shape;5446;p26"/>
            <p:cNvSpPr/>
            <p:nvPr/>
          </p:nvSpPr>
          <p:spPr>
            <a:xfrm>
              <a:off x="3670999" y="1789134"/>
              <a:ext cx="1193238" cy="674251"/>
            </a:xfrm>
            <a:custGeom>
              <a:rect b="b" l="l" r="r" t="t"/>
              <a:pathLst>
                <a:path extrusionOk="0" h="19646" w="34768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7" name="Google Shape;5447;p26"/>
            <p:cNvSpPr/>
            <p:nvPr/>
          </p:nvSpPr>
          <p:spPr>
            <a:xfrm>
              <a:off x="3829386" y="1922948"/>
              <a:ext cx="1020128" cy="645010"/>
            </a:xfrm>
            <a:custGeom>
              <a:rect b="b" l="l" r="r" t="t"/>
              <a:pathLst>
                <a:path extrusionOk="0" h="18794" w="29724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8" name="Google Shape;5448;p26"/>
            <p:cNvSpPr/>
            <p:nvPr/>
          </p:nvSpPr>
          <p:spPr>
            <a:xfrm>
              <a:off x="3670622" y="1787589"/>
              <a:ext cx="1193615" cy="602213"/>
            </a:xfrm>
            <a:custGeom>
              <a:rect b="b" l="l" r="r" t="t"/>
              <a:pathLst>
                <a:path extrusionOk="0" h="17547" w="34779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9" name="Google Shape;5449;p26"/>
            <p:cNvSpPr/>
            <p:nvPr/>
          </p:nvSpPr>
          <p:spPr>
            <a:xfrm>
              <a:off x="4356850" y="2633372"/>
              <a:ext cx="88717" cy="69361"/>
            </a:xfrm>
            <a:custGeom>
              <a:rect b="b" l="l" r="r" t="t"/>
              <a:pathLst>
                <a:path extrusionOk="0" h="2021" w="2585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0" name="Google Shape;5450;p26"/>
            <p:cNvSpPr/>
            <p:nvPr/>
          </p:nvSpPr>
          <p:spPr>
            <a:xfrm>
              <a:off x="4131848" y="2561334"/>
              <a:ext cx="246726" cy="123209"/>
            </a:xfrm>
            <a:custGeom>
              <a:rect b="b" l="l" r="r" t="t"/>
              <a:pathLst>
                <a:path extrusionOk="0" h="3590" w="7189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1" name="Google Shape;5451;p26"/>
            <p:cNvSpPr/>
            <p:nvPr/>
          </p:nvSpPr>
          <p:spPr>
            <a:xfrm>
              <a:off x="4360729" y="2399481"/>
              <a:ext cx="134809" cy="204890"/>
            </a:xfrm>
            <a:custGeom>
              <a:rect b="b" l="l" r="r" t="t"/>
              <a:pathLst>
                <a:path extrusionOk="0" h="5970" w="3928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2" name="Google Shape;5452;p26"/>
            <p:cNvSpPr/>
            <p:nvPr/>
          </p:nvSpPr>
          <p:spPr>
            <a:xfrm>
              <a:off x="4734061" y="2222493"/>
              <a:ext cx="19391" cy="302496"/>
            </a:xfrm>
            <a:custGeom>
              <a:rect b="b" l="l" r="r" t="t"/>
              <a:pathLst>
                <a:path extrusionOk="0" h="8814" w="565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3" name="Google Shape;5453;p26"/>
            <p:cNvSpPr/>
            <p:nvPr/>
          </p:nvSpPr>
          <p:spPr>
            <a:xfrm>
              <a:off x="3997486" y="2297997"/>
              <a:ext cx="164221" cy="138310"/>
            </a:xfrm>
            <a:custGeom>
              <a:rect b="b" l="l" r="r" t="t"/>
              <a:pathLst>
                <a:path extrusionOk="0" h="4030" w="4785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4" name="Google Shape;5454;p26"/>
            <p:cNvSpPr/>
            <p:nvPr/>
          </p:nvSpPr>
          <p:spPr>
            <a:xfrm>
              <a:off x="4462213" y="2037748"/>
              <a:ext cx="79794" cy="328065"/>
            </a:xfrm>
            <a:custGeom>
              <a:rect b="b" l="l" r="r" t="t"/>
              <a:pathLst>
                <a:path extrusionOk="0" h="9559" w="2325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5" name="Google Shape;5455;p26"/>
            <p:cNvSpPr/>
            <p:nvPr/>
          </p:nvSpPr>
          <p:spPr>
            <a:xfrm>
              <a:off x="4747995" y="1944020"/>
              <a:ext cx="29858" cy="219614"/>
            </a:xfrm>
            <a:custGeom>
              <a:rect b="b" l="l" r="r" t="t"/>
              <a:pathLst>
                <a:path extrusionOk="0" h="6399" w="87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6" name="Google Shape;5456;p26"/>
            <p:cNvSpPr/>
            <p:nvPr/>
          </p:nvSpPr>
          <p:spPr>
            <a:xfrm>
              <a:off x="4490115" y="2431261"/>
              <a:ext cx="39674" cy="35384"/>
            </a:xfrm>
            <a:custGeom>
              <a:rect b="b" l="l" r="r" t="t"/>
              <a:pathLst>
                <a:path extrusionOk="0" h="1031" w="1156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7" name="Google Shape;5457;p26"/>
            <p:cNvSpPr/>
            <p:nvPr/>
          </p:nvSpPr>
          <p:spPr>
            <a:xfrm>
              <a:off x="4601827" y="2487958"/>
              <a:ext cx="39640" cy="34903"/>
            </a:xfrm>
            <a:custGeom>
              <a:rect b="b" l="l" r="r" t="t"/>
              <a:pathLst>
                <a:path extrusionOk="0" h="1017" w="1155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8" name="Google Shape;5458;p26"/>
            <p:cNvSpPr/>
            <p:nvPr/>
          </p:nvSpPr>
          <p:spPr>
            <a:xfrm>
              <a:off x="4754791" y="2297859"/>
              <a:ext cx="38095" cy="37374"/>
            </a:xfrm>
            <a:custGeom>
              <a:rect b="b" l="l" r="r" t="t"/>
              <a:pathLst>
                <a:path extrusionOk="0" h="1089" w="111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9" name="Google Shape;5459;p26"/>
            <p:cNvSpPr/>
            <p:nvPr/>
          </p:nvSpPr>
          <p:spPr>
            <a:xfrm>
              <a:off x="4609308" y="275232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0" name="Google Shape;5460;p26"/>
            <p:cNvSpPr/>
            <p:nvPr/>
          </p:nvSpPr>
          <p:spPr>
            <a:xfrm>
              <a:off x="4618643" y="2364474"/>
              <a:ext cx="49043" cy="35247"/>
            </a:xfrm>
            <a:custGeom>
              <a:rect b="b" l="l" r="r" t="t"/>
              <a:pathLst>
                <a:path extrusionOk="0" h="1027" w="1429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1" name="Google Shape;5461;p26"/>
            <p:cNvSpPr/>
            <p:nvPr/>
          </p:nvSpPr>
          <p:spPr>
            <a:xfrm>
              <a:off x="4268923" y="2514384"/>
              <a:ext cx="39537" cy="31609"/>
            </a:xfrm>
            <a:custGeom>
              <a:rect b="b" l="l" r="r" t="t"/>
              <a:pathLst>
                <a:path extrusionOk="0" h="921" w="1152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2" name="Google Shape;5462;p26"/>
            <p:cNvSpPr/>
            <p:nvPr/>
          </p:nvSpPr>
          <p:spPr>
            <a:xfrm>
              <a:off x="4620565" y="2595620"/>
              <a:ext cx="39811" cy="30579"/>
            </a:xfrm>
            <a:custGeom>
              <a:rect b="b" l="l" r="r" t="t"/>
              <a:pathLst>
                <a:path extrusionOk="0" h="891" w="116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3" name="Google Shape;5463;p26"/>
            <p:cNvSpPr/>
            <p:nvPr/>
          </p:nvSpPr>
          <p:spPr>
            <a:xfrm>
              <a:off x="4362891" y="2314161"/>
              <a:ext cx="39777" cy="30373"/>
            </a:xfrm>
            <a:custGeom>
              <a:rect b="b" l="l" r="r" t="t"/>
              <a:pathLst>
                <a:path extrusionOk="0" h="885" w="1159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4" name="Google Shape;5464;p26"/>
            <p:cNvSpPr/>
            <p:nvPr/>
          </p:nvSpPr>
          <p:spPr>
            <a:xfrm>
              <a:off x="4719407" y="2632102"/>
              <a:ext cx="38404" cy="37512"/>
            </a:xfrm>
            <a:custGeom>
              <a:rect b="b" l="l" r="r" t="t"/>
              <a:pathLst>
                <a:path extrusionOk="0" h="1093" w="1119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5" name="Google Shape;5465;p26"/>
            <p:cNvSpPr/>
            <p:nvPr/>
          </p:nvSpPr>
          <p:spPr>
            <a:xfrm>
              <a:off x="4556421" y="2639652"/>
              <a:ext cx="38027" cy="37649"/>
            </a:xfrm>
            <a:custGeom>
              <a:rect b="b" l="l" r="r" t="t"/>
              <a:pathLst>
                <a:path extrusionOk="0" h="1097" w="1108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6" name="Google Shape;5466;p26"/>
            <p:cNvSpPr/>
            <p:nvPr/>
          </p:nvSpPr>
          <p:spPr>
            <a:xfrm>
              <a:off x="4644418" y="2677816"/>
              <a:ext cx="55049" cy="32226"/>
            </a:xfrm>
            <a:custGeom>
              <a:rect b="b" l="l" r="r" t="t"/>
              <a:pathLst>
                <a:path extrusionOk="0" h="939" w="1604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7" name="Google Shape;5467;p26"/>
            <p:cNvSpPr/>
            <p:nvPr/>
          </p:nvSpPr>
          <p:spPr>
            <a:xfrm>
              <a:off x="4673693" y="2771578"/>
              <a:ext cx="54878" cy="32398"/>
            </a:xfrm>
            <a:custGeom>
              <a:rect b="b" l="l" r="r" t="t"/>
              <a:pathLst>
                <a:path extrusionOk="0" h="944" w="1599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8" name="Google Shape;5468;p26"/>
            <p:cNvSpPr/>
            <p:nvPr/>
          </p:nvSpPr>
          <p:spPr>
            <a:xfrm>
              <a:off x="3918756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9" name="Google Shape;5469;p26"/>
            <p:cNvSpPr/>
            <p:nvPr/>
          </p:nvSpPr>
          <p:spPr>
            <a:xfrm>
              <a:off x="4462350" y="2706816"/>
              <a:ext cx="49078" cy="35178"/>
            </a:xfrm>
            <a:custGeom>
              <a:rect b="b" l="l" r="r" t="t"/>
              <a:pathLst>
                <a:path extrusionOk="0" h="1025" w="143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0" name="Google Shape;5470;p26"/>
            <p:cNvSpPr/>
            <p:nvPr/>
          </p:nvSpPr>
          <p:spPr>
            <a:xfrm>
              <a:off x="4394774" y="2598297"/>
              <a:ext cx="39228" cy="31952"/>
            </a:xfrm>
            <a:custGeom>
              <a:rect b="b" l="l" r="r" t="t"/>
              <a:pathLst>
                <a:path extrusionOk="0" h="931" w="1143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1" name="Google Shape;5471;p26"/>
            <p:cNvSpPr/>
            <p:nvPr/>
          </p:nvSpPr>
          <p:spPr>
            <a:xfrm>
              <a:off x="4174851" y="2280665"/>
              <a:ext cx="47979" cy="35212"/>
            </a:xfrm>
            <a:custGeom>
              <a:rect b="b" l="l" r="r" t="t"/>
              <a:pathLst>
                <a:path extrusionOk="0" h="1026" w="1398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2" name="Google Shape;5472;p26"/>
            <p:cNvSpPr/>
            <p:nvPr/>
          </p:nvSpPr>
          <p:spPr>
            <a:xfrm>
              <a:off x="4522238" y="2579009"/>
              <a:ext cx="39777" cy="35109"/>
            </a:xfrm>
            <a:custGeom>
              <a:rect b="b" l="l" r="r" t="t"/>
              <a:pathLst>
                <a:path extrusionOk="0" h="1023" w="1159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3" name="Google Shape;5473;p26"/>
            <p:cNvSpPr/>
            <p:nvPr/>
          </p:nvSpPr>
          <p:spPr>
            <a:xfrm>
              <a:off x="4541114" y="2709871"/>
              <a:ext cx="39537" cy="34972"/>
            </a:xfrm>
            <a:custGeom>
              <a:rect b="b" l="l" r="r" t="t"/>
              <a:pathLst>
                <a:path extrusionOk="0" h="1019" w="1152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4" name="Google Shape;5474;p26"/>
            <p:cNvSpPr/>
            <p:nvPr/>
          </p:nvSpPr>
          <p:spPr>
            <a:xfrm>
              <a:off x="4608519" y="204876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5" name="Google Shape;5475;p26"/>
            <p:cNvSpPr/>
            <p:nvPr/>
          </p:nvSpPr>
          <p:spPr>
            <a:xfrm>
              <a:off x="4677125" y="2814856"/>
              <a:ext cx="48975" cy="34869"/>
            </a:xfrm>
            <a:custGeom>
              <a:rect b="b" l="l" r="r" t="t"/>
              <a:pathLst>
                <a:path extrusionOk="0" h="1016" w="1427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6" name="Google Shape;5476;p26"/>
            <p:cNvSpPr/>
            <p:nvPr/>
          </p:nvSpPr>
          <p:spPr>
            <a:xfrm>
              <a:off x="4708081" y="2528352"/>
              <a:ext cx="39296" cy="31300"/>
            </a:xfrm>
            <a:custGeom>
              <a:rect b="b" l="l" r="r" t="t"/>
              <a:pathLst>
                <a:path extrusionOk="0" h="912" w="1145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7" name="Google Shape;5477;p26"/>
            <p:cNvSpPr/>
            <p:nvPr/>
          </p:nvSpPr>
          <p:spPr>
            <a:xfrm>
              <a:off x="862491" y="1336007"/>
              <a:ext cx="887652" cy="1003757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96" y="12063"/>
                  </a:cubicBezTo>
                  <a:cubicBezTo>
                    <a:pt x="22332" y="14027"/>
                    <a:pt x="21384" y="15697"/>
                    <a:pt x="20639" y="17548"/>
                  </a:cubicBezTo>
                  <a:cubicBezTo>
                    <a:pt x="19951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17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80" y="29246"/>
                    <a:pt x="8288" y="29246"/>
                  </a:cubicBezTo>
                  <a:cubicBezTo>
                    <a:pt x="9903" y="29246"/>
                    <a:pt x="11556" y="28984"/>
                    <a:pt x="13192" y="28448"/>
                  </a:cubicBezTo>
                  <a:cubicBezTo>
                    <a:pt x="15223" y="27782"/>
                    <a:pt x="17581" y="26868"/>
                    <a:pt x="19330" y="25650"/>
                  </a:cubicBezTo>
                  <a:cubicBezTo>
                    <a:pt x="24408" y="22118"/>
                    <a:pt x="25695" y="17198"/>
                    <a:pt x="25796" y="11285"/>
                  </a:cubicBezTo>
                  <a:cubicBezTo>
                    <a:pt x="25864" y="7606"/>
                    <a:pt x="24623" y="3781"/>
                    <a:pt x="22174" y="870"/>
                  </a:cubicBezTo>
                  <a:cubicBezTo>
                    <a:pt x="21914" y="565"/>
                    <a:pt x="21655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8" name="Google Shape;5478;p26"/>
            <p:cNvSpPr/>
            <p:nvPr/>
          </p:nvSpPr>
          <p:spPr>
            <a:xfrm>
              <a:off x="631689" y="1213656"/>
              <a:ext cx="1056129" cy="1051496"/>
            </a:xfrm>
            <a:custGeom>
              <a:rect b="b" l="l" r="r" t="t"/>
              <a:pathLst>
                <a:path extrusionOk="0" h="30638" w="30773">
                  <a:moveTo>
                    <a:pt x="19203" y="0"/>
                  </a:moveTo>
                  <a:cubicBezTo>
                    <a:pt x="16365" y="0"/>
                    <a:pt x="13463" y="827"/>
                    <a:pt x="10934" y="2313"/>
                  </a:cubicBezTo>
                  <a:cubicBezTo>
                    <a:pt x="9129" y="3374"/>
                    <a:pt x="7402" y="4649"/>
                    <a:pt x="6082" y="6296"/>
                  </a:cubicBezTo>
                  <a:cubicBezTo>
                    <a:pt x="5055" y="7594"/>
                    <a:pt x="4096" y="8734"/>
                    <a:pt x="3464" y="10043"/>
                  </a:cubicBezTo>
                  <a:cubicBezTo>
                    <a:pt x="1230" y="14590"/>
                    <a:pt x="0" y="20909"/>
                    <a:pt x="2641" y="25547"/>
                  </a:cubicBezTo>
                  <a:cubicBezTo>
                    <a:pt x="3656" y="27364"/>
                    <a:pt x="5044" y="28933"/>
                    <a:pt x="6725" y="30162"/>
                  </a:cubicBezTo>
                  <a:cubicBezTo>
                    <a:pt x="8129" y="30488"/>
                    <a:pt x="9536" y="30638"/>
                    <a:pt x="10968" y="30638"/>
                  </a:cubicBezTo>
                  <a:cubicBezTo>
                    <a:pt x="12413" y="30638"/>
                    <a:pt x="13884" y="30485"/>
                    <a:pt x="15403" y="30208"/>
                  </a:cubicBezTo>
                  <a:cubicBezTo>
                    <a:pt x="17152" y="29858"/>
                    <a:pt x="18642" y="29418"/>
                    <a:pt x="20154" y="28425"/>
                  </a:cubicBezTo>
                  <a:cubicBezTo>
                    <a:pt x="21508" y="27454"/>
                    <a:pt x="23178" y="27127"/>
                    <a:pt x="24419" y="26032"/>
                  </a:cubicBezTo>
                  <a:cubicBezTo>
                    <a:pt x="25852" y="24735"/>
                    <a:pt x="26676" y="22862"/>
                    <a:pt x="27364" y="21113"/>
                  </a:cubicBezTo>
                  <a:cubicBezTo>
                    <a:pt x="28109" y="19262"/>
                    <a:pt x="29057" y="17592"/>
                    <a:pt x="29621" y="15628"/>
                  </a:cubicBezTo>
                  <a:cubicBezTo>
                    <a:pt x="30772" y="11792"/>
                    <a:pt x="30400" y="6985"/>
                    <a:pt x="28109" y="3566"/>
                  </a:cubicBezTo>
                  <a:cubicBezTo>
                    <a:pt x="25677" y="1104"/>
                    <a:pt x="22483" y="0"/>
                    <a:pt x="19203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9" name="Google Shape;5479;p26"/>
            <p:cNvSpPr/>
            <p:nvPr/>
          </p:nvSpPr>
          <p:spPr>
            <a:xfrm>
              <a:off x="691303" y="1252678"/>
              <a:ext cx="962813" cy="972114"/>
            </a:xfrm>
            <a:custGeom>
              <a:rect b="b" l="l" r="r" t="t"/>
              <a:pathLst>
                <a:path extrusionOk="0" h="28325" w="28054">
                  <a:moveTo>
                    <a:pt x="17685" y="1"/>
                  </a:moveTo>
                  <a:cubicBezTo>
                    <a:pt x="17609" y="1"/>
                    <a:pt x="17534" y="1"/>
                    <a:pt x="17457" y="3"/>
                  </a:cubicBezTo>
                  <a:cubicBezTo>
                    <a:pt x="10484" y="104"/>
                    <a:pt x="3318" y="5656"/>
                    <a:pt x="1186" y="12291"/>
                  </a:cubicBezTo>
                  <a:cubicBezTo>
                    <a:pt x="746" y="13747"/>
                    <a:pt x="91" y="15654"/>
                    <a:pt x="1" y="17267"/>
                  </a:cubicBezTo>
                  <a:cubicBezTo>
                    <a:pt x="12" y="18621"/>
                    <a:pt x="588" y="19987"/>
                    <a:pt x="915" y="21341"/>
                  </a:cubicBezTo>
                  <a:cubicBezTo>
                    <a:pt x="1569" y="24049"/>
                    <a:pt x="2483" y="25178"/>
                    <a:pt x="4605" y="26735"/>
                  </a:cubicBezTo>
                  <a:lnTo>
                    <a:pt x="5180" y="27152"/>
                  </a:lnTo>
                  <a:cubicBezTo>
                    <a:pt x="7290" y="27987"/>
                    <a:pt x="8938" y="28224"/>
                    <a:pt x="11195" y="28315"/>
                  </a:cubicBezTo>
                  <a:cubicBezTo>
                    <a:pt x="11320" y="28321"/>
                    <a:pt x="11445" y="28324"/>
                    <a:pt x="11569" y="28324"/>
                  </a:cubicBezTo>
                  <a:cubicBezTo>
                    <a:pt x="14924" y="28324"/>
                    <a:pt x="17595" y="26018"/>
                    <a:pt x="20403" y="24343"/>
                  </a:cubicBezTo>
                  <a:cubicBezTo>
                    <a:pt x="23810" y="22323"/>
                    <a:pt x="25040" y="18520"/>
                    <a:pt x="26417" y="15011"/>
                  </a:cubicBezTo>
                  <a:cubicBezTo>
                    <a:pt x="27196" y="13307"/>
                    <a:pt x="28053" y="11591"/>
                    <a:pt x="27771" y="9752"/>
                  </a:cubicBezTo>
                  <a:cubicBezTo>
                    <a:pt x="27523" y="8105"/>
                    <a:pt x="27004" y="6514"/>
                    <a:pt x="26225" y="5035"/>
                  </a:cubicBezTo>
                  <a:cubicBezTo>
                    <a:pt x="24400" y="1661"/>
                    <a:pt x="21457" y="1"/>
                    <a:pt x="17685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0" name="Google Shape;5480;p26"/>
            <p:cNvSpPr/>
            <p:nvPr/>
          </p:nvSpPr>
          <p:spPr>
            <a:xfrm>
              <a:off x="855112" y="1404063"/>
              <a:ext cx="622771" cy="679021"/>
            </a:xfrm>
            <a:custGeom>
              <a:rect b="b" l="l" r="r" t="t"/>
              <a:pathLst>
                <a:path extrusionOk="0" h="19785" w="18146">
                  <a:moveTo>
                    <a:pt x="11535" y="1"/>
                  </a:moveTo>
                  <a:cubicBezTo>
                    <a:pt x="10802" y="1"/>
                    <a:pt x="10072" y="196"/>
                    <a:pt x="8949" y="545"/>
                  </a:cubicBezTo>
                  <a:cubicBezTo>
                    <a:pt x="8216" y="805"/>
                    <a:pt x="7234" y="726"/>
                    <a:pt x="6523" y="1053"/>
                  </a:cubicBezTo>
                  <a:cubicBezTo>
                    <a:pt x="5654" y="1426"/>
                    <a:pt x="5259" y="2396"/>
                    <a:pt x="4650" y="3186"/>
                  </a:cubicBezTo>
                  <a:cubicBezTo>
                    <a:pt x="3612" y="4461"/>
                    <a:pt x="1254" y="5589"/>
                    <a:pt x="1129" y="7372"/>
                  </a:cubicBezTo>
                  <a:cubicBezTo>
                    <a:pt x="1028" y="8275"/>
                    <a:pt x="1197" y="8952"/>
                    <a:pt x="949" y="9877"/>
                  </a:cubicBezTo>
                  <a:cubicBezTo>
                    <a:pt x="734" y="10645"/>
                    <a:pt x="215" y="11491"/>
                    <a:pt x="182" y="12292"/>
                  </a:cubicBezTo>
                  <a:cubicBezTo>
                    <a:pt x="1" y="13849"/>
                    <a:pt x="1163" y="15395"/>
                    <a:pt x="1682" y="16862"/>
                  </a:cubicBezTo>
                  <a:cubicBezTo>
                    <a:pt x="2371" y="18690"/>
                    <a:pt x="5417" y="19458"/>
                    <a:pt x="7324" y="19785"/>
                  </a:cubicBezTo>
                  <a:lnTo>
                    <a:pt x="8374" y="18893"/>
                  </a:lnTo>
                  <a:cubicBezTo>
                    <a:pt x="8385" y="18912"/>
                    <a:pt x="8397" y="18921"/>
                    <a:pt x="8410" y="18921"/>
                  </a:cubicBezTo>
                  <a:cubicBezTo>
                    <a:pt x="8550" y="18921"/>
                    <a:pt x="8826" y="17972"/>
                    <a:pt x="9186" y="17663"/>
                  </a:cubicBezTo>
                  <a:cubicBezTo>
                    <a:pt x="9717" y="17223"/>
                    <a:pt x="10766" y="17280"/>
                    <a:pt x="11308" y="16919"/>
                  </a:cubicBezTo>
                  <a:cubicBezTo>
                    <a:pt x="12086" y="16490"/>
                    <a:pt x="12515" y="15666"/>
                    <a:pt x="13181" y="15113"/>
                  </a:cubicBezTo>
                  <a:cubicBezTo>
                    <a:pt x="13914" y="14538"/>
                    <a:pt x="14467" y="14165"/>
                    <a:pt x="15065" y="13375"/>
                  </a:cubicBezTo>
                  <a:cubicBezTo>
                    <a:pt x="15889" y="12473"/>
                    <a:pt x="16284" y="12134"/>
                    <a:pt x="16476" y="10972"/>
                  </a:cubicBezTo>
                  <a:cubicBezTo>
                    <a:pt x="16600" y="10464"/>
                    <a:pt x="16442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32" y="6481"/>
                  </a:cubicBezTo>
                  <a:cubicBezTo>
                    <a:pt x="18135" y="5319"/>
                    <a:pt x="18146" y="5082"/>
                    <a:pt x="17649" y="4010"/>
                  </a:cubicBezTo>
                  <a:cubicBezTo>
                    <a:pt x="17311" y="3220"/>
                    <a:pt x="16961" y="2114"/>
                    <a:pt x="16318" y="1471"/>
                  </a:cubicBezTo>
                  <a:cubicBezTo>
                    <a:pt x="15618" y="839"/>
                    <a:pt x="14907" y="861"/>
                    <a:pt x="14039" y="591"/>
                  </a:cubicBezTo>
                  <a:cubicBezTo>
                    <a:pt x="12960" y="185"/>
                    <a:pt x="12246" y="1"/>
                    <a:pt x="11535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1" name="Google Shape;5481;p26"/>
            <p:cNvSpPr/>
            <p:nvPr/>
          </p:nvSpPr>
          <p:spPr>
            <a:xfrm>
              <a:off x="977909" y="1546663"/>
              <a:ext cx="518953" cy="571565"/>
            </a:xfrm>
            <a:custGeom>
              <a:rect b="b" l="l" r="r" t="t"/>
              <a:pathLst>
                <a:path extrusionOk="0" h="16654" w="15121">
                  <a:moveTo>
                    <a:pt x="13837" y="0"/>
                  </a:moveTo>
                  <a:cubicBezTo>
                    <a:pt x="12889" y="0"/>
                    <a:pt x="11830" y="1238"/>
                    <a:pt x="11408" y="1931"/>
                  </a:cubicBezTo>
                  <a:lnTo>
                    <a:pt x="11408" y="1931"/>
                  </a:lnTo>
                  <a:cubicBezTo>
                    <a:pt x="11839" y="741"/>
                    <a:pt x="10890" y="83"/>
                    <a:pt x="9782" y="83"/>
                  </a:cubicBezTo>
                  <a:cubicBezTo>
                    <a:pt x="9671" y="83"/>
                    <a:pt x="9558" y="89"/>
                    <a:pt x="9445" y="103"/>
                  </a:cubicBezTo>
                  <a:cubicBezTo>
                    <a:pt x="8113" y="182"/>
                    <a:pt x="6658" y="1412"/>
                    <a:pt x="5665" y="2213"/>
                  </a:cubicBezTo>
                  <a:cubicBezTo>
                    <a:pt x="4085" y="3556"/>
                    <a:pt x="0" y="9390"/>
                    <a:pt x="3521" y="10766"/>
                  </a:cubicBezTo>
                  <a:cubicBezTo>
                    <a:pt x="2934" y="12256"/>
                    <a:pt x="790" y="15562"/>
                    <a:pt x="3329" y="16533"/>
                  </a:cubicBezTo>
                  <a:cubicBezTo>
                    <a:pt x="3562" y="16616"/>
                    <a:pt x="3803" y="16653"/>
                    <a:pt x="4049" y="16653"/>
                  </a:cubicBezTo>
                  <a:cubicBezTo>
                    <a:pt x="5906" y="16653"/>
                    <a:pt x="8029" y="14498"/>
                    <a:pt x="9185" y="13452"/>
                  </a:cubicBezTo>
                  <a:cubicBezTo>
                    <a:pt x="12582" y="10405"/>
                    <a:pt x="15121" y="6129"/>
                    <a:pt x="15031" y="1457"/>
                  </a:cubicBezTo>
                  <a:cubicBezTo>
                    <a:pt x="15065" y="1389"/>
                    <a:pt x="15076" y="1299"/>
                    <a:pt x="15042" y="1220"/>
                  </a:cubicBezTo>
                  <a:lnTo>
                    <a:pt x="14399" y="171"/>
                  </a:lnTo>
                  <a:cubicBezTo>
                    <a:pt x="14221" y="52"/>
                    <a:pt x="14031" y="0"/>
                    <a:pt x="13837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2" name="Google Shape;5482;p26"/>
            <p:cNvSpPr/>
            <p:nvPr/>
          </p:nvSpPr>
          <p:spPr>
            <a:xfrm>
              <a:off x="1505751" y="2008336"/>
              <a:ext cx="96062" cy="148743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cubicBezTo>
                    <a:pt x="0" y="0"/>
                    <a:pt x="57" y="68"/>
                    <a:pt x="170" y="169"/>
                  </a:cubicBezTo>
                  <a:lnTo>
                    <a:pt x="362" y="350"/>
                  </a:lnTo>
                  <a:cubicBezTo>
                    <a:pt x="452" y="418"/>
                    <a:pt x="531" y="497"/>
                    <a:pt x="599" y="587"/>
                  </a:cubicBezTo>
                  <a:cubicBezTo>
                    <a:pt x="678" y="677"/>
                    <a:pt x="757" y="767"/>
                    <a:pt x="858" y="869"/>
                  </a:cubicBezTo>
                  <a:cubicBezTo>
                    <a:pt x="948" y="959"/>
                    <a:pt x="1016" y="1095"/>
                    <a:pt x="1118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33" y="2968"/>
                    <a:pt x="2212" y="3092"/>
                    <a:pt x="2269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30" y="3995"/>
                    <a:pt x="2697" y="4130"/>
                  </a:cubicBezTo>
                  <a:cubicBezTo>
                    <a:pt x="2765" y="4254"/>
                    <a:pt x="2799" y="4333"/>
                    <a:pt x="2799" y="4333"/>
                  </a:cubicBezTo>
                  <a:cubicBezTo>
                    <a:pt x="2799" y="4333"/>
                    <a:pt x="2799" y="4243"/>
                    <a:pt x="2788" y="4096"/>
                  </a:cubicBezTo>
                  <a:cubicBezTo>
                    <a:pt x="2765" y="3893"/>
                    <a:pt x="2743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15" y="2505"/>
                    <a:pt x="2348" y="2347"/>
                    <a:pt x="2280" y="2200"/>
                  </a:cubicBezTo>
                  <a:lnTo>
                    <a:pt x="2043" y="1749"/>
                  </a:lnTo>
                  <a:lnTo>
                    <a:pt x="1761" y="1320"/>
                  </a:lnTo>
                  <a:cubicBezTo>
                    <a:pt x="1671" y="1185"/>
                    <a:pt x="1558" y="1061"/>
                    <a:pt x="1445" y="937"/>
                  </a:cubicBezTo>
                  <a:cubicBezTo>
                    <a:pt x="1343" y="824"/>
                    <a:pt x="1230" y="711"/>
                    <a:pt x="1106" y="609"/>
                  </a:cubicBezTo>
                  <a:cubicBezTo>
                    <a:pt x="993" y="519"/>
                    <a:pt x="869" y="440"/>
                    <a:pt x="768" y="361"/>
                  </a:cubicBezTo>
                  <a:cubicBezTo>
                    <a:pt x="678" y="293"/>
                    <a:pt x="576" y="226"/>
                    <a:pt x="463" y="192"/>
                  </a:cubicBezTo>
                  <a:lnTo>
                    <a:pt x="226" y="79"/>
                  </a:lnTo>
                  <a:cubicBezTo>
                    <a:pt x="9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3" name="Google Shape;5483;p26"/>
            <p:cNvSpPr/>
            <p:nvPr/>
          </p:nvSpPr>
          <p:spPr>
            <a:xfrm>
              <a:off x="1601023" y="2053226"/>
              <a:ext cx="24813" cy="46915"/>
            </a:xfrm>
            <a:custGeom>
              <a:rect b="b" l="l" r="r" t="t"/>
              <a:pathLst>
                <a:path extrusionOk="0" h="1367" w="723">
                  <a:moveTo>
                    <a:pt x="12" y="1"/>
                  </a:moveTo>
                  <a:cubicBezTo>
                    <a:pt x="0" y="91"/>
                    <a:pt x="0" y="193"/>
                    <a:pt x="12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03" y="847"/>
                    <a:pt x="249" y="926"/>
                    <a:pt x="305" y="994"/>
                  </a:cubicBezTo>
                  <a:cubicBezTo>
                    <a:pt x="361" y="1062"/>
                    <a:pt x="407" y="1129"/>
                    <a:pt x="452" y="1186"/>
                  </a:cubicBezTo>
                  <a:cubicBezTo>
                    <a:pt x="519" y="1254"/>
                    <a:pt x="587" y="1310"/>
                    <a:pt x="655" y="1366"/>
                  </a:cubicBezTo>
                  <a:cubicBezTo>
                    <a:pt x="689" y="1276"/>
                    <a:pt x="711" y="1186"/>
                    <a:pt x="723" y="1096"/>
                  </a:cubicBezTo>
                  <a:cubicBezTo>
                    <a:pt x="723" y="904"/>
                    <a:pt x="689" y="723"/>
                    <a:pt x="598" y="554"/>
                  </a:cubicBezTo>
                  <a:cubicBezTo>
                    <a:pt x="519" y="385"/>
                    <a:pt x="395" y="249"/>
                    <a:pt x="249" y="136"/>
                  </a:cubicBezTo>
                  <a:cubicBezTo>
                    <a:pt x="181" y="80"/>
                    <a:pt x="102" y="35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4" name="Google Shape;5484;p26"/>
            <p:cNvSpPr/>
            <p:nvPr/>
          </p:nvSpPr>
          <p:spPr>
            <a:xfrm>
              <a:off x="1579710" y="1941309"/>
              <a:ext cx="53471" cy="96474"/>
            </a:xfrm>
            <a:custGeom>
              <a:rect b="b" l="l" r="r" t="t"/>
              <a:pathLst>
                <a:path extrusionOk="0" h="2811" w="1558">
                  <a:moveTo>
                    <a:pt x="1" y="1"/>
                  </a:move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94" y="712"/>
                  </a:cubicBezTo>
                  <a:cubicBezTo>
                    <a:pt x="339" y="791"/>
                    <a:pt x="362" y="870"/>
                    <a:pt x="407" y="960"/>
                  </a:cubicBezTo>
                  <a:cubicBezTo>
                    <a:pt x="475" y="1118"/>
                    <a:pt x="576" y="1287"/>
                    <a:pt x="667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32" y="2540"/>
                    <a:pt x="1434" y="2675"/>
                    <a:pt x="1558" y="2811"/>
                  </a:cubicBezTo>
                  <a:cubicBezTo>
                    <a:pt x="1547" y="2630"/>
                    <a:pt x="1524" y="2461"/>
                    <a:pt x="1490" y="2292"/>
                  </a:cubicBezTo>
                  <a:cubicBezTo>
                    <a:pt x="1400" y="1919"/>
                    <a:pt x="1265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42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5" name="Google Shape;5485;p26"/>
            <p:cNvSpPr/>
            <p:nvPr/>
          </p:nvSpPr>
          <p:spPr>
            <a:xfrm>
              <a:off x="1620002" y="1904518"/>
              <a:ext cx="41836" cy="79828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34" y="136"/>
                    <a:pt x="79" y="272"/>
                    <a:pt x="136" y="407"/>
                  </a:cubicBezTo>
                  <a:cubicBezTo>
                    <a:pt x="158" y="464"/>
                    <a:pt x="192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73" y="926"/>
                    <a:pt x="440" y="1062"/>
                    <a:pt x="519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19" y="2179"/>
                    <a:pt x="1219" y="2032"/>
                    <a:pt x="1208" y="1885"/>
                  </a:cubicBezTo>
                  <a:cubicBezTo>
                    <a:pt x="1208" y="1615"/>
                    <a:pt x="1072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76" y="441"/>
                    <a:pt x="474" y="328"/>
                    <a:pt x="350" y="238"/>
                  </a:cubicBezTo>
                  <a:cubicBezTo>
                    <a:pt x="249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6" name="Google Shape;5486;p26"/>
            <p:cNvSpPr/>
            <p:nvPr/>
          </p:nvSpPr>
          <p:spPr>
            <a:xfrm>
              <a:off x="1631602" y="1806157"/>
              <a:ext cx="60060" cy="168134"/>
            </a:xfrm>
            <a:custGeom>
              <a:rect b="b" l="l" r="r" t="t"/>
              <a:pathLst>
                <a:path extrusionOk="0" h="4899" w="1750">
                  <a:moveTo>
                    <a:pt x="1" y="1"/>
                  </a:moveTo>
                  <a:cubicBezTo>
                    <a:pt x="57" y="260"/>
                    <a:pt x="136" y="531"/>
                    <a:pt x="227" y="791"/>
                  </a:cubicBezTo>
                  <a:cubicBezTo>
                    <a:pt x="272" y="903"/>
                    <a:pt x="317" y="1028"/>
                    <a:pt x="373" y="1163"/>
                  </a:cubicBezTo>
                  <a:cubicBezTo>
                    <a:pt x="430" y="1298"/>
                    <a:pt x="452" y="1434"/>
                    <a:pt x="509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15" y="2777"/>
                    <a:pt x="1005" y="3081"/>
                    <a:pt x="1118" y="3363"/>
                  </a:cubicBezTo>
                  <a:cubicBezTo>
                    <a:pt x="1220" y="3657"/>
                    <a:pt x="1321" y="3916"/>
                    <a:pt x="1411" y="4142"/>
                  </a:cubicBezTo>
                  <a:cubicBezTo>
                    <a:pt x="1502" y="4402"/>
                    <a:pt x="1614" y="4650"/>
                    <a:pt x="1750" y="4898"/>
                  </a:cubicBezTo>
                  <a:cubicBezTo>
                    <a:pt x="1739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56" y="2946"/>
                    <a:pt x="1355" y="2630"/>
                    <a:pt x="1265" y="2314"/>
                  </a:cubicBezTo>
                  <a:cubicBezTo>
                    <a:pt x="1141" y="1998"/>
                    <a:pt x="1016" y="1682"/>
                    <a:pt x="892" y="1400"/>
                  </a:cubicBezTo>
                  <a:cubicBezTo>
                    <a:pt x="836" y="1265"/>
                    <a:pt x="768" y="1129"/>
                    <a:pt x="689" y="1005"/>
                  </a:cubicBezTo>
                  <a:cubicBezTo>
                    <a:pt x="621" y="881"/>
                    <a:pt x="554" y="768"/>
                    <a:pt x="486" y="666"/>
                  </a:cubicBezTo>
                  <a:cubicBezTo>
                    <a:pt x="339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7" name="Google Shape;5487;p26"/>
            <p:cNvSpPr/>
            <p:nvPr/>
          </p:nvSpPr>
          <p:spPr>
            <a:xfrm>
              <a:off x="1680405" y="1804990"/>
              <a:ext cx="41493" cy="180523"/>
            </a:xfrm>
            <a:custGeom>
              <a:rect b="b" l="l" r="r" t="t"/>
              <a:pathLst>
                <a:path extrusionOk="0" h="5260" w="1209">
                  <a:moveTo>
                    <a:pt x="1" y="1"/>
                  </a:moveTo>
                  <a:cubicBezTo>
                    <a:pt x="1" y="1"/>
                    <a:pt x="23" y="91"/>
                    <a:pt x="57" y="238"/>
                  </a:cubicBezTo>
                  <a:cubicBezTo>
                    <a:pt x="91" y="385"/>
                    <a:pt x="181" y="576"/>
                    <a:pt x="226" y="825"/>
                  </a:cubicBezTo>
                  <a:cubicBezTo>
                    <a:pt x="260" y="949"/>
                    <a:pt x="294" y="1084"/>
                    <a:pt x="339" y="1208"/>
                  </a:cubicBezTo>
                  <a:cubicBezTo>
                    <a:pt x="373" y="1344"/>
                    <a:pt x="396" y="1513"/>
                    <a:pt x="441" y="1648"/>
                  </a:cubicBezTo>
                  <a:cubicBezTo>
                    <a:pt x="520" y="1953"/>
                    <a:pt x="565" y="2280"/>
                    <a:pt x="633" y="2596"/>
                  </a:cubicBezTo>
                  <a:cubicBezTo>
                    <a:pt x="678" y="2923"/>
                    <a:pt x="745" y="3251"/>
                    <a:pt x="779" y="3567"/>
                  </a:cubicBezTo>
                  <a:cubicBezTo>
                    <a:pt x="791" y="3713"/>
                    <a:pt x="824" y="3860"/>
                    <a:pt x="836" y="4007"/>
                  </a:cubicBezTo>
                  <a:cubicBezTo>
                    <a:pt x="847" y="4153"/>
                    <a:pt x="858" y="4289"/>
                    <a:pt x="870" y="4413"/>
                  </a:cubicBezTo>
                  <a:cubicBezTo>
                    <a:pt x="903" y="4661"/>
                    <a:pt x="903" y="4876"/>
                    <a:pt x="926" y="5022"/>
                  </a:cubicBezTo>
                  <a:cubicBezTo>
                    <a:pt x="937" y="5169"/>
                    <a:pt x="949" y="5259"/>
                    <a:pt x="949" y="5259"/>
                  </a:cubicBezTo>
                  <a:cubicBezTo>
                    <a:pt x="949" y="5259"/>
                    <a:pt x="982" y="5169"/>
                    <a:pt x="1016" y="5034"/>
                  </a:cubicBezTo>
                  <a:cubicBezTo>
                    <a:pt x="1084" y="4830"/>
                    <a:pt x="1118" y="4627"/>
                    <a:pt x="1152" y="4413"/>
                  </a:cubicBezTo>
                  <a:cubicBezTo>
                    <a:pt x="1197" y="4120"/>
                    <a:pt x="1208" y="3826"/>
                    <a:pt x="1197" y="3533"/>
                  </a:cubicBezTo>
                  <a:cubicBezTo>
                    <a:pt x="1208" y="3364"/>
                    <a:pt x="1197" y="3194"/>
                    <a:pt x="1174" y="3036"/>
                  </a:cubicBezTo>
                  <a:cubicBezTo>
                    <a:pt x="1152" y="2856"/>
                    <a:pt x="1152" y="2686"/>
                    <a:pt x="1106" y="2517"/>
                  </a:cubicBezTo>
                  <a:cubicBezTo>
                    <a:pt x="1073" y="2348"/>
                    <a:pt x="1028" y="2179"/>
                    <a:pt x="994" y="2009"/>
                  </a:cubicBezTo>
                  <a:cubicBezTo>
                    <a:pt x="960" y="1851"/>
                    <a:pt x="903" y="1682"/>
                    <a:pt x="847" y="1535"/>
                  </a:cubicBezTo>
                  <a:cubicBezTo>
                    <a:pt x="745" y="1242"/>
                    <a:pt x="633" y="971"/>
                    <a:pt x="486" y="712"/>
                  </a:cubicBezTo>
                  <a:cubicBezTo>
                    <a:pt x="384" y="531"/>
                    <a:pt x="271" y="351"/>
                    <a:pt x="147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8" name="Google Shape;5488;p26"/>
            <p:cNvSpPr/>
            <p:nvPr/>
          </p:nvSpPr>
          <p:spPr>
            <a:xfrm>
              <a:off x="1681195" y="1706629"/>
              <a:ext cx="36414" cy="114286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45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81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3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9" y="1140"/>
                    <a:pt x="598" y="949"/>
                  </a:cubicBezTo>
                  <a:cubicBezTo>
                    <a:pt x="531" y="779"/>
                    <a:pt x="440" y="610"/>
                    <a:pt x="339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9" name="Google Shape;5489;p26"/>
            <p:cNvSpPr/>
            <p:nvPr/>
          </p:nvSpPr>
          <p:spPr>
            <a:xfrm>
              <a:off x="1685073" y="1632291"/>
              <a:ext cx="63526" cy="208769"/>
            </a:xfrm>
            <a:custGeom>
              <a:rect b="b" l="l" r="r" t="t"/>
              <a:pathLst>
                <a:path extrusionOk="0" h="6083" w="1851">
                  <a:moveTo>
                    <a:pt x="0" y="0"/>
                  </a:moveTo>
                  <a:lnTo>
                    <a:pt x="102" y="260"/>
                  </a:lnTo>
                  <a:cubicBezTo>
                    <a:pt x="169" y="429"/>
                    <a:pt x="305" y="643"/>
                    <a:pt x="395" y="925"/>
                  </a:cubicBezTo>
                  <a:cubicBezTo>
                    <a:pt x="440" y="1072"/>
                    <a:pt x="508" y="1219"/>
                    <a:pt x="564" y="1365"/>
                  </a:cubicBezTo>
                  <a:cubicBezTo>
                    <a:pt x="632" y="1523"/>
                    <a:pt x="677" y="1704"/>
                    <a:pt x="734" y="1873"/>
                  </a:cubicBezTo>
                  <a:cubicBezTo>
                    <a:pt x="869" y="2223"/>
                    <a:pt x="959" y="2607"/>
                    <a:pt x="1072" y="2979"/>
                  </a:cubicBezTo>
                  <a:cubicBezTo>
                    <a:pt x="1174" y="3363"/>
                    <a:pt x="1264" y="3746"/>
                    <a:pt x="1354" y="4108"/>
                  </a:cubicBezTo>
                  <a:cubicBezTo>
                    <a:pt x="1444" y="4469"/>
                    <a:pt x="1501" y="4830"/>
                    <a:pt x="1569" y="5112"/>
                  </a:cubicBezTo>
                  <a:cubicBezTo>
                    <a:pt x="1648" y="5394"/>
                    <a:pt x="1681" y="5642"/>
                    <a:pt x="1727" y="5811"/>
                  </a:cubicBezTo>
                  <a:cubicBezTo>
                    <a:pt x="1760" y="5981"/>
                    <a:pt x="1794" y="6082"/>
                    <a:pt x="1794" y="6082"/>
                  </a:cubicBezTo>
                  <a:cubicBezTo>
                    <a:pt x="1794" y="6082"/>
                    <a:pt x="1806" y="5981"/>
                    <a:pt x="1817" y="5800"/>
                  </a:cubicBezTo>
                  <a:cubicBezTo>
                    <a:pt x="1839" y="5552"/>
                    <a:pt x="1851" y="5315"/>
                    <a:pt x="1851" y="5067"/>
                  </a:cubicBezTo>
                  <a:cubicBezTo>
                    <a:pt x="1851" y="4717"/>
                    <a:pt x="1817" y="4367"/>
                    <a:pt x="1772" y="4029"/>
                  </a:cubicBezTo>
                  <a:cubicBezTo>
                    <a:pt x="1749" y="3825"/>
                    <a:pt x="1715" y="3634"/>
                    <a:pt x="1670" y="3442"/>
                  </a:cubicBezTo>
                  <a:cubicBezTo>
                    <a:pt x="1636" y="3250"/>
                    <a:pt x="1591" y="3047"/>
                    <a:pt x="1546" y="2844"/>
                  </a:cubicBezTo>
                  <a:lnTo>
                    <a:pt x="1354" y="2268"/>
                  </a:lnTo>
                  <a:cubicBezTo>
                    <a:pt x="1298" y="2076"/>
                    <a:pt x="1219" y="1896"/>
                    <a:pt x="1140" y="1715"/>
                  </a:cubicBezTo>
                  <a:cubicBezTo>
                    <a:pt x="1004" y="1388"/>
                    <a:pt x="835" y="1072"/>
                    <a:pt x="632" y="779"/>
                  </a:cubicBezTo>
                  <a:cubicBezTo>
                    <a:pt x="508" y="576"/>
                    <a:pt x="350" y="384"/>
                    <a:pt x="192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0" name="Google Shape;5490;p26"/>
            <p:cNvSpPr/>
            <p:nvPr/>
          </p:nvSpPr>
          <p:spPr>
            <a:xfrm>
              <a:off x="1642070" y="1500606"/>
              <a:ext cx="83295" cy="140609"/>
            </a:xfrm>
            <a:custGeom>
              <a:rect b="b" l="l" r="r" t="t"/>
              <a:pathLst>
                <a:path extrusionOk="0" h="4097" w="2427">
                  <a:moveTo>
                    <a:pt x="1" y="0"/>
                  </a:moveTo>
                  <a:lnTo>
                    <a:pt x="1" y="0"/>
                  </a:lnTo>
                  <a:cubicBezTo>
                    <a:pt x="113" y="226"/>
                    <a:pt x="226" y="452"/>
                    <a:pt x="362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77" y="2314"/>
                    <a:pt x="1524" y="2551"/>
                    <a:pt x="1671" y="2799"/>
                  </a:cubicBezTo>
                  <a:cubicBezTo>
                    <a:pt x="1727" y="2912"/>
                    <a:pt x="1817" y="3025"/>
                    <a:pt x="1874" y="3137"/>
                  </a:cubicBezTo>
                  <a:cubicBezTo>
                    <a:pt x="1930" y="3250"/>
                    <a:pt x="1998" y="3352"/>
                    <a:pt x="2054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93" y="3702"/>
                    <a:pt x="2359" y="3521"/>
                    <a:pt x="2302" y="3341"/>
                  </a:cubicBezTo>
                  <a:cubicBezTo>
                    <a:pt x="2246" y="3092"/>
                    <a:pt x="2156" y="2844"/>
                    <a:pt x="2043" y="2596"/>
                  </a:cubicBezTo>
                  <a:cubicBezTo>
                    <a:pt x="1987" y="2460"/>
                    <a:pt x="1930" y="2325"/>
                    <a:pt x="1851" y="2201"/>
                  </a:cubicBezTo>
                  <a:cubicBezTo>
                    <a:pt x="1783" y="2065"/>
                    <a:pt x="1716" y="1930"/>
                    <a:pt x="1625" y="1806"/>
                  </a:cubicBezTo>
                  <a:cubicBezTo>
                    <a:pt x="1546" y="1682"/>
                    <a:pt x="1456" y="1558"/>
                    <a:pt x="1366" y="1422"/>
                  </a:cubicBezTo>
                  <a:cubicBezTo>
                    <a:pt x="1287" y="1298"/>
                    <a:pt x="1185" y="1185"/>
                    <a:pt x="1106" y="1072"/>
                  </a:cubicBezTo>
                  <a:cubicBezTo>
                    <a:pt x="937" y="869"/>
                    <a:pt x="768" y="678"/>
                    <a:pt x="576" y="497"/>
                  </a:cubicBezTo>
                  <a:cubicBezTo>
                    <a:pt x="395" y="316"/>
                    <a:pt x="204" y="147"/>
                    <a:pt x="1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1" name="Google Shape;5491;p26"/>
            <p:cNvSpPr/>
            <p:nvPr/>
          </p:nvSpPr>
          <p:spPr>
            <a:xfrm>
              <a:off x="1679238" y="1485882"/>
              <a:ext cx="26770" cy="40326"/>
            </a:xfrm>
            <a:custGeom>
              <a:rect b="b" l="l" r="r" t="t"/>
              <a:pathLst>
                <a:path extrusionOk="0" h="1175" w="780">
                  <a:moveTo>
                    <a:pt x="12" y="1"/>
                  </a:moveTo>
                  <a:cubicBezTo>
                    <a:pt x="1" y="91"/>
                    <a:pt x="1" y="170"/>
                    <a:pt x="12" y="260"/>
                  </a:cubicBezTo>
                  <a:cubicBezTo>
                    <a:pt x="35" y="418"/>
                    <a:pt x="102" y="576"/>
                    <a:pt x="193" y="723"/>
                  </a:cubicBezTo>
                  <a:cubicBezTo>
                    <a:pt x="283" y="858"/>
                    <a:pt x="396" y="971"/>
                    <a:pt x="531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79" y="1084"/>
                    <a:pt x="779" y="994"/>
                    <a:pt x="768" y="915"/>
                  </a:cubicBezTo>
                  <a:cubicBezTo>
                    <a:pt x="712" y="576"/>
                    <a:pt x="531" y="283"/>
                    <a:pt x="249" y="114"/>
                  </a:cubicBezTo>
                  <a:cubicBezTo>
                    <a:pt x="170" y="57"/>
                    <a:pt x="91" y="23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2" name="Google Shape;5492;p26"/>
            <p:cNvSpPr/>
            <p:nvPr/>
          </p:nvSpPr>
          <p:spPr>
            <a:xfrm>
              <a:off x="1483683" y="2062939"/>
              <a:ext cx="61982" cy="77460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400" y="2009"/>
                  </a:cubicBezTo>
                  <a:cubicBezTo>
                    <a:pt x="1535" y="2110"/>
                    <a:pt x="1670" y="2189"/>
                    <a:pt x="1806" y="2257"/>
                  </a:cubicBezTo>
                  <a:cubicBezTo>
                    <a:pt x="1761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7" y="756"/>
                    <a:pt x="621" y="508"/>
                    <a:pt x="373" y="282"/>
                  </a:cubicBezTo>
                  <a:cubicBezTo>
                    <a:pt x="260" y="181"/>
                    <a:pt x="124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3" name="Google Shape;5493;p26"/>
            <p:cNvSpPr/>
            <p:nvPr/>
          </p:nvSpPr>
          <p:spPr>
            <a:xfrm>
              <a:off x="1453069" y="2116753"/>
              <a:ext cx="57349" cy="56971"/>
            </a:xfrm>
            <a:custGeom>
              <a:rect b="b" l="l" r="r" t="t"/>
              <a:pathLst>
                <a:path extrusionOk="0" h="1660" w="1671">
                  <a:moveTo>
                    <a:pt x="1" y="1"/>
                  </a:moveTo>
                  <a:cubicBezTo>
                    <a:pt x="35" y="125"/>
                    <a:pt x="91" y="238"/>
                    <a:pt x="159" y="350"/>
                  </a:cubicBezTo>
                  <a:cubicBezTo>
                    <a:pt x="441" y="824"/>
                    <a:pt x="836" y="1219"/>
                    <a:pt x="1310" y="1490"/>
                  </a:cubicBezTo>
                  <a:cubicBezTo>
                    <a:pt x="1423" y="1558"/>
                    <a:pt x="1547" y="1614"/>
                    <a:pt x="1671" y="1659"/>
                  </a:cubicBezTo>
                  <a:cubicBezTo>
                    <a:pt x="1637" y="1535"/>
                    <a:pt x="1581" y="1422"/>
                    <a:pt x="1513" y="1310"/>
                  </a:cubicBezTo>
                  <a:cubicBezTo>
                    <a:pt x="1366" y="1073"/>
                    <a:pt x="1197" y="858"/>
                    <a:pt x="1005" y="666"/>
                  </a:cubicBezTo>
                  <a:cubicBezTo>
                    <a:pt x="813" y="463"/>
                    <a:pt x="599" y="305"/>
                    <a:pt x="362" y="159"/>
                  </a:cubicBezTo>
                  <a:cubicBezTo>
                    <a:pt x="249" y="91"/>
                    <a:pt x="125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4" name="Google Shape;5494;p26"/>
            <p:cNvSpPr/>
            <p:nvPr/>
          </p:nvSpPr>
          <p:spPr>
            <a:xfrm>
              <a:off x="1411645" y="2205813"/>
              <a:ext cx="69361" cy="38541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lnTo>
                    <a:pt x="0" y="1"/>
                  </a:lnTo>
                  <a:cubicBezTo>
                    <a:pt x="57" y="114"/>
                    <a:pt x="125" y="227"/>
                    <a:pt x="204" y="328"/>
                  </a:cubicBezTo>
                  <a:cubicBezTo>
                    <a:pt x="384" y="543"/>
                    <a:pt x="598" y="723"/>
                    <a:pt x="835" y="870"/>
                  </a:cubicBezTo>
                  <a:cubicBezTo>
                    <a:pt x="971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5" y="1115"/>
                    <a:pt x="2020" y="1107"/>
                  </a:cubicBezTo>
                  <a:cubicBezTo>
                    <a:pt x="1930" y="1005"/>
                    <a:pt x="1828" y="926"/>
                    <a:pt x="1727" y="859"/>
                  </a:cubicBezTo>
                  <a:cubicBezTo>
                    <a:pt x="1682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97" y="509"/>
                    <a:pt x="1072" y="452"/>
                  </a:cubicBezTo>
                  <a:cubicBezTo>
                    <a:pt x="960" y="373"/>
                    <a:pt x="835" y="317"/>
                    <a:pt x="711" y="260"/>
                  </a:cubicBezTo>
                  <a:cubicBezTo>
                    <a:pt x="598" y="215"/>
                    <a:pt x="486" y="148"/>
                    <a:pt x="373" y="114"/>
                  </a:cubicBezTo>
                  <a:cubicBezTo>
                    <a:pt x="260" y="57"/>
                    <a:pt x="136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5" name="Google Shape;5495;p26"/>
            <p:cNvSpPr/>
            <p:nvPr/>
          </p:nvSpPr>
          <p:spPr>
            <a:xfrm>
              <a:off x="1403134" y="2237971"/>
              <a:ext cx="72072" cy="28897"/>
            </a:xfrm>
            <a:custGeom>
              <a:rect b="b" l="l" r="r" t="t"/>
              <a:pathLst>
                <a:path extrusionOk="0" h="842" w="210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29" y="452"/>
                    <a:pt x="531" y="520"/>
                  </a:cubicBezTo>
                  <a:cubicBezTo>
                    <a:pt x="655" y="587"/>
                    <a:pt x="790" y="666"/>
                    <a:pt x="914" y="723"/>
                  </a:cubicBezTo>
                  <a:cubicBezTo>
                    <a:pt x="1129" y="797"/>
                    <a:pt x="1360" y="841"/>
                    <a:pt x="1586" y="841"/>
                  </a:cubicBezTo>
                  <a:cubicBezTo>
                    <a:pt x="1633" y="841"/>
                    <a:pt x="1680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43" y="362"/>
                    <a:pt x="1219" y="316"/>
                    <a:pt x="1095" y="283"/>
                  </a:cubicBezTo>
                  <a:cubicBezTo>
                    <a:pt x="971" y="226"/>
                    <a:pt x="846" y="181"/>
                    <a:pt x="722" y="147"/>
                  </a:cubicBezTo>
                  <a:cubicBezTo>
                    <a:pt x="598" y="113"/>
                    <a:pt x="485" y="80"/>
                    <a:pt x="373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6" name="Google Shape;5496;p26"/>
            <p:cNvSpPr/>
            <p:nvPr/>
          </p:nvSpPr>
          <p:spPr>
            <a:xfrm>
              <a:off x="1335729" y="2227915"/>
              <a:ext cx="47293" cy="20077"/>
            </a:xfrm>
            <a:custGeom>
              <a:rect b="b" l="l" r="r" t="t"/>
              <a:pathLst>
                <a:path extrusionOk="0" h="585" w="1378">
                  <a:moveTo>
                    <a:pt x="260" y="0"/>
                  </a:moveTo>
                  <a:cubicBezTo>
                    <a:pt x="170" y="11"/>
                    <a:pt x="80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77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26" y="124"/>
                    <a:pt x="768" y="79"/>
                  </a:cubicBezTo>
                  <a:cubicBezTo>
                    <a:pt x="610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7" name="Google Shape;5497;p26"/>
            <p:cNvSpPr/>
            <p:nvPr/>
          </p:nvSpPr>
          <p:spPr>
            <a:xfrm>
              <a:off x="1278793" y="2243393"/>
              <a:ext cx="106564" cy="47053"/>
            </a:xfrm>
            <a:custGeom>
              <a:rect b="b" l="l" r="r" t="t"/>
              <a:pathLst>
                <a:path extrusionOk="0" h="1371" w="3105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38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86" y="982"/>
                    <a:pt x="1378" y="1072"/>
                  </a:cubicBezTo>
                  <a:cubicBezTo>
                    <a:pt x="1581" y="1163"/>
                    <a:pt x="1784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59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19" y="1095"/>
                  </a:cubicBezTo>
                  <a:cubicBezTo>
                    <a:pt x="2472" y="1039"/>
                    <a:pt x="2303" y="960"/>
                    <a:pt x="2134" y="881"/>
                  </a:cubicBezTo>
                  <a:cubicBezTo>
                    <a:pt x="1953" y="813"/>
                    <a:pt x="1773" y="711"/>
                    <a:pt x="1581" y="632"/>
                  </a:cubicBezTo>
                  <a:cubicBezTo>
                    <a:pt x="1208" y="463"/>
                    <a:pt x="825" y="294"/>
                    <a:pt x="531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8" name="Google Shape;5498;p26"/>
            <p:cNvSpPr/>
            <p:nvPr/>
          </p:nvSpPr>
          <p:spPr>
            <a:xfrm>
              <a:off x="1126618" y="2255783"/>
              <a:ext cx="79794" cy="48837"/>
            </a:xfrm>
            <a:custGeom>
              <a:rect b="b" l="l" r="r" t="t"/>
              <a:pathLst>
                <a:path extrusionOk="0" h="1423" w="2325">
                  <a:moveTo>
                    <a:pt x="0" y="1"/>
                  </a:moveTo>
                  <a:cubicBezTo>
                    <a:pt x="68" y="125"/>
                    <a:pt x="158" y="249"/>
                    <a:pt x="260" y="362"/>
                  </a:cubicBezTo>
                  <a:cubicBezTo>
                    <a:pt x="474" y="587"/>
                    <a:pt x="711" y="802"/>
                    <a:pt x="971" y="982"/>
                  </a:cubicBezTo>
                  <a:cubicBezTo>
                    <a:pt x="1264" y="1129"/>
                    <a:pt x="1569" y="1253"/>
                    <a:pt x="1885" y="1343"/>
                  </a:cubicBezTo>
                  <a:cubicBezTo>
                    <a:pt x="2020" y="1389"/>
                    <a:pt x="2167" y="1411"/>
                    <a:pt x="2325" y="1422"/>
                  </a:cubicBezTo>
                  <a:cubicBezTo>
                    <a:pt x="2223" y="1310"/>
                    <a:pt x="2122" y="1197"/>
                    <a:pt x="2009" y="1106"/>
                  </a:cubicBezTo>
                  <a:cubicBezTo>
                    <a:pt x="1772" y="903"/>
                    <a:pt x="1524" y="723"/>
                    <a:pt x="1253" y="587"/>
                  </a:cubicBezTo>
                  <a:cubicBezTo>
                    <a:pt x="993" y="407"/>
                    <a:pt x="711" y="249"/>
                    <a:pt x="418" y="136"/>
                  </a:cubicBezTo>
                  <a:cubicBezTo>
                    <a:pt x="282" y="68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9" name="Google Shape;5499;p26"/>
            <p:cNvSpPr/>
            <p:nvPr/>
          </p:nvSpPr>
          <p:spPr>
            <a:xfrm>
              <a:off x="1076270" y="2262372"/>
              <a:ext cx="103818" cy="56971"/>
            </a:xfrm>
            <a:custGeom>
              <a:rect b="b" l="l" r="r" t="t"/>
              <a:pathLst>
                <a:path extrusionOk="0" h="1660" w="3025">
                  <a:moveTo>
                    <a:pt x="0" y="0"/>
                  </a:moveTo>
                  <a:lnTo>
                    <a:pt x="0" y="0"/>
                  </a:lnTo>
                  <a:cubicBezTo>
                    <a:pt x="124" y="147"/>
                    <a:pt x="249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57" y="1197"/>
                    <a:pt x="1749" y="1298"/>
                    <a:pt x="1930" y="1377"/>
                  </a:cubicBezTo>
                  <a:cubicBezTo>
                    <a:pt x="2110" y="1467"/>
                    <a:pt x="2291" y="1524"/>
                    <a:pt x="2472" y="1569"/>
                  </a:cubicBezTo>
                  <a:cubicBezTo>
                    <a:pt x="2652" y="1614"/>
                    <a:pt x="2833" y="1637"/>
                    <a:pt x="3024" y="1659"/>
                  </a:cubicBezTo>
                  <a:cubicBezTo>
                    <a:pt x="2889" y="1535"/>
                    <a:pt x="2742" y="1411"/>
                    <a:pt x="2584" y="1309"/>
                  </a:cubicBezTo>
                  <a:cubicBezTo>
                    <a:pt x="2449" y="1219"/>
                    <a:pt x="2302" y="1129"/>
                    <a:pt x="2133" y="1005"/>
                  </a:cubicBezTo>
                  <a:cubicBezTo>
                    <a:pt x="1975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61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0" name="Google Shape;5500;p26"/>
            <p:cNvSpPr/>
            <p:nvPr/>
          </p:nvSpPr>
          <p:spPr>
            <a:xfrm>
              <a:off x="1229234" y="2284680"/>
              <a:ext cx="54637" cy="24196"/>
            </a:xfrm>
            <a:custGeom>
              <a:rect b="b" l="l" r="r" t="t"/>
              <a:pathLst>
                <a:path extrusionOk="0" h="705" w="1592">
                  <a:moveTo>
                    <a:pt x="213" y="0"/>
                  </a:moveTo>
                  <a:cubicBezTo>
                    <a:pt x="139" y="0"/>
                    <a:pt x="67" y="11"/>
                    <a:pt x="1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20" y="501"/>
                    <a:pt x="711" y="580"/>
                  </a:cubicBezTo>
                  <a:cubicBezTo>
                    <a:pt x="892" y="648"/>
                    <a:pt x="1095" y="693"/>
                    <a:pt x="1287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56" y="513"/>
                    <a:pt x="1388" y="445"/>
                  </a:cubicBezTo>
                  <a:cubicBezTo>
                    <a:pt x="1231" y="310"/>
                    <a:pt x="1061" y="208"/>
                    <a:pt x="869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1" name="Google Shape;5501;p26"/>
            <p:cNvSpPr/>
            <p:nvPr/>
          </p:nvSpPr>
          <p:spPr>
            <a:xfrm>
              <a:off x="1013121" y="2272428"/>
              <a:ext cx="86418" cy="52716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400" y="1197"/>
                    <a:pt x="1716" y="1344"/>
                    <a:pt x="2043" y="1445"/>
                  </a:cubicBezTo>
                  <a:cubicBezTo>
                    <a:pt x="2201" y="1490"/>
                    <a:pt x="2359" y="1524"/>
                    <a:pt x="2517" y="1535"/>
                  </a:cubicBezTo>
                  <a:cubicBezTo>
                    <a:pt x="2416" y="1411"/>
                    <a:pt x="2303" y="1298"/>
                    <a:pt x="2179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80" y="249"/>
                    <a:pt x="464" y="125"/>
                  </a:cubicBezTo>
                  <a:cubicBezTo>
                    <a:pt x="306" y="69"/>
                    <a:pt x="159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2" name="Google Shape;5502;p26"/>
            <p:cNvSpPr/>
            <p:nvPr/>
          </p:nvSpPr>
          <p:spPr>
            <a:xfrm>
              <a:off x="919805" y="2248438"/>
              <a:ext cx="194045" cy="113874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19" y="1230"/>
                    <a:pt x="1366" y="1343"/>
                    <a:pt x="1524" y="1456"/>
                  </a:cubicBezTo>
                  <a:cubicBezTo>
                    <a:pt x="1840" y="1682"/>
                    <a:pt x="2190" y="1919"/>
                    <a:pt x="2539" y="2155"/>
                  </a:cubicBezTo>
                  <a:cubicBezTo>
                    <a:pt x="2923" y="2336"/>
                    <a:pt x="3295" y="2528"/>
                    <a:pt x="3645" y="2686"/>
                  </a:cubicBezTo>
                  <a:cubicBezTo>
                    <a:pt x="3815" y="2776"/>
                    <a:pt x="3995" y="2844"/>
                    <a:pt x="4164" y="2912"/>
                  </a:cubicBezTo>
                  <a:cubicBezTo>
                    <a:pt x="4334" y="2968"/>
                    <a:pt x="4503" y="3013"/>
                    <a:pt x="4650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62" y="2810"/>
                  </a:cubicBezTo>
                  <a:cubicBezTo>
                    <a:pt x="4627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510" y="2110"/>
                    <a:pt x="3149" y="1930"/>
                    <a:pt x="2788" y="1738"/>
                  </a:cubicBezTo>
                  <a:cubicBezTo>
                    <a:pt x="2449" y="1524"/>
                    <a:pt x="2111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63" y="734"/>
                    <a:pt x="1016" y="643"/>
                    <a:pt x="892" y="553"/>
                  </a:cubicBezTo>
                  <a:cubicBezTo>
                    <a:pt x="373" y="2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3" name="Google Shape;5503;p26"/>
            <p:cNvSpPr/>
            <p:nvPr/>
          </p:nvSpPr>
          <p:spPr>
            <a:xfrm>
              <a:off x="1798157" y="3111278"/>
              <a:ext cx="792758" cy="596859"/>
            </a:xfrm>
            <a:custGeom>
              <a:rect b="b" l="l" r="r" t="t"/>
              <a:pathLst>
                <a:path extrusionOk="0" h="17391" w="23099">
                  <a:moveTo>
                    <a:pt x="1625" y="0"/>
                  </a:moveTo>
                  <a:lnTo>
                    <a:pt x="1625" y="0"/>
                  </a:lnTo>
                  <a:cubicBezTo>
                    <a:pt x="1546" y="79"/>
                    <a:pt x="1467" y="158"/>
                    <a:pt x="1388" y="237"/>
                  </a:cubicBezTo>
                  <a:cubicBezTo>
                    <a:pt x="79" y="1648"/>
                    <a:pt x="0" y="5981"/>
                    <a:pt x="576" y="8463"/>
                  </a:cubicBezTo>
                  <a:cubicBezTo>
                    <a:pt x="1467" y="12481"/>
                    <a:pt x="5766" y="16520"/>
                    <a:pt x="10099" y="17242"/>
                  </a:cubicBezTo>
                  <a:cubicBezTo>
                    <a:pt x="10690" y="17341"/>
                    <a:pt x="11295" y="17391"/>
                    <a:pt x="11905" y="17391"/>
                  </a:cubicBezTo>
                  <a:cubicBezTo>
                    <a:pt x="16163" y="17391"/>
                    <a:pt x="20710" y="14994"/>
                    <a:pt x="23099" y="10404"/>
                  </a:cubicBezTo>
                  <a:lnTo>
                    <a:pt x="23099" y="10404"/>
                  </a:lnTo>
                  <a:cubicBezTo>
                    <a:pt x="22930" y="10619"/>
                    <a:pt x="22704" y="10799"/>
                    <a:pt x="22467" y="10935"/>
                  </a:cubicBezTo>
                  <a:cubicBezTo>
                    <a:pt x="20985" y="11789"/>
                    <a:pt x="19359" y="12079"/>
                    <a:pt x="17695" y="12079"/>
                  </a:cubicBezTo>
                  <a:cubicBezTo>
                    <a:pt x="15974" y="12079"/>
                    <a:pt x="14212" y="11769"/>
                    <a:pt x="12526" y="11454"/>
                  </a:cubicBezTo>
                  <a:cubicBezTo>
                    <a:pt x="10303" y="11093"/>
                    <a:pt x="7820" y="9727"/>
                    <a:pt x="5924" y="8509"/>
                  </a:cubicBezTo>
                  <a:cubicBezTo>
                    <a:pt x="4739" y="7775"/>
                    <a:pt x="3306" y="6861"/>
                    <a:pt x="2358" y="5812"/>
                  </a:cubicBezTo>
                  <a:cubicBezTo>
                    <a:pt x="1049" y="4469"/>
                    <a:pt x="248" y="1749"/>
                    <a:pt x="1625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4" name="Google Shape;5504;p26"/>
            <p:cNvSpPr/>
            <p:nvPr/>
          </p:nvSpPr>
          <p:spPr>
            <a:xfrm>
              <a:off x="1806668" y="3020124"/>
              <a:ext cx="814448" cy="505671"/>
            </a:xfrm>
            <a:custGeom>
              <a:rect b="b" l="l" r="r" t="t"/>
              <a:pathLst>
                <a:path extrusionOk="0" h="14734" w="23731">
                  <a:moveTo>
                    <a:pt x="8910" y="0"/>
                  </a:moveTo>
                  <a:cubicBezTo>
                    <a:pt x="6097" y="0"/>
                    <a:pt x="3414" y="610"/>
                    <a:pt x="1377" y="2656"/>
                  </a:cubicBezTo>
                  <a:cubicBezTo>
                    <a:pt x="0" y="4405"/>
                    <a:pt x="813" y="7125"/>
                    <a:pt x="2110" y="8468"/>
                  </a:cubicBezTo>
                  <a:cubicBezTo>
                    <a:pt x="3070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89" y="14110"/>
                  </a:cubicBezTo>
                  <a:cubicBezTo>
                    <a:pt x="13965" y="14424"/>
                    <a:pt x="15720" y="14733"/>
                    <a:pt x="17436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2" y="13275"/>
                    <a:pt x="22862" y="13060"/>
                  </a:cubicBezTo>
                  <a:cubicBezTo>
                    <a:pt x="23020" y="12756"/>
                    <a:pt x="23167" y="12451"/>
                    <a:pt x="23302" y="12135"/>
                  </a:cubicBezTo>
                  <a:cubicBezTo>
                    <a:pt x="23731" y="11142"/>
                    <a:pt x="22964" y="8095"/>
                    <a:pt x="22061" y="6651"/>
                  </a:cubicBezTo>
                  <a:cubicBezTo>
                    <a:pt x="20267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5" name="Google Shape;5505;p26"/>
            <p:cNvSpPr/>
            <p:nvPr/>
          </p:nvSpPr>
          <p:spPr>
            <a:xfrm>
              <a:off x="1820602" y="3015937"/>
              <a:ext cx="790836" cy="513084"/>
            </a:xfrm>
            <a:custGeom>
              <a:rect b="b" l="l" r="r" t="t"/>
              <a:pathLst>
                <a:path extrusionOk="0" h="14950" w="23043">
                  <a:moveTo>
                    <a:pt x="8281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69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32" y="567"/>
                    <a:pt x="3758" y="736"/>
                    <a:pt x="3296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402"/>
                    <a:pt x="2190" y="1526"/>
                    <a:pt x="1987" y="1672"/>
                  </a:cubicBezTo>
                  <a:cubicBezTo>
                    <a:pt x="1569" y="1966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07" y="3162"/>
                    <a:pt x="159" y="3771"/>
                    <a:pt x="80" y="4414"/>
                  </a:cubicBezTo>
                  <a:cubicBezTo>
                    <a:pt x="1" y="5046"/>
                    <a:pt x="46" y="5690"/>
                    <a:pt x="204" y="6310"/>
                  </a:cubicBezTo>
                  <a:cubicBezTo>
                    <a:pt x="362" y="6920"/>
                    <a:pt x="621" y="7506"/>
                    <a:pt x="960" y="8037"/>
                  </a:cubicBezTo>
                  <a:cubicBezTo>
                    <a:pt x="1140" y="8308"/>
                    <a:pt x="1332" y="8556"/>
                    <a:pt x="1558" y="8793"/>
                  </a:cubicBezTo>
                  <a:lnTo>
                    <a:pt x="2224" y="9413"/>
                  </a:lnTo>
                  <a:cubicBezTo>
                    <a:pt x="2438" y="9628"/>
                    <a:pt x="2697" y="9797"/>
                    <a:pt x="2946" y="10000"/>
                  </a:cubicBezTo>
                  <a:cubicBezTo>
                    <a:pt x="3194" y="10192"/>
                    <a:pt x="3442" y="10361"/>
                    <a:pt x="3702" y="10531"/>
                  </a:cubicBezTo>
                  <a:cubicBezTo>
                    <a:pt x="4198" y="10880"/>
                    <a:pt x="4717" y="11196"/>
                    <a:pt x="5236" y="11524"/>
                  </a:cubicBezTo>
                  <a:cubicBezTo>
                    <a:pt x="6263" y="12178"/>
                    <a:pt x="7335" y="12776"/>
                    <a:pt x="8441" y="13295"/>
                  </a:cubicBezTo>
                  <a:lnTo>
                    <a:pt x="9287" y="13656"/>
                  </a:lnTo>
                  <a:lnTo>
                    <a:pt x="10156" y="13972"/>
                  </a:lnTo>
                  <a:cubicBezTo>
                    <a:pt x="10450" y="14051"/>
                    <a:pt x="10743" y="14141"/>
                    <a:pt x="11036" y="14220"/>
                  </a:cubicBezTo>
                  <a:lnTo>
                    <a:pt x="11939" y="14401"/>
                  </a:lnTo>
                  <a:cubicBezTo>
                    <a:pt x="13135" y="14615"/>
                    <a:pt x="14343" y="14807"/>
                    <a:pt x="15550" y="14897"/>
                  </a:cubicBezTo>
                  <a:cubicBezTo>
                    <a:pt x="15987" y="14930"/>
                    <a:pt x="16427" y="14949"/>
                    <a:pt x="16867" y="14949"/>
                  </a:cubicBezTo>
                  <a:cubicBezTo>
                    <a:pt x="17653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44" y="14187"/>
                  </a:cubicBezTo>
                  <a:cubicBezTo>
                    <a:pt x="21497" y="13927"/>
                    <a:pt x="22072" y="13679"/>
                    <a:pt x="22479" y="13205"/>
                  </a:cubicBezTo>
                  <a:lnTo>
                    <a:pt x="22851" y="12438"/>
                  </a:lnTo>
                  <a:cubicBezTo>
                    <a:pt x="22919" y="12302"/>
                    <a:pt x="22964" y="12167"/>
                    <a:pt x="22998" y="12031"/>
                  </a:cubicBezTo>
                  <a:cubicBezTo>
                    <a:pt x="23020" y="11896"/>
                    <a:pt x="23043" y="11749"/>
                    <a:pt x="23043" y="11614"/>
                  </a:cubicBezTo>
                  <a:cubicBezTo>
                    <a:pt x="23043" y="11038"/>
                    <a:pt x="22975" y="10474"/>
                    <a:pt x="22840" y="9932"/>
                  </a:cubicBezTo>
                  <a:cubicBezTo>
                    <a:pt x="22727" y="9380"/>
                    <a:pt x="22569" y="8838"/>
                    <a:pt x="22377" y="8308"/>
                  </a:cubicBezTo>
                  <a:cubicBezTo>
                    <a:pt x="22185" y="7766"/>
                    <a:pt x="21948" y="7258"/>
                    <a:pt x="21655" y="6773"/>
                  </a:cubicBezTo>
                  <a:lnTo>
                    <a:pt x="21655" y="6773"/>
                  </a:lnTo>
                  <a:cubicBezTo>
                    <a:pt x="21937" y="7258"/>
                    <a:pt x="22174" y="7777"/>
                    <a:pt x="22355" y="8319"/>
                  </a:cubicBezTo>
                  <a:cubicBezTo>
                    <a:pt x="22546" y="8849"/>
                    <a:pt x="22693" y="9391"/>
                    <a:pt x="22817" y="9944"/>
                  </a:cubicBezTo>
                  <a:cubicBezTo>
                    <a:pt x="22941" y="10485"/>
                    <a:pt x="22998" y="11050"/>
                    <a:pt x="22986" y="11614"/>
                  </a:cubicBezTo>
                  <a:cubicBezTo>
                    <a:pt x="22986" y="11749"/>
                    <a:pt x="22964" y="11896"/>
                    <a:pt x="22941" y="12031"/>
                  </a:cubicBezTo>
                  <a:cubicBezTo>
                    <a:pt x="22907" y="12167"/>
                    <a:pt x="22862" y="12291"/>
                    <a:pt x="22795" y="12415"/>
                  </a:cubicBezTo>
                  <a:lnTo>
                    <a:pt x="22434" y="13182"/>
                  </a:lnTo>
                  <a:cubicBezTo>
                    <a:pt x="22039" y="13634"/>
                    <a:pt x="21463" y="13893"/>
                    <a:pt x="20910" y="14119"/>
                  </a:cubicBezTo>
                  <a:cubicBezTo>
                    <a:pt x="20357" y="14345"/>
                    <a:pt x="19770" y="14514"/>
                    <a:pt x="19172" y="14615"/>
                  </a:cubicBezTo>
                  <a:cubicBezTo>
                    <a:pt x="18488" y="14726"/>
                    <a:pt x="17796" y="14781"/>
                    <a:pt x="17100" y="14781"/>
                  </a:cubicBezTo>
                  <a:cubicBezTo>
                    <a:pt x="16592" y="14781"/>
                    <a:pt x="16083" y="14752"/>
                    <a:pt x="15573" y="14694"/>
                  </a:cubicBezTo>
                  <a:cubicBezTo>
                    <a:pt x="14377" y="14570"/>
                    <a:pt x="13192" y="14356"/>
                    <a:pt x="11996" y="14108"/>
                  </a:cubicBezTo>
                  <a:lnTo>
                    <a:pt x="11115" y="13916"/>
                  </a:lnTo>
                  <a:cubicBezTo>
                    <a:pt x="10833" y="13837"/>
                    <a:pt x="10551" y="13735"/>
                    <a:pt x="10269" y="13645"/>
                  </a:cubicBezTo>
                  <a:lnTo>
                    <a:pt x="9434" y="13318"/>
                  </a:lnTo>
                  <a:lnTo>
                    <a:pt x="8610" y="12945"/>
                  </a:lnTo>
                  <a:cubicBezTo>
                    <a:pt x="8069" y="12674"/>
                    <a:pt x="7538" y="12404"/>
                    <a:pt x="7019" y="12099"/>
                  </a:cubicBezTo>
                  <a:cubicBezTo>
                    <a:pt x="6489" y="11806"/>
                    <a:pt x="5970" y="11490"/>
                    <a:pt x="5462" y="11162"/>
                  </a:cubicBezTo>
                  <a:cubicBezTo>
                    <a:pt x="4954" y="10835"/>
                    <a:pt x="4447" y="10508"/>
                    <a:pt x="3950" y="10169"/>
                  </a:cubicBezTo>
                  <a:cubicBezTo>
                    <a:pt x="3702" y="10000"/>
                    <a:pt x="3465" y="9831"/>
                    <a:pt x="3228" y="9639"/>
                  </a:cubicBezTo>
                  <a:cubicBezTo>
                    <a:pt x="3002" y="9447"/>
                    <a:pt x="2765" y="9289"/>
                    <a:pt x="2539" y="9075"/>
                  </a:cubicBezTo>
                  <a:lnTo>
                    <a:pt x="1885" y="8443"/>
                  </a:lnTo>
                  <a:cubicBezTo>
                    <a:pt x="1693" y="8240"/>
                    <a:pt x="1513" y="8014"/>
                    <a:pt x="1355" y="7777"/>
                  </a:cubicBezTo>
                  <a:cubicBezTo>
                    <a:pt x="1039" y="7292"/>
                    <a:pt x="802" y="6750"/>
                    <a:pt x="644" y="6197"/>
                  </a:cubicBezTo>
                  <a:cubicBezTo>
                    <a:pt x="497" y="5633"/>
                    <a:pt x="452" y="5046"/>
                    <a:pt x="520" y="4471"/>
                  </a:cubicBezTo>
                  <a:cubicBezTo>
                    <a:pt x="576" y="3907"/>
                    <a:pt x="802" y="3365"/>
                    <a:pt x="1140" y="2914"/>
                  </a:cubicBezTo>
                  <a:lnTo>
                    <a:pt x="1140" y="2914"/>
                  </a:lnTo>
                  <a:lnTo>
                    <a:pt x="1129" y="2936"/>
                  </a:lnTo>
                  <a:cubicBezTo>
                    <a:pt x="1467" y="2598"/>
                    <a:pt x="1829" y="2282"/>
                    <a:pt x="2224" y="2011"/>
                  </a:cubicBezTo>
                  <a:cubicBezTo>
                    <a:pt x="2607" y="1729"/>
                    <a:pt x="3025" y="1481"/>
                    <a:pt x="3465" y="1277"/>
                  </a:cubicBezTo>
                  <a:cubicBezTo>
                    <a:pt x="3894" y="1074"/>
                    <a:pt x="4345" y="905"/>
                    <a:pt x="4808" y="758"/>
                  </a:cubicBezTo>
                  <a:cubicBezTo>
                    <a:pt x="5270" y="623"/>
                    <a:pt x="5744" y="521"/>
                    <a:pt x="6218" y="442"/>
                  </a:cubicBezTo>
                  <a:cubicBezTo>
                    <a:pt x="6692" y="363"/>
                    <a:pt x="7177" y="307"/>
                    <a:pt x="7663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96" y="318"/>
                  </a:cubicBezTo>
                  <a:cubicBezTo>
                    <a:pt x="11070" y="397"/>
                    <a:pt x="11556" y="420"/>
                    <a:pt x="12041" y="533"/>
                  </a:cubicBezTo>
                  <a:cubicBezTo>
                    <a:pt x="12515" y="657"/>
                    <a:pt x="13000" y="736"/>
                    <a:pt x="13463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53" y="3579"/>
                  </a:cubicBezTo>
                  <a:cubicBezTo>
                    <a:pt x="19060" y="3850"/>
                    <a:pt x="19398" y="4211"/>
                    <a:pt x="19770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2" y="6378"/>
                    <a:pt x="21655" y="6773"/>
                  </a:cubicBezTo>
                  <a:cubicBezTo>
                    <a:pt x="21373" y="6378"/>
                    <a:pt x="21102" y="5960"/>
                    <a:pt x="20786" y="5588"/>
                  </a:cubicBezTo>
                  <a:lnTo>
                    <a:pt x="20301" y="5035"/>
                  </a:lnTo>
                  <a:cubicBezTo>
                    <a:pt x="20143" y="4855"/>
                    <a:pt x="19962" y="4674"/>
                    <a:pt x="19782" y="4516"/>
                  </a:cubicBezTo>
                  <a:cubicBezTo>
                    <a:pt x="19409" y="4189"/>
                    <a:pt x="19071" y="3828"/>
                    <a:pt x="18676" y="3546"/>
                  </a:cubicBezTo>
                  <a:cubicBezTo>
                    <a:pt x="18292" y="3230"/>
                    <a:pt x="17886" y="2948"/>
                    <a:pt x="17480" y="2677"/>
                  </a:cubicBezTo>
                  <a:lnTo>
                    <a:pt x="16859" y="2282"/>
                  </a:lnTo>
                  <a:cubicBezTo>
                    <a:pt x="16645" y="2158"/>
                    <a:pt x="16419" y="2045"/>
                    <a:pt x="16205" y="1932"/>
                  </a:cubicBezTo>
                  <a:lnTo>
                    <a:pt x="15561" y="1582"/>
                  </a:lnTo>
                  <a:lnTo>
                    <a:pt x="14884" y="1289"/>
                  </a:lnTo>
                  <a:cubicBezTo>
                    <a:pt x="14433" y="1086"/>
                    <a:pt x="13970" y="916"/>
                    <a:pt x="13496" y="770"/>
                  </a:cubicBezTo>
                  <a:cubicBezTo>
                    <a:pt x="13034" y="600"/>
                    <a:pt x="12549" y="499"/>
                    <a:pt x="12075" y="375"/>
                  </a:cubicBezTo>
                  <a:cubicBezTo>
                    <a:pt x="11601" y="262"/>
                    <a:pt x="11104" y="217"/>
                    <a:pt x="10608" y="127"/>
                  </a:cubicBezTo>
                  <a:cubicBezTo>
                    <a:pt x="10122" y="70"/>
                    <a:pt x="9637" y="25"/>
                    <a:pt x="9141" y="14"/>
                  </a:cubicBezTo>
                  <a:cubicBezTo>
                    <a:pt x="8854" y="7"/>
                    <a:pt x="8567" y="1"/>
                    <a:pt x="8281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6" name="Google Shape;5506;p26"/>
            <p:cNvSpPr/>
            <p:nvPr/>
          </p:nvSpPr>
          <p:spPr>
            <a:xfrm>
              <a:off x="1831447" y="3042809"/>
              <a:ext cx="764135" cy="460712"/>
            </a:xfrm>
            <a:custGeom>
              <a:rect b="b" l="l" r="r" t="t"/>
              <a:pathLst>
                <a:path extrusionOk="0" h="13424" w="22265">
                  <a:moveTo>
                    <a:pt x="8282" y="0"/>
                  </a:moveTo>
                  <a:cubicBezTo>
                    <a:pt x="7831" y="0"/>
                    <a:pt x="7380" y="15"/>
                    <a:pt x="6929" y="43"/>
                  </a:cubicBezTo>
                  <a:cubicBezTo>
                    <a:pt x="4469" y="235"/>
                    <a:pt x="2573" y="1025"/>
                    <a:pt x="1151" y="2435"/>
                  </a:cubicBezTo>
                  <a:cubicBezTo>
                    <a:pt x="0" y="3936"/>
                    <a:pt x="824" y="6295"/>
                    <a:pt x="1862" y="7367"/>
                  </a:cubicBezTo>
                  <a:cubicBezTo>
                    <a:pt x="2799" y="8382"/>
                    <a:pt x="4243" y="9285"/>
                    <a:pt x="5304" y="9951"/>
                  </a:cubicBezTo>
                  <a:cubicBezTo>
                    <a:pt x="7820" y="11564"/>
                    <a:pt x="9953" y="12523"/>
                    <a:pt x="11680" y="12806"/>
                  </a:cubicBezTo>
                  <a:cubicBezTo>
                    <a:pt x="13421" y="13139"/>
                    <a:pt x="15130" y="13423"/>
                    <a:pt x="16759" y="13423"/>
                  </a:cubicBezTo>
                  <a:cubicBezTo>
                    <a:pt x="17063" y="13423"/>
                    <a:pt x="17363" y="13414"/>
                    <a:pt x="17660" y="13392"/>
                  </a:cubicBezTo>
                  <a:cubicBezTo>
                    <a:pt x="19003" y="13279"/>
                    <a:pt x="20154" y="12952"/>
                    <a:pt x="21170" y="12365"/>
                  </a:cubicBezTo>
                  <a:cubicBezTo>
                    <a:pt x="21328" y="12275"/>
                    <a:pt x="21463" y="12162"/>
                    <a:pt x="21587" y="12027"/>
                  </a:cubicBezTo>
                  <a:cubicBezTo>
                    <a:pt x="21734" y="11745"/>
                    <a:pt x="21858" y="11485"/>
                    <a:pt x="21971" y="11226"/>
                  </a:cubicBezTo>
                  <a:cubicBezTo>
                    <a:pt x="22264" y="10549"/>
                    <a:pt x="21666" y="7761"/>
                    <a:pt x="20786" y="6340"/>
                  </a:cubicBezTo>
                  <a:cubicBezTo>
                    <a:pt x="19184" y="3778"/>
                    <a:pt x="15900" y="1454"/>
                    <a:pt x="12605" y="562"/>
                  </a:cubicBezTo>
                  <a:cubicBezTo>
                    <a:pt x="11804" y="337"/>
                    <a:pt x="10991" y="179"/>
                    <a:pt x="10179" y="88"/>
                  </a:cubicBezTo>
                  <a:cubicBezTo>
                    <a:pt x="9546" y="29"/>
                    <a:pt x="8914" y="0"/>
                    <a:pt x="8282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7" name="Google Shape;5507;p26"/>
            <p:cNvSpPr/>
            <p:nvPr/>
          </p:nvSpPr>
          <p:spPr>
            <a:xfrm>
              <a:off x="1901941" y="3067314"/>
              <a:ext cx="636327" cy="406383"/>
            </a:xfrm>
            <a:custGeom>
              <a:rect b="b" l="l" r="r" t="t"/>
              <a:pathLst>
                <a:path extrusionOk="0" h="11841" w="18541">
                  <a:moveTo>
                    <a:pt x="7705" y="0"/>
                  </a:moveTo>
                  <a:cubicBezTo>
                    <a:pt x="7193" y="0"/>
                    <a:pt x="6679" y="50"/>
                    <a:pt x="6173" y="153"/>
                  </a:cubicBezTo>
                  <a:cubicBezTo>
                    <a:pt x="5281" y="345"/>
                    <a:pt x="4615" y="1044"/>
                    <a:pt x="3701" y="1202"/>
                  </a:cubicBezTo>
                  <a:cubicBezTo>
                    <a:pt x="2505" y="1417"/>
                    <a:pt x="1490" y="1168"/>
                    <a:pt x="700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102" y="4294"/>
                    <a:pt x="587" y="5208"/>
                  </a:cubicBezTo>
                  <a:cubicBezTo>
                    <a:pt x="1275" y="6495"/>
                    <a:pt x="2460" y="7465"/>
                    <a:pt x="3747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13" y="11674"/>
                  </a:cubicBezTo>
                  <a:cubicBezTo>
                    <a:pt x="12863" y="11783"/>
                    <a:pt x="13388" y="11840"/>
                    <a:pt x="13932" y="11840"/>
                  </a:cubicBezTo>
                  <a:cubicBezTo>
                    <a:pt x="14971" y="11840"/>
                    <a:pt x="16077" y="11629"/>
                    <a:pt x="16848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56" y="6303"/>
                    <a:pt x="16362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66" y="2635"/>
                    <a:pt x="14342" y="2184"/>
                  </a:cubicBezTo>
                  <a:cubicBezTo>
                    <a:pt x="13395" y="1665"/>
                    <a:pt x="12277" y="1225"/>
                    <a:pt x="11262" y="774"/>
                  </a:cubicBezTo>
                  <a:cubicBezTo>
                    <a:pt x="10149" y="280"/>
                    <a:pt x="8929" y="0"/>
                    <a:pt x="770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8" name="Google Shape;5508;p26"/>
            <p:cNvSpPr/>
            <p:nvPr/>
          </p:nvSpPr>
          <p:spPr>
            <a:xfrm>
              <a:off x="1972091" y="3246807"/>
              <a:ext cx="57795" cy="47705"/>
            </a:xfrm>
            <a:custGeom>
              <a:rect b="b" l="l" r="r" t="t"/>
              <a:pathLst>
                <a:path extrusionOk="0" h="1390" w="1684">
                  <a:moveTo>
                    <a:pt x="562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6" y="1333"/>
                    <a:pt x="924" y="1389"/>
                    <a:pt x="1101" y="1389"/>
                  </a:cubicBezTo>
                  <a:cubicBezTo>
                    <a:pt x="1410" y="1389"/>
                    <a:pt x="1683" y="1216"/>
                    <a:pt x="1590" y="813"/>
                  </a:cubicBezTo>
                  <a:cubicBezTo>
                    <a:pt x="1545" y="588"/>
                    <a:pt x="1195" y="204"/>
                    <a:pt x="868" y="68"/>
                  </a:cubicBezTo>
                  <a:cubicBezTo>
                    <a:pt x="748" y="21"/>
                    <a:pt x="647" y="0"/>
                    <a:pt x="5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9" name="Google Shape;5509;p26"/>
            <p:cNvSpPr/>
            <p:nvPr/>
          </p:nvSpPr>
          <p:spPr>
            <a:xfrm>
              <a:off x="1956063" y="3171715"/>
              <a:ext cx="64419" cy="44650"/>
            </a:xfrm>
            <a:custGeom>
              <a:rect b="b" l="l" r="r" t="t"/>
              <a:pathLst>
                <a:path extrusionOk="0" h="1301" w="1877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500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5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0" name="Google Shape;5510;p26"/>
            <p:cNvSpPr/>
            <p:nvPr/>
          </p:nvSpPr>
          <p:spPr>
            <a:xfrm>
              <a:off x="1935437" y="3211149"/>
              <a:ext cx="71866" cy="36379"/>
            </a:xfrm>
            <a:custGeom>
              <a:rect b="b" l="l" r="r" t="t"/>
              <a:pathLst>
                <a:path extrusionOk="0" h="1060" w="2094">
                  <a:moveTo>
                    <a:pt x="763" y="1"/>
                  </a:moveTo>
                  <a:cubicBezTo>
                    <a:pt x="421" y="1"/>
                    <a:pt x="1" y="104"/>
                    <a:pt x="107" y="532"/>
                  </a:cubicBezTo>
                  <a:cubicBezTo>
                    <a:pt x="198" y="918"/>
                    <a:pt x="702" y="1059"/>
                    <a:pt x="1125" y="1059"/>
                  </a:cubicBezTo>
                  <a:cubicBezTo>
                    <a:pt x="1283" y="1059"/>
                    <a:pt x="1430" y="1040"/>
                    <a:pt x="1541" y="1006"/>
                  </a:cubicBezTo>
                  <a:cubicBezTo>
                    <a:pt x="1845" y="916"/>
                    <a:pt x="2094" y="656"/>
                    <a:pt x="1857" y="363"/>
                  </a:cubicBezTo>
                  <a:cubicBezTo>
                    <a:pt x="1845" y="340"/>
                    <a:pt x="1834" y="329"/>
                    <a:pt x="1811" y="318"/>
                  </a:cubicBezTo>
                  <a:cubicBezTo>
                    <a:pt x="1586" y="69"/>
                    <a:pt x="1123" y="13"/>
                    <a:pt x="818" y="2"/>
                  </a:cubicBezTo>
                  <a:cubicBezTo>
                    <a:pt x="800" y="1"/>
                    <a:pt x="782" y="1"/>
                    <a:pt x="76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1" name="Google Shape;5511;p26"/>
            <p:cNvSpPr/>
            <p:nvPr/>
          </p:nvSpPr>
          <p:spPr>
            <a:xfrm>
              <a:off x="1941821" y="3127339"/>
              <a:ext cx="72415" cy="35247"/>
            </a:xfrm>
            <a:custGeom>
              <a:rect b="b" l="l" r="r" t="t"/>
              <a:pathLst>
                <a:path extrusionOk="0" h="1027" w="2110">
                  <a:moveTo>
                    <a:pt x="1280" y="1"/>
                  </a:moveTo>
                  <a:cubicBezTo>
                    <a:pt x="1246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46" y="706"/>
                  </a:cubicBezTo>
                  <a:cubicBezTo>
                    <a:pt x="74" y="946"/>
                    <a:pt x="373" y="1026"/>
                    <a:pt x="701" y="1026"/>
                  </a:cubicBezTo>
                  <a:cubicBezTo>
                    <a:pt x="1035" y="1026"/>
                    <a:pt x="1399" y="943"/>
                    <a:pt x="1535" y="864"/>
                  </a:cubicBezTo>
                  <a:cubicBezTo>
                    <a:pt x="2110" y="513"/>
                    <a:pt x="1851" y="1"/>
                    <a:pt x="128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2" name="Google Shape;5512;p26"/>
            <p:cNvSpPr/>
            <p:nvPr/>
          </p:nvSpPr>
          <p:spPr>
            <a:xfrm>
              <a:off x="2014236" y="3123839"/>
              <a:ext cx="45440" cy="57280"/>
            </a:xfrm>
            <a:custGeom>
              <a:rect b="b" l="l" r="r" t="t"/>
              <a:pathLst>
                <a:path extrusionOk="0" h="1669" w="1324">
                  <a:moveTo>
                    <a:pt x="599" y="1"/>
                  </a:moveTo>
                  <a:cubicBezTo>
                    <a:pt x="507" y="1"/>
                    <a:pt x="408" y="40"/>
                    <a:pt x="305" y="131"/>
                  </a:cubicBezTo>
                  <a:cubicBezTo>
                    <a:pt x="294" y="142"/>
                    <a:pt x="283" y="153"/>
                    <a:pt x="283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9" y="1668"/>
                  </a:cubicBezTo>
                  <a:cubicBezTo>
                    <a:pt x="812" y="1668"/>
                    <a:pt x="986" y="1544"/>
                    <a:pt x="1118" y="1304"/>
                  </a:cubicBezTo>
                  <a:cubicBezTo>
                    <a:pt x="1323" y="912"/>
                    <a:pt x="1041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3" name="Google Shape;5513;p26"/>
            <p:cNvSpPr/>
            <p:nvPr/>
          </p:nvSpPr>
          <p:spPr>
            <a:xfrm>
              <a:off x="2007646" y="3210325"/>
              <a:ext cx="64659" cy="44204"/>
            </a:xfrm>
            <a:custGeom>
              <a:rect b="b" l="l" r="r" t="t"/>
              <a:pathLst>
                <a:path extrusionOk="0" h="1288" w="1884">
                  <a:moveTo>
                    <a:pt x="607" y="1"/>
                  </a:moveTo>
                  <a:cubicBezTo>
                    <a:pt x="585" y="1"/>
                    <a:pt x="563" y="1"/>
                    <a:pt x="542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52" y="985"/>
                  </a:cubicBezTo>
                  <a:cubicBezTo>
                    <a:pt x="615" y="1136"/>
                    <a:pt x="1022" y="1287"/>
                    <a:pt x="1357" y="1287"/>
                  </a:cubicBezTo>
                  <a:cubicBezTo>
                    <a:pt x="1647" y="1287"/>
                    <a:pt x="1884" y="1174"/>
                    <a:pt x="1863" y="849"/>
                  </a:cubicBezTo>
                  <a:cubicBezTo>
                    <a:pt x="1820" y="333"/>
                    <a:pt x="1068" y="1"/>
                    <a:pt x="60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4" name="Google Shape;5514;p26"/>
            <p:cNvSpPr/>
            <p:nvPr/>
          </p:nvSpPr>
          <p:spPr>
            <a:xfrm>
              <a:off x="2360456" y="3270248"/>
              <a:ext cx="73239" cy="35830"/>
            </a:xfrm>
            <a:custGeom>
              <a:rect b="b" l="l" r="r" t="t"/>
              <a:pathLst>
                <a:path extrusionOk="0" h="1044" w="2134">
                  <a:moveTo>
                    <a:pt x="996" y="0"/>
                  </a:moveTo>
                  <a:cubicBezTo>
                    <a:pt x="912" y="0"/>
                    <a:pt x="829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5" y="1043"/>
                  </a:cubicBezTo>
                  <a:cubicBezTo>
                    <a:pt x="1748" y="1043"/>
                    <a:pt x="2073" y="935"/>
                    <a:pt x="2111" y="638"/>
                  </a:cubicBezTo>
                  <a:cubicBezTo>
                    <a:pt x="2133" y="412"/>
                    <a:pt x="1896" y="232"/>
                    <a:pt x="1716" y="141"/>
                  </a:cubicBezTo>
                  <a:cubicBezTo>
                    <a:pt x="1489" y="49"/>
                    <a:pt x="1243" y="0"/>
                    <a:pt x="99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5" name="Google Shape;5515;p26"/>
            <p:cNvSpPr/>
            <p:nvPr/>
          </p:nvSpPr>
          <p:spPr>
            <a:xfrm>
              <a:off x="2217959" y="3226696"/>
              <a:ext cx="85937" cy="35624"/>
            </a:xfrm>
            <a:custGeom>
              <a:rect b="b" l="l" r="r" t="t"/>
              <a:pathLst>
                <a:path extrusionOk="0" h="1038" w="2504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7" y="1019"/>
                    <a:pt x="1344" y="1037"/>
                    <a:pt x="1503" y="1037"/>
                  </a:cubicBezTo>
                  <a:cubicBezTo>
                    <a:pt x="1958" y="1037"/>
                    <a:pt x="2503" y="889"/>
                    <a:pt x="2302" y="361"/>
                  </a:cubicBezTo>
                  <a:cubicBezTo>
                    <a:pt x="2246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6" name="Google Shape;5516;p26"/>
            <p:cNvSpPr/>
            <p:nvPr/>
          </p:nvSpPr>
          <p:spPr>
            <a:xfrm>
              <a:off x="2047149" y="3326395"/>
              <a:ext cx="87928" cy="42214"/>
            </a:xfrm>
            <a:custGeom>
              <a:rect b="b" l="l" r="r" t="t"/>
              <a:pathLst>
                <a:path extrusionOk="0" h="1230" w="2562">
                  <a:moveTo>
                    <a:pt x="576" y="0"/>
                  </a:moveTo>
                  <a:cubicBezTo>
                    <a:pt x="486" y="0"/>
                    <a:pt x="409" y="16"/>
                    <a:pt x="351" y="51"/>
                  </a:cubicBezTo>
                  <a:cubicBezTo>
                    <a:pt x="1" y="266"/>
                    <a:pt x="226" y="627"/>
                    <a:pt x="475" y="819"/>
                  </a:cubicBezTo>
                  <a:cubicBezTo>
                    <a:pt x="644" y="943"/>
                    <a:pt x="836" y="1044"/>
                    <a:pt x="1039" y="1101"/>
                  </a:cubicBezTo>
                  <a:cubicBezTo>
                    <a:pt x="1250" y="1178"/>
                    <a:pt x="1479" y="1229"/>
                    <a:pt x="1674" y="1229"/>
                  </a:cubicBezTo>
                  <a:cubicBezTo>
                    <a:pt x="1791" y="1229"/>
                    <a:pt x="1895" y="1211"/>
                    <a:pt x="1976" y="1169"/>
                  </a:cubicBezTo>
                  <a:cubicBezTo>
                    <a:pt x="2561" y="851"/>
                    <a:pt x="1234" y="0"/>
                    <a:pt x="57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7" name="Google Shape;5517;p26"/>
            <p:cNvSpPr/>
            <p:nvPr/>
          </p:nvSpPr>
          <p:spPr>
            <a:xfrm>
              <a:off x="2054116" y="3271174"/>
              <a:ext cx="73685" cy="42454"/>
            </a:xfrm>
            <a:custGeom>
              <a:rect b="b" l="l" r="r" t="t"/>
              <a:pathLst>
                <a:path extrusionOk="0" h="1237" w="2147">
                  <a:moveTo>
                    <a:pt x="717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8" name="Google Shape;5518;p26"/>
            <p:cNvSpPr/>
            <p:nvPr/>
          </p:nvSpPr>
          <p:spPr>
            <a:xfrm>
              <a:off x="2131198" y="3332195"/>
              <a:ext cx="88340" cy="45852"/>
            </a:xfrm>
            <a:custGeom>
              <a:rect b="b" l="l" r="r" t="t"/>
              <a:pathLst>
                <a:path extrusionOk="0" h="1336" w="2574">
                  <a:moveTo>
                    <a:pt x="429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28" y="1056"/>
                    <a:pt x="734" y="1214"/>
                  </a:cubicBezTo>
                  <a:cubicBezTo>
                    <a:pt x="930" y="1295"/>
                    <a:pt x="1135" y="1336"/>
                    <a:pt x="1340" y="1336"/>
                  </a:cubicBezTo>
                  <a:cubicBezTo>
                    <a:pt x="1477" y="1336"/>
                    <a:pt x="1614" y="1318"/>
                    <a:pt x="1750" y="1282"/>
                  </a:cubicBezTo>
                  <a:cubicBezTo>
                    <a:pt x="2573" y="1004"/>
                    <a:pt x="1159" y="1"/>
                    <a:pt x="42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9" name="Google Shape;5519;p26"/>
            <p:cNvSpPr/>
            <p:nvPr/>
          </p:nvSpPr>
          <p:spPr>
            <a:xfrm>
              <a:off x="2017736" y="3267708"/>
              <a:ext cx="60369" cy="58378"/>
            </a:xfrm>
            <a:custGeom>
              <a:rect b="b" l="l" r="r" t="t"/>
              <a:pathLst>
                <a:path extrusionOk="0" h="1701" w="1759">
                  <a:moveTo>
                    <a:pt x="530" y="1"/>
                  </a:moveTo>
                  <a:cubicBezTo>
                    <a:pt x="492" y="1"/>
                    <a:pt x="454" y="8"/>
                    <a:pt x="418" y="24"/>
                  </a:cubicBezTo>
                  <a:cubicBezTo>
                    <a:pt x="102" y="159"/>
                    <a:pt x="0" y="814"/>
                    <a:pt x="113" y="1186"/>
                  </a:cubicBezTo>
                  <a:cubicBezTo>
                    <a:pt x="169" y="1493"/>
                    <a:pt x="440" y="1700"/>
                    <a:pt x="735" y="1700"/>
                  </a:cubicBezTo>
                  <a:cubicBezTo>
                    <a:pt x="798" y="1700"/>
                    <a:pt x="862" y="1691"/>
                    <a:pt x="925" y="1671"/>
                  </a:cubicBezTo>
                  <a:cubicBezTo>
                    <a:pt x="1758" y="1471"/>
                    <a:pt x="1075" y="1"/>
                    <a:pt x="5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0" name="Google Shape;5520;p26"/>
            <p:cNvSpPr/>
            <p:nvPr/>
          </p:nvSpPr>
          <p:spPr>
            <a:xfrm>
              <a:off x="2033009" y="3177481"/>
              <a:ext cx="76740" cy="45646"/>
            </a:xfrm>
            <a:custGeom>
              <a:rect b="b" l="l" r="r" t="t"/>
              <a:pathLst>
                <a:path extrusionOk="0" h="1330" w="2236">
                  <a:moveTo>
                    <a:pt x="940" y="0"/>
                  </a:moveTo>
                  <a:cubicBezTo>
                    <a:pt x="787" y="0"/>
                    <a:pt x="642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30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8" y="0"/>
                    <a:pt x="940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1" name="Google Shape;5521;p26"/>
            <p:cNvSpPr/>
            <p:nvPr/>
          </p:nvSpPr>
          <p:spPr>
            <a:xfrm>
              <a:off x="2405758" y="3305460"/>
              <a:ext cx="80995" cy="39262"/>
            </a:xfrm>
            <a:custGeom>
              <a:rect b="b" l="l" r="r" t="t"/>
              <a:pathLst>
                <a:path extrusionOk="0" h="1144" w="2360">
                  <a:moveTo>
                    <a:pt x="1100" y="0"/>
                  </a:moveTo>
                  <a:cubicBezTo>
                    <a:pt x="772" y="0"/>
                    <a:pt x="454" y="104"/>
                    <a:pt x="283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4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2" name="Google Shape;5522;p26"/>
            <p:cNvSpPr/>
            <p:nvPr/>
          </p:nvSpPr>
          <p:spPr>
            <a:xfrm>
              <a:off x="2398311" y="3239051"/>
              <a:ext cx="58104" cy="48082"/>
            </a:xfrm>
            <a:custGeom>
              <a:rect b="b" l="l" r="r" t="t"/>
              <a:pathLst>
                <a:path extrusionOk="0" h="1401" w="1693">
                  <a:moveTo>
                    <a:pt x="588" y="0"/>
                  </a:moveTo>
                  <a:cubicBezTo>
                    <a:pt x="278" y="0"/>
                    <a:pt x="0" y="174"/>
                    <a:pt x="94" y="577"/>
                  </a:cubicBezTo>
                  <a:cubicBezTo>
                    <a:pt x="150" y="814"/>
                    <a:pt x="500" y="1197"/>
                    <a:pt x="827" y="1333"/>
                  </a:cubicBezTo>
                  <a:cubicBezTo>
                    <a:pt x="946" y="1379"/>
                    <a:pt x="1046" y="1400"/>
                    <a:pt x="1130" y="1400"/>
                  </a:cubicBezTo>
                  <a:cubicBezTo>
                    <a:pt x="1692" y="1400"/>
                    <a:pt x="1509" y="463"/>
                    <a:pt x="1087" y="159"/>
                  </a:cubicBezTo>
                  <a:cubicBezTo>
                    <a:pt x="952" y="57"/>
                    <a:pt x="765" y="0"/>
                    <a:pt x="588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3" name="Google Shape;5523;p26"/>
            <p:cNvSpPr/>
            <p:nvPr/>
          </p:nvSpPr>
          <p:spPr>
            <a:xfrm>
              <a:off x="2410426" y="3351140"/>
              <a:ext cx="64384" cy="44479"/>
            </a:xfrm>
            <a:custGeom>
              <a:rect b="b" l="l" r="r" t="t"/>
              <a:pathLst>
                <a:path extrusionOk="0" h="1296" w="1876">
                  <a:moveTo>
                    <a:pt x="1130" y="0"/>
                  </a:moveTo>
                  <a:cubicBezTo>
                    <a:pt x="1039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3" y="1295"/>
                  </a:cubicBezTo>
                  <a:cubicBezTo>
                    <a:pt x="795" y="1295"/>
                    <a:pt x="906" y="1278"/>
                    <a:pt x="1016" y="1249"/>
                  </a:cubicBezTo>
                  <a:cubicBezTo>
                    <a:pt x="1377" y="1136"/>
                    <a:pt x="1738" y="876"/>
                    <a:pt x="1795" y="617"/>
                  </a:cubicBezTo>
                  <a:cubicBezTo>
                    <a:pt x="1876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4" name="Google Shape;5524;p26"/>
            <p:cNvSpPr/>
            <p:nvPr/>
          </p:nvSpPr>
          <p:spPr>
            <a:xfrm>
              <a:off x="2332588" y="3304293"/>
              <a:ext cx="71866" cy="36688"/>
            </a:xfrm>
            <a:custGeom>
              <a:rect b="b" l="l" r="r" t="t"/>
              <a:pathLst>
                <a:path extrusionOk="0" h="1069" w="2094">
                  <a:moveTo>
                    <a:pt x="956" y="1"/>
                  </a:moveTo>
                  <a:cubicBezTo>
                    <a:pt x="803" y="1"/>
                    <a:pt x="661" y="19"/>
                    <a:pt x="553" y="52"/>
                  </a:cubicBezTo>
                  <a:cubicBezTo>
                    <a:pt x="249" y="154"/>
                    <a:pt x="0" y="402"/>
                    <a:pt x="237" y="707"/>
                  </a:cubicBezTo>
                  <a:cubicBezTo>
                    <a:pt x="249" y="718"/>
                    <a:pt x="260" y="741"/>
                    <a:pt x="282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4" y="1068"/>
                    <a:pt x="1312" y="1069"/>
                    <a:pt x="1331" y="1069"/>
                  </a:cubicBezTo>
                  <a:cubicBezTo>
                    <a:pt x="1673" y="1069"/>
                    <a:pt x="2093" y="965"/>
                    <a:pt x="1986" y="526"/>
                  </a:cubicBezTo>
                  <a:cubicBezTo>
                    <a:pt x="1895" y="144"/>
                    <a:pt x="1383" y="1"/>
                    <a:pt x="95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5" name="Google Shape;5525;p26"/>
            <p:cNvSpPr/>
            <p:nvPr/>
          </p:nvSpPr>
          <p:spPr>
            <a:xfrm>
              <a:off x="2265081" y="3191689"/>
              <a:ext cx="72552" cy="35178"/>
            </a:xfrm>
            <a:custGeom>
              <a:rect b="b" l="l" r="r" t="t"/>
              <a:pathLst>
                <a:path extrusionOk="0" h="1025" w="2114">
                  <a:moveTo>
                    <a:pt x="1412" y="0"/>
                  </a:moveTo>
                  <a:cubicBezTo>
                    <a:pt x="1079" y="0"/>
                    <a:pt x="721" y="83"/>
                    <a:pt x="591" y="162"/>
                  </a:cubicBezTo>
                  <a:cubicBezTo>
                    <a:pt x="0" y="517"/>
                    <a:pt x="278" y="1024"/>
                    <a:pt x="850" y="1024"/>
                  </a:cubicBezTo>
                  <a:cubicBezTo>
                    <a:pt x="880" y="1024"/>
                    <a:pt x="910" y="1023"/>
                    <a:pt x="940" y="1020"/>
                  </a:cubicBezTo>
                  <a:cubicBezTo>
                    <a:pt x="1087" y="997"/>
                    <a:pt x="1245" y="964"/>
                    <a:pt x="1392" y="930"/>
                  </a:cubicBezTo>
                  <a:cubicBezTo>
                    <a:pt x="1742" y="828"/>
                    <a:pt x="2114" y="636"/>
                    <a:pt x="2080" y="320"/>
                  </a:cubicBezTo>
                  <a:cubicBezTo>
                    <a:pt x="2041" y="80"/>
                    <a:pt x="1738" y="0"/>
                    <a:pt x="141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6" name="Google Shape;5526;p26"/>
            <p:cNvSpPr/>
            <p:nvPr/>
          </p:nvSpPr>
          <p:spPr>
            <a:xfrm>
              <a:off x="2478963" y="3321831"/>
              <a:ext cx="45337" cy="57280"/>
            </a:xfrm>
            <a:custGeom>
              <a:rect b="b" l="l" r="r" t="t"/>
              <a:pathLst>
                <a:path extrusionOk="0" h="1669" w="1321">
                  <a:moveTo>
                    <a:pt x="684" y="1"/>
                  </a:moveTo>
                  <a:cubicBezTo>
                    <a:pt x="512" y="1"/>
                    <a:pt x="341" y="125"/>
                    <a:pt x="215" y="365"/>
                  </a:cubicBezTo>
                  <a:cubicBezTo>
                    <a:pt x="0" y="758"/>
                    <a:pt x="288" y="1669"/>
                    <a:pt x="727" y="1669"/>
                  </a:cubicBezTo>
                  <a:cubicBezTo>
                    <a:pt x="818" y="1669"/>
                    <a:pt x="915" y="1630"/>
                    <a:pt x="1016" y="1539"/>
                  </a:cubicBezTo>
                  <a:cubicBezTo>
                    <a:pt x="1028" y="1527"/>
                    <a:pt x="1039" y="1516"/>
                    <a:pt x="1050" y="1505"/>
                  </a:cubicBezTo>
                  <a:cubicBezTo>
                    <a:pt x="1321" y="1223"/>
                    <a:pt x="1298" y="692"/>
                    <a:pt x="1140" y="365"/>
                  </a:cubicBezTo>
                  <a:cubicBezTo>
                    <a:pt x="1018" y="120"/>
                    <a:pt x="851" y="1"/>
                    <a:pt x="68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7" name="Google Shape;5527;p26"/>
            <p:cNvSpPr/>
            <p:nvPr/>
          </p:nvSpPr>
          <p:spPr>
            <a:xfrm>
              <a:off x="2307054" y="3226799"/>
              <a:ext cx="64659" cy="44513"/>
            </a:xfrm>
            <a:custGeom>
              <a:rect b="b" l="l" r="r" t="t"/>
              <a:pathLst>
                <a:path extrusionOk="0" h="1297" w="1884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92" y="1204"/>
                    <a:pt x="1749" y="1103"/>
                  </a:cubicBezTo>
                  <a:cubicBezTo>
                    <a:pt x="1884" y="855"/>
                    <a:pt x="1613" y="471"/>
                    <a:pt x="1433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8" name="Google Shape;5528;p26"/>
            <p:cNvSpPr/>
            <p:nvPr/>
          </p:nvSpPr>
          <p:spPr>
            <a:xfrm>
              <a:off x="2107586" y="3083856"/>
              <a:ext cx="73205" cy="35796"/>
            </a:xfrm>
            <a:custGeom>
              <a:rect b="b" l="l" r="r" t="t"/>
              <a:pathLst>
                <a:path extrusionOk="0" h="1043" w="2133">
                  <a:moveTo>
                    <a:pt x="756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1" y="1042"/>
                    <a:pt x="1294" y="1036"/>
                    <a:pt x="1377" y="1025"/>
                  </a:cubicBezTo>
                  <a:cubicBezTo>
                    <a:pt x="1760" y="935"/>
                    <a:pt x="2133" y="641"/>
                    <a:pt x="1749" y="280"/>
                  </a:cubicBezTo>
                  <a:cubicBezTo>
                    <a:pt x="1586" y="128"/>
                    <a:pt x="1149" y="0"/>
                    <a:pt x="756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9" name="Google Shape;5529;p26"/>
            <p:cNvSpPr/>
            <p:nvPr/>
          </p:nvSpPr>
          <p:spPr>
            <a:xfrm>
              <a:off x="2192700" y="3131217"/>
              <a:ext cx="85697" cy="35830"/>
            </a:xfrm>
            <a:custGeom>
              <a:rect b="b" l="l" r="r" t="t"/>
              <a:pathLst>
                <a:path extrusionOk="0" h="1044" w="2497">
                  <a:moveTo>
                    <a:pt x="1002" y="1"/>
                  </a:moveTo>
                  <a:cubicBezTo>
                    <a:pt x="548" y="1"/>
                    <a:pt x="1" y="142"/>
                    <a:pt x="194" y="672"/>
                  </a:cubicBezTo>
                  <a:cubicBezTo>
                    <a:pt x="262" y="841"/>
                    <a:pt x="431" y="943"/>
                    <a:pt x="668" y="999"/>
                  </a:cubicBezTo>
                  <a:cubicBezTo>
                    <a:pt x="797" y="1030"/>
                    <a:pt x="942" y="1044"/>
                    <a:pt x="1089" y="1044"/>
                  </a:cubicBezTo>
                  <a:cubicBezTo>
                    <a:pt x="1483" y="1044"/>
                    <a:pt x="1892" y="944"/>
                    <a:pt x="2056" y="796"/>
                  </a:cubicBezTo>
                  <a:cubicBezTo>
                    <a:pt x="2496" y="412"/>
                    <a:pt x="1673" y="108"/>
                    <a:pt x="1402" y="40"/>
                  </a:cubicBezTo>
                  <a:cubicBezTo>
                    <a:pt x="1301" y="17"/>
                    <a:pt x="1157" y="1"/>
                    <a:pt x="100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0" name="Google Shape;5530;p26"/>
            <p:cNvSpPr/>
            <p:nvPr/>
          </p:nvSpPr>
          <p:spPr>
            <a:xfrm>
              <a:off x="2336501" y="3139386"/>
              <a:ext cx="88271" cy="42214"/>
            </a:xfrm>
            <a:custGeom>
              <a:rect b="b" l="l" r="r" t="t"/>
              <a:pathLst>
                <a:path extrusionOk="0" h="1230" w="2572">
                  <a:moveTo>
                    <a:pt x="888" y="1"/>
                  </a:moveTo>
                  <a:cubicBezTo>
                    <a:pt x="771" y="1"/>
                    <a:pt x="666" y="19"/>
                    <a:pt x="586" y="61"/>
                  </a:cubicBezTo>
                  <a:cubicBezTo>
                    <a:pt x="0" y="379"/>
                    <a:pt x="1327" y="1230"/>
                    <a:pt x="1985" y="1230"/>
                  </a:cubicBezTo>
                  <a:cubicBezTo>
                    <a:pt x="2075" y="1230"/>
                    <a:pt x="2152" y="1214"/>
                    <a:pt x="2211" y="1179"/>
                  </a:cubicBezTo>
                  <a:cubicBezTo>
                    <a:pt x="2572" y="964"/>
                    <a:pt x="2335" y="603"/>
                    <a:pt x="2087" y="411"/>
                  </a:cubicBezTo>
                  <a:cubicBezTo>
                    <a:pt x="1917" y="287"/>
                    <a:pt x="1726" y="186"/>
                    <a:pt x="1522" y="129"/>
                  </a:cubicBezTo>
                  <a:cubicBezTo>
                    <a:pt x="1311" y="52"/>
                    <a:pt x="1082" y="1"/>
                    <a:pt x="8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1" name="Google Shape;5531;p26"/>
            <p:cNvSpPr/>
            <p:nvPr/>
          </p:nvSpPr>
          <p:spPr>
            <a:xfrm>
              <a:off x="2343776" y="3194366"/>
              <a:ext cx="73651" cy="42488"/>
            </a:xfrm>
            <a:custGeom>
              <a:rect b="b" l="l" r="r" t="t"/>
              <a:pathLst>
                <a:path extrusionOk="0" h="1238" w="2146">
                  <a:moveTo>
                    <a:pt x="720" y="1"/>
                  </a:moveTo>
                  <a:cubicBezTo>
                    <a:pt x="348" y="1"/>
                    <a:pt x="0" y="130"/>
                    <a:pt x="250" y="581"/>
                  </a:cubicBezTo>
                  <a:cubicBezTo>
                    <a:pt x="428" y="913"/>
                    <a:pt x="966" y="1238"/>
                    <a:pt x="1423" y="1238"/>
                  </a:cubicBezTo>
                  <a:cubicBezTo>
                    <a:pt x="1572" y="1238"/>
                    <a:pt x="1713" y="1203"/>
                    <a:pt x="1830" y="1123"/>
                  </a:cubicBezTo>
                  <a:cubicBezTo>
                    <a:pt x="1897" y="1077"/>
                    <a:pt x="1942" y="1010"/>
                    <a:pt x="1988" y="942"/>
                  </a:cubicBezTo>
                  <a:cubicBezTo>
                    <a:pt x="2145" y="570"/>
                    <a:pt x="1423" y="130"/>
                    <a:pt x="1141" y="51"/>
                  </a:cubicBezTo>
                  <a:cubicBezTo>
                    <a:pt x="1022" y="21"/>
                    <a:pt x="869" y="1"/>
                    <a:pt x="72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2" name="Google Shape;5532;p26"/>
            <p:cNvSpPr/>
            <p:nvPr/>
          </p:nvSpPr>
          <p:spPr>
            <a:xfrm>
              <a:off x="2251730" y="3129948"/>
              <a:ext cx="88614" cy="45817"/>
            </a:xfrm>
            <a:custGeom>
              <a:rect b="b" l="l" r="r" t="t"/>
              <a:pathLst>
                <a:path extrusionOk="0" h="1335" w="2582">
                  <a:moveTo>
                    <a:pt x="1242" y="0"/>
                  </a:moveTo>
                  <a:cubicBezTo>
                    <a:pt x="1106" y="0"/>
                    <a:pt x="968" y="18"/>
                    <a:pt x="833" y="54"/>
                  </a:cubicBezTo>
                  <a:cubicBezTo>
                    <a:pt x="1" y="332"/>
                    <a:pt x="1419" y="1335"/>
                    <a:pt x="2152" y="1335"/>
                  </a:cubicBezTo>
                  <a:cubicBezTo>
                    <a:pt x="2374" y="1335"/>
                    <a:pt x="2532" y="1244"/>
                    <a:pt x="2548" y="1014"/>
                  </a:cubicBezTo>
                  <a:cubicBezTo>
                    <a:pt x="2582" y="585"/>
                    <a:pt x="2255" y="280"/>
                    <a:pt x="1848" y="122"/>
                  </a:cubicBezTo>
                  <a:cubicBezTo>
                    <a:pt x="1652" y="41"/>
                    <a:pt x="1448" y="0"/>
                    <a:pt x="124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3" name="Google Shape;5533;p26"/>
            <p:cNvSpPr/>
            <p:nvPr/>
          </p:nvSpPr>
          <p:spPr>
            <a:xfrm>
              <a:off x="2393094" y="3181908"/>
              <a:ext cx="60335" cy="58378"/>
            </a:xfrm>
            <a:custGeom>
              <a:rect b="b" l="l" r="r" t="t"/>
              <a:pathLst>
                <a:path extrusionOk="0" h="1701" w="1758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93" y="1700"/>
                    <a:pt x="1239" y="1700"/>
                  </a:cubicBezTo>
                  <a:cubicBezTo>
                    <a:pt x="1277" y="1700"/>
                    <a:pt x="1315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1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4" name="Google Shape;5534;p26"/>
            <p:cNvSpPr/>
            <p:nvPr/>
          </p:nvSpPr>
          <p:spPr>
            <a:xfrm>
              <a:off x="2199941" y="3083478"/>
              <a:ext cx="76740" cy="45852"/>
            </a:xfrm>
            <a:custGeom>
              <a:rect b="b" l="l" r="r" t="t"/>
              <a:pathLst>
                <a:path extrusionOk="0" h="1336" w="2236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2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5" name="Google Shape;5535;p26"/>
            <p:cNvSpPr/>
            <p:nvPr/>
          </p:nvSpPr>
          <p:spPr>
            <a:xfrm>
              <a:off x="2061117" y="3134855"/>
              <a:ext cx="80961" cy="39193"/>
            </a:xfrm>
            <a:custGeom>
              <a:rect b="b" l="l" r="r" t="t"/>
              <a:pathLst>
                <a:path extrusionOk="0" h="1142" w="2359">
                  <a:moveTo>
                    <a:pt x="946" y="0"/>
                  </a:moveTo>
                  <a:cubicBezTo>
                    <a:pt x="810" y="0"/>
                    <a:pt x="676" y="16"/>
                    <a:pt x="564" y="69"/>
                  </a:cubicBezTo>
                  <a:cubicBezTo>
                    <a:pt x="0" y="340"/>
                    <a:pt x="135" y="904"/>
                    <a:pt x="666" y="1051"/>
                  </a:cubicBezTo>
                  <a:cubicBezTo>
                    <a:pt x="745" y="1074"/>
                    <a:pt x="812" y="1096"/>
                    <a:pt x="880" y="1107"/>
                  </a:cubicBezTo>
                  <a:cubicBezTo>
                    <a:pt x="997" y="1128"/>
                    <a:pt x="1119" y="1141"/>
                    <a:pt x="1241" y="1141"/>
                  </a:cubicBezTo>
                  <a:cubicBezTo>
                    <a:pt x="1576" y="1141"/>
                    <a:pt x="1902" y="1042"/>
                    <a:pt x="2076" y="735"/>
                  </a:cubicBezTo>
                  <a:cubicBezTo>
                    <a:pt x="2358" y="216"/>
                    <a:pt x="1681" y="58"/>
                    <a:pt x="1309" y="24"/>
                  </a:cubicBezTo>
                  <a:cubicBezTo>
                    <a:pt x="1196" y="13"/>
                    <a:pt x="1070" y="0"/>
                    <a:pt x="94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6" name="Google Shape;5536;p26"/>
            <p:cNvSpPr/>
            <p:nvPr/>
          </p:nvSpPr>
          <p:spPr>
            <a:xfrm>
              <a:off x="2229354" y="3172401"/>
              <a:ext cx="50485" cy="50622"/>
            </a:xfrm>
            <a:custGeom>
              <a:rect b="b" l="l" r="r" t="t"/>
              <a:pathLst>
                <a:path extrusionOk="0" h="1475" w="1471">
                  <a:moveTo>
                    <a:pt x="991" y="1"/>
                  </a:moveTo>
                  <a:cubicBezTo>
                    <a:pt x="781" y="1"/>
                    <a:pt x="548" y="93"/>
                    <a:pt x="402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40" y="499"/>
                  </a:cubicBezTo>
                  <a:cubicBezTo>
                    <a:pt x="1471" y="143"/>
                    <a:pt x="1250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7" name="Google Shape;5537;p26"/>
            <p:cNvSpPr/>
            <p:nvPr/>
          </p:nvSpPr>
          <p:spPr>
            <a:xfrm>
              <a:off x="2263468" y="3397129"/>
              <a:ext cx="67610" cy="42145"/>
            </a:xfrm>
            <a:custGeom>
              <a:rect b="b" l="l" r="r" t="t"/>
              <a:pathLst>
                <a:path extrusionOk="0" h="1228" w="1970">
                  <a:moveTo>
                    <a:pt x="862" y="0"/>
                  </a:moveTo>
                  <a:cubicBezTo>
                    <a:pt x="471" y="0"/>
                    <a:pt x="1" y="273"/>
                    <a:pt x="164" y="710"/>
                  </a:cubicBezTo>
                  <a:cubicBezTo>
                    <a:pt x="254" y="958"/>
                    <a:pt x="660" y="1161"/>
                    <a:pt x="1033" y="1218"/>
                  </a:cubicBezTo>
                  <a:cubicBezTo>
                    <a:pt x="1092" y="1224"/>
                    <a:pt x="1151" y="1228"/>
                    <a:pt x="1207" y="1228"/>
                  </a:cubicBezTo>
                  <a:cubicBezTo>
                    <a:pt x="1441" y="1228"/>
                    <a:pt x="1644" y="1167"/>
                    <a:pt x="1743" y="1003"/>
                  </a:cubicBezTo>
                  <a:cubicBezTo>
                    <a:pt x="1969" y="620"/>
                    <a:pt x="1326" y="67"/>
                    <a:pt x="987" y="10"/>
                  </a:cubicBezTo>
                  <a:cubicBezTo>
                    <a:pt x="947" y="4"/>
                    <a:pt x="905" y="0"/>
                    <a:pt x="8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8" name="Google Shape;5538;p26"/>
            <p:cNvSpPr/>
            <p:nvPr/>
          </p:nvSpPr>
          <p:spPr>
            <a:xfrm>
              <a:off x="2074261" y="3222371"/>
              <a:ext cx="67816" cy="39228"/>
            </a:xfrm>
            <a:custGeom>
              <a:rect b="b" l="l" r="r" t="t"/>
              <a:pathLst>
                <a:path extrusionOk="0" h="1143" w="1976">
                  <a:moveTo>
                    <a:pt x="1207" y="1"/>
                  </a:moveTo>
                  <a:cubicBezTo>
                    <a:pt x="753" y="1"/>
                    <a:pt x="74" y="223"/>
                    <a:pt x="35" y="690"/>
                  </a:cubicBezTo>
                  <a:cubicBezTo>
                    <a:pt x="0" y="1049"/>
                    <a:pt x="270" y="1142"/>
                    <a:pt x="549" y="1142"/>
                  </a:cubicBezTo>
                  <a:cubicBezTo>
                    <a:pt x="640" y="1142"/>
                    <a:pt x="731" y="1133"/>
                    <a:pt x="813" y="1119"/>
                  </a:cubicBezTo>
                  <a:cubicBezTo>
                    <a:pt x="1118" y="1063"/>
                    <a:pt x="1558" y="938"/>
                    <a:pt x="1750" y="656"/>
                  </a:cubicBezTo>
                  <a:cubicBezTo>
                    <a:pt x="1761" y="634"/>
                    <a:pt x="1772" y="622"/>
                    <a:pt x="1784" y="600"/>
                  </a:cubicBezTo>
                  <a:cubicBezTo>
                    <a:pt x="1975" y="261"/>
                    <a:pt x="1693" y="58"/>
                    <a:pt x="1377" y="13"/>
                  </a:cubicBezTo>
                  <a:cubicBezTo>
                    <a:pt x="1326" y="5"/>
                    <a:pt x="1269" y="1"/>
                    <a:pt x="1207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9" name="Google Shape;5539;p26"/>
            <p:cNvSpPr/>
            <p:nvPr/>
          </p:nvSpPr>
          <p:spPr>
            <a:xfrm>
              <a:off x="2337359" y="3434709"/>
              <a:ext cx="72724" cy="33256"/>
            </a:xfrm>
            <a:custGeom>
              <a:rect b="b" l="l" r="r" t="t"/>
              <a:pathLst>
                <a:path extrusionOk="0" h="969" w="2119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91" y="969"/>
                    <a:pt x="1238" y="969"/>
                  </a:cubicBezTo>
                  <a:cubicBezTo>
                    <a:pt x="1870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0" name="Google Shape;5540;p26"/>
            <p:cNvSpPr/>
            <p:nvPr/>
          </p:nvSpPr>
          <p:spPr>
            <a:xfrm>
              <a:off x="2139332" y="3134444"/>
              <a:ext cx="44513" cy="57040"/>
            </a:xfrm>
            <a:custGeom>
              <a:rect b="b" l="l" r="r" t="t"/>
              <a:pathLst>
                <a:path extrusionOk="0" h="1662" w="1297">
                  <a:moveTo>
                    <a:pt x="555" y="0"/>
                  </a:moveTo>
                  <a:cubicBezTo>
                    <a:pt x="367" y="0"/>
                    <a:pt x="195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9" y="0"/>
                    <a:pt x="55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1" name="Google Shape;5541;p26"/>
            <p:cNvSpPr/>
            <p:nvPr/>
          </p:nvSpPr>
          <p:spPr>
            <a:xfrm>
              <a:off x="2277196" y="3328352"/>
              <a:ext cx="62394" cy="48391"/>
            </a:xfrm>
            <a:custGeom>
              <a:rect b="b" l="l" r="r" t="t"/>
              <a:pathLst>
                <a:path extrusionOk="0" h="1410" w="1818">
                  <a:moveTo>
                    <a:pt x="1354" y="1"/>
                  </a:moveTo>
                  <a:cubicBezTo>
                    <a:pt x="998" y="1"/>
                    <a:pt x="522" y="251"/>
                    <a:pt x="362" y="446"/>
                  </a:cubicBezTo>
                  <a:cubicBezTo>
                    <a:pt x="215" y="638"/>
                    <a:pt x="1" y="1055"/>
                    <a:pt x="181" y="1281"/>
                  </a:cubicBezTo>
                  <a:cubicBezTo>
                    <a:pt x="239" y="1358"/>
                    <a:pt x="345" y="1410"/>
                    <a:pt x="508" y="1410"/>
                  </a:cubicBezTo>
                  <a:cubicBezTo>
                    <a:pt x="536" y="1410"/>
                    <a:pt x="567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51" y="98"/>
                    <a:pt x="1576" y="1"/>
                    <a:pt x="135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2" name="Google Shape;5542;p26"/>
            <p:cNvSpPr/>
            <p:nvPr/>
          </p:nvSpPr>
          <p:spPr>
            <a:xfrm>
              <a:off x="2333755" y="3345923"/>
              <a:ext cx="72038" cy="38782"/>
            </a:xfrm>
            <a:custGeom>
              <a:rect b="b" l="l" r="r" t="t"/>
              <a:pathLst>
                <a:path extrusionOk="0" h="1130" w="2099">
                  <a:moveTo>
                    <a:pt x="1502" y="0"/>
                  </a:moveTo>
                  <a:cubicBezTo>
                    <a:pt x="1059" y="0"/>
                    <a:pt x="491" y="240"/>
                    <a:pt x="327" y="453"/>
                  </a:cubicBezTo>
                  <a:cubicBezTo>
                    <a:pt x="0" y="859"/>
                    <a:pt x="406" y="1096"/>
                    <a:pt x="801" y="1130"/>
                  </a:cubicBezTo>
                  <a:cubicBezTo>
                    <a:pt x="1129" y="1119"/>
                    <a:pt x="1444" y="1028"/>
                    <a:pt x="1727" y="859"/>
                  </a:cubicBezTo>
                  <a:cubicBezTo>
                    <a:pt x="1896" y="746"/>
                    <a:pt x="2099" y="521"/>
                    <a:pt x="2043" y="306"/>
                  </a:cubicBezTo>
                  <a:cubicBezTo>
                    <a:pt x="1980" y="84"/>
                    <a:pt x="1763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3" name="Google Shape;5543;p26"/>
            <p:cNvSpPr/>
            <p:nvPr/>
          </p:nvSpPr>
          <p:spPr>
            <a:xfrm>
              <a:off x="2028170" y="3096966"/>
              <a:ext cx="82608" cy="37615"/>
            </a:xfrm>
            <a:custGeom>
              <a:rect b="b" l="l" r="r" t="t"/>
              <a:pathLst>
                <a:path extrusionOk="0" h="1096" w="2407">
                  <a:moveTo>
                    <a:pt x="1711" y="1"/>
                  </a:moveTo>
                  <a:cubicBezTo>
                    <a:pt x="1455" y="1"/>
                    <a:pt x="1182" y="63"/>
                    <a:pt x="1028" y="124"/>
                  </a:cubicBezTo>
                  <a:cubicBezTo>
                    <a:pt x="768" y="237"/>
                    <a:pt x="1" y="654"/>
                    <a:pt x="497" y="970"/>
                  </a:cubicBezTo>
                  <a:cubicBezTo>
                    <a:pt x="619" y="1053"/>
                    <a:pt x="851" y="1096"/>
                    <a:pt x="1109" y="1096"/>
                  </a:cubicBezTo>
                  <a:cubicBezTo>
                    <a:pt x="1377" y="1096"/>
                    <a:pt x="1673" y="1051"/>
                    <a:pt x="1908" y="959"/>
                  </a:cubicBezTo>
                  <a:cubicBezTo>
                    <a:pt x="2111" y="869"/>
                    <a:pt x="2269" y="745"/>
                    <a:pt x="2314" y="564"/>
                  </a:cubicBezTo>
                  <a:cubicBezTo>
                    <a:pt x="2407" y="127"/>
                    <a:pt x="2076" y="1"/>
                    <a:pt x="171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4" name="Google Shape;5544;p26"/>
            <p:cNvSpPr/>
            <p:nvPr/>
          </p:nvSpPr>
          <p:spPr>
            <a:xfrm>
              <a:off x="2205570" y="3359034"/>
              <a:ext cx="70493" cy="33222"/>
            </a:xfrm>
            <a:custGeom>
              <a:rect b="b" l="l" r="r" t="t"/>
              <a:pathLst>
                <a:path extrusionOk="0" h="968" w="2054">
                  <a:moveTo>
                    <a:pt x="1181" y="1"/>
                  </a:moveTo>
                  <a:cubicBezTo>
                    <a:pt x="997" y="1"/>
                    <a:pt x="820" y="33"/>
                    <a:pt x="643" y="82"/>
                  </a:cubicBezTo>
                  <a:cubicBezTo>
                    <a:pt x="350" y="184"/>
                    <a:pt x="0" y="443"/>
                    <a:pt x="260" y="759"/>
                  </a:cubicBezTo>
                  <a:cubicBezTo>
                    <a:pt x="395" y="921"/>
                    <a:pt x="642" y="967"/>
                    <a:pt x="885" y="967"/>
                  </a:cubicBezTo>
                  <a:cubicBezTo>
                    <a:pt x="1066" y="967"/>
                    <a:pt x="1246" y="941"/>
                    <a:pt x="1377" y="917"/>
                  </a:cubicBezTo>
                  <a:cubicBezTo>
                    <a:pt x="1580" y="895"/>
                    <a:pt x="1806" y="883"/>
                    <a:pt x="1873" y="691"/>
                  </a:cubicBezTo>
                  <a:cubicBezTo>
                    <a:pt x="2054" y="285"/>
                    <a:pt x="1602" y="3"/>
                    <a:pt x="1264" y="3"/>
                  </a:cubicBezTo>
                  <a:cubicBezTo>
                    <a:pt x="1236" y="2"/>
                    <a:pt x="1209" y="1"/>
                    <a:pt x="118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5" name="Google Shape;5545;p26"/>
            <p:cNvSpPr/>
            <p:nvPr/>
          </p:nvSpPr>
          <p:spPr>
            <a:xfrm>
              <a:off x="2355823" y="3382714"/>
              <a:ext cx="69223" cy="46469"/>
            </a:xfrm>
            <a:custGeom>
              <a:rect b="b" l="l" r="r" t="t"/>
              <a:pathLst>
                <a:path extrusionOk="0" h="1354" w="2017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4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6" name="Google Shape;5546;p26"/>
            <p:cNvSpPr/>
            <p:nvPr/>
          </p:nvSpPr>
          <p:spPr>
            <a:xfrm>
              <a:off x="2217101" y="3289536"/>
              <a:ext cx="85731" cy="43930"/>
            </a:xfrm>
            <a:custGeom>
              <a:rect b="b" l="l" r="r" t="t"/>
              <a:pathLst>
                <a:path extrusionOk="0" h="1280" w="2498">
                  <a:moveTo>
                    <a:pt x="1029" y="0"/>
                  </a:moveTo>
                  <a:cubicBezTo>
                    <a:pt x="807" y="0"/>
                    <a:pt x="600" y="74"/>
                    <a:pt x="443" y="257"/>
                  </a:cubicBezTo>
                  <a:cubicBezTo>
                    <a:pt x="1" y="751"/>
                    <a:pt x="1199" y="1280"/>
                    <a:pt x="1906" y="1280"/>
                  </a:cubicBezTo>
                  <a:cubicBezTo>
                    <a:pt x="2265" y="1280"/>
                    <a:pt x="2498" y="1144"/>
                    <a:pt x="2327" y="798"/>
                  </a:cubicBezTo>
                  <a:cubicBezTo>
                    <a:pt x="2158" y="494"/>
                    <a:pt x="1887" y="257"/>
                    <a:pt x="1571" y="121"/>
                  </a:cubicBezTo>
                  <a:cubicBezTo>
                    <a:pt x="1392" y="46"/>
                    <a:pt x="1206" y="0"/>
                    <a:pt x="102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7" name="Google Shape;5547;p26"/>
            <p:cNvSpPr/>
            <p:nvPr/>
          </p:nvSpPr>
          <p:spPr>
            <a:xfrm>
              <a:off x="2180001" y="3176554"/>
              <a:ext cx="57177" cy="59408"/>
            </a:xfrm>
            <a:custGeom>
              <a:rect b="b" l="l" r="r" t="t"/>
              <a:pathLst>
                <a:path extrusionOk="0" h="1731" w="1666">
                  <a:moveTo>
                    <a:pt x="701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203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4" y="1730"/>
                    <a:pt x="1665" y="81"/>
                    <a:pt x="779" y="5"/>
                  </a:cubicBezTo>
                  <a:cubicBezTo>
                    <a:pt x="753" y="2"/>
                    <a:pt x="726" y="1"/>
                    <a:pt x="70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8" name="Google Shape;5548;p26"/>
            <p:cNvSpPr/>
            <p:nvPr/>
          </p:nvSpPr>
          <p:spPr>
            <a:xfrm>
              <a:off x="2431876" y="3388171"/>
              <a:ext cx="75779" cy="50588"/>
            </a:xfrm>
            <a:custGeom>
              <a:rect b="b" l="l" r="r" t="t"/>
              <a:pathLst>
                <a:path extrusionOk="0" h="1474" w="2208">
                  <a:moveTo>
                    <a:pt x="1856" y="0"/>
                  </a:moveTo>
                  <a:cubicBezTo>
                    <a:pt x="1246" y="0"/>
                    <a:pt x="0" y="983"/>
                    <a:pt x="639" y="1400"/>
                  </a:cubicBezTo>
                  <a:cubicBezTo>
                    <a:pt x="721" y="1451"/>
                    <a:pt x="820" y="1473"/>
                    <a:pt x="925" y="1473"/>
                  </a:cubicBezTo>
                  <a:cubicBezTo>
                    <a:pt x="1212" y="1473"/>
                    <a:pt x="1546" y="1308"/>
                    <a:pt x="1711" y="1118"/>
                  </a:cubicBezTo>
                  <a:cubicBezTo>
                    <a:pt x="1892" y="914"/>
                    <a:pt x="2208" y="553"/>
                    <a:pt x="2163" y="249"/>
                  </a:cubicBezTo>
                  <a:cubicBezTo>
                    <a:pt x="2141" y="73"/>
                    <a:pt x="2022" y="0"/>
                    <a:pt x="185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9" name="Google Shape;5549;p26"/>
            <p:cNvSpPr/>
            <p:nvPr/>
          </p:nvSpPr>
          <p:spPr>
            <a:xfrm>
              <a:off x="2277573" y="3262903"/>
              <a:ext cx="80583" cy="41321"/>
            </a:xfrm>
            <a:custGeom>
              <a:rect b="b" l="l" r="r" t="t"/>
              <a:pathLst>
                <a:path extrusionOk="0" h="1204" w="2348">
                  <a:moveTo>
                    <a:pt x="1540" y="0"/>
                  </a:moveTo>
                  <a:cubicBezTo>
                    <a:pt x="1364" y="0"/>
                    <a:pt x="1176" y="48"/>
                    <a:pt x="1016" y="96"/>
                  </a:cubicBezTo>
                  <a:cubicBezTo>
                    <a:pt x="644" y="186"/>
                    <a:pt x="1" y="446"/>
                    <a:pt x="362" y="920"/>
                  </a:cubicBezTo>
                  <a:cubicBezTo>
                    <a:pt x="527" y="1130"/>
                    <a:pt x="765" y="1203"/>
                    <a:pt x="1015" y="1203"/>
                  </a:cubicBezTo>
                  <a:cubicBezTo>
                    <a:pt x="1209" y="1203"/>
                    <a:pt x="1410" y="1159"/>
                    <a:pt x="1592" y="1100"/>
                  </a:cubicBezTo>
                  <a:cubicBezTo>
                    <a:pt x="1671" y="1078"/>
                    <a:pt x="1739" y="1044"/>
                    <a:pt x="1795" y="1021"/>
                  </a:cubicBezTo>
                  <a:cubicBezTo>
                    <a:pt x="2303" y="784"/>
                    <a:pt x="2348" y="209"/>
                    <a:pt x="1750" y="28"/>
                  </a:cubicBezTo>
                  <a:cubicBezTo>
                    <a:pt x="1684" y="8"/>
                    <a:pt x="1613" y="0"/>
                    <a:pt x="154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0" name="Google Shape;5550;p26"/>
            <p:cNvSpPr/>
            <p:nvPr/>
          </p:nvSpPr>
          <p:spPr>
            <a:xfrm>
              <a:off x="2297479" y="3379248"/>
              <a:ext cx="57726" cy="47911"/>
            </a:xfrm>
            <a:custGeom>
              <a:rect b="b" l="l" r="r" t="t"/>
              <a:pathLst>
                <a:path extrusionOk="0" h="1396" w="1682">
                  <a:moveTo>
                    <a:pt x="561" y="0"/>
                  </a:moveTo>
                  <a:cubicBezTo>
                    <a:pt x="1" y="0"/>
                    <a:pt x="182" y="928"/>
                    <a:pt x="594" y="1242"/>
                  </a:cubicBezTo>
                  <a:cubicBezTo>
                    <a:pt x="733" y="1340"/>
                    <a:pt x="921" y="1395"/>
                    <a:pt x="1097" y="1395"/>
                  </a:cubicBezTo>
                  <a:cubicBezTo>
                    <a:pt x="1407" y="1395"/>
                    <a:pt x="1681" y="1224"/>
                    <a:pt x="1587" y="813"/>
                  </a:cubicBezTo>
                  <a:cubicBezTo>
                    <a:pt x="1542" y="588"/>
                    <a:pt x="1193" y="204"/>
                    <a:pt x="865" y="69"/>
                  </a:cubicBezTo>
                  <a:cubicBezTo>
                    <a:pt x="746" y="21"/>
                    <a:pt x="645" y="0"/>
                    <a:pt x="56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1" name="Google Shape;5551;p26"/>
            <p:cNvSpPr/>
            <p:nvPr/>
          </p:nvSpPr>
          <p:spPr>
            <a:xfrm>
              <a:off x="2089671" y="3296434"/>
              <a:ext cx="64419" cy="44616"/>
            </a:xfrm>
            <a:custGeom>
              <a:rect b="b" l="l" r="r" t="t"/>
              <a:pathLst>
                <a:path extrusionOk="0" h="1300" w="1877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500" y="168"/>
                    <a:pt x="138" y="428"/>
                    <a:pt x="82" y="687"/>
                  </a:cubicBezTo>
                  <a:cubicBezTo>
                    <a:pt x="0" y="1095"/>
                    <a:pt x="392" y="1300"/>
                    <a:pt x="755" y="1300"/>
                  </a:cubicBezTo>
                  <a:cubicBezTo>
                    <a:pt x="843" y="1300"/>
                    <a:pt x="930" y="1287"/>
                    <a:pt x="1007" y="1263"/>
                  </a:cubicBezTo>
                  <a:cubicBezTo>
                    <a:pt x="1335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2" name="Google Shape;5552;p26"/>
            <p:cNvSpPr/>
            <p:nvPr/>
          </p:nvSpPr>
          <p:spPr>
            <a:xfrm>
              <a:off x="2104463" y="3193577"/>
              <a:ext cx="72450" cy="35212"/>
            </a:xfrm>
            <a:custGeom>
              <a:rect b="b" l="l" r="r" t="t"/>
              <a:pathLst>
                <a:path extrusionOk="0" h="1026" w="2111">
                  <a:moveTo>
                    <a:pt x="1280" y="0"/>
                  </a:moveTo>
                  <a:cubicBezTo>
                    <a:pt x="1246" y="0"/>
                    <a:pt x="1211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80" y="946"/>
                    <a:pt x="382" y="1026"/>
                    <a:pt x="710" y="1026"/>
                  </a:cubicBezTo>
                  <a:cubicBezTo>
                    <a:pt x="1044" y="1026"/>
                    <a:pt x="1405" y="943"/>
                    <a:pt x="1536" y="863"/>
                  </a:cubicBezTo>
                  <a:cubicBezTo>
                    <a:pt x="2110" y="512"/>
                    <a:pt x="1852" y="0"/>
                    <a:pt x="128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3" name="Google Shape;5553;p26"/>
            <p:cNvSpPr/>
            <p:nvPr/>
          </p:nvSpPr>
          <p:spPr>
            <a:xfrm>
              <a:off x="2407715" y="3408695"/>
              <a:ext cx="45405" cy="57211"/>
            </a:xfrm>
            <a:custGeom>
              <a:rect b="b" l="l" r="r" t="t"/>
              <a:pathLst>
                <a:path extrusionOk="0" h="1667" w="1323">
                  <a:moveTo>
                    <a:pt x="603" y="1"/>
                  </a:moveTo>
                  <a:cubicBezTo>
                    <a:pt x="510" y="1"/>
                    <a:pt x="409" y="41"/>
                    <a:pt x="305" y="136"/>
                  </a:cubicBezTo>
                  <a:lnTo>
                    <a:pt x="282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304" y="1545"/>
                    <a:pt x="472" y="1666"/>
                    <a:pt x="642" y="1666"/>
                  </a:cubicBezTo>
                  <a:cubicBezTo>
                    <a:pt x="814" y="1666"/>
                    <a:pt x="987" y="1542"/>
                    <a:pt x="1118" y="1298"/>
                  </a:cubicBezTo>
                  <a:cubicBezTo>
                    <a:pt x="1322" y="907"/>
                    <a:pt x="1043" y="1"/>
                    <a:pt x="60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4" name="Google Shape;5554;p26"/>
            <p:cNvSpPr/>
            <p:nvPr/>
          </p:nvSpPr>
          <p:spPr>
            <a:xfrm>
              <a:off x="2157522" y="3321179"/>
              <a:ext cx="85972" cy="35830"/>
            </a:xfrm>
            <a:custGeom>
              <a:rect b="b" l="l" r="r" t="t"/>
              <a:pathLst>
                <a:path extrusionOk="0" h="1044" w="2505">
                  <a:moveTo>
                    <a:pt x="1419" y="1"/>
                  </a:moveTo>
                  <a:cubicBezTo>
                    <a:pt x="1025" y="1"/>
                    <a:pt x="613" y="101"/>
                    <a:pt x="441" y="249"/>
                  </a:cubicBezTo>
                  <a:cubicBezTo>
                    <a:pt x="1" y="632"/>
                    <a:pt x="825" y="937"/>
                    <a:pt x="1107" y="1005"/>
                  </a:cubicBezTo>
                  <a:cubicBezTo>
                    <a:pt x="1207" y="1028"/>
                    <a:pt x="1351" y="1044"/>
                    <a:pt x="1506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6" y="1"/>
                    <a:pt x="141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5" name="Google Shape;5555;p26"/>
            <p:cNvSpPr/>
            <p:nvPr/>
          </p:nvSpPr>
          <p:spPr>
            <a:xfrm>
              <a:off x="2109131" y="3238502"/>
              <a:ext cx="65483" cy="53917"/>
            </a:xfrm>
            <a:custGeom>
              <a:rect b="b" l="l" r="r" t="t"/>
              <a:pathLst>
                <a:path extrusionOk="0" h="1571" w="1908">
                  <a:moveTo>
                    <a:pt x="1447" y="1"/>
                  </a:moveTo>
                  <a:cubicBezTo>
                    <a:pt x="1122" y="1"/>
                    <a:pt x="664" y="351"/>
                    <a:pt x="531" y="547"/>
                  </a:cubicBezTo>
                  <a:cubicBezTo>
                    <a:pt x="296" y="867"/>
                    <a:pt x="1" y="1570"/>
                    <a:pt x="579" y="1570"/>
                  </a:cubicBezTo>
                  <a:cubicBezTo>
                    <a:pt x="612" y="1570"/>
                    <a:pt x="649" y="1568"/>
                    <a:pt x="689" y="1563"/>
                  </a:cubicBezTo>
                  <a:cubicBezTo>
                    <a:pt x="1185" y="1495"/>
                    <a:pt x="1907" y="863"/>
                    <a:pt x="1772" y="299"/>
                  </a:cubicBezTo>
                  <a:cubicBezTo>
                    <a:pt x="1761" y="209"/>
                    <a:pt x="1727" y="141"/>
                    <a:pt x="1670" y="85"/>
                  </a:cubicBezTo>
                  <a:cubicBezTo>
                    <a:pt x="1611" y="25"/>
                    <a:pt x="1534" y="1"/>
                    <a:pt x="144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6" name="Google Shape;5556;p26"/>
            <p:cNvSpPr/>
            <p:nvPr/>
          </p:nvSpPr>
          <p:spPr>
            <a:xfrm>
              <a:off x="2152889" y="3268497"/>
              <a:ext cx="60369" cy="58344"/>
            </a:xfrm>
            <a:custGeom>
              <a:rect b="b" l="l" r="r" t="t"/>
              <a:pathLst>
                <a:path extrusionOk="0" h="1700" w="1759">
                  <a:moveTo>
                    <a:pt x="531" y="0"/>
                  </a:moveTo>
                  <a:cubicBezTo>
                    <a:pt x="492" y="0"/>
                    <a:pt x="454" y="8"/>
                    <a:pt x="418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9" y="1700"/>
                    <a:pt x="735" y="1700"/>
                  </a:cubicBezTo>
                  <a:cubicBezTo>
                    <a:pt x="798" y="1700"/>
                    <a:pt x="862" y="1691"/>
                    <a:pt x="926" y="1671"/>
                  </a:cubicBezTo>
                  <a:cubicBezTo>
                    <a:pt x="1758" y="1470"/>
                    <a:pt x="1075" y="0"/>
                    <a:pt x="53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7" name="Google Shape;5557;p26"/>
            <p:cNvSpPr/>
            <p:nvPr/>
          </p:nvSpPr>
          <p:spPr>
            <a:xfrm>
              <a:off x="2162361" y="3246224"/>
              <a:ext cx="76637" cy="45852"/>
            </a:xfrm>
            <a:custGeom>
              <a:rect b="b" l="l" r="r" t="t"/>
              <a:pathLst>
                <a:path extrusionOk="0" h="1336" w="2233">
                  <a:moveTo>
                    <a:pt x="938" y="1"/>
                  </a:moveTo>
                  <a:cubicBezTo>
                    <a:pt x="785" y="1"/>
                    <a:pt x="642" y="38"/>
                    <a:pt x="537" y="131"/>
                  </a:cubicBezTo>
                  <a:cubicBezTo>
                    <a:pt x="0" y="608"/>
                    <a:pt x="1201" y="1335"/>
                    <a:pt x="1850" y="1335"/>
                  </a:cubicBezTo>
                  <a:cubicBezTo>
                    <a:pt x="2074" y="1335"/>
                    <a:pt x="2232" y="1248"/>
                    <a:pt x="2229" y="1033"/>
                  </a:cubicBezTo>
                  <a:cubicBezTo>
                    <a:pt x="2218" y="729"/>
                    <a:pt x="1857" y="424"/>
                    <a:pt x="1643" y="243"/>
                  </a:cubicBezTo>
                  <a:cubicBezTo>
                    <a:pt x="1480" y="109"/>
                    <a:pt x="1196" y="1"/>
                    <a:pt x="93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8" name="Google Shape;5558;p26"/>
            <p:cNvSpPr/>
            <p:nvPr/>
          </p:nvSpPr>
          <p:spPr>
            <a:xfrm>
              <a:off x="1835703" y="3342835"/>
              <a:ext cx="21107" cy="17640"/>
            </a:xfrm>
            <a:custGeom>
              <a:rect b="b" l="l" r="r" t="t"/>
              <a:pathLst>
                <a:path extrusionOk="0" h="514" w="615">
                  <a:moveTo>
                    <a:pt x="339" y="0"/>
                  </a:moveTo>
                  <a:cubicBezTo>
                    <a:pt x="331" y="0"/>
                    <a:pt x="324" y="1"/>
                    <a:pt x="317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6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9" name="Google Shape;5559;p26"/>
            <p:cNvSpPr/>
            <p:nvPr/>
          </p:nvSpPr>
          <p:spPr>
            <a:xfrm>
              <a:off x="1841126" y="3409827"/>
              <a:ext cx="20935" cy="17881"/>
            </a:xfrm>
            <a:custGeom>
              <a:rect b="b" l="l" r="r" t="t"/>
              <a:pathLst>
                <a:path extrusionOk="0" h="521" w="610">
                  <a:moveTo>
                    <a:pt x="337" y="1"/>
                  </a:moveTo>
                  <a:cubicBezTo>
                    <a:pt x="330" y="1"/>
                    <a:pt x="323" y="1"/>
                    <a:pt x="317" y="1"/>
                  </a:cubicBezTo>
                  <a:cubicBezTo>
                    <a:pt x="1" y="58"/>
                    <a:pt x="34" y="520"/>
                    <a:pt x="362" y="520"/>
                  </a:cubicBezTo>
                  <a:cubicBezTo>
                    <a:pt x="497" y="509"/>
                    <a:pt x="610" y="385"/>
                    <a:pt x="599" y="238"/>
                  </a:cubicBezTo>
                  <a:cubicBezTo>
                    <a:pt x="588" y="109"/>
                    <a:pt x="475" y="1"/>
                    <a:pt x="33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0" name="Google Shape;5560;p26"/>
            <p:cNvSpPr/>
            <p:nvPr/>
          </p:nvSpPr>
          <p:spPr>
            <a:xfrm>
              <a:off x="1871739" y="3373826"/>
              <a:ext cx="21210" cy="17640"/>
            </a:xfrm>
            <a:custGeom>
              <a:rect b="b" l="l" r="r" t="t"/>
              <a:pathLst>
                <a:path extrusionOk="0" h="514" w="618">
                  <a:moveTo>
                    <a:pt x="348" y="0"/>
                  </a:moveTo>
                  <a:cubicBezTo>
                    <a:pt x="341" y="0"/>
                    <a:pt x="334" y="0"/>
                    <a:pt x="327" y="1"/>
                  </a:cubicBezTo>
                  <a:cubicBezTo>
                    <a:pt x="90" y="24"/>
                    <a:pt x="0" y="306"/>
                    <a:pt x="181" y="452"/>
                  </a:cubicBezTo>
                  <a:cubicBezTo>
                    <a:pt x="233" y="495"/>
                    <a:pt x="291" y="513"/>
                    <a:pt x="348" y="513"/>
                  </a:cubicBezTo>
                  <a:cubicBezTo>
                    <a:pt x="488" y="513"/>
                    <a:pt x="617" y="399"/>
                    <a:pt x="609" y="238"/>
                  </a:cubicBezTo>
                  <a:cubicBezTo>
                    <a:pt x="599" y="99"/>
                    <a:pt x="476" y="0"/>
                    <a:pt x="34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1" name="Google Shape;5561;p26"/>
            <p:cNvSpPr/>
            <p:nvPr/>
          </p:nvSpPr>
          <p:spPr>
            <a:xfrm>
              <a:off x="1896106" y="3507056"/>
              <a:ext cx="18670" cy="17640"/>
            </a:xfrm>
            <a:custGeom>
              <a:rect b="b" l="l" r="r" t="t"/>
              <a:pathLst>
                <a:path extrusionOk="0" h="514" w="544">
                  <a:moveTo>
                    <a:pt x="274" y="0"/>
                  </a:moveTo>
                  <a:cubicBezTo>
                    <a:pt x="138" y="0"/>
                    <a:pt x="0" y="94"/>
                    <a:pt x="12" y="272"/>
                  </a:cubicBezTo>
                  <a:cubicBezTo>
                    <a:pt x="23" y="436"/>
                    <a:pt x="144" y="514"/>
                    <a:pt x="266" y="514"/>
                  </a:cubicBezTo>
                  <a:cubicBezTo>
                    <a:pt x="404" y="514"/>
                    <a:pt x="543" y="417"/>
                    <a:pt x="531" y="238"/>
                  </a:cubicBezTo>
                  <a:cubicBezTo>
                    <a:pt x="521" y="77"/>
                    <a:pt x="398" y="0"/>
                    <a:pt x="274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2" name="Google Shape;5562;p26"/>
            <p:cNvSpPr/>
            <p:nvPr/>
          </p:nvSpPr>
          <p:spPr>
            <a:xfrm>
              <a:off x="2119976" y="3523289"/>
              <a:ext cx="21107" cy="18052"/>
            </a:xfrm>
            <a:custGeom>
              <a:rect b="b" l="l" r="r" t="t"/>
              <a:pathLst>
                <a:path extrusionOk="0" h="526" w="615">
                  <a:moveTo>
                    <a:pt x="336" y="1"/>
                  </a:moveTo>
                  <a:cubicBezTo>
                    <a:pt x="330" y="1"/>
                    <a:pt x="323" y="1"/>
                    <a:pt x="316" y="2"/>
                  </a:cubicBezTo>
                  <a:cubicBezTo>
                    <a:pt x="90" y="24"/>
                    <a:pt x="0" y="318"/>
                    <a:pt x="169" y="464"/>
                  </a:cubicBezTo>
                  <a:cubicBezTo>
                    <a:pt x="221" y="506"/>
                    <a:pt x="280" y="525"/>
                    <a:pt x="338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8" y="109"/>
                    <a:pt x="474" y="1"/>
                    <a:pt x="336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3" name="Google Shape;5563;p26"/>
            <p:cNvSpPr/>
            <p:nvPr/>
          </p:nvSpPr>
          <p:spPr>
            <a:xfrm>
              <a:off x="2353352" y="3640629"/>
              <a:ext cx="21862" cy="17915"/>
            </a:xfrm>
            <a:custGeom>
              <a:rect b="b" l="l" r="r" t="t"/>
              <a:pathLst>
                <a:path extrusionOk="0" h="522" w="637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7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4" name="Google Shape;5564;p26"/>
            <p:cNvSpPr/>
            <p:nvPr/>
          </p:nvSpPr>
          <p:spPr>
            <a:xfrm>
              <a:off x="2384102" y="3592993"/>
              <a:ext cx="21107" cy="18052"/>
            </a:xfrm>
            <a:custGeom>
              <a:rect b="b" l="l" r="r" t="t"/>
              <a:pathLst>
                <a:path extrusionOk="0" h="526" w="615">
                  <a:moveTo>
                    <a:pt x="338" y="1"/>
                  </a:moveTo>
                  <a:cubicBezTo>
                    <a:pt x="331" y="1"/>
                    <a:pt x="323" y="1"/>
                    <a:pt x="316" y="2"/>
                  </a:cubicBezTo>
                  <a:cubicBezTo>
                    <a:pt x="90" y="24"/>
                    <a:pt x="0" y="318"/>
                    <a:pt x="181" y="464"/>
                  </a:cubicBezTo>
                  <a:cubicBezTo>
                    <a:pt x="229" y="506"/>
                    <a:pt x="286" y="525"/>
                    <a:pt x="342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7" y="99"/>
                    <a:pt x="475" y="1"/>
                    <a:pt x="338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5" name="Google Shape;5565;p26"/>
            <p:cNvSpPr/>
            <p:nvPr/>
          </p:nvSpPr>
          <p:spPr>
            <a:xfrm>
              <a:off x="1901941" y="3067520"/>
              <a:ext cx="549189" cy="271506"/>
            </a:xfrm>
            <a:custGeom>
              <a:rect b="b" l="l" r="r" t="t"/>
              <a:pathLst>
                <a:path extrusionOk="0" h="7911" w="16002">
                  <a:moveTo>
                    <a:pt x="7709" y="1"/>
                  </a:moveTo>
                  <a:cubicBezTo>
                    <a:pt x="7195" y="1"/>
                    <a:pt x="6681" y="51"/>
                    <a:pt x="6173" y="158"/>
                  </a:cubicBezTo>
                  <a:cubicBezTo>
                    <a:pt x="5281" y="339"/>
                    <a:pt x="4615" y="1050"/>
                    <a:pt x="3701" y="1208"/>
                  </a:cubicBezTo>
                  <a:cubicBezTo>
                    <a:pt x="2505" y="1411"/>
                    <a:pt x="1490" y="1162"/>
                    <a:pt x="700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102" y="4288"/>
                    <a:pt x="587" y="5202"/>
                  </a:cubicBezTo>
                  <a:cubicBezTo>
                    <a:pt x="1208" y="6353"/>
                    <a:pt x="2234" y="7256"/>
                    <a:pt x="3363" y="7910"/>
                  </a:cubicBezTo>
                  <a:cubicBezTo>
                    <a:pt x="3318" y="7798"/>
                    <a:pt x="3273" y="7696"/>
                    <a:pt x="3216" y="7594"/>
                  </a:cubicBezTo>
                  <a:cubicBezTo>
                    <a:pt x="2107" y="5328"/>
                    <a:pt x="3605" y="4206"/>
                    <a:pt x="5506" y="4206"/>
                  </a:cubicBezTo>
                  <a:cubicBezTo>
                    <a:pt x="6256" y="4206"/>
                    <a:pt x="7068" y="4380"/>
                    <a:pt x="7809" y="4728"/>
                  </a:cubicBezTo>
                  <a:cubicBezTo>
                    <a:pt x="8761" y="5199"/>
                    <a:pt x="10224" y="6395"/>
                    <a:pt x="11470" y="6395"/>
                  </a:cubicBezTo>
                  <a:cubicBezTo>
                    <a:pt x="11715" y="6395"/>
                    <a:pt x="11953" y="6348"/>
                    <a:pt x="12176" y="6240"/>
                  </a:cubicBezTo>
                  <a:cubicBezTo>
                    <a:pt x="13237" y="5721"/>
                    <a:pt x="13237" y="4412"/>
                    <a:pt x="14399" y="3882"/>
                  </a:cubicBezTo>
                  <a:cubicBezTo>
                    <a:pt x="14818" y="3691"/>
                    <a:pt x="15277" y="3589"/>
                    <a:pt x="15743" y="3589"/>
                  </a:cubicBezTo>
                  <a:cubicBezTo>
                    <a:pt x="15829" y="3589"/>
                    <a:pt x="15915" y="3593"/>
                    <a:pt x="16001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5" y="1670"/>
                    <a:pt x="12277" y="1219"/>
                    <a:pt x="11262" y="779"/>
                  </a:cubicBezTo>
                  <a:cubicBezTo>
                    <a:pt x="10150" y="286"/>
                    <a:pt x="8932" y="1"/>
                    <a:pt x="770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6" name="Google Shape;5566;p26"/>
            <p:cNvSpPr/>
            <p:nvPr/>
          </p:nvSpPr>
          <p:spPr>
            <a:xfrm>
              <a:off x="-387238" y="3295679"/>
              <a:ext cx="612303" cy="236808"/>
            </a:xfrm>
            <a:custGeom>
              <a:rect b="b" l="l" r="r" t="t"/>
              <a:pathLst>
                <a:path extrusionOk="0" h="6900" w="17841">
                  <a:moveTo>
                    <a:pt x="10237" y="0"/>
                  </a:moveTo>
                  <a:cubicBezTo>
                    <a:pt x="6349" y="0"/>
                    <a:pt x="2289" y="1270"/>
                    <a:pt x="0" y="4399"/>
                  </a:cubicBezTo>
                  <a:cubicBezTo>
                    <a:pt x="2380" y="6103"/>
                    <a:pt x="4950" y="6899"/>
                    <a:pt x="7480" y="6899"/>
                  </a:cubicBezTo>
                  <a:cubicBezTo>
                    <a:pt x="11286" y="6899"/>
                    <a:pt x="15001" y="5098"/>
                    <a:pt x="17841" y="1872"/>
                  </a:cubicBezTo>
                  <a:cubicBezTo>
                    <a:pt x="15937" y="706"/>
                    <a:pt x="13135" y="0"/>
                    <a:pt x="10237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7" name="Google Shape;5567;p26"/>
            <p:cNvSpPr/>
            <p:nvPr/>
          </p:nvSpPr>
          <p:spPr>
            <a:xfrm>
              <a:off x="-505367" y="3340158"/>
              <a:ext cx="712998" cy="167722"/>
            </a:xfrm>
            <a:custGeom>
              <a:rect b="b" l="l" r="r" t="t"/>
              <a:pathLst>
                <a:path extrusionOk="0" h="4887" w="20775">
                  <a:moveTo>
                    <a:pt x="17175" y="0"/>
                  </a:moveTo>
                  <a:cubicBezTo>
                    <a:pt x="16724" y="440"/>
                    <a:pt x="16306" y="914"/>
                    <a:pt x="15923" y="1399"/>
                  </a:cubicBezTo>
                  <a:lnTo>
                    <a:pt x="14230" y="1659"/>
                  </a:lnTo>
                  <a:cubicBezTo>
                    <a:pt x="14016" y="1704"/>
                    <a:pt x="13812" y="1738"/>
                    <a:pt x="13587" y="1761"/>
                  </a:cubicBezTo>
                  <a:lnTo>
                    <a:pt x="13508" y="1682"/>
                  </a:lnTo>
                  <a:cubicBezTo>
                    <a:pt x="14004" y="1162"/>
                    <a:pt x="14467" y="610"/>
                    <a:pt x="14884" y="34"/>
                  </a:cubicBezTo>
                  <a:lnTo>
                    <a:pt x="14884" y="34"/>
                  </a:lnTo>
                  <a:cubicBezTo>
                    <a:pt x="14309" y="519"/>
                    <a:pt x="13756" y="1038"/>
                    <a:pt x="13237" y="1591"/>
                  </a:cubicBezTo>
                  <a:cubicBezTo>
                    <a:pt x="13192" y="1648"/>
                    <a:pt x="13192" y="1715"/>
                    <a:pt x="13237" y="1772"/>
                  </a:cubicBezTo>
                  <a:lnTo>
                    <a:pt x="13282" y="1828"/>
                  </a:lnTo>
                  <a:cubicBezTo>
                    <a:pt x="12977" y="1873"/>
                    <a:pt x="12673" y="1919"/>
                    <a:pt x="12368" y="1952"/>
                  </a:cubicBezTo>
                  <a:lnTo>
                    <a:pt x="11240" y="2110"/>
                  </a:lnTo>
                  <a:cubicBezTo>
                    <a:pt x="11341" y="1986"/>
                    <a:pt x="11431" y="1873"/>
                    <a:pt x="11533" y="1749"/>
                  </a:cubicBezTo>
                  <a:cubicBezTo>
                    <a:pt x="11680" y="1591"/>
                    <a:pt x="11826" y="1422"/>
                    <a:pt x="11962" y="1241"/>
                  </a:cubicBezTo>
                  <a:cubicBezTo>
                    <a:pt x="12097" y="1072"/>
                    <a:pt x="12233" y="880"/>
                    <a:pt x="12345" y="700"/>
                  </a:cubicBezTo>
                  <a:cubicBezTo>
                    <a:pt x="12402" y="598"/>
                    <a:pt x="12458" y="497"/>
                    <a:pt x="12503" y="395"/>
                  </a:cubicBezTo>
                  <a:cubicBezTo>
                    <a:pt x="12560" y="294"/>
                    <a:pt x="12582" y="192"/>
                    <a:pt x="12616" y="79"/>
                  </a:cubicBezTo>
                  <a:lnTo>
                    <a:pt x="12616" y="79"/>
                  </a:lnTo>
                  <a:lnTo>
                    <a:pt x="12447" y="361"/>
                  </a:lnTo>
                  <a:cubicBezTo>
                    <a:pt x="12379" y="452"/>
                    <a:pt x="12312" y="542"/>
                    <a:pt x="12244" y="621"/>
                  </a:cubicBezTo>
                  <a:cubicBezTo>
                    <a:pt x="12176" y="711"/>
                    <a:pt x="12109" y="790"/>
                    <a:pt x="12030" y="869"/>
                  </a:cubicBezTo>
                  <a:lnTo>
                    <a:pt x="11804" y="1106"/>
                  </a:lnTo>
                  <a:cubicBezTo>
                    <a:pt x="11646" y="1264"/>
                    <a:pt x="11499" y="1422"/>
                    <a:pt x="11341" y="1580"/>
                  </a:cubicBezTo>
                  <a:cubicBezTo>
                    <a:pt x="11183" y="1738"/>
                    <a:pt x="11037" y="1907"/>
                    <a:pt x="10901" y="2088"/>
                  </a:cubicBezTo>
                  <a:cubicBezTo>
                    <a:pt x="10879" y="2110"/>
                    <a:pt x="10879" y="2133"/>
                    <a:pt x="10879" y="2155"/>
                  </a:cubicBezTo>
                  <a:lnTo>
                    <a:pt x="10416" y="2212"/>
                  </a:lnTo>
                  <a:lnTo>
                    <a:pt x="9366" y="2359"/>
                  </a:lnTo>
                  <a:cubicBezTo>
                    <a:pt x="9750" y="1783"/>
                    <a:pt x="10100" y="1196"/>
                    <a:pt x="10427" y="587"/>
                  </a:cubicBezTo>
                  <a:lnTo>
                    <a:pt x="10427" y="587"/>
                  </a:lnTo>
                  <a:cubicBezTo>
                    <a:pt x="9919" y="1162"/>
                    <a:pt x="9445" y="1772"/>
                    <a:pt x="9005" y="2392"/>
                  </a:cubicBezTo>
                  <a:cubicBezTo>
                    <a:pt x="8182" y="2505"/>
                    <a:pt x="7369" y="2607"/>
                    <a:pt x="6591" y="2697"/>
                  </a:cubicBezTo>
                  <a:lnTo>
                    <a:pt x="6557" y="2697"/>
                  </a:lnTo>
                  <a:cubicBezTo>
                    <a:pt x="6828" y="2460"/>
                    <a:pt x="7087" y="2223"/>
                    <a:pt x="7347" y="1975"/>
                  </a:cubicBezTo>
                  <a:cubicBezTo>
                    <a:pt x="7629" y="1659"/>
                    <a:pt x="7911" y="1332"/>
                    <a:pt x="8193" y="993"/>
                  </a:cubicBezTo>
                  <a:lnTo>
                    <a:pt x="8193" y="993"/>
                  </a:lnTo>
                  <a:cubicBezTo>
                    <a:pt x="7843" y="1253"/>
                    <a:pt x="7527" y="1535"/>
                    <a:pt x="7200" y="1828"/>
                  </a:cubicBezTo>
                  <a:cubicBezTo>
                    <a:pt x="6861" y="2088"/>
                    <a:pt x="6545" y="2359"/>
                    <a:pt x="6218" y="2629"/>
                  </a:cubicBezTo>
                  <a:cubicBezTo>
                    <a:pt x="6196" y="2663"/>
                    <a:pt x="6184" y="2697"/>
                    <a:pt x="6184" y="2731"/>
                  </a:cubicBezTo>
                  <a:lnTo>
                    <a:pt x="3262" y="3092"/>
                  </a:lnTo>
                  <a:cubicBezTo>
                    <a:pt x="1298" y="3329"/>
                    <a:pt x="1" y="3510"/>
                    <a:pt x="1" y="3510"/>
                  </a:cubicBezTo>
                  <a:cubicBezTo>
                    <a:pt x="1" y="3510"/>
                    <a:pt x="1310" y="3419"/>
                    <a:pt x="3273" y="3250"/>
                  </a:cubicBezTo>
                  <a:cubicBezTo>
                    <a:pt x="4176" y="3171"/>
                    <a:pt x="5225" y="3081"/>
                    <a:pt x="6331" y="2957"/>
                  </a:cubicBezTo>
                  <a:cubicBezTo>
                    <a:pt x="6636" y="3284"/>
                    <a:pt x="6940" y="3600"/>
                    <a:pt x="7256" y="3927"/>
                  </a:cubicBezTo>
                  <a:cubicBezTo>
                    <a:pt x="7437" y="4096"/>
                    <a:pt x="7617" y="4266"/>
                    <a:pt x="7809" y="4435"/>
                  </a:cubicBezTo>
                  <a:cubicBezTo>
                    <a:pt x="8012" y="4593"/>
                    <a:pt x="8204" y="4751"/>
                    <a:pt x="8419" y="4886"/>
                  </a:cubicBezTo>
                  <a:cubicBezTo>
                    <a:pt x="8249" y="4694"/>
                    <a:pt x="8080" y="4514"/>
                    <a:pt x="7911" y="4333"/>
                  </a:cubicBezTo>
                  <a:cubicBezTo>
                    <a:pt x="7742" y="4153"/>
                    <a:pt x="7584" y="3950"/>
                    <a:pt x="7426" y="3769"/>
                  </a:cubicBezTo>
                  <a:cubicBezTo>
                    <a:pt x="7177" y="3487"/>
                    <a:pt x="6929" y="3205"/>
                    <a:pt x="6670" y="2923"/>
                  </a:cubicBezTo>
                  <a:cubicBezTo>
                    <a:pt x="7380" y="2855"/>
                    <a:pt x="8103" y="2765"/>
                    <a:pt x="8847" y="2675"/>
                  </a:cubicBezTo>
                  <a:cubicBezTo>
                    <a:pt x="8847" y="2708"/>
                    <a:pt x="8859" y="2754"/>
                    <a:pt x="8881" y="2776"/>
                  </a:cubicBezTo>
                  <a:lnTo>
                    <a:pt x="9400" y="3273"/>
                  </a:lnTo>
                  <a:cubicBezTo>
                    <a:pt x="9581" y="3408"/>
                    <a:pt x="9773" y="3555"/>
                    <a:pt x="9965" y="3690"/>
                  </a:cubicBezTo>
                  <a:cubicBezTo>
                    <a:pt x="10145" y="3826"/>
                    <a:pt x="10337" y="3972"/>
                    <a:pt x="10529" y="4096"/>
                  </a:cubicBezTo>
                  <a:cubicBezTo>
                    <a:pt x="10709" y="4232"/>
                    <a:pt x="10890" y="4378"/>
                    <a:pt x="11093" y="4525"/>
                  </a:cubicBezTo>
                  <a:cubicBezTo>
                    <a:pt x="10935" y="4345"/>
                    <a:pt x="10777" y="4175"/>
                    <a:pt x="10608" y="3995"/>
                  </a:cubicBezTo>
                  <a:cubicBezTo>
                    <a:pt x="10450" y="3814"/>
                    <a:pt x="10269" y="3668"/>
                    <a:pt x="10089" y="3510"/>
                  </a:cubicBezTo>
                  <a:cubicBezTo>
                    <a:pt x="9908" y="3352"/>
                    <a:pt x="9739" y="3205"/>
                    <a:pt x="9558" y="3047"/>
                  </a:cubicBezTo>
                  <a:cubicBezTo>
                    <a:pt x="9412" y="2923"/>
                    <a:pt x="9276" y="2787"/>
                    <a:pt x="9129" y="2652"/>
                  </a:cubicBezTo>
                  <a:cubicBezTo>
                    <a:pt x="9141" y="2652"/>
                    <a:pt x="9141" y="2641"/>
                    <a:pt x="9152" y="2641"/>
                  </a:cubicBezTo>
                  <a:lnTo>
                    <a:pt x="10438" y="2483"/>
                  </a:lnTo>
                  <a:lnTo>
                    <a:pt x="11037" y="2392"/>
                  </a:lnTo>
                  <a:lnTo>
                    <a:pt x="11477" y="2799"/>
                  </a:lnTo>
                  <a:cubicBezTo>
                    <a:pt x="11680" y="2968"/>
                    <a:pt x="11894" y="3137"/>
                    <a:pt x="12097" y="3295"/>
                  </a:cubicBezTo>
                  <a:cubicBezTo>
                    <a:pt x="12537" y="3600"/>
                    <a:pt x="12955" y="3905"/>
                    <a:pt x="13406" y="4187"/>
                  </a:cubicBezTo>
                  <a:cubicBezTo>
                    <a:pt x="13226" y="3995"/>
                    <a:pt x="13034" y="3826"/>
                    <a:pt x="12842" y="3634"/>
                  </a:cubicBezTo>
                  <a:lnTo>
                    <a:pt x="12255" y="3126"/>
                  </a:lnTo>
                  <a:cubicBezTo>
                    <a:pt x="12052" y="2957"/>
                    <a:pt x="11860" y="2776"/>
                    <a:pt x="11657" y="2607"/>
                  </a:cubicBezTo>
                  <a:lnTo>
                    <a:pt x="11386" y="2359"/>
                  </a:lnTo>
                  <a:lnTo>
                    <a:pt x="12391" y="2212"/>
                  </a:lnTo>
                  <a:cubicBezTo>
                    <a:pt x="12752" y="2167"/>
                    <a:pt x="13113" y="2110"/>
                    <a:pt x="13463" y="2054"/>
                  </a:cubicBezTo>
                  <a:cubicBezTo>
                    <a:pt x="13530" y="2133"/>
                    <a:pt x="13598" y="2223"/>
                    <a:pt x="13666" y="2302"/>
                  </a:cubicBezTo>
                  <a:cubicBezTo>
                    <a:pt x="13835" y="2460"/>
                    <a:pt x="13993" y="2618"/>
                    <a:pt x="14162" y="2776"/>
                  </a:cubicBezTo>
                  <a:cubicBezTo>
                    <a:pt x="14332" y="2934"/>
                    <a:pt x="14535" y="3058"/>
                    <a:pt x="14715" y="3205"/>
                  </a:cubicBezTo>
                  <a:cubicBezTo>
                    <a:pt x="14918" y="3306"/>
                    <a:pt x="15110" y="3431"/>
                    <a:pt x="15313" y="3532"/>
                  </a:cubicBezTo>
                  <a:cubicBezTo>
                    <a:pt x="15144" y="3374"/>
                    <a:pt x="14975" y="3227"/>
                    <a:pt x="14805" y="3081"/>
                  </a:cubicBezTo>
                  <a:cubicBezTo>
                    <a:pt x="14636" y="2945"/>
                    <a:pt x="14489" y="2765"/>
                    <a:pt x="14320" y="2618"/>
                  </a:cubicBezTo>
                  <a:cubicBezTo>
                    <a:pt x="14162" y="2471"/>
                    <a:pt x="14027" y="2280"/>
                    <a:pt x="13869" y="2110"/>
                  </a:cubicBezTo>
                  <a:lnTo>
                    <a:pt x="13779" y="1998"/>
                  </a:lnTo>
                  <a:cubicBezTo>
                    <a:pt x="13937" y="1964"/>
                    <a:pt x="14117" y="1941"/>
                    <a:pt x="14275" y="1907"/>
                  </a:cubicBezTo>
                  <a:cubicBezTo>
                    <a:pt x="14783" y="1828"/>
                    <a:pt x="15268" y="1738"/>
                    <a:pt x="15731" y="1659"/>
                  </a:cubicBezTo>
                  <a:lnTo>
                    <a:pt x="15731" y="1659"/>
                  </a:lnTo>
                  <a:cubicBezTo>
                    <a:pt x="15731" y="1659"/>
                    <a:pt x="15719" y="1670"/>
                    <a:pt x="15719" y="1682"/>
                  </a:cubicBezTo>
                  <a:lnTo>
                    <a:pt x="15708" y="1693"/>
                  </a:lnTo>
                  <a:cubicBezTo>
                    <a:pt x="15674" y="1761"/>
                    <a:pt x="15697" y="1840"/>
                    <a:pt x="15753" y="1873"/>
                  </a:cubicBezTo>
                  <a:lnTo>
                    <a:pt x="15776" y="1885"/>
                  </a:lnTo>
                  <a:cubicBezTo>
                    <a:pt x="16081" y="2054"/>
                    <a:pt x="16397" y="2212"/>
                    <a:pt x="16724" y="2370"/>
                  </a:cubicBezTo>
                  <a:cubicBezTo>
                    <a:pt x="17028" y="2550"/>
                    <a:pt x="17344" y="2731"/>
                    <a:pt x="17672" y="2889"/>
                  </a:cubicBezTo>
                  <a:cubicBezTo>
                    <a:pt x="17412" y="2641"/>
                    <a:pt x="17130" y="2404"/>
                    <a:pt x="16837" y="2178"/>
                  </a:cubicBezTo>
                  <a:cubicBezTo>
                    <a:pt x="16577" y="2009"/>
                    <a:pt x="16306" y="1862"/>
                    <a:pt x="16035" y="1704"/>
                  </a:cubicBezTo>
                  <a:cubicBezTo>
                    <a:pt x="16069" y="1659"/>
                    <a:pt x="16103" y="1614"/>
                    <a:pt x="16137" y="1569"/>
                  </a:cubicBezTo>
                  <a:lnTo>
                    <a:pt x="17593" y="1264"/>
                  </a:lnTo>
                  <a:cubicBezTo>
                    <a:pt x="18067" y="1162"/>
                    <a:pt x="18518" y="1072"/>
                    <a:pt x="18902" y="959"/>
                  </a:cubicBezTo>
                  <a:cubicBezTo>
                    <a:pt x="19285" y="847"/>
                    <a:pt x="19624" y="756"/>
                    <a:pt x="19906" y="677"/>
                  </a:cubicBezTo>
                  <a:lnTo>
                    <a:pt x="20775" y="429"/>
                  </a:lnTo>
                  <a:lnTo>
                    <a:pt x="20775" y="429"/>
                  </a:lnTo>
                  <a:lnTo>
                    <a:pt x="19883" y="621"/>
                  </a:lnTo>
                  <a:lnTo>
                    <a:pt x="18879" y="847"/>
                  </a:lnTo>
                  <a:cubicBezTo>
                    <a:pt x="18484" y="948"/>
                    <a:pt x="18044" y="1016"/>
                    <a:pt x="17559" y="1106"/>
                  </a:cubicBezTo>
                  <a:lnTo>
                    <a:pt x="16318" y="1332"/>
                  </a:lnTo>
                  <a:cubicBezTo>
                    <a:pt x="16622" y="903"/>
                    <a:pt x="16916" y="463"/>
                    <a:pt x="17175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8" name="Google Shape;5568;p26"/>
            <p:cNvSpPr/>
            <p:nvPr/>
          </p:nvSpPr>
          <p:spPr>
            <a:xfrm>
              <a:off x="-341146" y="2995482"/>
              <a:ext cx="350510" cy="462428"/>
            </a:xfrm>
            <a:custGeom>
              <a:rect b="b" l="l" r="r" t="t"/>
              <a:pathLst>
                <a:path extrusionOk="0" h="13474" w="10213">
                  <a:moveTo>
                    <a:pt x="9919" y="0"/>
                  </a:moveTo>
                  <a:lnTo>
                    <a:pt x="9445" y="418"/>
                  </a:lnTo>
                  <a:cubicBezTo>
                    <a:pt x="7369" y="2099"/>
                    <a:pt x="4187" y="2415"/>
                    <a:pt x="2437" y="4322"/>
                  </a:cubicBezTo>
                  <a:cubicBezTo>
                    <a:pt x="0" y="6793"/>
                    <a:pt x="553" y="10449"/>
                    <a:pt x="1162" y="13474"/>
                  </a:cubicBezTo>
                  <a:cubicBezTo>
                    <a:pt x="4029" y="12548"/>
                    <a:pt x="7233" y="12627"/>
                    <a:pt x="8711" y="9479"/>
                  </a:cubicBezTo>
                  <a:cubicBezTo>
                    <a:pt x="10212" y="6714"/>
                    <a:pt x="9039" y="3397"/>
                    <a:pt x="9829" y="407"/>
                  </a:cubicBezTo>
                  <a:lnTo>
                    <a:pt x="9919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9" name="Google Shape;5569;p26"/>
            <p:cNvSpPr/>
            <p:nvPr/>
          </p:nvSpPr>
          <p:spPr>
            <a:xfrm>
              <a:off x="-298932" y="3080664"/>
              <a:ext cx="240892" cy="369112"/>
            </a:xfrm>
            <a:custGeom>
              <a:rect b="b" l="l" r="r" t="t"/>
              <a:pathLst>
                <a:path extrusionOk="0" h="10755" w="7019">
                  <a:moveTo>
                    <a:pt x="6534" y="1"/>
                  </a:moveTo>
                  <a:lnTo>
                    <a:pt x="6218" y="441"/>
                  </a:lnTo>
                  <a:cubicBezTo>
                    <a:pt x="6026" y="723"/>
                    <a:pt x="5732" y="1118"/>
                    <a:pt x="5405" y="1614"/>
                  </a:cubicBezTo>
                  <a:cubicBezTo>
                    <a:pt x="5078" y="2100"/>
                    <a:pt x="4694" y="2664"/>
                    <a:pt x="4288" y="3285"/>
                  </a:cubicBezTo>
                  <a:cubicBezTo>
                    <a:pt x="4130" y="3544"/>
                    <a:pt x="3961" y="3804"/>
                    <a:pt x="3792" y="4063"/>
                  </a:cubicBezTo>
                  <a:lnTo>
                    <a:pt x="3758" y="3781"/>
                  </a:lnTo>
                  <a:lnTo>
                    <a:pt x="3713" y="3409"/>
                  </a:lnTo>
                  <a:cubicBezTo>
                    <a:pt x="3701" y="3285"/>
                    <a:pt x="3679" y="3160"/>
                    <a:pt x="3679" y="3036"/>
                  </a:cubicBezTo>
                  <a:lnTo>
                    <a:pt x="3656" y="2675"/>
                  </a:lnTo>
                  <a:cubicBezTo>
                    <a:pt x="3645" y="2551"/>
                    <a:pt x="3634" y="2427"/>
                    <a:pt x="3622" y="2303"/>
                  </a:cubicBezTo>
                  <a:cubicBezTo>
                    <a:pt x="3622" y="2043"/>
                    <a:pt x="3622" y="1795"/>
                    <a:pt x="3611" y="1547"/>
                  </a:cubicBezTo>
                  <a:cubicBezTo>
                    <a:pt x="3555" y="1795"/>
                    <a:pt x="3509" y="2043"/>
                    <a:pt x="3464" y="2292"/>
                  </a:cubicBezTo>
                  <a:cubicBezTo>
                    <a:pt x="3453" y="2416"/>
                    <a:pt x="3442" y="2540"/>
                    <a:pt x="3430" y="2664"/>
                  </a:cubicBezTo>
                  <a:cubicBezTo>
                    <a:pt x="3430" y="2799"/>
                    <a:pt x="3419" y="2923"/>
                    <a:pt x="3419" y="3048"/>
                  </a:cubicBezTo>
                  <a:cubicBezTo>
                    <a:pt x="3408" y="3183"/>
                    <a:pt x="3419" y="3307"/>
                    <a:pt x="3419" y="3431"/>
                  </a:cubicBezTo>
                  <a:lnTo>
                    <a:pt x="3430" y="3815"/>
                  </a:lnTo>
                  <a:cubicBezTo>
                    <a:pt x="3442" y="4052"/>
                    <a:pt x="3476" y="4278"/>
                    <a:pt x="3487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2" y="6275"/>
                    <a:pt x="2392" y="6264"/>
                  </a:cubicBezTo>
                  <a:cubicBezTo>
                    <a:pt x="2347" y="6117"/>
                    <a:pt x="2325" y="5970"/>
                    <a:pt x="2302" y="5823"/>
                  </a:cubicBezTo>
                  <a:cubicBezTo>
                    <a:pt x="2268" y="5677"/>
                    <a:pt x="2268" y="5519"/>
                    <a:pt x="2257" y="5372"/>
                  </a:cubicBezTo>
                  <a:cubicBezTo>
                    <a:pt x="2246" y="5214"/>
                    <a:pt x="2257" y="5067"/>
                    <a:pt x="2257" y="4909"/>
                  </a:cubicBezTo>
                  <a:lnTo>
                    <a:pt x="2279" y="3973"/>
                  </a:lnTo>
                  <a:cubicBezTo>
                    <a:pt x="2268" y="3657"/>
                    <a:pt x="2257" y="3352"/>
                    <a:pt x="2223" y="3036"/>
                  </a:cubicBezTo>
                  <a:cubicBezTo>
                    <a:pt x="2200" y="3194"/>
                    <a:pt x="2178" y="3352"/>
                    <a:pt x="2167" y="3499"/>
                  </a:cubicBezTo>
                  <a:cubicBezTo>
                    <a:pt x="2144" y="3657"/>
                    <a:pt x="2121" y="3815"/>
                    <a:pt x="2099" y="3962"/>
                  </a:cubicBezTo>
                  <a:cubicBezTo>
                    <a:pt x="2054" y="4278"/>
                    <a:pt x="2009" y="4582"/>
                    <a:pt x="1975" y="4898"/>
                  </a:cubicBezTo>
                  <a:cubicBezTo>
                    <a:pt x="1964" y="5056"/>
                    <a:pt x="1952" y="5214"/>
                    <a:pt x="1952" y="5372"/>
                  </a:cubicBezTo>
                  <a:cubicBezTo>
                    <a:pt x="1941" y="5530"/>
                    <a:pt x="1964" y="5699"/>
                    <a:pt x="1975" y="5857"/>
                  </a:cubicBezTo>
                  <a:cubicBezTo>
                    <a:pt x="1986" y="6027"/>
                    <a:pt x="2020" y="6185"/>
                    <a:pt x="2065" y="6343"/>
                  </a:cubicBezTo>
                  <a:cubicBezTo>
                    <a:pt x="2099" y="6467"/>
                    <a:pt x="2133" y="6602"/>
                    <a:pt x="2178" y="6726"/>
                  </a:cubicBezTo>
                  <a:cubicBezTo>
                    <a:pt x="2076" y="6895"/>
                    <a:pt x="1975" y="7076"/>
                    <a:pt x="1885" y="7234"/>
                  </a:cubicBezTo>
                  <a:cubicBezTo>
                    <a:pt x="1535" y="7843"/>
                    <a:pt x="1230" y="8419"/>
                    <a:pt x="948" y="8927"/>
                  </a:cubicBezTo>
                  <a:cubicBezTo>
                    <a:pt x="925" y="8408"/>
                    <a:pt x="892" y="7888"/>
                    <a:pt x="858" y="7381"/>
                  </a:cubicBezTo>
                  <a:cubicBezTo>
                    <a:pt x="846" y="7053"/>
                    <a:pt x="835" y="6726"/>
                    <a:pt x="813" y="6410"/>
                  </a:cubicBezTo>
                  <a:cubicBezTo>
                    <a:pt x="801" y="6083"/>
                    <a:pt x="767" y="5756"/>
                    <a:pt x="734" y="5429"/>
                  </a:cubicBezTo>
                  <a:cubicBezTo>
                    <a:pt x="688" y="5756"/>
                    <a:pt x="655" y="6083"/>
                    <a:pt x="632" y="6399"/>
                  </a:cubicBezTo>
                  <a:cubicBezTo>
                    <a:pt x="598" y="6726"/>
                    <a:pt x="576" y="7053"/>
                    <a:pt x="564" y="7381"/>
                  </a:cubicBezTo>
                  <a:cubicBezTo>
                    <a:pt x="564" y="8024"/>
                    <a:pt x="598" y="8690"/>
                    <a:pt x="632" y="9344"/>
                  </a:cubicBezTo>
                  <a:lnTo>
                    <a:pt x="632" y="9355"/>
                  </a:lnTo>
                  <a:lnTo>
                    <a:pt x="632" y="9367"/>
                  </a:lnTo>
                  <a:cubicBezTo>
                    <a:pt x="643" y="9401"/>
                    <a:pt x="655" y="9423"/>
                    <a:pt x="666" y="9434"/>
                  </a:cubicBezTo>
                  <a:cubicBezTo>
                    <a:pt x="497" y="9762"/>
                    <a:pt x="350" y="10055"/>
                    <a:pt x="237" y="10269"/>
                  </a:cubicBezTo>
                  <a:lnTo>
                    <a:pt x="0" y="10755"/>
                  </a:lnTo>
                  <a:cubicBezTo>
                    <a:pt x="0" y="10755"/>
                    <a:pt x="113" y="10597"/>
                    <a:pt x="305" y="10315"/>
                  </a:cubicBezTo>
                  <a:cubicBezTo>
                    <a:pt x="440" y="10100"/>
                    <a:pt x="621" y="9818"/>
                    <a:pt x="835" y="9502"/>
                  </a:cubicBezTo>
                  <a:cubicBezTo>
                    <a:pt x="970" y="9468"/>
                    <a:pt x="1095" y="9446"/>
                    <a:pt x="1219" y="9412"/>
                  </a:cubicBezTo>
                  <a:cubicBezTo>
                    <a:pt x="1354" y="9378"/>
                    <a:pt x="1478" y="9310"/>
                    <a:pt x="1591" y="9254"/>
                  </a:cubicBezTo>
                  <a:cubicBezTo>
                    <a:pt x="1704" y="9197"/>
                    <a:pt x="1828" y="9130"/>
                    <a:pt x="1930" y="9062"/>
                  </a:cubicBezTo>
                  <a:lnTo>
                    <a:pt x="2246" y="8836"/>
                  </a:lnTo>
                  <a:cubicBezTo>
                    <a:pt x="2449" y="8678"/>
                    <a:pt x="2641" y="8509"/>
                    <a:pt x="2832" y="8340"/>
                  </a:cubicBezTo>
                  <a:cubicBezTo>
                    <a:pt x="3013" y="8159"/>
                    <a:pt x="3193" y="7979"/>
                    <a:pt x="3363" y="7798"/>
                  </a:cubicBezTo>
                  <a:lnTo>
                    <a:pt x="3363" y="7798"/>
                  </a:lnTo>
                  <a:cubicBezTo>
                    <a:pt x="3148" y="7934"/>
                    <a:pt x="2934" y="8080"/>
                    <a:pt x="2731" y="8216"/>
                  </a:cubicBezTo>
                  <a:cubicBezTo>
                    <a:pt x="2629" y="8283"/>
                    <a:pt x="2528" y="8362"/>
                    <a:pt x="2426" y="8430"/>
                  </a:cubicBezTo>
                  <a:lnTo>
                    <a:pt x="2110" y="8633"/>
                  </a:lnTo>
                  <a:lnTo>
                    <a:pt x="1794" y="8814"/>
                  </a:lnTo>
                  <a:lnTo>
                    <a:pt x="1467" y="8972"/>
                  </a:lnTo>
                  <a:cubicBezTo>
                    <a:pt x="1354" y="9017"/>
                    <a:pt x="1241" y="9051"/>
                    <a:pt x="1128" y="9096"/>
                  </a:cubicBezTo>
                  <a:lnTo>
                    <a:pt x="1083" y="9096"/>
                  </a:lnTo>
                  <a:cubicBezTo>
                    <a:pt x="1399" y="8599"/>
                    <a:pt x="1772" y="8024"/>
                    <a:pt x="2155" y="7403"/>
                  </a:cubicBezTo>
                  <a:cubicBezTo>
                    <a:pt x="2246" y="7245"/>
                    <a:pt x="2347" y="7065"/>
                    <a:pt x="2449" y="6907"/>
                  </a:cubicBezTo>
                  <a:cubicBezTo>
                    <a:pt x="2686" y="6783"/>
                    <a:pt x="2945" y="6658"/>
                    <a:pt x="3193" y="6534"/>
                  </a:cubicBezTo>
                  <a:cubicBezTo>
                    <a:pt x="3442" y="6410"/>
                    <a:pt x="3701" y="6286"/>
                    <a:pt x="3950" y="6151"/>
                  </a:cubicBezTo>
                  <a:cubicBezTo>
                    <a:pt x="4198" y="6027"/>
                    <a:pt x="4435" y="5880"/>
                    <a:pt x="4672" y="5733"/>
                  </a:cubicBezTo>
                  <a:cubicBezTo>
                    <a:pt x="4796" y="5665"/>
                    <a:pt x="4909" y="5575"/>
                    <a:pt x="5022" y="5485"/>
                  </a:cubicBezTo>
                  <a:cubicBezTo>
                    <a:pt x="5134" y="5406"/>
                    <a:pt x="5247" y="5304"/>
                    <a:pt x="5337" y="5203"/>
                  </a:cubicBezTo>
                  <a:lnTo>
                    <a:pt x="5337" y="5203"/>
                  </a:lnTo>
                  <a:cubicBezTo>
                    <a:pt x="5213" y="5271"/>
                    <a:pt x="5112" y="5350"/>
                    <a:pt x="4976" y="5406"/>
                  </a:cubicBezTo>
                  <a:cubicBezTo>
                    <a:pt x="4852" y="5474"/>
                    <a:pt x="4728" y="5541"/>
                    <a:pt x="4593" y="5586"/>
                  </a:cubicBezTo>
                  <a:cubicBezTo>
                    <a:pt x="4344" y="5699"/>
                    <a:pt x="4085" y="5801"/>
                    <a:pt x="3837" y="5914"/>
                  </a:cubicBezTo>
                  <a:cubicBezTo>
                    <a:pt x="3476" y="6060"/>
                    <a:pt x="3126" y="6218"/>
                    <a:pt x="2765" y="6376"/>
                  </a:cubicBezTo>
                  <a:lnTo>
                    <a:pt x="3329" y="5417"/>
                  </a:lnTo>
                  <a:cubicBezTo>
                    <a:pt x="3487" y="5180"/>
                    <a:pt x="3634" y="4943"/>
                    <a:pt x="3780" y="4706"/>
                  </a:cubicBezTo>
                  <a:lnTo>
                    <a:pt x="4141" y="4661"/>
                  </a:lnTo>
                  <a:cubicBezTo>
                    <a:pt x="4299" y="4627"/>
                    <a:pt x="4446" y="4593"/>
                    <a:pt x="4593" y="4560"/>
                  </a:cubicBezTo>
                  <a:cubicBezTo>
                    <a:pt x="4897" y="4469"/>
                    <a:pt x="5180" y="4368"/>
                    <a:pt x="5462" y="4232"/>
                  </a:cubicBezTo>
                  <a:cubicBezTo>
                    <a:pt x="5732" y="4108"/>
                    <a:pt x="6003" y="3962"/>
                    <a:pt x="6263" y="3792"/>
                  </a:cubicBezTo>
                  <a:cubicBezTo>
                    <a:pt x="6511" y="3634"/>
                    <a:pt x="6771" y="3476"/>
                    <a:pt x="7019" y="3296"/>
                  </a:cubicBezTo>
                  <a:lnTo>
                    <a:pt x="7019" y="3296"/>
                  </a:lnTo>
                  <a:cubicBezTo>
                    <a:pt x="6455" y="3510"/>
                    <a:pt x="5902" y="3758"/>
                    <a:pt x="5349" y="3973"/>
                  </a:cubicBezTo>
                  <a:cubicBezTo>
                    <a:pt x="5213" y="4018"/>
                    <a:pt x="5067" y="4074"/>
                    <a:pt x="4931" y="4108"/>
                  </a:cubicBezTo>
                  <a:cubicBezTo>
                    <a:pt x="4807" y="4153"/>
                    <a:pt x="4649" y="4199"/>
                    <a:pt x="4514" y="4232"/>
                  </a:cubicBezTo>
                  <a:cubicBezTo>
                    <a:pt x="4367" y="4266"/>
                    <a:pt x="4232" y="4289"/>
                    <a:pt x="4085" y="4311"/>
                  </a:cubicBezTo>
                  <a:lnTo>
                    <a:pt x="4017" y="4323"/>
                  </a:lnTo>
                  <a:cubicBezTo>
                    <a:pt x="4198" y="4029"/>
                    <a:pt x="4378" y="3736"/>
                    <a:pt x="4548" y="3454"/>
                  </a:cubicBezTo>
                  <a:cubicBezTo>
                    <a:pt x="4931" y="2822"/>
                    <a:pt x="5270" y="2224"/>
                    <a:pt x="5574" y="1716"/>
                  </a:cubicBezTo>
                  <a:cubicBezTo>
                    <a:pt x="5868" y="1208"/>
                    <a:pt x="6105" y="768"/>
                    <a:pt x="6274" y="475"/>
                  </a:cubicBezTo>
                  <a:lnTo>
                    <a:pt x="6534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0" name="Google Shape;5570;p26"/>
            <p:cNvSpPr/>
            <p:nvPr/>
          </p:nvSpPr>
          <p:spPr>
            <a:xfrm>
              <a:off x="1475172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1" name="Google Shape;5571;p26"/>
            <p:cNvSpPr/>
            <p:nvPr/>
          </p:nvSpPr>
          <p:spPr>
            <a:xfrm>
              <a:off x="1674228" y="807376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2" name="Google Shape;5572;p26"/>
            <p:cNvSpPr/>
            <p:nvPr/>
          </p:nvSpPr>
          <p:spPr>
            <a:xfrm>
              <a:off x="1623468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3" name="Google Shape;5573;p26"/>
            <p:cNvSpPr/>
            <p:nvPr/>
          </p:nvSpPr>
          <p:spPr>
            <a:xfrm>
              <a:off x="85212" y="2172145"/>
              <a:ext cx="670819" cy="63543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2" y="98"/>
                    <a:pt x="5920" y="161"/>
                    <a:pt x="5913" y="161"/>
                  </a:cubicBezTo>
                  <a:cubicBezTo>
                    <a:pt x="5911" y="161"/>
                    <a:pt x="5907" y="156"/>
                    <a:pt x="5903" y="147"/>
                  </a:cubicBezTo>
                  <a:cubicBezTo>
                    <a:pt x="5901" y="142"/>
                    <a:pt x="5898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4" name="Google Shape;5574;p26"/>
            <p:cNvSpPr/>
            <p:nvPr/>
          </p:nvSpPr>
          <p:spPr>
            <a:xfrm>
              <a:off x="58133" y="2167889"/>
              <a:ext cx="702530" cy="820248"/>
            </a:xfrm>
            <a:custGeom>
              <a:rect b="b" l="l" r="r" t="t"/>
              <a:pathLst>
                <a:path extrusionOk="0" h="23900" w="20470">
                  <a:moveTo>
                    <a:pt x="20334" y="17592"/>
                  </a:moveTo>
                  <a:cubicBezTo>
                    <a:pt x="17728" y="18472"/>
                    <a:pt x="9953" y="20470"/>
                    <a:pt x="5766" y="14568"/>
                  </a:cubicBezTo>
                  <a:cubicBezTo>
                    <a:pt x="700" y="7414"/>
                    <a:pt x="6601" y="0"/>
                    <a:pt x="6692" y="271"/>
                  </a:cubicBezTo>
                  <a:cubicBezTo>
                    <a:pt x="6714" y="316"/>
                    <a:pt x="6703" y="248"/>
                    <a:pt x="6692" y="124"/>
                  </a:cubicBezTo>
                  <a:cubicBezTo>
                    <a:pt x="6658" y="68"/>
                    <a:pt x="6624" y="23"/>
                    <a:pt x="6601" y="0"/>
                  </a:cubicBezTo>
                  <a:cubicBezTo>
                    <a:pt x="6601" y="0"/>
                    <a:pt x="0" y="6804"/>
                    <a:pt x="4232" y="13586"/>
                  </a:cubicBezTo>
                  <a:cubicBezTo>
                    <a:pt x="10664" y="23900"/>
                    <a:pt x="20470" y="17761"/>
                    <a:pt x="20470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5" name="Google Shape;5575;p26"/>
            <p:cNvSpPr/>
            <p:nvPr/>
          </p:nvSpPr>
          <p:spPr>
            <a:xfrm>
              <a:off x="499214" y="2492797"/>
              <a:ext cx="122797" cy="149120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lnTo>
                    <a:pt x="1" y="0"/>
                  </a:lnTo>
                  <a:cubicBezTo>
                    <a:pt x="125" y="271"/>
                    <a:pt x="260" y="531"/>
                    <a:pt x="418" y="790"/>
                  </a:cubicBezTo>
                  <a:cubicBezTo>
                    <a:pt x="576" y="1050"/>
                    <a:pt x="746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66" y="2867"/>
                    <a:pt x="2292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2" y="3544"/>
                    <a:pt x="2833" y="3645"/>
                    <a:pt x="2923" y="3736"/>
                  </a:cubicBezTo>
                  <a:cubicBezTo>
                    <a:pt x="3127" y="3950"/>
                    <a:pt x="3352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70" y="768"/>
                    <a:pt x="667" y="587"/>
                  </a:cubicBezTo>
                  <a:cubicBezTo>
                    <a:pt x="463" y="384"/>
                    <a:pt x="238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6" name="Google Shape;5576;p26"/>
            <p:cNvSpPr/>
            <p:nvPr/>
          </p:nvSpPr>
          <p:spPr>
            <a:xfrm>
              <a:off x="589063" y="2636460"/>
              <a:ext cx="46126" cy="50794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23" y="227"/>
                    <a:pt x="57" y="339"/>
                  </a:cubicBezTo>
                  <a:cubicBezTo>
                    <a:pt x="91" y="543"/>
                    <a:pt x="272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31" y="1445"/>
                    <a:pt x="1344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7" y="407"/>
                    <a:pt x="576" y="339"/>
                  </a:cubicBezTo>
                  <a:cubicBezTo>
                    <a:pt x="486" y="283"/>
                    <a:pt x="396" y="215"/>
                    <a:pt x="317" y="159"/>
                  </a:cubicBezTo>
                  <a:cubicBezTo>
                    <a:pt x="215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7" name="Google Shape;5577;p26"/>
            <p:cNvSpPr/>
            <p:nvPr/>
          </p:nvSpPr>
          <p:spPr>
            <a:xfrm>
              <a:off x="2687697" y="2655130"/>
              <a:ext cx="512020" cy="355384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5" y="10340"/>
                    <a:pt x="600" y="10354"/>
                    <a:pt x="914" y="10354"/>
                  </a:cubicBezTo>
                  <a:cubicBezTo>
                    <a:pt x="6153" y="10354"/>
                    <a:pt x="13801" y="6483"/>
                    <a:pt x="14919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8" name="Google Shape;5578;p26"/>
            <p:cNvSpPr/>
            <p:nvPr/>
          </p:nvSpPr>
          <p:spPr>
            <a:xfrm>
              <a:off x="2705509" y="2596958"/>
              <a:ext cx="594903" cy="408614"/>
            </a:xfrm>
            <a:custGeom>
              <a:rect b="b" l="l" r="r" t="t"/>
              <a:pathLst>
                <a:path extrusionOk="0" h="11906" w="17334">
                  <a:moveTo>
                    <a:pt x="17333" y="1"/>
                  </a:moveTo>
                  <a:cubicBezTo>
                    <a:pt x="17333" y="1"/>
                    <a:pt x="16194" y="656"/>
                    <a:pt x="14512" y="1671"/>
                  </a:cubicBezTo>
                  <a:cubicBezTo>
                    <a:pt x="13734" y="2145"/>
                    <a:pt x="12842" y="2687"/>
                    <a:pt x="11894" y="3285"/>
                  </a:cubicBezTo>
                  <a:cubicBezTo>
                    <a:pt x="11477" y="3127"/>
                    <a:pt x="11071" y="2969"/>
                    <a:pt x="10642" y="2822"/>
                  </a:cubicBezTo>
                  <a:cubicBezTo>
                    <a:pt x="10405" y="2743"/>
                    <a:pt x="10157" y="2675"/>
                    <a:pt x="9920" y="2608"/>
                  </a:cubicBezTo>
                  <a:cubicBezTo>
                    <a:pt x="9672" y="2529"/>
                    <a:pt x="9423" y="2506"/>
                    <a:pt x="9175" y="2461"/>
                  </a:cubicBezTo>
                  <a:lnTo>
                    <a:pt x="9175" y="2461"/>
                  </a:lnTo>
                  <a:cubicBezTo>
                    <a:pt x="9412" y="2562"/>
                    <a:pt x="9638" y="2653"/>
                    <a:pt x="9875" y="2743"/>
                  </a:cubicBezTo>
                  <a:cubicBezTo>
                    <a:pt x="10112" y="2833"/>
                    <a:pt x="10337" y="2946"/>
                    <a:pt x="10563" y="3036"/>
                  </a:cubicBezTo>
                  <a:cubicBezTo>
                    <a:pt x="10913" y="3194"/>
                    <a:pt x="11263" y="3330"/>
                    <a:pt x="11612" y="3465"/>
                  </a:cubicBezTo>
                  <a:cubicBezTo>
                    <a:pt x="11014" y="3838"/>
                    <a:pt x="10394" y="4232"/>
                    <a:pt x="9773" y="4639"/>
                  </a:cubicBezTo>
                  <a:cubicBezTo>
                    <a:pt x="9750" y="4605"/>
                    <a:pt x="9728" y="4582"/>
                    <a:pt x="9694" y="4560"/>
                  </a:cubicBezTo>
                  <a:lnTo>
                    <a:pt x="9006" y="4368"/>
                  </a:lnTo>
                  <a:cubicBezTo>
                    <a:pt x="8769" y="4323"/>
                    <a:pt x="8532" y="4266"/>
                    <a:pt x="8306" y="4221"/>
                  </a:cubicBezTo>
                  <a:cubicBezTo>
                    <a:pt x="8069" y="4176"/>
                    <a:pt x="7843" y="4142"/>
                    <a:pt x="7606" y="4108"/>
                  </a:cubicBezTo>
                  <a:cubicBezTo>
                    <a:pt x="7381" y="4075"/>
                    <a:pt x="7155" y="4007"/>
                    <a:pt x="6918" y="3973"/>
                  </a:cubicBezTo>
                  <a:lnTo>
                    <a:pt x="6918" y="3973"/>
                  </a:lnTo>
                  <a:cubicBezTo>
                    <a:pt x="7133" y="4075"/>
                    <a:pt x="7358" y="4154"/>
                    <a:pt x="7573" y="4244"/>
                  </a:cubicBezTo>
                  <a:cubicBezTo>
                    <a:pt x="7798" y="4334"/>
                    <a:pt x="8024" y="4379"/>
                    <a:pt x="8261" y="4447"/>
                  </a:cubicBezTo>
                  <a:cubicBezTo>
                    <a:pt x="8487" y="4503"/>
                    <a:pt x="8712" y="4560"/>
                    <a:pt x="8938" y="4627"/>
                  </a:cubicBezTo>
                  <a:cubicBezTo>
                    <a:pt x="9119" y="4684"/>
                    <a:pt x="9310" y="4740"/>
                    <a:pt x="9491" y="4797"/>
                  </a:cubicBezTo>
                  <a:cubicBezTo>
                    <a:pt x="9491" y="4797"/>
                    <a:pt x="9491" y="4808"/>
                    <a:pt x="9491" y="4819"/>
                  </a:cubicBezTo>
                  <a:cubicBezTo>
                    <a:pt x="9130" y="5056"/>
                    <a:pt x="8769" y="5293"/>
                    <a:pt x="8396" y="5519"/>
                  </a:cubicBezTo>
                  <a:lnTo>
                    <a:pt x="7900" y="5857"/>
                  </a:lnTo>
                  <a:lnTo>
                    <a:pt x="7336" y="5688"/>
                  </a:lnTo>
                  <a:cubicBezTo>
                    <a:pt x="7076" y="5632"/>
                    <a:pt x="6817" y="5575"/>
                    <a:pt x="6557" y="5519"/>
                  </a:cubicBezTo>
                  <a:cubicBezTo>
                    <a:pt x="6038" y="5440"/>
                    <a:pt x="5519" y="5350"/>
                    <a:pt x="4989" y="5293"/>
                  </a:cubicBezTo>
                  <a:lnTo>
                    <a:pt x="4989" y="5293"/>
                  </a:lnTo>
                  <a:cubicBezTo>
                    <a:pt x="5237" y="5383"/>
                    <a:pt x="5496" y="5462"/>
                    <a:pt x="5745" y="5541"/>
                  </a:cubicBezTo>
                  <a:lnTo>
                    <a:pt x="6512" y="5745"/>
                  </a:lnTo>
                  <a:cubicBezTo>
                    <a:pt x="6760" y="5812"/>
                    <a:pt x="7008" y="5891"/>
                    <a:pt x="7268" y="5948"/>
                  </a:cubicBezTo>
                  <a:lnTo>
                    <a:pt x="7618" y="6061"/>
                  </a:lnTo>
                  <a:cubicBezTo>
                    <a:pt x="7336" y="6252"/>
                    <a:pt x="7054" y="6444"/>
                    <a:pt x="6783" y="6625"/>
                  </a:cubicBezTo>
                  <a:cubicBezTo>
                    <a:pt x="6478" y="6828"/>
                    <a:pt x="6185" y="7031"/>
                    <a:pt x="5891" y="7234"/>
                  </a:cubicBezTo>
                  <a:cubicBezTo>
                    <a:pt x="5790" y="7200"/>
                    <a:pt x="5699" y="7155"/>
                    <a:pt x="5598" y="7110"/>
                  </a:cubicBezTo>
                  <a:cubicBezTo>
                    <a:pt x="5384" y="7042"/>
                    <a:pt x="5158" y="6975"/>
                    <a:pt x="4943" y="6896"/>
                  </a:cubicBezTo>
                  <a:cubicBezTo>
                    <a:pt x="4718" y="6828"/>
                    <a:pt x="4492" y="6805"/>
                    <a:pt x="4266" y="6771"/>
                  </a:cubicBezTo>
                  <a:cubicBezTo>
                    <a:pt x="4041" y="6749"/>
                    <a:pt x="3804" y="6738"/>
                    <a:pt x="3578" y="6738"/>
                  </a:cubicBezTo>
                  <a:cubicBezTo>
                    <a:pt x="3804" y="6805"/>
                    <a:pt x="4018" y="6850"/>
                    <a:pt x="4233" y="6907"/>
                  </a:cubicBezTo>
                  <a:cubicBezTo>
                    <a:pt x="4458" y="6963"/>
                    <a:pt x="4661" y="7054"/>
                    <a:pt x="4876" y="7121"/>
                  </a:cubicBezTo>
                  <a:cubicBezTo>
                    <a:pt x="5090" y="7189"/>
                    <a:pt x="5293" y="7290"/>
                    <a:pt x="5496" y="7358"/>
                  </a:cubicBezTo>
                  <a:lnTo>
                    <a:pt x="5643" y="7415"/>
                  </a:lnTo>
                  <a:cubicBezTo>
                    <a:pt x="5496" y="7516"/>
                    <a:pt x="5361" y="7618"/>
                    <a:pt x="5226" y="7719"/>
                  </a:cubicBezTo>
                  <a:cubicBezTo>
                    <a:pt x="4785" y="8024"/>
                    <a:pt x="4379" y="8317"/>
                    <a:pt x="3996" y="8599"/>
                  </a:cubicBezTo>
                  <a:cubicBezTo>
                    <a:pt x="3996" y="8599"/>
                    <a:pt x="3996" y="8577"/>
                    <a:pt x="4007" y="8577"/>
                  </a:cubicBezTo>
                  <a:lnTo>
                    <a:pt x="4007" y="8554"/>
                  </a:lnTo>
                  <a:cubicBezTo>
                    <a:pt x="4007" y="8475"/>
                    <a:pt x="3950" y="8419"/>
                    <a:pt x="3883" y="8408"/>
                  </a:cubicBezTo>
                  <a:lnTo>
                    <a:pt x="3860" y="8408"/>
                  </a:lnTo>
                  <a:cubicBezTo>
                    <a:pt x="3510" y="8396"/>
                    <a:pt x="3161" y="8385"/>
                    <a:pt x="2799" y="8385"/>
                  </a:cubicBezTo>
                  <a:cubicBezTo>
                    <a:pt x="2438" y="8351"/>
                    <a:pt x="2077" y="8340"/>
                    <a:pt x="1716" y="8340"/>
                  </a:cubicBezTo>
                  <a:cubicBezTo>
                    <a:pt x="2066" y="8453"/>
                    <a:pt x="2416" y="8532"/>
                    <a:pt x="2777" y="8611"/>
                  </a:cubicBezTo>
                  <a:cubicBezTo>
                    <a:pt x="3082" y="8645"/>
                    <a:pt x="3386" y="8656"/>
                    <a:pt x="3702" y="8678"/>
                  </a:cubicBezTo>
                  <a:cubicBezTo>
                    <a:pt x="3691" y="8735"/>
                    <a:pt x="3680" y="8791"/>
                    <a:pt x="3668" y="8836"/>
                  </a:cubicBezTo>
                  <a:cubicBezTo>
                    <a:pt x="3251" y="9164"/>
                    <a:pt x="2867" y="9468"/>
                    <a:pt x="2506" y="9762"/>
                  </a:cubicBezTo>
                  <a:cubicBezTo>
                    <a:pt x="2111" y="10066"/>
                    <a:pt x="1750" y="10337"/>
                    <a:pt x="1457" y="10608"/>
                  </a:cubicBezTo>
                  <a:cubicBezTo>
                    <a:pt x="1163" y="10879"/>
                    <a:pt x="892" y="11105"/>
                    <a:pt x="678" y="11296"/>
                  </a:cubicBezTo>
                  <a:cubicBezTo>
                    <a:pt x="260" y="11680"/>
                    <a:pt x="1" y="11906"/>
                    <a:pt x="1" y="11906"/>
                  </a:cubicBezTo>
                  <a:lnTo>
                    <a:pt x="712" y="11342"/>
                  </a:lnTo>
                  <a:cubicBezTo>
                    <a:pt x="938" y="11161"/>
                    <a:pt x="1208" y="10935"/>
                    <a:pt x="1524" y="10687"/>
                  </a:cubicBezTo>
                  <a:cubicBezTo>
                    <a:pt x="1840" y="10439"/>
                    <a:pt x="2201" y="10179"/>
                    <a:pt x="2596" y="9875"/>
                  </a:cubicBezTo>
                  <a:lnTo>
                    <a:pt x="3612" y="9130"/>
                  </a:lnTo>
                  <a:lnTo>
                    <a:pt x="3612" y="9130"/>
                  </a:lnTo>
                  <a:cubicBezTo>
                    <a:pt x="3510" y="9649"/>
                    <a:pt x="3454" y="10168"/>
                    <a:pt x="3420" y="10698"/>
                  </a:cubicBezTo>
                  <a:cubicBezTo>
                    <a:pt x="3623" y="10112"/>
                    <a:pt x="3792" y="9502"/>
                    <a:pt x="3928" y="8893"/>
                  </a:cubicBezTo>
                  <a:cubicBezTo>
                    <a:pt x="4379" y="8588"/>
                    <a:pt x="4842" y="8261"/>
                    <a:pt x="5327" y="7922"/>
                  </a:cubicBezTo>
                  <a:cubicBezTo>
                    <a:pt x="5508" y="7787"/>
                    <a:pt x="5688" y="7663"/>
                    <a:pt x="5869" y="7539"/>
                  </a:cubicBezTo>
                  <a:lnTo>
                    <a:pt x="5970" y="7584"/>
                  </a:lnTo>
                  <a:cubicBezTo>
                    <a:pt x="5756" y="8272"/>
                    <a:pt x="5587" y="8961"/>
                    <a:pt x="5451" y="9671"/>
                  </a:cubicBezTo>
                  <a:cubicBezTo>
                    <a:pt x="5767" y="8983"/>
                    <a:pt x="6038" y="8272"/>
                    <a:pt x="6264" y="7550"/>
                  </a:cubicBezTo>
                  <a:cubicBezTo>
                    <a:pt x="6286" y="7482"/>
                    <a:pt x="6252" y="7415"/>
                    <a:pt x="6196" y="7381"/>
                  </a:cubicBezTo>
                  <a:lnTo>
                    <a:pt x="6128" y="7358"/>
                  </a:lnTo>
                  <a:cubicBezTo>
                    <a:pt x="6377" y="7189"/>
                    <a:pt x="6636" y="7008"/>
                    <a:pt x="6896" y="6839"/>
                  </a:cubicBezTo>
                  <a:cubicBezTo>
                    <a:pt x="7212" y="6636"/>
                    <a:pt x="7528" y="6422"/>
                    <a:pt x="7843" y="6207"/>
                  </a:cubicBezTo>
                  <a:lnTo>
                    <a:pt x="7843" y="6207"/>
                  </a:lnTo>
                  <a:cubicBezTo>
                    <a:pt x="7810" y="6354"/>
                    <a:pt x="7776" y="6501"/>
                    <a:pt x="7731" y="6659"/>
                  </a:cubicBezTo>
                  <a:cubicBezTo>
                    <a:pt x="7674" y="6862"/>
                    <a:pt x="7618" y="7076"/>
                    <a:pt x="7573" y="7302"/>
                  </a:cubicBezTo>
                  <a:cubicBezTo>
                    <a:pt x="7528" y="7516"/>
                    <a:pt x="7482" y="7742"/>
                    <a:pt x="7460" y="7968"/>
                  </a:cubicBezTo>
                  <a:cubicBezTo>
                    <a:pt x="7460" y="8080"/>
                    <a:pt x="7460" y="8193"/>
                    <a:pt x="7449" y="8306"/>
                  </a:cubicBezTo>
                  <a:cubicBezTo>
                    <a:pt x="7449" y="8419"/>
                    <a:pt x="7471" y="8520"/>
                    <a:pt x="7494" y="8633"/>
                  </a:cubicBezTo>
                  <a:lnTo>
                    <a:pt x="7528" y="8306"/>
                  </a:lnTo>
                  <a:cubicBezTo>
                    <a:pt x="7539" y="8193"/>
                    <a:pt x="7561" y="8092"/>
                    <a:pt x="7584" y="7979"/>
                  </a:cubicBezTo>
                  <a:cubicBezTo>
                    <a:pt x="7606" y="7877"/>
                    <a:pt x="7640" y="7776"/>
                    <a:pt x="7674" y="7663"/>
                  </a:cubicBezTo>
                  <a:lnTo>
                    <a:pt x="7764" y="7347"/>
                  </a:lnTo>
                  <a:cubicBezTo>
                    <a:pt x="7843" y="7144"/>
                    <a:pt x="7911" y="6929"/>
                    <a:pt x="7979" y="6726"/>
                  </a:cubicBezTo>
                  <a:cubicBezTo>
                    <a:pt x="8047" y="6523"/>
                    <a:pt x="8103" y="6297"/>
                    <a:pt x="8159" y="6072"/>
                  </a:cubicBezTo>
                  <a:cubicBezTo>
                    <a:pt x="8159" y="6049"/>
                    <a:pt x="8159" y="6027"/>
                    <a:pt x="8148" y="6004"/>
                  </a:cubicBezTo>
                  <a:cubicBezTo>
                    <a:pt x="8272" y="5925"/>
                    <a:pt x="8396" y="5835"/>
                    <a:pt x="8521" y="5745"/>
                  </a:cubicBezTo>
                  <a:cubicBezTo>
                    <a:pt x="8825" y="5553"/>
                    <a:pt x="9119" y="5361"/>
                    <a:pt x="9412" y="5158"/>
                  </a:cubicBezTo>
                  <a:lnTo>
                    <a:pt x="9412" y="5158"/>
                  </a:lnTo>
                  <a:cubicBezTo>
                    <a:pt x="9322" y="5846"/>
                    <a:pt x="9254" y="6534"/>
                    <a:pt x="9231" y="7223"/>
                  </a:cubicBezTo>
                  <a:cubicBezTo>
                    <a:pt x="9435" y="6478"/>
                    <a:pt x="9593" y="5722"/>
                    <a:pt x="9717" y="4966"/>
                  </a:cubicBezTo>
                  <a:cubicBezTo>
                    <a:pt x="10405" y="4515"/>
                    <a:pt x="11093" y="4052"/>
                    <a:pt x="11748" y="3634"/>
                  </a:cubicBezTo>
                  <a:lnTo>
                    <a:pt x="11793" y="3623"/>
                  </a:lnTo>
                  <a:lnTo>
                    <a:pt x="11793" y="3623"/>
                  </a:lnTo>
                  <a:cubicBezTo>
                    <a:pt x="11658" y="3950"/>
                    <a:pt x="11522" y="4278"/>
                    <a:pt x="11398" y="4616"/>
                  </a:cubicBezTo>
                  <a:cubicBezTo>
                    <a:pt x="11285" y="5022"/>
                    <a:pt x="11172" y="5440"/>
                    <a:pt x="11082" y="5857"/>
                  </a:cubicBezTo>
                  <a:cubicBezTo>
                    <a:pt x="11274" y="5474"/>
                    <a:pt x="11443" y="5079"/>
                    <a:pt x="11601" y="4684"/>
                  </a:cubicBezTo>
                  <a:cubicBezTo>
                    <a:pt x="11782" y="4300"/>
                    <a:pt x="11951" y="3917"/>
                    <a:pt x="12120" y="3522"/>
                  </a:cubicBezTo>
                  <a:cubicBezTo>
                    <a:pt x="12131" y="3488"/>
                    <a:pt x="12131" y="3443"/>
                    <a:pt x="12120" y="3409"/>
                  </a:cubicBezTo>
                  <a:lnTo>
                    <a:pt x="14591" y="1806"/>
                  </a:lnTo>
                  <a:cubicBezTo>
                    <a:pt x="16239" y="735"/>
                    <a:pt x="17333" y="1"/>
                    <a:pt x="17333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9" name="Google Shape;5579;p26"/>
            <p:cNvSpPr/>
            <p:nvPr/>
          </p:nvSpPr>
          <p:spPr>
            <a:xfrm>
              <a:off x="2940979" y="2689519"/>
              <a:ext cx="313719" cy="547644"/>
            </a:xfrm>
            <a:custGeom>
              <a:rect b="b" l="l" r="r" t="t"/>
              <a:pathLst>
                <a:path extrusionOk="0" h="15957" w="9141">
                  <a:moveTo>
                    <a:pt x="5146" y="1"/>
                  </a:moveTo>
                  <a:cubicBezTo>
                    <a:pt x="2980" y="2088"/>
                    <a:pt x="68" y="3420"/>
                    <a:pt x="125" y="6907"/>
                  </a:cubicBezTo>
                  <a:cubicBezTo>
                    <a:pt x="1" y="10055"/>
                    <a:pt x="2506" y="12526"/>
                    <a:pt x="3115" y="15550"/>
                  </a:cubicBezTo>
                  <a:lnTo>
                    <a:pt x="3217" y="15957"/>
                  </a:lnTo>
                  <a:lnTo>
                    <a:pt x="3454" y="15370"/>
                  </a:lnTo>
                  <a:cubicBezTo>
                    <a:pt x="4571" y="12944"/>
                    <a:pt x="7302" y="11262"/>
                    <a:pt x="8035" y="8780"/>
                  </a:cubicBezTo>
                  <a:cubicBezTo>
                    <a:pt x="9141" y="5485"/>
                    <a:pt x="7031" y="2450"/>
                    <a:pt x="5146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0" name="Google Shape;5580;p26"/>
            <p:cNvSpPr/>
            <p:nvPr/>
          </p:nvSpPr>
          <p:spPr>
            <a:xfrm>
              <a:off x="3015350" y="2698065"/>
              <a:ext cx="161132" cy="430270"/>
            </a:xfrm>
            <a:custGeom>
              <a:rect b="b" l="l" r="r" t="t"/>
              <a:pathLst>
                <a:path extrusionOk="0" h="12537" w="4695">
                  <a:moveTo>
                    <a:pt x="3024" y="0"/>
                  </a:moveTo>
                  <a:cubicBezTo>
                    <a:pt x="3024" y="0"/>
                    <a:pt x="2991" y="192"/>
                    <a:pt x="2945" y="530"/>
                  </a:cubicBezTo>
                  <a:cubicBezTo>
                    <a:pt x="2923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17" y="1738"/>
                  </a:cubicBezTo>
                  <a:cubicBezTo>
                    <a:pt x="2415" y="1828"/>
                    <a:pt x="2336" y="1952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51" y="2708"/>
                  </a:lnTo>
                  <a:cubicBezTo>
                    <a:pt x="1738" y="2945"/>
                    <a:pt x="1637" y="3171"/>
                    <a:pt x="1546" y="3419"/>
                  </a:cubicBezTo>
                  <a:cubicBezTo>
                    <a:pt x="1467" y="3656"/>
                    <a:pt x="1377" y="3893"/>
                    <a:pt x="1309" y="4141"/>
                  </a:cubicBezTo>
                  <a:cubicBezTo>
                    <a:pt x="1445" y="3927"/>
                    <a:pt x="1558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63" y="2076"/>
                    <a:pt x="2742" y="1997"/>
                  </a:cubicBezTo>
                  <a:lnTo>
                    <a:pt x="2776" y="1964"/>
                  </a:lnTo>
                  <a:lnTo>
                    <a:pt x="2776" y="1964"/>
                  </a:lnTo>
                  <a:cubicBezTo>
                    <a:pt x="2709" y="2550"/>
                    <a:pt x="2630" y="3239"/>
                    <a:pt x="2562" y="3961"/>
                  </a:cubicBezTo>
                  <a:cubicBezTo>
                    <a:pt x="2551" y="4141"/>
                    <a:pt x="2528" y="4344"/>
                    <a:pt x="2517" y="4536"/>
                  </a:cubicBezTo>
                  <a:cubicBezTo>
                    <a:pt x="2359" y="4751"/>
                    <a:pt x="2178" y="4965"/>
                    <a:pt x="2009" y="5191"/>
                  </a:cubicBezTo>
                  <a:cubicBezTo>
                    <a:pt x="1840" y="5416"/>
                    <a:pt x="1670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59" y="6692"/>
                    <a:pt x="892" y="6816"/>
                    <a:pt x="824" y="6940"/>
                  </a:cubicBezTo>
                  <a:cubicBezTo>
                    <a:pt x="756" y="7064"/>
                    <a:pt x="700" y="7199"/>
                    <a:pt x="666" y="7335"/>
                  </a:cubicBezTo>
                  <a:cubicBezTo>
                    <a:pt x="745" y="7222"/>
                    <a:pt x="801" y="7098"/>
                    <a:pt x="903" y="6985"/>
                  </a:cubicBezTo>
                  <a:cubicBezTo>
                    <a:pt x="1005" y="6883"/>
                    <a:pt x="1072" y="6771"/>
                    <a:pt x="1163" y="6669"/>
                  </a:cubicBezTo>
                  <a:cubicBezTo>
                    <a:pt x="1343" y="6455"/>
                    <a:pt x="1524" y="6240"/>
                    <a:pt x="1704" y="6037"/>
                  </a:cubicBezTo>
                  <a:cubicBezTo>
                    <a:pt x="1964" y="5744"/>
                    <a:pt x="2212" y="5450"/>
                    <a:pt x="2460" y="5157"/>
                  </a:cubicBezTo>
                  <a:lnTo>
                    <a:pt x="2460" y="5157"/>
                  </a:lnTo>
                  <a:cubicBezTo>
                    <a:pt x="2426" y="5518"/>
                    <a:pt x="2404" y="5890"/>
                    <a:pt x="2370" y="6263"/>
                  </a:cubicBezTo>
                  <a:cubicBezTo>
                    <a:pt x="2336" y="6545"/>
                    <a:pt x="2314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38" y="7493"/>
                    <a:pt x="1614" y="7594"/>
                  </a:cubicBezTo>
                  <a:cubicBezTo>
                    <a:pt x="1377" y="7797"/>
                    <a:pt x="1174" y="8023"/>
                    <a:pt x="971" y="8260"/>
                  </a:cubicBezTo>
                  <a:cubicBezTo>
                    <a:pt x="790" y="8497"/>
                    <a:pt x="610" y="8745"/>
                    <a:pt x="452" y="9005"/>
                  </a:cubicBezTo>
                  <a:cubicBezTo>
                    <a:pt x="294" y="9264"/>
                    <a:pt x="136" y="9524"/>
                    <a:pt x="0" y="9795"/>
                  </a:cubicBezTo>
                  <a:cubicBezTo>
                    <a:pt x="407" y="9343"/>
                    <a:pt x="790" y="8881"/>
                    <a:pt x="1196" y="8452"/>
                  </a:cubicBezTo>
                  <a:cubicBezTo>
                    <a:pt x="1298" y="8350"/>
                    <a:pt x="1400" y="8238"/>
                    <a:pt x="1501" y="8136"/>
                  </a:cubicBezTo>
                  <a:cubicBezTo>
                    <a:pt x="1614" y="8034"/>
                    <a:pt x="1727" y="7944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cubicBezTo>
                    <a:pt x="2201" y="7560"/>
                    <a:pt x="2223" y="7549"/>
                    <a:pt x="2246" y="7538"/>
                  </a:cubicBezTo>
                  <a:lnTo>
                    <a:pt x="2246" y="7538"/>
                  </a:lnTo>
                  <a:cubicBezTo>
                    <a:pt x="2212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30" y="11645"/>
                    <a:pt x="1907" y="11995"/>
                  </a:cubicBezTo>
                  <a:cubicBezTo>
                    <a:pt x="1885" y="12345"/>
                    <a:pt x="1885" y="12537"/>
                    <a:pt x="1885" y="12537"/>
                  </a:cubicBezTo>
                  <a:cubicBezTo>
                    <a:pt x="1885" y="12537"/>
                    <a:pt x="1919" y="12345"/>
                    <a:pt x="1975" y="12006"/>
                  </a:cubicBezTo>
                  <a:cubicBezTo>
                    <a:pt x="2031" y="11668"/>
                    <a:pt x="2110" y="11171"/>
                    <a:pt x="2189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28" y="7989"/>
                    <a:pt x="2562" y="7673"/>
                  </a:cubicBezTo>
                  <a:cubicBezTo>
                    <a:pt x="2607" y="7752"/>
                    <a:pt x="2663" y="7843"/>
                    <a:pt x="2709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15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87" y="9185"/>
                  </a:cubicBezTo>
                  <a:cubicBezTo>
                    <a:pt x="3600" y="9411"/>
                    <a:pt x="3702" y="9637"/>
                    <a:pt x="3826" y="9862"/>
                  </a:cubicBezTo>
                  <a:cubicBezTo>
                    <a:pt x="3769" y="9614"/>
                    <a:pt x="3690" y="9377"/>
                    <a:pt x="3623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42" y="8655"/>
                    <a:pt x="3386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52" y="6861"/>
                    <a:pt x="2675" y="6579"/>
                    <a:pt x="2709" y="6297"/>
                  </a:cubicBezTo>
                  <a:cubicBezTo>
                    <a:pt x="2742" y="5879"/>
                    <a:pt x="2776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31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67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34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18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5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25" y="4830"/>
                    <a:pt x="4695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2" y="2708"/>
                    <a:pt x="3386" y="2122"/>
                    <a:pt x="3070" y="1557"/>
                  </a:cubicBezTo>
                  <a:lnTo>
                    <a:pt x="3058" y="1546"/>
                  </a:lnTo>
                  <a:lnTo>
                    <a:pt x="3047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02" y="790"/>
                    <a:pt x="3013" y="553"/>
                  </a:cubicBezTo>
                  <a:cubicBezTo>
                    <a:pt x="3024" y="192"/>
                    <a:pt x="3024" y="0"/>
                    <a:pt x="3024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1" name="Google Shape;5581;p26"/>
            <p:cNvSpPr/>
            <p:nvPr/>
          </p:nvSpPr>
          <p:spPr>
            <a:xfrm>
              <a:off x="3153591" y="2582544"/>
              <a:ext cx="227748" cy="169129"/>
            </a:xfrm>
            <a:custGeom>
              <a:rect b="b" l="l" r="r" t="t"/>
              <a:pathLst>
                <a:path extrusionOk="0" h="4928" w="6636">
                  <a:moveTo>
                    <a:pt x="4166" y="1"/>
                  </a:moveTo>
                  <a:cubicBezTo>
                    <a:pt x="3751" y="1"/>
                    <a:pt x="3349" y="57"/>
                    <a:pt x="3014" y="150"/>
                  </a:cubicBezTo>
                  <a:cubicBezTo>
                    <a:pt x="1558" y="590"/>
                    <a:pt x="430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lnTo>
                    <a:pt x="836" y="4483"/>
                  </a:ln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40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51" y="1"/>
                    <a:pt x="416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2" name="Google Shape;5582;p26"/>
            <p:cNvSpPr/>
            <p:nvPr/>
          </p:nvSpPr>
          <p:spPr>
            <a:xfrm>
              <a:off x="3150880" y="2599601"/>
              <a:ext cx="165011" cy="139305"/>
            </a:xfrm>
            <a:custGeom>
              <a:rect b="b" l="l" r="r" t="t"/>
              <a:pathLst>
                <a:path extrusionOk="0" h="4059" w="4808">
                  <a:moveTo>
                    <a:pt x="2136" y="1"/>
                  </a:moveTo>
                  <a:cubicBezTo>
                    <a:pt x="1709" y="1"/>
                    <a:pt x="1207" y="389"/>
                    <a:pt x="904" y="748"/>
                  </a:cubicBezTo>
                  <a:cubicBezTo>
                    <a:pt x="531" y="1188"/>
                    <a:pt x="260" y="1696"/>
                    <a:pt x="125" y="2248"/>
                  </a:cubicBezTo>
                  <a:cubicBezTo>
                    <a:pt x="1" y="2801"/>
                    <a:pt x="80" y="3343"/>
                    <a:pt x="588" y="3682"/>
                  </a:cubicBezTo>
                  <a:cubicBezTo>
                    <a:pt x="825" y="3840"/>
                    <a:pt x="1107" y="3952"/>
                    <a:pt x="1389" y="3998"/>
                  </a:cubicBezTo>
                  <a:cubicBezTo>
                    <a:pt x="1426" y="4002"/>
                    <a:pt x="1461" y="4004"/>
                    <a:pt x="1496" y="4004"/>
                  </a:cubicBezTo>
                  <a:cubicBezTo>
                    <a:pt x="1707" y="4004"/>
                    <a:pt x="1887" y="3928"/>
                    <a:pt x="2100" y="3919"/>
                  </a:cubicBezTo>
                  <a:cubicBezTo>
                    <a:pt x="2122" y="3918"/>
                    <a:pt x="2144" y="3917"/>
                    <a:pt x="2167" y="3917"/>
                  </a:cubicBezTo>
                  <a:cubicBezTo>
                    <a:pt x="2585" y="3917"/>
                    <a:pt x="2989" y="4058"/>
                    <a:pt x="3404" y="4058"/>
                  </a:cubicBezTo>
                  <a:cubicBezTo>
                    <a:pt x="3558" y="4058"/>
                    <a:pt x="3713" y="4039"/>
                    <a:pt x="3871" y="3986"/>
                  </a:cubicBezTo>
                  <a:cubicBezTo>
                    <a:pt x="4187" y="3873"/>
                    <a:pt x="4718" y="3208"/>
                    <a:pt x="4074" y="3162"/>
                  </a:cubicBezTo>
                  <a:cubicBezTo>
                    <a:pt x="4368" y="3083"/>
                    <a:pt x="4808" y="2824"/>
                    <a:pt x="4684" y="2485"/>
                  </a:cubicBezTo>
                  <a:cubicBezTo>
                    <a:pt x="4604" y="2245"/>
                    <a:pt x="4278" y="2089"/>
                    <a:pt x="4006" y="2089"/>
                  </a:cubicBezTo>
                  <a:cubicBezTo>
                    <a:pt x="3933" y="2089"/>
                    <a:pt x="3863" y="2100"/>
                    <a:pt x="3804" y="2124"/>
                  </a:cubicBezTo>
                  <a:cubicBezTo>
                    <a:pt x="4107" y="1758"/>
                    <a:pt x="4001" y="1236"/>
                    <a:pt x="3635" y="1236"/>
                  </a:cubicBezTo>
                  <a:cubicBezTo>
                    <a:pt x="3539" y="1236"/>
                    <a:pt x="3425" y="1272"/>
                    <a:pt x="3296" y="1357"/>
                  </a:cubicBezTo>
                  <a:cubicBezTo>
                    <a:pt x="3454" y="1154"/>
                    <a:pt x="3702" y="759"/>
                    <a:pt x="3476" y="522"/>
                  </a:cubicBezTo>
                  <a:cubicBezTo>
                    <a:pt x="3416" y="454"/>
                    <a:pt x="3341" y="429"/>
                    <a:pt x="3261" y="429"/>
                  </a:cubicBezTo>
                  <a:cubicBezTo>
                    <a:pt x="3102" y="429"/>
                    <a:pt x="2923" y="526"/>
                    <a:pt x="2788" y="578"/>
                  </a:cubicBezTo>
                  <a:cubicBezTo>
                    <a:pt x="2648" y="157"/>
                    <a:pt x="2407" y="1"/>
                    <a:pt x="213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3" name="Google Shape;5583;p26"/>
            <p:cNvSpPr/>
            <p:nvPr/>
          </p:nvSpPr>
          <p:spPr>
            <a:xfrm>
              <a:off x="3151292" y="2556975"/>
              <a:ext cx="217657" cy="135701"/>
            </a:xfrm>
            <a:custGeom>
              <a:rect b="b" l="l" r="r" t="t"/>
              <a:pathLst>
                <a:path extrusionOk="0" h="3954" w="6342">
                  <a:moveTo>
                    <a:pt x="4236" y="0"/>
                  </a:moveTo>
                  <a:cubicBezTo>
                    <a:pt x="3592" y="0"/>
                    <a:pt x="2921" y="182"/>
                    <a:pt x="2415" y="421"/>
                  </a:cubicBezTo>
                  <a:cubicBezTo>
                    <a:pt x="1670" y="771"/>
                    <a:pt x="1061" y="1392"/>
                    <a:pt x="621" y="2080"/>
                  </a:cubicBezTo>
                  <a:cubicBezTo>
                    <a:pt x="406" y="2362"/>
                    <a:pt x="237" y="2667"/>
                    <a:pt x="102" y="3005"/>
                  </a:cubicBezTo>
                  <a:cubicBezTo>
                    <a:pt x="11" y="3276"/>
                    <a:pt x="0" y="3558"/>
                    <a:pt x="45" y="3840"/>
                  </a:cubicBezTo>
                  <a:cubicBezTo>
                    <a:pt x="45" y="3863"/>
                    <a:pt x="45" y="3874"/>
                    <a:pt x="56" y="3897"/>
                  </a:cubicBezTo>
                  <a:cubicBezTo>
                    <a:pt x="56" y="3908"/>
                    <a:pt x="68" y="3931"/>
                    <a:pt x="79" y="3953"/>
                  </a:cubicBezTo>
                  <a:cubicBezTo>
                    <a:pt x="305" y="3107"/>
                    <a:pt x="779" y="2351"/>
                    <a:pt x="1456" y="1798"/>
                  </a:cubicBezTo>
                  <a:cubicBezTo>
                    <a:pt x="1918" y="1380"/>
                    <a:pt x="2483" y="1064"/>
                    <a:pt x="3081" y="895"/>
                  </a:cubicBezTo>
                  <a:cubicBezTo>
                    <a:pt x="3415" y="802"/>
                    <a:pt x="3815" y="746"/>
                    <a:pt x="4228" y="746"/>
                  </a:cubicBezTo>
                  <a:cubicBezTo>
                    <a:pt x="5015" y="746"/>
                    <a:pt x="5846" y="949"/>
                    <a:pt x="6342" y="1482"/>
                  </a:cubicBezTo>
                  <a:cubicBezTo>
                    <a:pt x="6252" y="1234"/>
                    <a:pt x="6127" y="997"/>
                    <a:pt x="5981" y="782"/>
                  </a:cubicBezTo>
                  <a:cubicBezTo>
                    <a:pt x="5589" y="210"/>
                    <a:pt x="4928" y="0"/>
                    <a:pt x="4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4" name="Google Shape;5584;p26"/>
            <p:cNvSpPr/>
            <p:nvPr/>
          </p:nvSpPr>
          <p:spPr>
            <a:xfrm>
              <a:off x="3158636" y="2615937"/>
              <a:ext cx="99562" cy="76740"/>
            </a:xfrm>
            <a:custGeom>
              <a:rect b="b" l="l" r="r" t="t"/>
              <a:pathLst>
                <a:path extrusionOk="0" h="2236" w="2901">
                  <a:moveTo>
                    <a:pt x="2901" y="1"/>
                  </a:moveTo>
                  <a:cubicBezTo>
                    <a:pt x="2709" y="46"/>
                    <a:pt x="2517" y="91"/>
                    <a:pt x="2325" y="159"/>
                  </a:cubicBezTo>
                  <a:cubicBezTo>
                    <a:pt x="2235" y="181"/>
                    <a:pt x="2144" y="215"/>
                    <a:pt x="2054" y="260"/>
                  </a:cubicBezTo>
                  <a:cubicBezTo>
                    <a:pt x="1953" y="294"/>
                    <a:pt x="1851" y="339"/>
                    <a:pt x="1750" y="385"/>
                  </a:cubicBezTo>
                  <a:cubicBezTo>
                    <a:pt x="1648" y="441"/>
                    <a:pt x="1546" y="497"/>
                    <a:pt x="1445" y="554"/>
                  </a:cubicBezTo>
                  <a:cubicBezTo>
                    <a:pt x="1343" y="610"/>
                    <a:pt x="1219" y="667"/>
                    <a:pt x="1129" y="734"/>
                  </a:cubicBezTo>
                  <a:cubicBezTo>
                    <a:pt x="1050" y="813"/>
                    <a:pt x="948" y="870"/>
                    <a:pt x="847" y="949"/>
                  </a:cubicBezTo>
                  <a:cubicBezTo>
                    <a:pt x="757" y="1016"/>
                    <a:pt x="666" y="1095"/>
                    <a:pt x="587" y="1186"/>
                  </a:cubicBezTo>
                  <a:cubicBezTo>
                    <a:pt x="508" y="1265"/>
                    <a:pt x="441" y="1344"/>
                    <a:pt x="362" y="1423"/>
                  </a:cubicBezTo>
                  <a:cubicBezTo>
                    <a:pt x="305" y="1502"/>
                    <a:pt x="249" y="1581"/>
                    <a:pt x="204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57" y="2032"/>
                    <a:pt x="91" y="1987"/>
                    <a:pt x="125" y="1919"/>
                  </a:cubicBezTo>
                  <a:cubicBezTo>
                    <a:pt x="170" y="1851"/>
                    <a:pt x="215" y="1784"/>
                    <a:pt x="271" y="1727"/>
                  </a:cubicBezTo>
                  <a:cubicBezTo>
                    <a:pt x="316" y="1648"/>
                    <a:pt x="373" y="1581"/>
                    <a:pt x="452" y="1513"/>
                  </a:cubicBezTo>
                  <a:cubicBezTo>
                    <a:pt x="520" y="1434"/>
                    <a:pt x="599" y="1366"/>
                    <a:pt x="678" y="1299"/>
                  </a:cubicBezTo>
                  <a:cubicBezTo>
                    <a:pt x="723" y="1265"/>
                    <a:pt x="768" y="1220"/>
                    <a:pt x="802" y="1186"/>
                  </a:cubicBezTo>
                  <a:lnTo>
                    <a:pt x="948" y="1084"/>
                  </a:lnTo>
                  <a:cubicBezTo>
                    <a:pt x="1027" y="1005"/>
                    <a:pt x="1129" y="949"/>
                    <a:pt x="1230" y="881"/>
                  </a:cubicBezTo>
                  <a:cubicBezTo>
                    <a:pt x="1321" y="813"/>
                    <a:pt x="1422" y="746"/>
                    <a:pt x="1524" y="689"/>
                  </a:cubicBezTo>
                  <a:cubicBezTo>
                    <a:pt x="1625" y="633"/>
                    <a:pt x="1727" y="576"/>
                    <a:pt x="1817" y="520"/>
                  </a:cubicBezTo>
                  <a:cubicBezTo>
                    <a:pt x="2009" y="407"/>
                    <a:pt x="2201" y="317"/>
                    <a:pt x="2359" y="238"/>
                  </a:cubicBezTo>
                  <a:cubicBezTo>
                    <a:pt x="2438" y="204"/>
                    <a:pt x="2517" y="170"/>
                    <a:pt x="2585" y="136"/>
                  </a:cubicBezTo>
                  <a:cubicBezTo>
                    <a:pt x="2641" y="114"/>
                    <a:pt x="2709" y="91"/>
                    <a:pt x="2754" y="69"/>
                  </a:cubicBezTo>
                  <a:cubicBezTo>
                    <a:pt x="2844" y="23"/>
                    <a:pt x="2900" y="1"/>
                    <a:pt x="290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5" name="Google Shape;5585;p26"/>
            <p:cNvSpPr/>
            <p:nvPr/>
          </p:nvSpPr>
          <p:spPr>
            <a:xfrm>
              <a:off x="3179949" y="2641711"/>
              <a:ext cx="62771" cy="31574"/>
            </a:xfrm>
            <a:custGeom>
              <a:rect b="b" l="l" r="r" t="t"/>
              <a:pathLst>
                <a:path extrusionOk="0" h="920" w="1829">
                  <a:moveTo>
                    <a:pt x="1388" y="1"/>
                  </a:moveTo>
                  <a:cubicBezTo>
                    <a:pt x="1369" y="1"/>
                    <a:pt x="1350" y="2"/>
                    <a:pt x="1332" y="6"/>
                  </a:cubicBezTo>
                  <a:cubicBezTo>
                    <a:pt x="1264" y="6"/>
                    <a:pt x="1196" y="17"/>
                    <a:pt x="1140" y="28"/>
                  </a:cubicBezTo>
                  <a:cubicBezTo>
                    <a:pt x="1130" y="32"/>
                    <a:pt x="1119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45" y="107"/>
                  </a:lnTo>
                  <a:cubicBezTo>
                    <a:pt x="688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72" y="717"/>
                    <a:pt x="463" y="660"/>
                    <a:pt x="564" y="593"/>
                  </a:cubicBezTo>
                  <a:cubicBezTo>
                    <a:pt x="677" y="525"/>
                    <a:pt x="779" y="457"/>
                    <a:pt x="892" y="401"/>
                  </a:cubicBezTo>
                  <a:cubicBezTo>
                    <a:pt x="1004" y="344"/>
                    <a:pt x="1117" y="288"/>
                    <a:pt x="1219" y="243"/>
                  </a:cubicBezTo>
                  <a:cubicBezTo>
                    <a:pt x="1275" y="220"/>
                    <a:pt x="1332" y="186"/>
                    <a:pt x="1377" y="175"/>
                  </a:cubicBezTo>
                  <a:cubicBezTo>
                    <a:pt x="1422" y="153"/>
                    <a:pt x="1478" y="141"/>
                    <a:pt x="1512" y="119"/>
                  </a:cubicBezTo>
                  <a:cubicBezTo>
                    <a:pt x="1557" y="107"/>
                    <a:pt x="1602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38" y="10"/>
                    <a:pt x="1727" y="11"/>
                    <a:pt x="1715" y="11"/>
                  </a:cubicBezTo>
                  <a:cubicBezTo>
                    <a:pt x="1691" y="11"/>
                    <a:pt x="1666" y="6"/>
                    <a:pt x="1636" y="6"/>
                  </a:cubicBezTo>
                  <a:lnTo>
                    <a:pt x="1501" y="6"/>
                  </a:lnTo>
                  <a:cubicBezTo>
                    <a:pt x="1463" y="6"/>
                    <a:pt x="1426" y="1"/>
                    <a:pt x="138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6" name="Google Shape;5586;p26"/>
            <p:cNvSpPr/>
            <p:nvPr/>
          </p:nvSpPr>
          <p:spPr>
            <a:xfrm>
              <a:off x="3181081" y="2655542"/>
              <a:ext cx="55804" cy="21244"/>
            </a:xfrm>
            <a:custGeom>
              <a:rect b="b" l="l" r="r" t="t"/>
              <a:pathLst>
                <a:path extrusionOk="0" h="619" w="1626">
                  <a:moveTo>
                    <a:pt x="1276" y="1"/>
                  </a:moveTo>
                  <a:cubicBezTo>
                    <a:pt x="1253" y="1"/>
                    <a:pt x="1231" y="3"/>
                    <a:pt x="1208" y="9"/>
                  </a:cubicBezTo>
                  <a:cubicBezTo>
                    <a:pt x="1152" y="9"/>
                    <a:pt x="1107" y="9"/>
                    <a:pt x="1050" y="20"/>
                  </a:cubicBezTo>
                  <a:cubicBezTo>
                    <a:pt x="994" y="32"/>
                    <a:pt x="949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31" y="201"/>
                    <a:pt x="475" y="224"/>
                    <a:pt x="441" y="257"/>
                  </a:cubicBezTo>
                  <a:cubicBezTo>
                    <a:pt x="351" y="303"/>
                    <a:pt x="272" y="359"/>
                    <a:pt x="204" y="415"/>
                  </a:cubicBezTo>
                  <a:cubicBezTo>
                    <a:pt x="148" y="460"/>
                    <a:pt x="103" y="506"/>
                    <a:pt x="57" y="562"/>
                  </a:cubicBezTo>
                  <a:cubicBezTo>
                    <a:pt x="24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60" y="494"/>
                  </a:cubicBezTo>
                  <a:cubicBezTo>
                    <a:pt x="294" y="483"/>
                    <a:pt x="339" y="460"/>
                    <a:pt x="373" y="449"/>
                  </a:cubicBezTo>
                  <a:cubicBezTo>
                    <a:pt x="418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92" y="235"/>
                    <a:pt x="994" y="201"/>
                    <a:pt x="1084" y="167"/>
                  </a:cubicBezTo>
                  <a:cubicBezTo>
                    <a:pt x="1141" y="156"/>
                    <a:pt x="1186" y="145"/>
                    <a:pt x="1231" y="133"/>
                  </a:cubicBezTo>
                  <a:lnTo>
                    <a:pt x="1355" y="99"/>
                  </a:lnTo>
                  <a:cubicBezTo>
                    <a:pt x="1434" y="77"/>
                    <a:pt x="1502" y="66"/>
                    <a:pt x="1547" y="54"/>
                  </a:cubicBezTo>
                  <a:lnTo>
                    <a:pt x="1626" y="32"/>
                  </a:lnTo>
                  <a:cubicBezTo>
                    <a:pt x="1592" y="32"/>
                    <a:pt x="1569" y="20"/>
                    <a:pt x="1547" y="20"/>
                  </a:cubicBezTo>
                  <a:cubicBezTo>
                    <a:pt x="1499" y="12"/>
                    <a:pt x="1451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21" y="3"/>
                    <a:pt x="1299" y="1"/>
                    <a:pt x="12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7" name="Google Shape;5587;p26"/>
            <p:cNvSpPr/>
            <p:nvPr/>
          </p:nvSpPr>
          <p:spPr>
            <a:xfrm>
              <a:off x="3138490" y="2680184"/>
              <a:ext cx="173934" cy="235332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2" y="25"/>
                    <a:pt x="260" y="47"/>
                  </a:cubicBezTo>
                  <a:cubicBezTo>
                    <a:pt x="114" y="555"/>
                    <a:pt x="46" y="1074"/>
                    <a:pt x="35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8" y="6671"/>
                    <a:pt x="2855" y="6857"/>
                    <a:pt x="3378" y="6857"/>
                  </a:cubicBezTo>
                  <a:cubicBezTo>
                    <a:pt x="3787" y="6857"/>
                    <a:pt x="4182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63" y="6062"/>
                    <a:pt x="4808" y="5881"/>
                  </a:cubicBezTo>
                  <a:cubicBezTo>
                    <a:pt x="5067" y="4854"/>
                    <a:pt x="4774" y="3805"/>
                    <a:pt x="4311" y="2868"/>
                  </a:cubicBezTo>
                  <a:cubicBezTo>
                    <a:pt x="4029" y="2304"/>
                    <a:pt x="3499" y="1762"/>
                    <a:pt x="3047" y="1345"/>
                  </a:cubicBezTo>
                  <a:cubicBezTo>
                    <a:pt x="2309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8" name="Google Shape;5588;p26"/>
            <p:cNvSpPr/>
            <p:nvPr/>
          </p:nvSpPr>
          <p:spPr>
            <a:xfrm>
              <a:off x="3135402" y="2675208"/>
              <a:ext cx="133642" cy="135598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6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15" y="3407"/>
                    <a:pt x="2842" y="3569"/>
                    <a:pt x="3019" y="3569"/>
                  </a:cubicBezTo>
                  <a:cubicBezTo>
                    <a:pt x="3058" y="3569"/>
                    <a:pt x="3094" y="3562"/>
                    <a:pt x="3126" y="3544"/>
                  </a:cubicBezTo>
                  <a:cubicBezTo>
                    <a:pt x="3307" y="3453"/>
                    <a:pt x="3228" y="3261"/>
                    <a:pt x="3104" y="3126"/>
                  </a:cubicBezTo>
                  <a:lnTo>
                    <a:pt x="3104" y="3126"/>
                  </a:lnTo>
                  <a:cubicBezTo>
                    <a:pt x="3170" y="3184"/>
                    <a:pt x="3251" y="3212"/>
                    <a:pt x="3332" y="3212"/>
                  </a:cubicBezTo>
                  <a:cubicBezTo>
                    <a:pt x="3471" y="3212"/>
                    <a:pt x="3606" y="3129"/>
                    <a:pt x="3656" y="2979"/>
                  </a:cubicBezTo>
                  <a:cubicBezTo>
                    <a:pt x="3893" y="2539"/>
                    <a:pt x="3442" y="1704"/>
                    <a:pt x="3194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9" name="Google Shape;5589;p26"/>
            <p:cNvSpPr/>
            <p:nvPr/>
          </p:nvSpPr>
          <p:spPr>
            <a:xfrm>
              <a:off x="3148958" y="2675070"/>
              <a:ext cx="180111" cy="224796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9" y="44"/>
                    <a:pt x="0" y="151"/>
                  </a:cubicBezTo>
                  <a:cubicBezTo>
                    <a:pt x="16" y="151"/>
                    <a:pt x="32" y="151"/>
                    <a:pt x="47" y="151"/>
                  </a:cubicBezTo>
                  <a:cubicBezTo>
                    <a:pt x="1035" y="151"/>
                    <a:pt x="1998" y="850"/>
                    <a:pt x="2742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90" y="6380"/>
                    <a:pt x="4311" y="6549"/>
                  </a:cubicBezTo>
                  <a:cubicBezTo>
                    <a:pt x="4819" y="6098"/>
                    <a:pt x="5248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0" name="Google Shape;5590;p26"/>
            <p:cNvSpPr/>
            <p:nvPr/>
          </p:nvSpPr>
          <p:spPr>
            <a:xfrm>
              <a:off x="3133068" y="2680253"/>
              <a:ext cx="92595" cy="53059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75" y="181"/>
                  </a:cubicBezTo>
                  <a:cubicBezTo>
                    <a:pt x="610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6" y="508"/>
                  </a:cubicBezTo>
                  <a:cubicBezTo>
                    <a:pt x="1276" y="542"/>
                    <a:pt x="1366" y="587"/>
                    <a:pt x="1456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74" y="869"/>
                    <a:pt x="1953" y="914"/>
                  </a:cubicBezTo>
                  <a:cubicBezTo>
                    <a:pt x="2032" y="959"/>
                    <a:pt x="2111" y="1004"/>
                    <a:pt x="2179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61" y="1286"/>
                    <a:pt x="2506" y="1332"/>
                  </a:cubicBezTo>
                  <a:cubicBezTo>
                    <a:pt x="2540" y="1365"/>
                    <a:pt x="2574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14" y="1016"/>
                    <a:pt x="2246" y="959"/>
                  </a:cubicBezTo>
                  <a:cubicBezTo>
                    <a:pt x="2179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35" y="485"/>
                  </a:cubicBezTo>
                  <a:cubicBezTo>
                    <a:pt x="1355" y="395"/>
                    <a:pt x="1174" y="316"/>
                    <a:pt x="994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1" name="Google Shape;5591;p26"/>
            <p:cNvSpPr/>
            <p:nvPr/>
          </p:nvSpPr>
          <p:spPr>
            <a:xfrm>
              <a:off x="3142369" y="2684097"/>
              <a:ext cx="62771" cy="52338"/>
            </a:xfrm>
            <a:custGeom>
              <a:rect b="b" l="l" r="r" t="t"/>
              <a:pathLst>
                <a:path extrusionOk="0" h="1525" w="1829">
                  <a:moveTo>
                    <a:pt x="1" y="1"/>
                  </a:moveTo>
                  <a:lnTo>
                    <a:pt x="91" y="69"/>
                  </a:lnTo>
                  <a:cubicBezTo>
                    <a:pt x="147" y="102"/>
                    <a:pt x="226" y="148"/>
                    <a:pt x="316" y="215"/>
                  </a:cubicBezTo>
                  <a:cubicBezTo>
                    <a:pt x="350" y="249"/>
                    <a:pt x="407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6" y="633"/>
                    <a:pt x="948" y="723"/>
                  </a:cubicBezTo>
                  <a:cubicBezTo>
                    <a:pt x="1061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50" y="1457"/>
                  </a:cubicBezTo>
                  <a:cubicBezTo>
                    <a:pt x="1806" y="1502"/>
                    <a:pt x="1829" y="1524"/>
                    <a:pt x="1829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38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87" y="802"/>
                    <a:pt x="1163" y="700"/>
                    <a:pt x="1061" y="599"/>
                  </a:cubicBezTo>
                  <a:cubicBezTo>
                    <a:pt x="994" y="554"/>
                    <a:pt x="937" y="509"/>
                    <a:pt x="881" y="452"/>
                  </a:cubicBezTo>
                  <a:cubicBezTo>
                    <a:pt x="824" y="407"/>
                    <a:pt x="757" y="362"/>
                    <a:pt x="700" y="328"/>
                  </a:cubicBezTo>
                  <a:cubicBezTo>
                    <a:pt x="644" y="294"/>
                    <a:pt x="587" y="249"/>
                    <a:pt x="531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2" name="Google Shape;5592;p26"/>
            <p:cNvSpPr/>
            <p:nvPr/>
          </p:nvSpPr>
          <p:spPr>
            <a:xfrm>
              <a:off x="3137323" y="2680630"/>
              <a:ext cx="46504" cy="54637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6" y="373"/>
                  </a:cubicBezTo>
                  <a:cubicBezTo>
                    <a:pt x="351" y="429"/>
                    <a:pt x="384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57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2" y="1264"/>
                    <a:pt x="1095" y="1309"/>
                    <a:pt x="1129" y="1343"/>
                  </a:cubicBezTo>
                  <a:cubicBezTo>
                    <a:pt x="1265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73" y="1061"/>
                    <a:pt x="1039" y="1005"/>
                  </a:cubicBezTo>
                  <a:cubicBezTo>
                    <a:pt x="960" y="903"/>
                    <a:pt x="892" y="801"/>
                    <a:pt x="802" y="700"/>
                  </a:cubicBezTo>
                  <a:cubicBezTo>
                    <a:pt x="712" y="598"/>
                    <a:pt x="621" y="497"/>
                    <a:pt x="531" y="418"/>
                  </a:cubicBezTo>
                  <a:cubicBezTo>
                    <a:pt x="452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3" name="Google Shape;5593;p26"/>
            <p:cNvSpPr/>
            <p:nvPr/>
          </p:nvSpPr>
          <p:spPr>
            <a:xfrm>
              <a:off x="2978182" y="2678674"/>
              <a:ext cx="177400" cy="183406"/>
            </a:xfrm>
            <a:custGeom>
              <a:rect b="b" l="l" r="r" t="t"/>
              <a:pathLst>
                <a:path extrusionOk="0" h="5344" w="5169">
                  <a:moveTo>
                    <a:pt x="5021" y="1"/>
                  </a:moveTo>
                  <a:lnTo>
                    <a:pt x="4627" y="91"/>
                  </a:lnTo>
                  <a:cubicBezTo>
                    <a:pt x="4141" y="204"/>
                    <a:pt x="3667" y="351"/>
                    <a:pt x="3216" y="543"/>
                  </a:cubicBezTo>
                  <a:cubicBezTo>
                    <a:pt x="1839" y="1129"/>
                    <a:pt x="147" y="2280"/>
                    <a:pt x="23" y="3928"/>
                  </a:cubicBezTo>
                  <a:cubicBezTo>
                    <a:pt x="0" y="4357"/>
                    <a:pt x="124" y="4785"/>
                    <a:pt x="384" y="5124"/>
                  </a:cubicBezTo>
                  <a:cubicBezTo>
                    <a:pt x="553" y="5225"/>
                    <a:pt x="733" y="5293"/>
                    <a:pt x="937" y="5316"/>
                  </a:cubicBezTo>
                  <a:cubicBezTo>
                    <a:pt x="1078" y="5335"/>
                    <a:pt x="1218" y="5344"/>
                    <a:pt x="1355" y="5344"/>
                  </a:cubicBezTo>
                  <a:cubicBezTo>
                    <a:pt x="2035" y="5344"/>
                    <a:pt x="2660" y="5120"/>
                    <a:pt x="3261" y="4763"/>
                  </a:cubicBezTo>
                  <a:cubicBezTo>
                    <a:pt x="4107" y="4266"/>
                    <a:pt x="4638" y="3420"/>
                    <a:pt x="4920" y="2495"/>
                  </a:cubicBezTo>
                  <a:cubicBezTo>
                    <a:pt x="5021" y="2122"/>
                    <a:pt x="5089" y="1739"/>
                    <a:pt x="5134" y="1344"/>
                  </a:cubicBezTo>
                  <a:cubicBezTo>
                    <a:pt x="5168" y="892"/>
                    <a:pt x="5134" y="441"/>
                    <a:pt x="50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4" name="Google Shape;5594;p26"/>
            <p:cNvSpPr/>
            <p:nvPr/>
          </p:nvSpPr>
          <p:spPr>
            <a:xfrm>
              <a:off x="3046890" y="2670540"/>
              <a:ext cx="121458" cy="117683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lnTo>
                    <a:pt x="3189" y="1"/>
                  </a:ln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5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38" y="2334"/>
                    <a:pt x="410" y="2864"/>
                    <a:pt x="682" y="2864"/>
                  </a:cubicBezTo>
                  <a:cubicBezTo>
                    <a:pt x="729" y="2864"/>
                    <a:pt x="786" y="2848"/>
                    <a:pt x="853" y="2811"/>
                  </a:cubicBezTo>
                  <a:cubicBezTo>
                    <a:pt x="866" y="3152"/>
                    <a:pt x="1086" y="3366"/>
                    <a:pt x="1329" y="3366"/>
                  </a:cubicBezTo>
                  <a:cubicBezTo>
                    <a:pt x="1495" y="3366"/>
                    <a:pt x="1672" y="3266"/>
                    <a:pt x="1801" y="3036"/>
                  </a:cubicBezTo>
                  <a:lnTo>
                    <a:pt x="1801" y="3036"/>
                  </a:lnTo>
                  <a:cubicBezTo>
                    <a:pt x="1745" y="3326"/>
                    <a:pt x="1874" y="3428"/>
                    <a:pt x="2063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5" name="Google Shape;5595;p26"/>
            <p:cNvSpPr/>
            <p:nvPr/>
          </p:nvSpPr>
          <p:spPr>
            <a:xfrm>
              <a:off x="2991326" y="2678296"/>
              <a:ext cx="189035" cy="203964"/>
            </a:xfrm>
            <a:custGeom>
              <a:rect b="b" l="l" r="r" t="t"/>
              <a:pathLst>
                <a:path extrusionOk="0" h="5943" w="5508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06" y="1738"/>
                    <a:pt x="4638" y="2122"/>
                    <a:pt x="4537" y="2506"/>
                  </a:cubicBezTo>
                  <a:cubicBezTo>
                    <a:pt x="4255" y="3420"/>
                    <a:pt x="3724" y="4266"/>
                    <a:pt x="2878" y="4763"/>
                  </a:cubicBezTo>
                  <a:cubicBezTo>
                    <a:pt x="2280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4" y="5315"/>
                  </a:cubicBezTo>
                  <a:cubicBezTo>
                    <a:pt x="350" y="5293"/>
                    <a:pt x="170" y="5225"/>
                    <a:pt x="1" y="5124"/>
                  </a:cubicBezTo>
                  <a:lnTo>
                    <a:pt x="1" y="5124"/>
                  </a:lnTo>
                  <a:cubicBezTo>
                    <a:pt x="215" y="5417"/>
                    <a:pt x="497" y="5643"/>
                    <a:pt x="836" y="5778"/>
                  </a:cubicBezTo>
                  <a:cubicBezTo>
                    <a:pt x="1106" y="5891"/>
                    <a:pt x="1393" y="5943"/>
                    <a:pt x="1685" y="5943"/>
                  </a:cubicBezTo>
                  <a:cubicBezTo>
                    <a:pt x="2905" y="5943"/>
                    <a:pt x="4206" y="5042"/>
                    <a:pt x="4661" y="3995"/>
                  </a:cubicBezTo>
                  <a:cubicBezTo>
                    <a:pt x="5248" y="2743"/>
                    <a:pt x="5507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6" name="Google Shape;5596;p26"/>
            <p:cNvSpPr/>
            <p:nvPr/>
          </p:nvSpPr>
          <p:spPr>
            <a:xfrm>
              <a:off x="3123390" y="2676752"/>
              <a:ext cx="31780" cy="110785"/>
            </a:xfrm>
            <a:custGeom>
              <a:rect b="b" l="l" r="r" t="t"/>
              <a:pathLst>
                <a:path extrusionOk="0" h="3228" w="926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24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700" y="1230"/>
                    <a:pt x="666" y="1332"/>
                  </a:cubicBezTo>
                  <a:cubicBezTo>
                    <a:pt x="644" y="1434"/>
                    <a:pt x="610" y="1535"/>
                    <a:pt x="576" y="1637"/>
                  </a:cubicBezTo>
                  <a:cubicBezTo>
                    <a:pt x="508" y="1840"/>
                    <a:pt x="441" y="2032"/>
                    <a:pt x="373" y="2223"/>
                  </a:cubicBezTo>
                  <a:cubicBezTo>
                    <a:pt x="305" y="2404"/>
                    <a:pt x="238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29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68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92" y="1072"/>
                  </a:cubicBezTo>
                  <a:cubicBezTo>
                    <a:pt x="903" y="982"/>
                    <a:pt x="926" y="881"/>
                    <a:pt x="926" y="790"/>
                  </a:cubicBezTo>
                  <a:cubicBezTo>
                    <a:pt x="926" y="689"/>
                    <a:pt x="926" y="610"/>
                    <a:pt x="926" y="520"/>
                  </a:cubicBezTo>
                  <a:cubicBezTo>
                    <a:pt x="926" y="452"/>
                    <a:pt x="915" y="373"/>
                    <a:pt x="903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47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7" name="Google Shape;5597;p26"/>
            <p:cNvSpPr/>
            <p:nvPr/>
          </p:nvSpPr>
          <p:spPr>
            <a:xfrm>
              <a:off x="3102077" y="2682175"/>
              <a:ext cx="46915" cy="101107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3" y="57"/>
                    <a:pt x="1333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76" y="429"/>
                    <a:pt x="1254" y="497"/>
                  </a:cubicBezTo>
                  <a:cubicBezTo>
                    <a:pt x="1242" y="565"/>
                    <a:pt x="1208" y="655"/>
                    <a:pt x="1186" y="734"/>
                  </a:cubicBezTo>
                  <a:cubicBezTo>
                    <a:pt x="1152" y="813"/>
                    <a:pt x="1118" y="892"/>
                    <a:pt x="1084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15" y="1343"/>
                    <a:pt x="859" y="1434"/>
                    <a:pt x="813" y="1524"/>
                  </a:cubicBezTo>
                  <a:cubicBezTo>
                    <a:pt x="723" y="1704"/>
                    <a:pt x="622" y="1874"/>
                    <a:pt x="531" y="2043"/>
                  </a:cubicBezTo>
                  <a:cubicBezTo>
                    <a:pt x="430" y="2212"/>
                    <a:pt x="339" y="2370"/>
                    <a:pt x="261" y="2494"/>
                  </a:cubicBezTo>
                  <a:cubicBezTo>
                    <a:pt x="182" y="2630"/>
                    <a:pt x="114" y="2742"/>
                    <a:pt x="69" y="2821"/>
                  </a:cubicBezTo>
                  <a:cubicBezTo>
                    <a:pt x="24" y="2900"/>
                    <a:pt x="1" y="2946"/>
                    <a:pt x="1" y="2946"/>
                  </a:cubicBezTo>
                  <a:cubicBezTo>
                    <a:pt x="1" y="2946"/>
                    <a:pt x="148" y="2788"/>
                    <a:pt x="339" y="2551"/>
                  </a:cubicBezTo>
                  <a:cubicBezTo>
                    <a:pt x="430" y="2438"/>
                    <a:pt x="543" y="2291"/>
                    <a:pt x="644" y="2122"/>
                  </a:cubicBezTo>
                  <a:cubicBezTo>
                    <a:pt x="757" y="1964"/>
                    <a:pt x="859" y="1795"/>
                    <a:pt x="960" y="1603"/>
                  </a:cubicBezTo>
                  <a:cubicBezTo>
                    <a:pt x="1017" y="1513"/>
                    <a:pt x="1062" y="1422"/>
                    <a:pt x="1107" y="1321"/>
                  </a:cubicBezTo>
                  <a:cubicBezTo>
                    <a:pt x="1141" y="1230"/>
                    <a:pt x="1186" y="1140"/>
                    <a:pt x="1208" y="1039"/>
                  </a:cubicBezTo>
                  <a:cubicBezTo>
                    <a:pt x="1254" y="948"/>
                    <a:pt x="1265" y="858"/>
                    <a:pt x="1299" y="779"/>
                  </a:cubicBezTo>
                  <a:cubicBezTo>
                    <a:pt x="1321" y="689"/>
                    <a:pt x="1333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55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8" name="Google Shape;5598;p26"/>
            <p:cNvSpPr/>
            <p:nvPr/>
          </p:nvSpPr>
          <p:spPr>
            <a:xfrm>
              <a:off x="3107499" y="2685263"/>
              <a:ext cx="39537" cy="57349"/>
            </a:xfrm>
            <a:custGeom>
              <a:rect b="b" l="l" r="r" t="t"/>
              <a:pathLst>
                <a:path extrusionOk="0" h="1671" w="1152">
                  <a:moveTo>
                    <a:pt x="1152" y="1"/>
                  </a:moveTo>
                  <a:lnTo>
                    <a:pt x="1152" y="1"/>
                  </a:lnTo>
                  <a:cubicBezTo>
                    <a:pt x="1073" y="80"/>
                    <a:pt x="1017" y="159"/>
                    <a:pt x="949" y="249"/>
                  </a:cubicBezTo>
                  <a:cubicBezTo>
                    <a:pt x="836" y="407"/>
                    <a:pt x="701" y="621"/>
                    <a:pt x="565" y="836"/>
                  </a:cubicBezTo>
                  <a:cubicBezTo>
                    <a:pt x="497" y="937"/>
                    <a:pt x="441" y="1039"/>
                    <a:pt x="373" y="1140"/>
                  </a:cubicBezTo>
                  <a:cubicBezTo>
                    <a:pt x="339" y="1186"/>
                    <a:pt x="306" y="1242"/>
                    <a:pt x="283" y="1287"/>
                  </a:cubicBezTo>
                  <a:cubicBezTo>
                    <a:pt x="249" y="1321"/>
                    <a:pt x="215" y="1366"/>
                    <a:pt x="193" y="1411"/>
                  </a:cubicBezTo>
                  <a:cubicBezTo>
                    <a:pt x="136" y="1490"/>
                    <a:pt x="80" y="1547"/>
                    <a:pt x="46" y="1592"/>
                  </a:cubicBezTo>
                  <a:cubicBezTo>
                    <a:pt x="24" y="1614"/>
                    <a:pt x="12" y="1637"/>
                    <a:pt x="1" y="1671"/>
                  </a:cubicBezTo>
                  <a:cubicBezTo>
                    <a:pt x="24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83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3" y="1344"/>
                    <a:pt x="588" y="1298"/>
                  </a:cubicBezTo>
                  <a:cubicBezTo>
                    <a:pt x="633" y="1253"/>
                    <a:pt x="768" y="1276"/>
                    <a:pt x="813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8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9" name="Google Shape;5599;p26"/>
            <p:cNvSpPr/>
            <p:nvPr/>
          </p:nvSpPr>
          <p:spPr>
            <a:xfrm>
              <a:off x="3095899" y="2697275"/>
              <a:ext cx="39914" cy="30236"/>
            </a:xfrm>
            <a:custGeom>
              <a:rect b="b" l="l" r="r" t="t"/>
              <a:pathLst>
                <a:path extrusionOk="0" h="881" w="1163">
                  <a:moveTo>
                    <a:pt x="1163" y="1"/>
                  </a:moveTo>
                  <a:lnTo>
                    <a:pt x="1163" y="1"/>
                  </a:lnTo>
                  <a:cubicBezTo>
                    <a:pt x="1095" y="34"/>
                    <a:pt x="1027" y="68"/>
                    <a:pt x="960" y="113"/>
                  </a:cubicBezTo>
                  <a:cubicBezTo>
                    <a:pt x="914" y="159"/>
                    <a:pt x="835" y="204"/>
                    <a:pt x="768" y="249"/>
                  </a:cubicBezTo>
                  <a:cubicBezTo>
                    <a:pt x="700" y="294"/>
                    <a:pt x="632" y="350"/>
                    <a:pt x="565" y="407"/>
                  </a:cubicBezTo>
                  <a:cubicBezTo>
                    <a:pt x="497" y="463"/>
                    <a:pt x="418" y="508"/>
                    <a:pt x="350" y="565"/>
                  </a:cubicBezTo>
                  <a:cubicBezTo>
                    <a:pt x="316" y="587"/>
                    <a:pt x="283" y="621"/>
                    <a:pt x="260" y="644"/>
                  </a:cubicBezTo>
                  <a:cubicBezTo>
                    <a:pt x="226" y="666"/>
                    <a:pt x="204" y="689"/>
                    <a:pt x="170" y="711"/>
                  </a:cubicBezTo>
                  <a:cubicBezTo>
                    <a:pt x="113" y="768"/>
                    <a:pt x="57" y="813"/>
                    <a:pt x="0" y="881"/>
                  </a:cubicBezTo>
                  <a:cubicBezTo>
                    <a:pt x="79" y="858"/>
                    <a:pt x="147" y="824"/>
                    <a:pt x="226" y="790"/>
                  </a:cubicBezTo>
                  <a:cubicBezTo>
                    <a:pt x="294" y="768"/>
                    <a:pt x="373" y="723"/>
                    <a:pt x="441" y="689"/>
                  </a:cubicBezTo>
                  <a:cubicBezTo>
                    <a:pt x="508" y="644"/>
                    <a:pt x="587" y="587"/>
                    <a:pt x="655" y="531"/>
                  </a:cubicBezTo>
                  <a:cubicBezTo>
                    <a:pt x="790" y="429"/>
                    <a:pt x="914" y="316"/>
                    <a:pt x="1027" y="181"/>
                  </a:cubicBezTo>
                  <a:cubicBezTo>
                    <a:pt x="1072" y="125"/>
                    <a:pt x="1118" y="57"/>
                    <a:pt x="116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0" name="Google Shape;5600;p26"/>
            <p:cNvSpPr/>
            <p:nvPr/>
          </p:nvSpPr>
          <p:spPr>
            <a:xfrm>
              <a:off x="2916200" y="2574856"/>
              <a:ext cx="240137" cy="137349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3" y="12"/>
                    <a:pt x="2020" y="36"/>
                  </a:cubicBezTo>
                  <a:cubicBezTo>
                    <a:pt x="869" y="160"/>
                    <a:pt x="215" y="893"/>
                    <a:pt x="1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8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30" y="3037"/>
                    <a:pt x="6977" y="3037"/>
                  </a:cubicBezTo>
                  <a:cubicBezTo>
                    <a:pt x="6984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1" name="Google Shape;5601;p26"/>
            <p:cNvSpPr/>
            <p:nvPr/>
          </p:nvSpPr>
          <p:spPr>
            <a:xfrm>
              <a:off x="3007216" y="2601351"/>
              <a:ext cx="149532" cy="105122"/>
            </a:xfrm>
            <a:custGeom>
              <a:rect b="b" l="l" r="r" t="t"/>
              <a:pathLst>
                <a:path extrusionOk="0" h="3063" w="4357">
                  <a:moveTo>
                    <a:pt x="1319" y="1"/>
                  </a:moveTo>
                  <a:cubicBezTo>
                    <a:pt x="904" y="1"/>
                    <a:pt x="920" y="353"/>
                    <a:pt x="1117" y="697"/>
                  </a:cubicBezTo>
                  <a:cubicBezTo>
                    <a:pt x="990" y="652"/>
                    <a:pt x="879" y="632"/>
                    <a:pt x="785" y="632"/>
                  </a:cubicBezTo>
                  <a:cubicBezTo>
                    <a:pt x="380" y="632"/>
                    <a:pt x="299" y="1011"/>
                    <a:pt x="666" y="1441"/>
                  </a:cubicBezTo>
                  <a:cubicBezTo>
                    <a:pt x="1" y="1754"/>
                    <a:pt x="587" y="2562"/>
                    <a:pt x="1130" y="2562"/>
                  </a:cubicBezTo>
                  <a:cubicBezTo>
                    <a:pt x="1195" y="2562"/>
                    <a:pt x="1259" y="2550"/>
                    <a:pt x="1321" y="2525"/>
                  </a:cubicBezTo>
                  <a:lnTo>
                    <a:pt x="1321" y="2525"/>
                  </a:lnTo>
                  <a:cubicBezTo>
                    <a:pt x="969" y="2897"/>
                    <a:pt x="1548" y="3063"/>
                    <a:pt x="1870" y="3063"/>
                  </a:cubicBezTo>
                  <a:cubicBezTo>
                    <a:pt x="1910" y="3063"/>
                    <a:pt x="1945" y="3060"/>
                    <a:pt x="1975" y="3055"/>
                  </a:cubicBezTo>
                  <a:cubicBezTo>
                    <a:pt x="2728" y="2946"/>
                    <a:pt x="3316" y="2219"/>
                    <a:pt x="4044" y="2219"/>
                  </a:cubicBezTo>
                  <a:cubicBezTo>
                    <a:pt x="4145" y="2219"/>
                    <a:pt x="4249" y="2234"/>
                    <a:pt x="4356" y="2265"/>
                  </a:cubicBezTo>
                  <a:lnTo>
                    <a:pt x="3984" y="1915"/>
                  </a:lnTo>
                  <a:cubicBezTo>
                    <a:pt x="3510" y="1329"/>
                    <a:pt x="3352" y="753"/>
                    <a:pt x="2731" y="358"/>
                  </a:cubicBezTo>
                  <a:cubicBezTo>
                    <a:pt x="2415" y="132"/>
                    <a:pt x="1817" y="42"/>
                    <a:pt x="1433" y="8"/>
                  </a:cubicBezTo>
                  <a:cubicBezTo>
                    <a:pt x="1392" y="3"/>
                    <a:pt x="1354" y="1"/>
                    <a:pt x="131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2" name="Google Shape;5602;p26"/>
            <p:cNvSpPr/>
            <p:nvPr/>
          </p:nvSpPr>
          <p:spPr>
            <a:xfrm>
              <a:off x="2907311" y="2643050"/>
              <a:ext cx="250570" cy="93213"/>
            </a:xfrm>
            <a:custGeom>
              <a:rect b="b" l="l" r="r" t="t"/>
              <a:pathLst>
                <a:path extrusionOk="0" h="2716" w="7301">
                  <a:moveTo>
                    <a:pt x="260" y="1"/>
                  </a:moveTo>
                  <a:cubicBezTo>
                    <a:pt x="260" y="23"/>
                    <a:pt x="260" y="35"/>
                    <a:pt x="248" y="57"/>
                  </a:cubicBezTo>
                  <a:cubicBezTo>
                    <a:pt x="0" y="1355"/>
                    <a:pt x="1636" y="2562"/>
                    <a:pt x="2753" y="2698"/>
                  </a:cubicBezTo>
                  <a:cubicBezTo>
                    <a:pt x="2862" y="2710"/>
                    <a:pt x="2968" y="2716"/>
                    <a:pt x="3071" y="2716"/>
                  </a:cubicBezTo>
                  <a:cubicBezTo>
                    <a:pt x="3809" y="2716"/>
                    <a:pt x="4439" y="2420"/>
                    <a:pt x="5112" y="2133"/>
                  </a:cubicBezTo>
                  <a:cubicBezTo>
                    <a:pt x="5563" y="1942"/>
                    <a:pt x="6003" y="1727"/>
                    <a:pt x="6421" y="1479"/>
                  </a:cubicBezTo>
                  <a:cubicBezTo>
                    <a:pt x="6692" y="1310"/>
                    <a:pt x="6985" y="1174"/>
                    <a:pt x="7301" y="1084"/>
                  </a:cubicBezTo>
                  <a:lnTo>
                    <a:pt x="7267" y="1050"/>
                  </a:lnTo>
                  <a:cubicBezTo>
                    <a:pt x="7260" y="1050"/>
                    <a:pt x="7254" y="1050"/>
                    <a:pt x="7247" y="1050"/>
                  </a:cubicBezTo>
                  <a:cubicBezTo>
                    <a:pt x="6489" y="1050"/>
                    <a:pt x="5233" y="1672"/>
                    <a:pt x="4931" y="1784"/>
                  </a:cubicBezTo>
                  <a:cubicBezTo>
                    <a:pt x="4504" y="1938"/>
                    <a:pt x="4059" y="2015"/>
                    <a:pt x="3617" y="2015"/>
                  </a:cubicBezTo>
                  <a:cubicBezTo>
                    <a:pt x="2928" y="2015"/>
                    <a:pt x="2246" y="1828"/>
                    <a:pt x="1648" y="1456"/>
                  </a:cubicBezTo>
                  <a:cubicBezTo>
                    <a:pt x="1083" y="1084"/>
                    <a:pt x="60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3" name="Google Shape;5603;p26"/>
            <p:cNvSpPr/>
            <p:nvPr/>
          </p:nvSpPr>
          <p:spPr>
            <a:xfrm>
              <a:off x="3007216" y="2662818"/>
              <a:ext cx="139820" cy="24024"/>
            </a:xfrm>
            <a:custGeom>
              <a:rect b="b" l="l" r="r" t="t"/>
              <a:pathLst>
                <a:path extrusionOk="0" h="700" w="4074">
                  <a:moveTo>
                    <a:pt x="3995" y="573"/>
                  </a:moveTo>
                  <a:lnTo>
                    <a:pt x="3995" y="573"/>
                  </a:lnTo>
                  <a:cubicBezTo>
                    <a:pt x="3989" y="582"/>
                    <a:pt x="3985" y="588"/>
                    <a:pt x="3984" y="588"/>
                  </a:cubicBezTo>
                  <a:cubicBezTo>
                    <a:pt x="3984" y="588"/>
                    <a:pt x="3984" y="588"/>
                    <a:pt x="3984" y="587"/>
                  </a:cubicBezTo>
                  <a:cubicBezTo>
                    <a:pt x="3961" y="621"/>
                    <a:pt x="3939" y="655"/>
                    <a:pt x="3927" y="689"/>
                  </a:cubicBezTo>
                  <a:cubicBezTo>
                    <a:pt x="3939" y="689"/>
                    <a:pt x="3995" y="576"/>
                    <a:pt x="3995" y="576"/>
                  </a:cubicBezTo>
                  <a:cubicBezTo>
                    <a:pt x="3995" y="576"/>
                    <a:pt x="3995" y="577"/>
                    <a:pt x="3995" y="577"/>
                  </a:cubicBezTo>
                  <a:cubicBezTo>
                    <a:pt x="3995" y="577"/>
                    <a:pt x="3995" y="575"/>
                    <a:pt x="3995" y="573"/>
                  </a:cubicBezTo>
                  <a:close/>
                  <a:moveTo>
                    <a:pt x="34" y="0"/>
                  </a:moveTo>
                  <a:cubicBezTo>
                    <a:pt x="34" y="0"/>
                    <a:pt x="0" y="91"/>
                    <a:pt x="23" y="124"/>
                  </a:cubicBezTo>
                  <a:cubicBezTo>
                    <a:pt x="45" y="147"/>
                    <a:pt x="23" y="260"/>
                    <a:pt x="68" y="294"/>
                  </a:cubicBezTo>
                  <a:cubicBezTo>
                    <a:pt x="124" y="339"/>
                    <a:pt x="192" y="373"/>
                    <a:pt x="249" y="406"/>
                  </a:cubicBezTo>
                  <a:cubicBezTo>
                    <a:pt x="339" y="452"/>
                    <a:pt x="418" y="497"/>
                    <a:pt x="508" y="531"/>
                  </a:cubicBezTo>
                  <a:cubicBezTo>
                    <a:pt x="734" y="598"/>
                    <a:pt x="971" y="643"/>
                    <a:pt x="1196" y="666"/>
                  </a:cubicBezTo>
                  <a:cubicBezTo>
                    <a:pt x="1332" y="677"/>
                    <a:pt x="1456" y="700"/>
                    <a:pt x="1591" y="700"/>
                  </a:cubicBezTo>
                  <a:cubicBezTo>
                    <a:pt x="1738" y="700"/>
                    <a:pt x="1874" y="700"/>
                    <a:pt x="2009" y="689"/>
                  </a:cubicBezTo>
                  <a:cubicBezTo>
                    <a:pt x="2280" y="655"/>
                    <a:pt x="2551" y="610"/>
                    <a:pt x="2799" y="576"/>
                  </a:cubicBezTo>
                  <a:cubicBezTo>
                    <a:pt x="2923" y="553"/>
                    <a:pt x="3047" y="531"/>
                    <a:pt x="3160" y="519"/>
                  </a:cubicBezTo>
                  <a:cubicBezTo>
                    <a:pt x="3261" y="508"/>
                    <a:pt x="3374" y="497"/>
                    <a:pt x="3476" y="497"/>
                  </a:cubicBezTo>
                  <a:cubicBezTo>
                    <a:pt x="3566" y="497"/>
                    <a:pt x="3656" y="497"/>
                    <a:pt x="3747" y="508"/>
                  </a:cubicBezTo>
                  <a:cubicBezTo>
                    <a:pt x="3826" y="508"/>
                    <a:pt x="3893" y="519"/>
                    <a:pt x="3961" y="531"/>
                  </a:cubicBezTo>
                  <a:cubicBezTo>
                    <a:pt x="3971" y="535"/>
                    <a:pt x="3984" y="540"/>
                    <a:pt x="3998" y="544"/>
                  </a:cubicBezTo>
                  <a:lnTo>
                    <a:pt x="3998" y="544"/>
                  </a:lnTo>
                  <a:cubicBezTo>
                    <a:pt x="3996" y="555"/>
                    <a:pt x="3995" y="567"/>
                    <a:pt x="3995" y="573"/>
                  </a:cubicBezTo>
                  <a:lnTo>
                    <a:pt x="3995" y="573"/>
                  </a:lnTo>
                  <a:cubicBezTo>
                    <a:pt x="4000" y="566"/>
                    <a:pt x="4005" y="557"/>
                    <a:pt x="4011" y="548"/>
                  </a:cubicBezTo>
                  <a:lnTo>
                    <a:pt x="4011" y="548"/>
                  </a:lnTo>
                  <a:cubicBezTo>
                    <a:pt x="4024" y="551"/>
                    <a:pt x="4035" y="553"/>
                    <a:pt x="4040" y="553"/>
                  </a:cubicBezTo>
                  <a:cubicBezTo>
                    <a:pt x="4051" y="553"/>
                    <a:pt x="4051" y="553"/>
                    <a:pt x="4051" y="531"/>
                  </a:cubicBezTo>
                  <a:cubicBezTo>
                    <a:pt x="4048" y="529"/>
                    <a:pt x="4044" y="527"/>
                    <a:pt x="4041" y="526"/>
                  </a:cubicBezTo>
                  <a:lnTo>
                    <a:pt x="4041" y="526"/>
                  </a:lnTo>
                  <a:cubicBezTo>
                    <a:pt x="4035" y="526"/>
                    <a:pt x="4028" y="528"/>
                    <a:pt x="4023" y="529"/>
                  </a:cubicBezTo>
                  <a:lnTo>
                    <a:pt x="4023" y="529"/>
                  </a:lnTo>
                  <a:cubicBezTo>
                    <a:pt x="4025" y="526"/>
                    <a:pt x="4027" y="523"/>
                    <a:pt x="4028" y="521"/>
                  </a:cubicBezTo>
                  <a:lnTo>
                    <a:pt x="4028" y="521"/>
                  </a:lnTo>
                  <a:cubicBezTo>
                    <a:pt x="4033" y="522"/>
                    <a:pt x="4037" y="524"/>
                    <a:pt x="4041" y="526"/>
                  </a:cubicBezTo>
                  <a:lnTo>
                    <a:pt x="4041" y="526"/>
                  </a:lnTo>
                  <a:cubicBezTo>
                    <a:pt x="4041" y="526"/>
                    <a:pt x="4042" y="526"/>
                    <a:pt x="4043" y="526"/>
                  </a:cubicBezTo>
                  <a:cubicBezTo>
                    <a:pt x="4048" y="526"/>
                    <a:pt x="4051" y="527"/>
                    <a:pt x="4051" y="531"/>
                  </a:cubicBezTo>
                  <a:cubicBezTo>
                    <a:pt x="4074" y="531"/>
                    <a:pt x="4051" y="508"/>
                    <a:pt x="4051" y="497"/>
                  </a:cubicBezTo>
                  <a:cubicBezTo>
                    <a:pt x="4051" y="495"/>
                    <a:pt x="4051" y="494"/>
                    <a:pt x="4050" y="494"/>
                  </a:cubicBezTo>
                  <a:cubicBezTo>
                    <a:pt x="4047" y="494"/>
                    <a:pt x="4038" y="506"/>
                    <a:pt x="4028" y="521"/>
                  </a:cubicBezTo>
                  <a:lnTo>
                    <a:pt x="4028" y="521"/>
                  </a:lnTo>
                  <a:cubicBezTo>
                    <a:pt x="4009" y="514"/>
                    <a:pt x="3988" y="508"/>
                    <a:pt x="3972" y="508"/>
                  </a:cubicBezTo>
                  <a:cubicBezTo>
                    <a:pt x="3905" y="485"/>
                    <a:pt x="3837" y="463"/>
                    <a:pt x="3769" y="440"/>
                  </a:cubicBezTo>
                  <a:cubicBezTo>
                    <a:pt x="3679" y="429"/>
                    <a:pt x="3577" y="418"/>
                    <a:pt x="3487" y="406"/>
                  </a:cubicBezTo>
                  <a:cubicBezTo>
                    <a:pt x="3424" y="403"/>
                    <a:pt x="3360" y="402"/>
                    <a:pt x="3297" y="402"/>
                  </a:cubicBezTo>
                  <a:cubicBezTo>
                    <a:pt x="3124" y="402"/>
                    <a:pt x="2953" y="413"/>
                    <a:pt x="2788" y="429"/>
                  </a:cubicBezTo>
                  <a:cubicBezTo>
                    <a:pt x="2528" y="463"/>
                    <a:pt x="2257" y="508"/>
                    <a:pt x="1998" y="531"/>
                  </a:cubicBezTo>
                  <a:cubicBezTo>
                    <a:pt x="1862" y="542"/>
                    <a:pt x="1738" y="542"/>
                    <a:pt x="1603" y="542"/>
                  </a:cubicBezTo>
                  <a:cubicBezTo>
                    <a:pt x="1467" y="542"/>
                    <a:pt x="1343" y="531"/>
                    <a:pt x="1219" y="519"/>
                  </a:cubicBezTo>
                  <a:cubicBezTo>
                    <a:pt x="993" y="508"/>
                    <a:pt x="768" y="474"/>
                    <a:pt x="553" y="418"/>
                  </a:cubicBezTo>
                  <a:cubicBezTo>
                    <a:pt x="463" y="384"/>
                    <a:pt x="384" y="350"/>
                    <a:pt x="305" y="316"/>
                  </a:cubicBezTo>
                  <a:cubicBezTo>
                    <a:pt x="226" y="282"/>
                    <a:pt x="192" y="215"/>
                    <a:pt x="136" y="181"/>
                  </a:cubicBezTo>
                  <a:cubicBezTo>
                    <a:pt x="91" y="158"/>
                    <a:pt x="102" y="45"/>
                    <a:pt x="79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4" name="Google Shape;5604;p26"/>
            <p:cNvSpPr/>
            <p:nvPr/>
          </p:nvSpPr>
          <p:spPr>
            <a:xfrm>
              <a:off x="3062197" y="2654272"/>
              <a:ext cx="77117" cy="22891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cubicBezTo>
                    <a:pt x="9" y="10"/>
                    <a:pt x="20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4" y="80"/>
                    <a:pt x="136" y="114"/>
                    <a:pt x="170" y="136"/>
                  </a:cubicBezTo>
                  <a:cubicBezTo>
                    <a:pt x="204" y="170"/>
                    <a:pt x="249" y="204"/>
                    <a:pt x="294" y="238"/>
                  </a:cubicBezTo>
                  <a:cubicBezTo>
                    <a:pt x="407" y="294"/>
                    <a:pt x="531" y="340"/>
                    <a:pt x="655" y="373"/>
                  </a:cubicBezTo>
                  <a:cubicBezTo>
                    <a:pt x="723" y="396"/>
                    <a:pt x="791" y="419"/>
                    <a:pt x="858" y="430"/>
                  </a:cubicBezTo>
                  <a:lnTo>
                    <a:pt x="1084" y="486"/>
                  </a:lnTo>
                  <a:cubicBezTo>
                    <a:pt x="1231" y="509"/>
                    <a:pt x="1366" y="531"/>
                    <a:pt x="1513" y="554"/>
                  </a:cubicBezTo>
                  <a:lnTo>
                    <a:pt x="1885" y="610"/>
                  </a:lnTo>
                  <a:cubicBezTo>
                    <a:pt x="1987" y="622"/>
                    <a:pt x="2088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87" y="554"/>
                    <a:pt x="1908" y="520"/>
                  </a:cubicBezTo>
                  <a:cubicBezTo>
                    <a:pt x="1795" y="486"/>
                    <a:pt x="1671" y="441"/>
                    <a:pt x="1535" y="407"/>
                  </a:cubicBezTo>
                  <a:cubicBezTo>
                    <a:pt x="1400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21" y="227"/>
                    <a:pt x="565" y="204"/>
                    <a:pt x="497" y="193"/>
                  </a:cubicBezTo>
                  <a:lnTo>
                    <a:pt x="328" y="136"/>
                  </a:lnTo>
                  <a:cubicBezTo>
                    <a:pt x="283" y="125"/>
                    <a:pt x="238" y="114"/>
                    <a:pt x="193" y="91"/>
                  </a:cubicBezTo>
                  <a:cubicBezTo>
                    <a:pt x="159" y="80"/>
                    <a:pt x="114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5" name="Google Shape;5605;p26"/>
            <p:cNvSpPr/>
            <p:nvPr/>
          </p:nvSpPr>
          <p:spPr>
            <a:xfrm>
              <a:off x="3064531" y="2639961"/>
              <a:ext cx="72827" cy="34114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40" y="678"/>
                    <a:pt x="1276" y="734"/>
                    <a:pt x="1400" y="779"/>
                  </a:cubicBezTo>
                  <a:cubicBezTo>
                    <a:pt x="1524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5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13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6" name="Google Shape;5606;p26"/>
            <p:cNvSpPr/>
            <p:nvPr/>
          </p:nvSpPr>
          <p:spPr>
            <a:xfrm>
              <a:off x="3093977" y="2445161"/>
              <a:ext cx="147576" cy="237838"/>
            </a:xfrm>
            <a:custGeom>
              <a:rect b="b" l="l" r="r" t="t"/>
              <a:pathLst>
                <a:path extrusionOk="0" h="6930" w="4300">
                  <a:moveTo>
                    <a:pt x="2370" y="1"/>
                  </a:moveTo>
                  <a:cubicBezTo>
                    <a:pt x="1241" y="395"/>
                    <a:pt x="248" y="994"/>
                    <a:pt x="90" y="2382"/>
                  </a:cubicBezTo>
                  <a:cubicBezTo>
                    <a:pt x="0" y="3307"/>
                    <a:pt x="0" y="3792"/>
                    <a:pt x="339" y="4627"/>
                  </a:cubicBezTo>
                  <a:cubicBezTo>
                    <a:pt x="542" y="5124"/>
                    <a:pt x="982" y="6297"/>
                    <a:pt x="1523" y="6816"/>
                  </a:cubicBezTo>
                  <a:cubicBezTo>
                    <a:pt x="1602" y="6850"/>
                    <a:pt x="1681" y="6895"/>
                    <a:pt x="1760" y="6929"/>
                  </a:cubicBezTo>
                  <a:cubicBezTo>
                    <a:pt x="2009" y="5925"/>
                    <a:pt x="2212" y="5722"/>
                    <a:pt x="2765" y="4920"/>
                  </a:cubicBezTo>
                  <a:cubicBezTo>
                    <a:pt x="2945" y="4661"/>
                    <a:pt x="3487" y="4232"/>
                    <a:pt x="3645" y="3973"/>
                  </a:cubicBezTo>
                  <a:cubicBezTo>
                    <a:pt x="3814" y="3736"/>
                    <a:pt x="3848" y="3544"/>
                    <a:pt x="3949" y="3262"/>
                  </a:cubicBezTo>
                  <a:cubicBezTo>
                    <a:pt x="4299" y="2280"/>
                    <a:pt x="3600" y="1095"/>
                    <a:pt x="2923" y="441"/>
                  </a:cubicBezTo>
                  <a:cubicBezTo>
                    <a:pt x="2765" y="271"/>
                    <a:pt x="2573" y="125"/>
                    <a:pt x="237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7" name="Google Shape;5607;p26"/>
            <p:cNvSpPr/>
            <p:nvPr/>
          </p:nvSpPr>
          <p:spPr>
            <a:xfrm>
              <a:off x="3162514" y="2694187"/>
              <a:ext cx="3123" cy="4290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lnTo>
                    <a:pt x="0" y="0"/>
                  </a:lnTo>
                  <a:cubicBezTo>
                    <a:pt x="12" y="34"/>
                    <a:pt x="23" y="79"/>
                    <a:pt x="45" y="124"/>
                  </a:cubicBezTo>
                  <a:lnTo>
                    <a:pt x="91" y="23"/>
                  </a:lnTo>
                  <a:cubicBezTo>
                    <a:pt x="57" y="12"/>
                    <a:pt x="23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8" name="Google Shape;5608;p26"/>
            <p:cNvSpPr/>
            <p:nvPr/>
          </p:nvSpPr>
          <p:spPr>
            <a:xfrm>
              <a:off x="3098233" y="2531098"/>
              <a:ext cx="107284" cy="15190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5"/>
                    <a:pt x="846" y="532"/>
                  </a:cubicBezTo>
                  <a:cubicBezTo>
                    <a:pt x="739" y="371"/>
                    <a:pt x="625" y="273"/>
                    <a:pt x="514" y="273"/>
                  </a:cubicBezTo>
                  <a:cubicBezTo>
                    <a:pt x="414" y="273"/>
                    <a:pt x="316" y="351"/>
                    <a:pt x="226" y="532"/>
                  </a:cubicBezTo>
                  <a:cubicBezTo>
                    <a:pt x="90" y="825"/>
                    <a:pt x="11" y="1141"/>
                    <a:pt x="0" y="1457"/>
                  </a:cubicBezTo>
                  <a:cubicBezTo>
                    <a:pt x="57" y="1694"/>
                    <a:pt x="124" y="1909"/>
                    <a:pt x="215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57" y="4391"/>
                    <a:pt x="1636" y="4425"/>
                  </a:cubicBezTo>
                  <a:cubicBezTo>
                    <a:pt x="1885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83"/>
                    <a:pt x="3092" y="1514"/>
                  </a:cubicBezTo>
                  <a:cubicBezTo>
                    <a:pt x="3043" y="1371"/>
                    <a:pt x="2963" y="1325"/>
                    <a:pt x="2869" y="1325"/>
                  </a:cubicBezTo>
                  <a:cubicBezTo>
                    <a:pt x="2747" y="1325"/>
                    <a:pt x="2600" y="1401"/>
                    <a:pt x="2460" y="1446"/>
                  </a:cubicBezTo>
                  <a:cubicBezTo>
                    <a:pt x="2494" y="1164"/>
                    <a:pt x="2765" y="588"/>
                    <a:pt x="2505" y="340"/>
                  </a:cubicBezTo>
                  <a:cubicBezTo>
                    <a:pt x="2452" y="296"/>
                    <a:pt x="2395" y="278"/>
                    <a:pt x="2337" y="278"/>
                  </a:cubicBezTo>
                  <a:cubicBezTo>
                    <a:pt x="2113" y="278"/>
                    <a:pt x="1870" y="549"/>
                    <a:pt x="1727" y="656"/>
                  </a:cubicBezTo>
                  <a:cubicBezTo>
                    <a:pt x="1602" y="521"/>
                    <a:pt x="1433" y="35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9" name="Google Shape;5609;p26"/>
            <p:cNvSpPr/>
            <p:nvPr/>
          </p:nvSpPr>
          <p:spPr>
            <a:xfrm>
              <a:off x="3051764" y="2434453"/>
              <a:ext cx="123930" cy="244667"/>
            </a:xfrm>
            <a:custGeom>
              <a:rect b="b" l="l" r="r" t="t"/>
              <a:pathLst>
                <a:path extrusionOk="0" h="7129" w="3611">
                  <a:moveTo>
                    <a:pt x="2600" y="0"/>
                  </a:moveTo>
                  <a:cubicBezTo>
                    <a:pt x="1913" y="0"/>
                    <a:pt x="1269" y="442"/>
                    <a:pt x="790" y="1294"/>
                  </a:cubicBezTo>
                  <a:cubicBezTo>
                    <a:pt x="0" y="2682"/>
                    <a:pt x="214" y="3765"/>
                    <a:pt x="1095" y="5289"/>
                  </a:cubicBezTo>
                  <a:cubicBezTo>
                    <a:pt x="1174" y="5424"/>
                    <a:pt x="1738" y="6553"/>
                    <a:pt x="2753" y="7128"/>
                  </a:cubicBezTo>
                  <a:cubicBezTo>
                    <a:pt x="2212" y="6609"/>
                    <a:pt x="1772" y="5436"/>
                    <a:pt x="1569" y="4939"/>
                  </a:cubicBezTo>
                  <a:cubicBezTo>
                    <a:pt x="1230" y="4104"/>
                    <a:pt x="1230" y="3619"/>
                    <a:pt x="1320" y="2705"/>
                  </a:cubicBezTo>
                  <a:cubicBezTo>
                    <a:pt x="1478" y="1306"/>
                    <a:pt x="2471" y="707"/>
                    <a:pt x="3611" y="313"/>
                  </a:cubicBezTo>
                  <a:cubicBezTo>
                    <a:pt x="3273" y="103"/>
                    <a:pt x="2931" y="0"/>
                    <a:pt x="2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0" name="Google Shape;5610;p26"/>
            <p:cNvSpPr/>
            <p:nvPr/>
          </p:nvSpPr>
          <p:spPr>
            <a:xfrm>
              <a:off x="3124179" y="2550901"/>
              <a:ext cx="22480" cy="115041"/>
            </a:xfrm>
            <a:custGeom>
              <a:rect b="b" l="l" r="r" t="t"/>
              <a:pathLst>
                <a:path extrusionOk="0" h="3352" w="655">
                  <a:moveTo>
                    <a:pt x="158" y="0"/>
                  </a:moveTo>
                  <a:cubicBezTo>
                    <a:pt x="158" y="0"/>
                    <a:pt x="147" y="45"/>
                    <a:pt x="124" y="136"/>
                  </a:cubicBezTo>
                  <a:cubicBezTo>
                    <a:pt x="113" y="192"/>
                    <a:pt x="102" y="237"/>
                    <a:pt x="79" y="305"/>
                  </a:cubicBezTo>
                  <a:cubicBezTo>
                    <a:pt x="57" y="372"/>
                    <a:pt x="45" y="451"/>
                    <a:pt x="34" y="519"/>
                  </a:cubicBezTo>
                  <a:cubicBezTo>
                    <a:pt x="23" y="609"/>
                    <a:pt x="23" y="700"/>
                    <a:pt x="11" y="790"/>
                  </a:cubicBezTo>
                  <a:cubicBezTo>
                    <a:pt x="0" y="880"/>
                    <a:pt x="0" y="982"/>
                    <a:pt x="11" y="1083"/>
                  </a:cubicBezTo>
                  <a:cubicBezTo>
                    <a:pt x="0" y="1185"/>
                    <a:pt x="11" y="1298"/>
                    <a:pt x="23" y="1399"/>
                  </a:cubicBezTo>
                  <a:cubicBezTo>
                    <a:pt x="34" y="1512"/>
                    <a:pt x="34" y="1614"/>
                    <a:pt x="57" y="1727"/>
                  </a:cubicBezTo>
                  <a:cubicBezTo>
                    <a:pt x="79" y="1828"/>
                    <a:pt x="102" y="1941"/>
                    <a:pt x="124" y="2043"/>
                  </a:cubicBezTo>
                  <a:cubicBezTo>
                    <a:pt x="136" y="2155"/>
                    <a:pt x="169" y="2246"/>
                    <a:pt x="203" y="2347"/>
                  </a:cubicBezTo>
                  <a:cubicBezTo>
                    <a:pt x="237" y="2449"/>
                    <a:pt x="260" y="2539"/>
                    <a:pt x="294" y="2629"/>
                  </a:cubicBezTo>
                  <a:cubicBezTo>
                    <a:pt x="327" y="2720"/>
                    <a:pt x="373" y="2799"/>
                    <a:pt x="395" y="2878"/>
                  </a:cubicBezTo>
                  <a:cubicBezTo>
                    <a:pt x="429" y="2945"/>
                    <a:pt x="463" y="3013"/>
                    <a:pt x="497" y="3069"/>
                  </a:cubicBezTo>
                  <a:lnTo>
                    <a:pt x="576" y="3227"/>
                  </a:lnTo>
                  <a:cubicBezTo>
                    <a:pt x="621" y="3306"/>
                    <a:pt x="655" y="3352"/>
                    <a:pt x="655" y="3352"/>
                  </a:cubicBezTo>
                  <a:cubicBezTo>
                    <a:pt x="655" y="3352"/>
                    <a:pt x="632" y="3306"/>
                    <a:pt x="598" y="3216"/>
                  </a:cubicBezTo>
                  <a:cubicBezTo>
                    <a:pt x="576" y="3126"/>
                    <a:pt x="519" y="3002"/>
                    <a:pt x="485" y="2844"/>
                  </a:cubicBezTo>
                  <a:cubicBezTo>
                    <a:pt x="463" y="2765"/>
                    <a:pt x="429" y="2686"/>
                    <a:pt x="406" y="2595"/>
                  </a:cubicBezTo>
                  <a:cubicBezTo>
                    <a:pt x="384" y="2505"/>
                    <a:pt x="361" y="2404"/>
                    <a:pt x="339" y="2313"/>
                  </a:cubicBezTo>
                  <a:cubicBezTo>
                    <a:pt x="316" y="2212"/>
                    <a:pt x="294" y="2110"/>
                    <a:pt x="271" y="2009"/>
                  </a:cubicBezTo>
                  <a:cubicBezTo>
                    <a:pt x="248" y="1907"/>
                    <a:pt x="226" y="1806"/>
                    <a:pt x="215" y="1704"/>
                  </a:cubicBezTo>
                  <a:cubicBezTo>
                    <a:pt x="203" y="1591"/>
                    <a:pt x="181" y="1490"/>
                    <a:pt x="169" y="1388"/>
                  </a:cubicBezTo>
                  <a:cubicBezTo>
                    <a:pt x="158" y="1287"/>
                    <a:pt x="147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24" y="372"/>
                    <a:pt x="147" y="248"/>
                    <a:pt x="158" y="147"/>
                  </a:cubicBezTo>
                  <a:cubicBezTo>
                    <a:pt x="158" y="57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1" name="Google Shape;5611;p26"/>
            <p:cNvSpPr/>
            <p:nvPr/>
          </p:nvSpPr>
          <p:spPr>
            <a:xfrm>
              <a:off x="3141579" y="2528799"/>
              <a:ext cx="23303" cy="149910"/>
            </a:xfrm>
            <a:custGeom>
              <a:rect b="b" l="l" r="r" t="t"/>
              <a:pathLst>
                <a:path extrusionOk="0" h="4368" w="679">
                  <a:moveTo>
                    <a:pt x="678" y="1"/>
                  </a:moveTo>
                  <a:cubicBezTo>
                    <a:pt x="678" y="1"/>
                    <a:pt x="633" y="57"/>
                    <a:pt x="565" y="159"/>
                  </a:cubicBezTo>
                  <a:cubicBezTo>
                    <a:pt x="520" y="227"/>
                    <a:pt x="486" y="294"/>
                    <a:pt x="464" y="362"/>
                  </a:cubicBezTo>
                  <a:cubicBezTo>
                    <a:pt x="407" y="441"/>
                    <a:pt x="373" y="531"/>
                    <a:pt x="339" y="622"/>
                  </a:cubicBezTo>
                  <a:cubicBezTo>
                    <a:pt x="294" y="712"/>
                    <a:pt x="260" y="825"/>
                    <a:pt x="227" y="938"/>
                  </a:cubicBezTo>
                  <a:cubicBezTo>
                    <a:pt x="193" y="1062"/>
                    <a:pt x="159" y="1186"/>
                    <a:pt x="125" y="1310"/>
                  </a:cubicBezTo>
                  <a:cubicBezTo>
                    <a:pt x="103" y="1445"/>
                    <a:pt x="80" y="1581"/>
                    <a:pt x="57" y="1716"/>
                  </a:cubicBezTo>
                  <a:cubicBezTo>
                    <a:pt x="35" y="1852"/>
                    <a:pt x="24" y="1998"/>
                    <a:pt x="12" y="2134"/>
                  </a:cubicBezTo>
                  <a:cubicBezTo>
                    <a:pt x="12" y="2280"/>
                    <a:pt x="1" y="2416"/>
                    <a:pt x="1" y="2562"/>
                  </a:cubicBezTo>
                  <a:cubicBezTo>
                    <a:pt x="1" y="2698"/>
                    <a:pt x="12" y="2833"/>
                    <a:pt x="12" y="2969"/>
                  </a:cubicBezTo>
                  <a:cubicBezTo>
                    <a:pt x="12" y="3104"/>
                    <a:pt x="24" y="3228"/>
                    <a:pt x="46" y="3341"/>
                  </a:cubicBezTo>
                  <a:cubicBezTo>
                    <a:pt x="57" y="3465"/>
                    <a:pt x="80" y="3578"/>
                    <a:pt x="91" y="3680"/>
                  </a:cubicBezTo>
                  <a:cubicBezTo>
                    <a:pt x="103" y="3781"/>
                    <a:pt x="125" y="3871"/>
                    <a:pt x="148" y="3962"/>
                  </a:cubicBezTo>
                  <a:cubicBezTo>
                    <a:pt x="170" y="4052"/>
                    <a:pt x="182" y="4120"/>
                    <a:pt x="204" y="4187"/>
                  </a:cubicBezTo>
                  <a:cubicBezTo>
                    <a:pt x="238" y="4300"/>
                    <a:pt x="260" y="4368"/>
                    <a:pt x="260" y="4368"/>
                  </a:cubicBezTo>
                  <a:cubicBezTo>
                    <a:pt x="260" y="4368"/>
                    <a:pt x="260" y="4289"/>
                    <a:pt x="238" y="4165"/>
                  </a:cubicBezTo>
                  <a:cubicBezTo>
                    <a:pt x="215" y="4041"/>
                    <a:pt x="204" y="3871"/>
                    <a:pt x="193" y="3657"/>
                  </a:cubicBezTo>
                  <a:cubicBezTo>
                    <a:pt x="170" y="3454"/>
                    <a:pt x="159" y="3217"/>
                    <a:pt x="159" y="2957"/>
                  </a:cubicBezTo>
                  <a:cubicBezTo>
                    <a:pt x="159" y="2822"/>
                    <a:pt x="159" y="2687"/>
                    <a:pt x="159" y="2551"/>
                  </a:cubicBezTo>
                  <a:cubicBezTo>
                    <a:pt x="159" y="2427"/>
                    <a:pt x="170" y="2280"/>
                    <a:pt x="182" y="2145"/>
                  </a:cubicBezTo>
                  <a:cubicBezTo>
                    <a:pt x="193" y="2010"/>
                    <a:pt x="204" y="1863"/>
                    <a:pt x="215" y="1739"/>
                  </a:cubicBezTo>
                  <a:cubicBezTo>
                    <a:pt x="238" y="1603"/>
                    <a:pt x="249" y="1468"/>
                    <a:pt x="272" y="1344"/>
                  </a:cubicBezTo>
                  <a:cubicBezTo>
                    <a:pt x="294" y="1208"/>
                    <a:pt x="306" y="1084"/>
                    <a:pt x="339" y="971"/>
                  </a:cubicBezTo>
                  <a:cubicBezTo>
                    <a:pt x="373" y="859"/>
                    <a:pt x="396" y="746"/>
                    <a:pt x="430" y="655"/>
                  </a:cubicBezTo>
                  <a:cubicBezTo>
                    <a:pt x="452" y="554"/>
                    <a:pt x="486" y="464"/>
                    <a:pt x="520" y="385"/>
                  </a:cubicBezTo>
                  <a:cubicBezTo>
                    <a:pt x="543" y="306"/>
                    <a:pt x="565" y="238"/>
                    <a:pt x="599" y="181"/>
                  </a:cubicBezTo>
                  <a:cubicBezTo>
                    <a:pt x="644" y="69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2" name="Google Shape;5612;p26"/>
            <p:cNvSpPr/>
            <p:nvPr/>
          </p:nvSpPr>
          <p:spPr>
            <a:xfrm>
              <a:off x="3150125" y="2572968"/>
              <a:ext cx="19768" cy="105362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cubicBezTo>
                    <a:pt x="576" y="0"/>
                    <a:pt x="553" y="34"/>
                    <a:pt x="508" y="113"/>
                  </a:cubicBezTo>
                  <a:cubicBezTo>
                    <a:pt x="485" y="158"/>
                    <a:pt x="463" y="203"/>
                    <a:pt x="429" y="260"/>
                  </a:cubicBezTo>
                  <a:cubicBezTo>
                    <a:pt x="395" y="316"/>
                    <a:pt x="373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69" y="1016"/>
                    <a:pt x="147" y="1117"/>
                    <a:pt x="124" y="1208"/>
                  </a:cubicBezTo>
                  <a:cubicBezTo>
                    <a:pt x="113" y="1309"/>
                    <a:pt x="90" y="1400"/>
                    <a:pt x="79" y="1501"/>
                  </a:cubicBezTo>
                  <a:cubicBezTo>
                    <a:pt x="68" y="1591"/>
                    <a:pt x="57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34" y="2934"/>
                  </a:cubicBezTo>
                  <a:cubicBezTo>
                    <a:pt x="34" y="2979"/>
                    <a:pt x="34" y="3024"/>
                    <a:pt x="45" y="3070"/>
                  </a:cubicBezTo>
                  <a:cubicBezTo>
                    <a:pt x="45" y="3070"/>
                    <a:pt x="57" y="3024"/>
                    <a:pt x="57" y="2923"/>
                  </a:cubicBezTo>
                  <a:cubicBezTo>
                    <a:pt x="68" y="2889"/>
                    <a:pt x="68" y="2833"/>
                    <a:pt x="79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13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39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406" y="610"/>
                    <a:pt x="418" y="531"/>
                    <a:pt x="440" y="463"/>
                  </a:cubicBezTo>
                  <a:cubicBezTo>
                    <a:pt x="452" y="395"/>
                    <a:pt x="474" y="316"/>
                    <a:pt x="485" y="271"/>
                  </a:cubicBezTo>
                  <a:cubicBezTo>
                    <a:pt x="508" y="215"/>
                    <a:pt x="519" y="170"/>
                    <a:pt x="542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3" name="Google Shape;5613;p26"/>
            <p:cNvSpPr/>
            <p:nvPr/>
          </p:nvSpPr>
          <p:spPr>
            <a:xfrm>
              <a:off x="3151669" y="2596581"/>
              <a:ext cx="28314" cy="81750"/>
            </a:xfrm>
            <a:custGeom>
              <a:rect b="b" l="l" r="r" t="t"/>
              <a:pathLst>
                <a:path extrusionOk="0" h="2382" w="825">
                  <a:moveTo>
                    <a:pt x="824" y="1"/>
                  </a:moveTo>
                  <a:lnTo>
                    <a:pt x="756" y="91"/>
                  </a:lnTo>
                  <a:cubicBezTo>
                    <a:pt x="711" y="170"/>
                    <a:pt x="666" y="260"/>
                    <a:pt x="621" y="339"/>
                  </a:cubicBezTo>
                  <a:cubicBezTo>
                    <a:pt x="565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91" y="1727"/>
                    <a:pt x="68" y="1795"/>
                  </a:cubicBezTo>
                  <a:cubicBezTo>
                    <a:pt x="45" y="1863"/>
                    <a:pt x="45" y="1930"/>
                    <a:pt x="34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cubicBezTo>
                    <a:pt x="0" y="2382"/>
                    <a:pt x="12" y="2348"/>
                    <a:pt x="23" y="2291"/>
                  </a:cubicBezTo>
                  <a:cubicBezTo>
                    <a:pt x="34" y="2246"/>
                    <a:pt x="34" y="2212"/>
                    <a:pt x="57" y="2167"/>
                  </a:cubicBezTo>
                  <a:cubicBezTo>
                    <a:pt x="68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49" y="1637"/>
                  </a:cubicBezTo>
                  <a:cubicBezTo>
                    <a:pt x="305" y="1490"/>
                    <a:pt x="361" y="1355"/>
                    <a:pt x="418" y="1197"/>
                  </a:cubicBezTo>
                  <a:cubicBezTo>
                    <a:pt x="463" y="1050"/>
                    <a:pt x="519" y="903"/>
                    <a:pt x="565" y="768"/>
                  </a:cubicBezTo>
                  <a:cubicBezTo>
                    <a:pt x="610" y="621"/>
                    <a:pt x="655" y="486"/>
                    <a:pt x="700" y="373"/>
                  </a:cubicBezTo>
                  <a:cubicBezTo>
                    <a:pt x="734" y="271"/>
                    <a:pt x="768" y="170"/>
                    <a:pt x="790" y="102"/>
                  </a:cubicBezTo>
                  <a:cubicBezTo>
                    <a:pt x="802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4" name="Google Shape;5614;p26"/>
            <p:cNvSpPr/>
            <p:nvPr/>
          </p:nvSpPr>
          <p:spPr>
            <a:xfrm>
              <a:off x="2242258" y="1573810"/>
              <a:ext cx="709600" cy="526846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71" y="11239"/>
                  </a:cubicBezTo>
                  <a:cubicBezTo>
                    <a:pt x="206" y="11239"/>
                    <a:pt x="263" y="11239"/>
                    <a:pt x="217" y="11251"/>
                  </a:cubicBezTo>
                  <a:cubicBezTo>
                    <a:pt x="0" y="11294"/>
                    <a:pt x="3850" y="15351"/>
                    <a:pt x="9177" y="15351"/>
                  </a:cubicBezTo>
                  <a:cubicBezTo>
                    <a:pt x="10768" y="15351"/>
                    <a:pt x="12491" y="14989"/>
                    <a:pt x="14278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5" name="Google Shape;5615;p26"/>
            <p:cNvSpPr/>
            <p:nvPr/>
          </p:nvSpPr>
          <p:spPr>
            <a:xfrm>
              <a:off x="2240027" y="1569932"/>
              <a:ext cx="831505" cy="647550"/>
            </a:xfrm>
            <a:custGeom>
              <a:rect b="b" l="l" r="r" t="t"/>
              <a:pathLst>
                <a:path extrusionOk="0" h="18868" w="24228">
                  <a:moveTo>
                    <a:pt x="19240" y="124"/>
                  </a:moveTo>
                  <a:cubicBezTo>
                    <a:pt x="19770" y="2810"/>
                    <a:pt x="20741" y="10788"/>
                    <a:pt x="14343" y="14162"/>
                  </a:cubicBezTo>
                  <a:cubicBezTo>
                    <a:pt x="6579" y="18258"/>
                    <a:pt x="0" y="11431"/>
                    <a:pt x="282" y="11375"/>
                  </a:cubicBezTo>
                  <a:cubicBezTo>
                    <a:pt x="328" y="11364"/>
                    <a:pt x="271" y="11364"/>
                    <a:pt x="136" y="11352"/>
                  </a:cubicBezTo>
                  <a:lnTo>
                    <a:pt x="0" y="11431"/>
                  </a:lnTo>
                  <a:cubicBezTo>
                    <a:pt x="0" y="11431"/>
                    <a:pt x="5891" y="18867"/>
                    <a:pt x="13158" y="15561"/>
                  </a:cubicBezTo>
                  <a:cubicBezTo>
                    <a:pt x="24228" y="10528"/>
                    <a:pt x="19432" y="0"/>
                    <a:pt x="19432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6" name="Google Shape;5616;p26"/>
            <p:cNvSpPr/>
            <p:nvPr/>
          </p:nvSpPr>
          <p:spPr>
            <a:xfrm>
              <a:off x="2590503" y="1689606"/>
              <a:ext cx="163844" cy="102274"/>
            </a:xfrm>
            <a:custGeom>
              <a:rect b="b" l="l" r="r" t="t"/>
              <a:pathLst>
                <a:path extrusionOk="0" h="2980" w="4774">
                  <a:moveTo>
                    <a:pt x="4774" y="0"/>
                  </a:moveTo>
                  <a:lnTo>
                    <a:pt x="4774" y="0"/>
                  </a:lnTo>
                  <a:cubicBezTo>
                    <a:pt x="4480" y="79"/>
                    <a:pt x="4198" y="181"/>
                    <a:pt x="3927" y="305"/>
                  </a:cubicBezTo>
                  <a:cubicBezTo>
                    <a:pt x="3645" y="406"/>
                    <a:pt x="3363" y="542"/>
                    <a:pt x="3104" y="700"/>
                  </a:cubicBezTo>
                  <a:cubicBezTo>
                    <a:pt x="2810" y="869"/>
                    <a:pt x="2506" y="1050"/>
                    <a:pt x="2224" y="1241"/>
                  </a:cubicBezTo>
                  <a:cubicBezTo>
                    <a:pt x="1930" y="1445"/>
                    <a:pt x="1648" y="1636"/>
                    <a:pt x="1388" y="1839"/>
                  </a:cubicBezTo>
                  <a:cubicBezTo>
                    <a:pt x="1129" y="2043"/>
                    <a:pt x="869" y="2223"/>
                    <a:pt x="666" y="2392"/>
                  </a:cubicBezTo>
                  <a:cubicBezTo>
                    <a:pt x="429" y="2573"/>
                    <a:pt x="204" y="2765"/>
                    <a:pt x="1" y="2979"/>
                  </a:cubicBezTo>
                  <a:cubicBezTo>
                    <a:pt x="283" y="2889"/>
                    <a:pt x="553" y="2787"/>
                    <a:pt x="824" y="2663"/>
                  </a:cubicBezTo>
                  <a:cubicBezTo>
                    <a:pt x="1106" y="2550"/>
                    <a:pt x="1377" y="2415"/>
                    <a:pt x="1637" y="2257"/>
                  </a:cubicBezTo>
                  <a:cubicBezTo>
                    <a:pt x="1930" y="2099"/>
                    <a:pt x="2235" y="1907"/>
                    <a:pt x="2528" y="1704"/>
                  </a:cubicBezTo>
                  <a:cubicBezTo>
                    <a:pt x="2822" y="1512"/>
                    <a:pt x="3115" y="1320"/>
                    <a:pt x="3375" y="1117"/>
                  </a:cubicBezTo>
                  <a:cubicBezTo>
                    <a:pt x="3510" y="1016"/>
                    <a:pt x="3623" y="914"/>
                    <a:pt x="3747" y="824"/>
                  </a:cubicBezTo>
                  <a:cubicBezTo>
                    <a:pt x="3871" y="745"/>
                    <a:pt x="3984" y="655"/>
                    <a:pt x="4085" y="576"/>
                  </a:cubicBezTo>
                  <a:cubicBezTo>
                    <a:pt x="4322" y="395"/>
                    <a:pt x="4559" y="203"/>
                    <a:pt x="4774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7" name="Google Shape;5617;p26"/>
            <p:cNvSpPr/>
            <p:nvPr/>
          </p:nvSpPr>
          <p:spPr>
            <a:xfrm>
              <a:off x="2744634" y="1682639"/>
              <a:ext cx="56182" cy="39399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1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8" name="Google Shape;5618;p26"/>
            <p:cNvSpPr/>
            <p:nvPr/>
          </p:nvSpPr>
          <p:spPr>
            <a:xfrm>
              <a:off x="1977445" y="267145"/>
              <a:ext cx="295152" cy="246349"/>
            </a:xfrm>
            <a:custGeom>
              <a:rect b="b" l="l" r="r" t="t"/>
              <a:pathLst>
                <a:path extrusionOk="0" h="7178" w="8600">
                  <a:moveTo>
                    <a:pt x="2675" y="0"/>
                  </a:moveTo>
                  <a:lnTo>
                    <a:pt x="1" y="271"/>
                  </a:lnTo>
                  <a:lnTo>
                    <a:pt x="12" y="5191"/>
                  </a:lnTo>
                  <a:lnTo>
                    <a:pt x="3138" y="4999"/>
                  </a:lnTo>
                  <a:lnTo>
                    <a:pt x="8599" y="7177"/>
                  </a:lnTo>
                  <a:lnTo>
                    <a:pt x="8599" y="7177"/>
                  </a:lnTo>
                  <a:lnTo>
                    <a:pt x="8509" y="5767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9" name="Google Shape;5619;p26"/>
            <p:cNvSpPr/>
            <p:nvPr/>
          </p:nvSpPr>
          <p:spPr>
            <a:xfrm>
              <a:off x="1977822" y="438711"/>
              <a:ext cx="323020" cy="1007326"/>
            </a:xfrm>
            <a:custGeom>
              <a:rect b="b" l="l" r="r" t="t"/>
              <a:pathLst>
                <a:path extrusionOk="0" h="29351" w="9412">
                  <a:moveTo>
                    <a:pt x="3127" y="0"/>
                  </a:moveTo>
                  <a:lnTo>
                    <a:pt x="1" y="192"/>
                  </a:lnTo>
                  <a:lnTo>
                    <a:pt x="1" y="6884"/>
                  </a:lnTo>
                  <a:lnTo>
                    <a:pt x="1" y="28933"/>
                  </a:lnTo>
                  <a:lnTo>
                    <a:pt x="328" y="29350"/>
                  </a:lnTo>
                  <a:lnTo>
                    <a:pt x="1039" y="29023"/>
                  </a:lnTo>
                  <a:lnTo>
                    <a:pt x="9412" y="14512"/>
                  </a:lnTo>
                  <a:lnTo>
                    <a:pt x="9107" y="9942"/>
                  </a:lnTo>
                  <a:lnTo>
                    <a:pt x="8588" y="2178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0" name="Google Shape;5620;p26"/>
            <p:cNvSpPr/>
            <p:nvPr/>
          </p:nvSpPr>
          <p:spPr>
            <a:xfrm>
              <a:off x="1977822" y="439088"/>
              <a:ext cx="312587" cy="341209"/>
            </a:xfrm>
            <a:custGeom>
              <a:rect b="b" l="l" r="r" t="t"/>
              <a:pathLst>
                <a:path extrusionOk="0" h="9942" w="9108">
                  <a:moveTo>
                    <a:pt x="3127" y="1"/>
                  </a:moveTo>
                  <a:lnTo>
                    <a:pt x="1" y="192"/>
                  </a:lnTo>
                  <a:lnTo>
                    <a:pt x="1" y="6895"/>
                  </a:lnTo>
                  <a:cubicBezTo>
                    <a:pt x="892" y="6963"/>
                    <a:pt x="1761" y="7256"/>
                    <a:pt x="2246" y="7685"/>
                  </a:cubicBezTo>
                  <a:lnTo>
                    <a:pt x="9107" y="9942"/>
                  </a:lnTo>
                  <a:lnTo>
                    <a:pt x="8588" y="2178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1" name="Google Shape;5621;p26"/>
            <p:cNvSpPr/>
            <p:nvPr/>
          </p:nvSpPr>
          <p:spPr>
            <a:xfrm>
              <a:off x="1989079" y="441422"/>
              <a:ext cx="938789" cy="1004615"/>
            </a:xfrm>
            <a:custGeom>
              <a:rect b="b" l="l" r="r" t="t"/>
              <a:pathLst>
                <a:path extrusionOk="0" h="29272" w="27354">
                  <a:moveTo>
                    <a:pt x="1986" y="0"/>
                  </a:moveTo>
                  <a:lnTo>
                    <a:pt x="1501" y="7188"/>
                  </a:lnTo>
                  <a:lnTo>
                    <a:pt x="34" y="28854"/>
                  </a:lnTo>
                  <a:lnTo>
                    <a:pt x="0" y="29271"/>
                  </a:lnTo>
                  <a:lnTo>
                    <a:pt x="339" y="29192"/>
                  </a:lnTo>
                  <a:lnTo>
                    <a:pt x="15764" y="25130"/>
                  </a:lnTo>
                  <a:lnTo>
                    <a:pt x="27353" y="22095"/>
                  </a:lnTo>
                  <a:cubicBezTo>
                    <a:pt x="24577" y="14162"/>
                    <a:pt x="18946" y="7233"/>
                    <a:pt x="10190" y="3047"/>
                  </a:cubicBezTo>
                  <a:cubicBezTo>
                    <a:pt x="7561" y="1772"/>
                    <a:pt x="4819" y="745"/>
                    <a:pt x="1986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2" name="Google Shape;5622;p26"/>
            <p:cNvSpPr/>
            <p:nvPr/>
          </p:nvSpPr>
          <p:spPr>
            <a:xfrm>
              <a:off x="2057616" y="267145"/>
              <a:ext cx="1000737" cy="932200"/>
            </a:xfrm>
            <a:custGeom>
              <a:rect b="b" l="l" r="r" t="t"/>
              <a:pathLst>
                <a:path extrusionOk="0" h="27162" w="29159">
                  <a:moveTo>
                    <a:pt x="339" y="0"/>
                  </a:moveTo>
                  <a:lnTo>
                    <a:pt x="0" y="5078"/>
                  </a:lnTo>
                  <a:cubicBezTo>
                    <a:pt x="2822" y="5823"/>
                    <a:pt x="5564" y="6839"/>
                    <a:pt x="8193" y="8114"/>
                  </a:cubicBezTo>
                  <a:cubicBezTo>
                    <a:pt x="16938" y="12300"/>
                    <a:pt x="22580" y="19229"/>
                    <a:pt x="25356" y="27161"/>
                  </a:cubicBezTo>
                  <a:lnTo>
                    <a:pt x="29159" y="26157"/>
                  </a:lnTo>
                  <a:cubicBezTo>
                    <a:pt x="27816" y="22659"/>
                    <a:pt x="26033" y="19330"/>
                    <a:pt x="23878" y="16261"/>
                  </a:cubicBezTo>
                  <a:cubicBezTo>
                    <a:pt x="23878" y="16261"/>
                    <a:pt x="14681" y="3092"/>
                    <a:pt x="339" y="0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3" name="Google Shape;5623;p26"/>
            <p:cNvSpPr/>
            <p:nvPr/>
          </p:nvSpPr>
          <p:spPr>
            <a:xfrm>
              <a:off x="2040559" y="441422"/>
              <a:ext cx="887309" cy="862084"/>
            </a:xfrm>
            <a:custGeom>
              <a:rect b="b" l="l" r="r" t="t"/>
              <a:pathLst>
                <a:path extrusionOk="0" h="25119" w="25854">
                  <a:moveTo>
                    <a:pt x="486" y="0"/>
                  </a:moveTo>
                  <a:lnTo>
                    <a:pt x="1" y="7188"/>
                  </a:lnTo>
                  <a:cubicBezTo>
                    <a:pt x="57" y="7233"/>
                    <a:pt x="125" y="7290"/>
                    <a:pt x="182" y="7335"/>
                  </a:cubicBezTo>
                  <a:cubicBezTo>
                    <a:pt x="2529" y="9660"/>
                    <a:pt x="2404" y="12548"/>
                    <a:pt x="6038" y="13146"/>
                  </a:cubicBezTo>
                  <a:cubicBezTo>
                    <a:pt x="9514" y="13857"/>
                    <a:pt x="14422" y="12289"/>
                    <a:pt x="16228" y="16814"/>
                  </a:cubicBezTo>
                  <a:cubicBezTo>
                    <a:pt x="17311" y="19748"/>
                    <a:pt x="15302" y="22445"/>
                    <a:pt x="14264" y="25119"/>
                  </a:cubicBezTo>
                  <a:lnTo>
                    <a:pt x="25853" y="22072"/>
                  </a:lnTo>
                  <a:cubicBezTo>
                    <a:pt x="23077" y="14151"/>
                    <a:pt x="17446" y="7222"/>
                    <a:pt x="8690" y="3036"/>
                  </a:cubicBezTo>
                  <a:cubicBezTo>
                    <a:pt x="6061" y="1761"/>
                    <a:pt x="3319" y="745"/>
                    <a:pt x="486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4" name="Google Shape;5624;p26"/>
            <p:cNvSpPr/>
            <p:nvPr/>
          </p:nvSpPr>
          <p:spPr>
            <a:xfrm>
              <a:off x="2069216" y="267145"/>
              <a:ext cx="989549" cy="897743"/>
            </a:xfrm>
            <a:custGeom>
              <a:rect b="b" l="l" r="r" t="t"/>
              <a:pathLst>
                <a:path extrusionOk="0" h="26158" w="28833">
                  <a:moveTo>
                    <a:pt x="1" y="0"/>
                  </a:moveTo>
                  <a:lnTo>
                    <a:pt x="441" y="113"/>
                  </a:lnTo>
                  <a:cubicBezTo>
                    <a:pt x="723" y="192"/>
                    <a:pt x="1152" y="283"/>
                    <a:pt x="1682" y="452"/>
                  </a:cubicBezTo>
                  <a:lnTo>
                    <a:pt x="2551" y="723"/>
                  </a:lnTo>
                  <a:cubicBezTo>
                    <a:pt x="2867" y="824"/>
                    <a:pt x="3206" y="948"/>
                    <a:pt x="3567" y="1072"/>
                  </a:cubicBezTo>
                  <a:cubicBezTo>
                    <a:pt x="4289" y="1343"/>
                    <a:pt x="5101" y="1671"/>
                    <a:pt x="5959" y="2054"/>
                  </a:cubicBezTo>
                  <a:cubicBezTo>
                    <a:pt x="6817" y="2438"/>
                    <a:pt x="7742" y="2889"/>
                    <a:pt x="8690" y="3420"/>
                  </a:cubicBezTo>
                  <a:cubicBezTo>
                    <a:pt x="9626" y="3950"/>
                    <a:pt x="10597" y="4537"/>
                    <a:pt x="11590" y="5202"/>
                  </a:cubicBezTo>
                  <a:cubicBezTo>
                    <a:pt x="13632" y="6579"/>
                    <a:pt x="15562" y="8114"/>
                    <a:pt x="17367" y="9784"/>
                  </a:cubicBezTo>
                  <a:cubicBezTo>
                    <a:pt x="19184" y="11454"/>
                    <a:pt x="20865" y="13259"/>
                    <a:pt x="22411" y="15178"/>
                  </a:cubicBezTo>
                  <a:cubicBezTo>
                    <a:pt x="23122" y="16069"/>
                    <a:pt x="23777" y="16983"/>
                    <a:pt x="24386" y="17942"/>
                  </a:cubicBezTo>
                  <a:cubicBezTo>
                    <a:pt x="24984" y="18845"/>
                    <a:pt x="25503" y="19725"/>
                    <a:pt x="25977" y="20538"/>
                  </a:cubicBezTo>
                  <a:cubicBezTo>
                    <a:pt x="26462" y="21350"/>
                    <a:pt x="26869" y="22106"/>
                    <a:pt x="27230" y="22794"/>
                  </a:cubicBezTo>
                  <a:cubicBezTo>
                    <a:pt x="27399" y="23133"/>
                    <a:pt x="27568" y="23449"/>
                    <a:pt x="27715" y="23754"/>
                  </a:cubicBezTo>
                  <a:cubicBezTo>
                    <a:pt x="27862" y="24047"/>
                    <a:pt x="27986" y="24329"/>
                    <a:pt x="28110" y="24577"/>
                  </a:cubicBezTo>
                  <a:cubicBezTo>
                    <a:pt x="28358" y="25074"/>
                    <a:pt x="28516" y="25469"/>
                    <a:pt x="28640" y="25740"/>
                  </a:cubicBezTo>
                  <a:cubicBezTo>
                    <a:pt x="28764" y="26022"/>
                    <a:pt x="28832" y="26157"/>
                    <a:pt x="28832" y="26157"/>
                  </a:cubicBezTo>
                  <a:cubicBezTo>
                    <a:pt x="28832" y="26157"/>
                    <a:pt x="28776" y="26010"/>
                    <a:pt x="28685" y="25728"/>
                  </a:cubicBezTo>
                  <a:cubicBezTo>
                    <a:pt x="28584" y="25446"/>
                    <a:pt x="28437" y="25040"/>
                    <a:pt x="28245" y="24521"/>
                  </a:cubicBezTo>
                  <a:cubicBezTo>
                    <a:pt x="28042" y="24002"/>
                    <a:pt x="27794" y="23370"/>
                    <a:pt x="27467" y="22670"/>
                  </a:cubicBezTo>
                  <a:cubicBezTo>
                    <a:pt x="27140" y="21971"/>
                    <a:pt x="26756" y="21192"/>
                    <a:pt x="26316" y="20346"/>
                  </a:cubicBezTo>
                  <a:cubicBezTo>
                    <a:pt x="25876" y="19499"/>
                    <a:pt x="25345" y="18619"/>
                    <a:pt x="24770" y="17694"/>
                  </a:cubicBezTo>
                  <a:cubicBezTo>
                    <a:pt x="24160" y="16712"/>
                    <a:pt x="23506" y="15776"/>
                    <a:pt x="22795" y="14873"/>
                  </a:cubicBezTo>
                  <a:cubicBezTo>
                    <a:pt x="21227" y="12943"/>
                    <a:pt x="19511" y="11127"/>
                    <a:pt x="17672" y="9457"/>
                  </a:cubicBezTo>
                  <a:cubicBezTo>
                    <a:pt x="16735" y="8599"/>
                    <a:pt x="15765" y="7775"/>
                    <a:pt x="14772" y="7008"/>
                  </a:cubicBezTo>
                  <a:cubicBezTo>
                    <a:pt x="13790" y="6241"/>
                    <a:pt x="12786" y="5541"/>
                    <a:pt x="11782" y="4898"/>
                  </a:cubicBezTo>
                  <a:cubicBezTo>
                    <a:pt x="10777" y="4255"/>
                    <a:pt x="9784" y="3668"/>
                    <a:pt x="8814" y="3160"/>
                  </a:cubicBezTo>
                  <a:cubicBezTo>
                    <a:pt x="7855" y="2652"/>
                    <a:pt x="6918" y="2212"/>
                    <a:pt x="6038" y="1840"/>
                  </a:cubicBezTo>
                  <a:cubicBezTo>
                    <a:pt x="5169" y="1479"/>
                    <a:pt x="4345" y="1174"/>
                    <a:pt x="3612" y="937"/>
                  </a:cubicBezTo>
                  <a:cubicBezTo>
                    <a:pt x="3251" y="824"/>
                    <a:pt x="2901" y="711"/>
                    <a:pt x="2585" y="610"/>
                  </a:cubicBezTo>
                  <a:lnTo>
                    <a:pt x="1694" y="373"/>
                  </a:lnTo>
                  <a:cubicBezTo>
                    <a:pt x="1163" y="237"/>
                    <a:pt x="723" y="158"/>
                    <a:pt x="441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5" name="Google Shape;5625;p26"/>
            <p:cNvSpPr/>
            <p:nvPr/>
          </p:nvSpPr>
          <p:spPr>
            <a:xfrm>
              <a:off x="2055694" y="994454"/>
              <a:ext cx="32947" cy="108074"/>
            </a:xfrm>
            <a:custGeom>
              <a:rect b="b" l="l" r="r" t="t"/>
              <a:pathLst>
                <a:path extrusionOk="0" h="3149" w="960">
                  <a:moveTo>
                    <a:pt x="948" y="0"/>
                  </a:moveTo>
                  <a:lnTo>
                    <a:pt x="948" y="0"/>
                  </a:lnTo>
                  <a:cubicBezTo>
                    <a:pt x="846" y="147"/>
                    <a:pt x="745" y="293"/>
                    <a:pt x="666" y="451"/>
                  </a:cubicBezTo>
                  <a:cubicBezTo>
                    <a:pt x="497" y="801"/>
                    <a:pt x="361" y="1151"/>
                    <a:pt x="271" y="1523"/>
                  </a:cubicBezTo>
                  <a:cubicBezTo>
                    <a:pt x="226" y="1715"/>
                    <a:pt x="169" y="1907"/>
                    <a:pt x="135" y="2099"/>
                  </a:cubicBezTo>
                  <a:cubicBezTo>
                    <a:pt x="113" y="2280"/>
                    <a:pt x="79" y="2460"/>
                    <a:pt x="45" y="2618"/>
                  </a:cubicBezTo>
                  <a:cubicBezTo>
                    <a:pt x="11" y="2787"/>
                    <a:pt x="0" y="2968"/>
                    <a:pt x="0" y="3148"/>
                  </a:cubicBezTo>
                  <a:cubicBezTo>
                    <a:pt x="113" y="3013"/>
                    <a:pt x="226" y="2866"/>
                    <a:pt x="316" y="2720"/>
                  </a:cubicBezTo>
                  <a:cubicBezTo>
                    <a:pt x="508" y="2381"/>
                    <a:pt x="643" y="2020"/>
                    <a:pt x="734" y="1648"/>
                  </a:cubicBezTo>
                  <a:cubicBezTo>
                    <a:pt x="835" y="1287"/>
                    <a:pt x="891" y="914"/>
                    <a:pt x="937" y="530"/>
                  </a:cubicBezTo>
                  <a:cubicBezTo>
                    <a:pt x="959" y="361"/>
                    <a:pt x="959" y="181"/>
                    <a:pt x="948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6" name="Google Shape;5626;p26"/>
            <p:cNvSpPr/>
            <p:nvPr/>
          </p:nvSpPr>
          <p:spPr>
            <a:xfrm>
              <a:off x="2047938" y="758985"/>
              <a:ext cx="27147" cy="274217"/>
            </a:xfrm>
            <a:custGeom>
              <a:rect b="b" l="l" r="r" t="t"/>
              <a:pathLst>
                <a:path extrusionOk="0" h="7990" w="791">
                  <a:moveTo>
                    <a:pt x="790" y="0"/>
                  </a:moveTo>
                  <a:cubicBezTo>
                    <a:pt x="790" y="0"/>
                    <a:pt x="745" y="113"/>
                    <a:pt x="689" y="339"/>
                  </a:cubicBezTo>
                  <a:cubicBezTo>
                    <a:pt x="644" y="553"/>
                    <a:pt x="553" y="858"/>
                    <a:pt x="486" y="1230"/>
                  </a:cubicBezTo>
                  <a:cubicBezTo>
                    <a:pt x="440" y="1411"/>
                    <a:pt x="384" y="1614"/>
                    <a:pt x="361" y="1828"/>
                  </a:cubicBezTo>
                  <a:cubicBezTo>
                    <a:pt x="339" y="2043"/>
                    <a:pt x="305" y="2268"/>
                    <a:pt x="282" y="2505"/>
                  </a:cubicBezTo>
                  <a:cubicBezTo>
                    <a:pt x="226" y="2968"/>
                    <a:pt x="170" y="3476"/>
                    <a:pt x="147" y="3972"/>
                  </a:cubicBezTo>
                  <a:cubicBezTo>
                    <a:pt x="113" y="4469"/>
                    <a:pt x="91" y="4977"/>
                    <a:pt x="79" y="5439"/>
                  </a:cubicBezTo>
                  <a:cubicBezTo>
                    <a:pt x="68" y="5676"/>
                    <a:pt x="57" y="5902"/>
                    <a:pt x="45" y="6116"/>
                  </a:cubicBezTo>
                  <a:cubicBezTo>
                    <a:pt x="34" y="6331"/>
                    <a:pt x="23" y="6534"/>
                    <a:pt x="23" y="6726"/>
                  </a:cubicBezTo>
                  <a:cubicBezTo>
                    <a:pt x="0" y="7098"/>
                    <a:pt x="0" y="7425"/>
                    <a:pt x="0" y="7640"/>
                  </a:cubicBezTo>
                  <a:cubicBezTo>
                    <a:pt x="0" y="7854"/>
                    <a:pt x="12" y="7990"/>
                    <a:pt x="12" y="7990"/>
                  </a:cubicBezTo>
                  <a:cubicBezTo>
                    <a:pt x="12" y="7990"/>
                    <a:pt x="45" y="7865"/>
                    <a:pt x="102" y="7651"/>
                  </a:cubicBezTo>
                  <a:cubicBezTo>
                    <a:pt x="147" y="7425"/>
                    <a:pt x="226" y="7121"/>
                    <a:pt x="294" y="6748"/>
                  </a:cubicBezTo>
                  <a:cubicBezTo>
                    <a:pt x="350" y="6387"/>
                    <a:pt x="440" y="5947"/>
                    <a:pt x="497" y="5484"/>
                  </a:cubicBezTo>
                  <a:cubicBezTo>
                    <a:pt x="542" y="5011"/>
                    <a:pt x="598" y="4514"/>
                    <a:pt x="621" y="4006"/>
                  </a:cubicBezTo>
                  <a:cubicBezTo>
                    <a:pt x="655" y="3498"/>
                    <a:pt x="689" y="3013"/>
                    <a:pt x="700" y="2539"/>
                  </a:cubicBezTo>
                  <a:cubicBezTo>
                    <a:pt x="700" y="2302"/>
                    <a:pt x="700" y="2077"/>
                    <a:pt x="711" y="1862"/>
                  </a:cubicBezTo>
                  <a:cubicBezTo>
                    <a:pt x="734" y="1648"/>
                    <a:pt x="745" y="1445"/>
                    <a:pt x="756" y="1264"/>
                  </a:cubicBezTo>
                  <a:cubicBezTo>
                    <a:pt x="779" y="892"/>
                    <a:pt x="790" y="576"/>
                    <a:pt x="790" y="350"/>
                  </a:cubicBezTo>
                  <a:lnTo>
                    <a:pt x="790" y="0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7" name="Google Shape;5627;p26"/>
            <p:cNvSpPr/>
            <p:nvPr/>
          </p:nvSpPr>
          <p:spPr>
            <a:xfrm>
              <a:off x="2164901" y="914660"/>
              <a:ext cx="142531" cy="198713"/>
            </a:xfrm>
            <a:custGeom>
              <a:rect b="b" l="l" r="r" t="t"/>
              <a:pathLst>
                <a:path extrusionOk="0" h="5790" w="4153">
                  <a:moveTo>
                    <a:pt x="4153" y="1"/>
                  </a:moveTo>
                  <a:cubicBezTo>
                    <a:pt x="4153" y="1"/>
                    <a:pt x="3825" y="305"/>
                    <a:pt x="3374" y="802"/>
                  </a:cubicBezTo>
                  <a:cubicBezTo>
                    <a:pt x="3160" y="1050"/>
                    <a:pt x="2900" y="1355"/>
                    <a:pt x="2629" y="1682"/>
                  </a:cubicBezTo>
                  <a:cubicBezTo>
                    <a:pt x="2370" y="2009"/>
                    <a:pt x="2088" y="2359"/>
                    <a:pt x="1828" y="2720"/>
                  </a:cubicBezTo>
                  <a:cubicBezTo>
                    <a:pt x="1320" y="3454"/>
                    <a:pt x="858" y="4221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73"/>
                    <a:pt x="745" y="4954"/>
                  </a:cubicBezTo>
                  <a:cubicBezTo>
                    <a:pt x="1174" y="4435"/>
                    <a:pt x="1715" y="3724"/>
                    <a:pt x="2223" y="2991"/>
                  </a:cubicBezTo>
                  <a:cubicBezTo>
                    <a:pt x="2471" y="2618"/>
                    <a:pt x="2731" y="2269"/>
                    <a:pt x="2968" y="1930"/>
                  </a:cubicBezTo>
                  <a:cubicBezTo>
                    <a:pt x="3205" y="1592"/>
                    <a:pt x="3419" y="1264"/>
                    <a:pt x="3589" y="982"/>
                  </a:cubicBezTo>
                  <a:cubicBezTo>
                    <a:pt x="3950" y="407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8" name="Google Shape;5628;p26"/>
            <p:cNvSpPr/>
            <p:nvPr/>
          </p:nvSpPr>
          <p:spPr>
            <a:xfrm>
              <a:off x="2329877" y="1204355"/>
              <a:ext cx="279639" cy="116208"/>
            </a:xfrm>
            <a:custGeom>
              <a:rect b="b" l="l" r="r" t="t"/>
              <a:pathLst>
                <a:path extrusionOk="0" h="3386" w="8148">
                  <a:moveTo>
                    <a:pt x="8147" y="0"/>
                  </a:moveTo>
                  <a:cubicBezTo>
                    <a:pt x="8147" y="0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6"/>
                  </a:cubicBezTo>
                  <a:cubicBezTo>
                    <a:pt x="6026" y="666"/>
                    <a:pt x="4999" y="1050"/>
                    <a:pt x="3984" y="1467"/>
                  </a:cubicBezTo>
                  <a:cubicBezTo>
                    <a:pt x="2957" y="1896"/>
                    <a:pt x="1964" y="2359"/>
                    <a:pt x="1219" y="2720"/>
                  </a:cubicBezTo>
                  <a:cubicBezTo>
                    <a:pt x="847" y="2911"/>
                    <a:pt x="553" y="3069"/>
                    <a:pt x="339" y="3194"/>
                  </a:cubicBezTo>
                  <a:cubicBezTo>
                    <a:pt x="124" y="3306"/>
                    <a:pt x="0" y="3385"/>
                    <a:pt x="0" y="3385"/>
                  </a:cubicBezTo>
                  <a:cubicBezTo>
                    <a:pt x="0" y="3385"/>
                    <a:pt x="136" y="3352"/>
                    <a:pt x="373" y="3284"/>
                  </a:cubicBezTo>
                  <a:cubicBezTo>
                    <a:pt x="598" y="3205"/>
                    <a:pt x="937" y="3115"/>
                    <a:pt x="1321" y="2979"/>
                  </a:cubicBezTo>
                  <a:cubicBezTo>
                    <a:pt x="2110" y="2720"/>
                    <a:pt x="3149" y="2336"/>
                    <a:pt x="4164" y="1918"/>
                  </a:cubicBezTo>
                  <a:cubicBezTo>
                    <a:pt x="5180" y="1490"/>
                    <a:pt x="6184" y="1027"/>
                    <a:pt x="6929" y="666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79"/>
                    <a:pt x="8147" y="0"/>
                    <a:pt x="8147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9" name="Google Shape;5629;p26"/>
            <p:cNvSpPr/>
            <p:nvPr/>
          </p:nvSpPr>
          <p:spPr>
            <a:xfrm>
              <a:off x="2202069" y="538616"/>
              <a:ext cx="70116" cy="203346"/>
            </a:xfrm>
            <a:custGeom>
              <a:rect b="b" l="l" r="r" t="t"/>
              <a:pathLst>
                <a:path extrusionOk="0" h="5925" w="2043">
                  <a:moveTo>
                    <a:pt x="2043" y="1"/>
                  </a:moveTo>
                  <a:cubicBezTo>
                    <a:pt x="2043" y="1"/>
                    <a:pt x="1817" y="339"/>
                    <a:pt x="1569" y="870"/>
                  </a:cubicBezTo>
                  <a:cubicBezTo>
                    <a:pt x="1309" y="1400"/>
                    <a:pt x="1005" y="2122"/>
                    <a:pt x="734" y="2856"/>
                  </a:cubicBezTo>
                  <a:cubicBezTo>
                    <a:pt x="497" y="3612"/>
                    <a:pt x="294" y="4368"/>
                    <a:pt x="170" y="4943"/>
                  </a:cubicBezTo>
                  <a:cubicBezTo>
                    <a:pt x="91" y="5270"/>
                    <a:pt x="34" y="5598"/>
                    <a:pt x="0" y="5925"/>
                  </a:cubicBezTo>
                  <a:cubicBezTo>
                    <a:pt x="0" y="5925"/>
                    <a:pt x="192" y="5575"/>
                    <a:pt x="429" y="5033"/>
                  </a:cubicBezTo>
                  <a:cubicBezTo>
                    <a:pt x="666" y="4492"/>
                    <a:pt x="948" y="3770"/>
                    <a:pt x="1185" y="3025"/>
                  </a:cubicBezTo>
                  <a:cubicBezTo>
                    <a:pt x="1309" y="2652"/>
                    <a:pt x="1434" y="2280"/>
                    <a:pt x="1558" y="1930"/>
                  </a:cubicBezTo>
                  <a:cubicBezTo>
                    <a:pt x="1671" y="1580"/>
                    <a:pt x="1761" y="1253"/>
                    <a:pt x="1840" y="971"/>
                  </a:cubicBezTo>
                  <a:cubicBezTo>
                    <a:pt x="1986" y="396"/>
                    <a:pt x="2043" y="1"/>
                    <a:pt x="2043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0" name="Google Shape;5630;p26"/>
            <p:cNvSpPr/>
            <p:nvPr/>
          </p:nvSpPr>
          <p:spPr>
            <a:xfrm>
              <a:off x="2404214" y="879036"/>
              <a:ext cx="277717" cy="192501"/>
            </a:xfrm>
            <a:custGeom>
              <a:rect b="b" l="l" r="r" t="t"/>
              <a:pathLst>
                <a:path extrusionOk="0" h="5609" w="8092">
                  <a:moveTo>
                    <a:pt x="8092" y="0"/>
                  </a:moveTo>
                  <a:cubicBezTo>
                    <a:pt x="8092" y="0"/>
                    <a:pt x="7956" y="68"/>
                    <a:pt x="7719" y="204"/>
                  </a:cubicBezTo>
                  <a:cubicBezTo>
                    <a:pt x="7494" y="339"/>
                    <a:pt x="7155" y="520"/>
                    <a:pt x="6760" y="768"/>
                  </a:cubicBezTo>
                  <a:cubicBezTo>
                    <a:pt x="5981" y="1253"/>
                    <a:pt x="4955" y="1930"/>
                    <a:pt x="3950" y="2630"/>
                  </a:cubicBezTo>
                  <a:cubicBezTo>
                    <a:pt x="3454" y="2991"/>
                    <a:pt x="2946" y="3341"/>
                    <a:pt x="2472" y="3679"/>
                  </a:cubicBezTo>
                  <a:cubicBezTo>
                    <a:pt x="1998" y="4006"/>
                    <a:pt x="1569" y="4334"/>
                    <a:pt x="1208" y="4616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25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4" y="5394"/>
                  </a:cubicBezTo>
                  <a:cubicBezTo>
                    <a:pt x="621" y="5259"/>
                    <a:pt x="960" y="5078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24"/>
                    <a:pt x="3713" y="3397"/>
                    <a:pt x="4210" y="3047"/>
                  </a:cubicBezTo>
                  <a:cubicBezTo>
                    <a:pt x="5214" y="2325"/>
                    <a:pt x="6196" y="1580"/>
                    <a:pt x="6918" y="1005"/>
                  </a:cubicBezTo>
                  <a:cubicBezTo>
                    <a:pt x="7279" y="711"/>
                    <a:pt x="7573" y="463"/>
                    <a:pt x="7776" y="283"/>
                  </a:cubicBezTo>
                  <a:cubicBezTo>
                    <a:pt x="7979" y="102"/>
                    <a:pt x="8092" y="0"/>
                    <a:pt x="8092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1" name="Google Shape;5631;p26"/>
            <p:cNvSpPr/>
            <p:nvPr/>
          </p:nvSpPr>
          <p:spPr>
            <a:xfrm>
              <a:off x="2667174" y="1134240"/>
              <a:ext cx="213436" cy="56628"/>
            </a:xfrm>
            <a:custGeom>
              <a:rect b="b" l="l" r="r" t="t"/>
              <a:pathLst>
                <a:path extrusionOk="0" h="1650" w="6219">
                  <a:moveTo>
                    <a:pt x="6218" y="1"/>
                  </a:moveTo>
                  <a:cubicBezTo>
                    <a:pt x="6218" y="1"/>
                    <a:pt x="5812" y="57"/>
                    <a:pt x="5225" y="215"/>
                  </a:cubicBezTo>
                  <a:cubicBezTo>
                    <a:pt x="4932" y="283"/>
                    <a:pt x="4593" y="396"/>
                    <a:pt x="4232" y="486"/>
                  </a:cubicBezTo>
                  <a:cubicBezTo>
                    <a:pt x="3860" y="576"/>
                    <a:pt x="3476" y="712"/>
                    <a:pt x="3104" y="802"/>
                  </a:cubicBezTo>
                  <a:cubicBezTo>
                    <a:pt x="2720" y="892"/>
                    <a:pt x="2337" y="994"/>
                    <a:pt x="1976" y="1084"/>
                  </a:cubicBezTo>
                  <a:cubicBezTo>
                    <a:pt x="1603" y="1174"/>
                    <a:pt x="1265" y="1253"/>
                    <a:pt x="971" y="1344"/>
                  </a:cubicBezTo>
                  <a:cubicBezTo>
                    <a:pt x="384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6" y="1649"/>
                  </a:cubicBezTo>
                  <a:cubicBezTo>
                    <a:pt x="250" y="1649"/>
                    <a:pt x="581" y="1643"/>
                    <a:pt x="1016" y="1603"/>
                  </a:cubicBezTo>
                  <a:cubicBezTo>
                    <a:pt x="1163" y="1603"/>
                    <a:pt x="1332" y="1580"/>
                    <a:pt x="1502" y="1569"/>
                  </a:cubicBezTo>
                  <a:cubicBezTo>
                    <a:pt x="1671" y="1547"/>
                    <a:pt x="1851" y="1535"/>
                    <a:pt x="2043" y="1501"/>
                  </a:cubicBezTo>
                  <a:cubicBezTo>
                    <a:pt x="2427" y="1434"/>
                    <a:pt x="2822" y="1355"/>
                    <a:pt x="3228" y="1265"/>
                  </a:cubicBezTo>
                  <a:cubicBezTo>
                    <a:pt x="3612" y="1152"/>
                    <a:pt x="4007" y="1016"/>
                    <a:pt x="4368" y="892"/>
                  </a:cubicBezTo>
                  <a:cubicBezTo>
                    <a:pt x="4548" y="824"/>
                    <a:pt x="4706" y="745"/>
                    <a:pt x="4876" y="678"/>
                  </a:cubicBezTo>
                  <a:cubicBezTo>
                    <a:pt x="5034" y="610"/>
                    <a:pt x="5180" y="542"/>
                    <a:pt x="5316" y="475"/>
                  </a:cubicBezTo>
                  <a:cubicBezTo>
                    <a:pt x="5869" y="215"/>
                    <a:pt x="6218" y="1"/>
                    <a:pt x="6218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2" name="Google Shape;5632;p26"/>
            <p:cNvSpPr/>
            <p:nvPr/>
          </p:nvSpPr>
          <p:spPr>
            <a:xfrm>
              <a:off x="2289585" y="1050773"/>
              <a:ext cx="48357" cy="35178"/>
            </a:xfrm>
            <a:custGeom>
              <a:rect b="b" l="l" r="r" t="t"/>
              <a:pathLst>
                <a:path extrusionOk="0" h="1025" w="1409">
                  <a:moveTo>
                    <a:pt x="875" y="1"/>
                  </a:moveTo>
                  <a:cubicBezTo>
                    <a:pt x="852" y="1"/>
                    <a:pt x="828" y="3"/>
                    <a:pt x="802" y="7"/>
                  </a:cubicBezTo>
                  <a:cubicBezTo>
                    <a:pt x="768" y="7"/>
                    <a:pt x="745" y="7"/>
                    <a:pt x="723" y="18"/>
                  </a:cubicBezTo>
                  <a:cubicBezTo>
                    <a:pt x="328" y="131"/>
                    <a:pt x="1" y="864"/>
                    <a:pt x="542" y="1011"/>
                  </a:cubicBezTo>
                  <a:cubicBezTo>
                    <a:pt x="579" y="1020"/>
                    <a:pt x="614" y="1025"/>
                    <a:pt x="649" y="1025"/>
                  </a:cubicBezTo>
                  <a:cubicBezTo>
                    <a:pt x="1173" y="1025"/>
                    <a:pt x="1409" y="1"/>
                    <a:pt x="87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3" name="Google Shape;5633;p26"/>
            <p:cNvSpPr/>
            <p:nvPr/>
          </p:nvSpPr>
          <p:spPr>
            <a:xfrm>
              <a:off x="2277196" y="1175046"/>
              <a:ext cx="47362" cy="35556"/>
            </a:xfrm>
            <a:custGeom>
              <a:rect b="b" l="l" r="r" t="t"/>
              <a:pathLst>
                <a:path extrusionOk="0" h="1036" w="1380">
                  <a:moveTo>
                    <a:pt x="858" y="1"/>
                  </a:moveTo>
                  <a:cubicBezTo>
                    <a:pt x="833" y="1"/>
                    <a:pt x="807" y="3"/>
                    <a:pt x="779" y="8"/>
                  </a:cubicBezTo>
                  <a:cubicBezTo>
                    <a:pt x="757" y="8"/>
                    <a:pt x="734" y="19"/>
                    <a:pt x="712" y="30"/>
                  </a:cubicBezTo>
                  <a:cubicBezTo>
                    <a:pt x="305" y="143"/>
                    <a:pt x="1" y="888"/>
                    <a:pt x="554" y="1023"/>
                  </a:cubicBezTo>
                  <a:cubicBezTo>
                    <a:pt x="587" y="1031"/>
                    <a:pt x="620" y="1035"/>
                    <a:pt x="652" y="1035"/>
                  </a:cubicBezTo>
                  <a:cubicBezTo>
                    <a:pt x="1175" y="1035"/>
                    <a:pt x="1379" y="1"/>
                    <a:pt x="8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4" name="Google Shape;5634;p26"/>
            <p:cNvSpPr/>
            <p:nvPr/>
          </p:nvSpPr>
          <p:spPr>
            <a:xfrm>
              <a:off x="2506934" y="1255835"/>
              <a:ext cx="51102" cy="28829"/>
            </a:xfrm>
            <a:custGeom>
              <a:rect b="b" l="l" r="r" t="t"/>
              <a:pathLst>
                <a:path extrusionOk="0" h="840" w="1489">
                  <a:moveTo>
                    <a:pt x="888" y="0"/>
                  </a:moveTo>
                  <a:cubicBezTo>
                    <a:pt x="477" y="0"/>
                    <a:pt x="1" y="423"/>
                    <a:pt x="382" y="723"/>
                  </a:cubicBezTo>
                  <a:cubicBezTo>
                    <a:pt x="393" y="734"/>
                    <a:pt x="416" y="746"/>
                    <a:pt x="438" y="757"/>
                  </a:cubicBezTo>
                  <a:cubicBezTo>
                    <a:pt x="525" y="813"/>
                    <a:pt x="638" y="839"/>
                    <a:pt x="754" y="839"/>
                  </a:cubicBezTo>
                  <a:cubicBezTo>
                    <a:pt x="1105" y="839"/>
                    <a:pt x="1488" y="600"/>
                    <a:pt x="1285" y="227"/>
                  </a:cubicBezTo>
                  <a:cubicBezTo>
                    <a:pt x="1199" y="65"/>
                    <a:pt x="1048" y="0"/>
                    <a:pt x="88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5" name="Google Shape;5635;p26"/>
            <p:cNvSpPr/>
            <p:nvPr/>
          </p:nvSpPr>
          <p:spPr>
            <a:xfrm>
              <a:off x="2040731" y="1280100"/>
              <a:ext cx="38438" cy="36860"/>
            </a:xfrm>
            <a:custGeom>
              <a:rect b="b" l="l" r="r" t="t"/>
              <a:pathLst>
                <a:path extrusionOk="0" h="1074" w="1120">
                  <a:moveTo>
                    <a:pt x="635" y="1"/>
                  </a:moveTo>
                  <a:cubicBezTo>
                    <a:pt x="614" y="1"/>
                    <a:pt x="593" y="2"/>
                    <a:pt x="571" y="5"/>
                  </a:cubicBezTo>
                  <a:cubicBezTo>
                    <a:pt x="0" y="45"/>
                    <a:pt x="52" y="1073"/>
                    <a:pt x="490" y="1073"/>
                  </a:cubicBezTo>
                  <a:cubicBezTo>
                    <a:pt x="545" y="1073"/>
                    <a:pt x="606" y="1057"/>
                    <a:pt x="673" y="1020"/>
                  </a:cubicBezTo>
                  <a:cubicBezTo>
                    <a:pt x="696" y="1009"/>
                    <a:pt x="707" y="998"/>
                    <a:pt x="729" y="987"/>
                  </a:cubicBezTo>
                  <a:cubicBezTo>
                    <a:pt x="1054" y="759"/>
                    <a:pt x="1119" y="1"/>
                    <a:pt x="63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6" name="Google Shape;5636;p26"/>
            <p:cNvSpPr/>
            <p:nvPr/>
          </p:nvSpPr>
          <p:spPr>
            <a:xfrm>
              <a:off x="2406685" y="1157646"/>
              <a:ext cx="42454" cy="28623"/>
            </a:xfrm>
            <a:custGeom>
              <a:rect b="b" l="l" r="r" t="t"/>
              <a:pathLst>
                <a:path extrusionOk="0" h="834" w="1237">
                  <a:moveTo>
                    <a:pt x="451" y="1"/>
                  </a:moveTo>
                  <a:cubicBezTo>
                    <a:pt x="211" y="1"/>
                    <a:pt x="1" y="123"/>
                    <a:pt x="30" y="413"/>
                  </a:cubicBezTo>
                  <a:cubicBezTo>
                    <a:pt x="56" y="704"/>
                    <a:pt x="336" y="834"/>
                    <a:pt x="604" y="834"/>
                  </a:cubicBezTo>
                  <a:cubicBezTo>
                    <a:pt x="928" y="834"/>
                    <a:pt x="1236" y="644"/>
                    <a:pt x="1057" y="323"/>
                  </a:cubicBezTo>
                  <a:cubicBezTo>
                    <a:pt x="1046" y="300"/>
                    <a:pt x="1035" y="278"/>
                    <a:pt x="1023" y="267"/>
                  </a:cubicBezTo>
                  <a:cubicBezTo>
                    <a:pt x="911" y="100"/>
                    <a:pt x="669" y="1"/>
                    <a:pt x="45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7" name="Google Shape;5637;p26"/>
            <p:cNvSpPr/>
            <p:nvPr/>
          </p:nvSpPr>
          <p:spPr>
            <a:xfrm>
              <a:off x="2141735" y="874266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0"/>
                  </a:moveTo>
                  <a:cubicBezTo>
                    <a:pt x="548" y="0"/>
                    <a:pt x="484" y="19"/>
                    <a:pt x="416" y="60"/>
                  </a:cubicBezTo>
                  <a:cubicBezTo>
                    <a:pt x="393" y="72"/>
                    <a:pt x="371" y="83"/>
                    <a:pt x="359" y="94"/>
                  </a:cubicBezTo>
                  <a:cubicBezTo>
                    <a:pt x="34" y="333"/>
                    <a:pt x="0" y="1091"/>
                    <a:pt x="488" y="1091"/>
                  </a:cubicBezTo>
                  <a:cubicBezTo>
                    <a:pt x="508" y="1091"/>
                    <a:pt x="529" y="1090"/>
                    <a:pt x="551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8" name="Google Shape;5638;p26"/>
            <p:cNvSpPr/>
            <p:nvPr/>
          </p:nvSpPr>
          <p:spPr>
            <a:xfrm>
              <a:off x="2189748" y="1232566"/>
              <a:ext cx="38301" cy="37786"/>
            </a:xfrm>
            <a:custGeom>
              <a:rect b="b" l="l" r="r" t="t"/>
              <a:pathLst>
                <a:path extrusionOk="0" h="1101" w="1116">
                  <a:moveTo>
                    <a:pt x="649" y="0"/>
                  </a:moveTo>
                  <a:cubicBezTo>
                    <a:pt x="615" y="0"/>
                    <a:pt x="579" y="4"/>
                    <a:pt x="540" y="13"/>
                  </a:cubicBezTo>
                  <a:cubicBezTo>
                    <a:pt x="1" y="131"/>
                    <a:pt x="160" y="1101"/>
                    <a:pt x="574" y="1101"/>
                  </a:cubicBezTo>
                  <a:cubicBezTo>
                    <a:pt x="637" y="1101"/>
                    <a:pt x="705" y="1079"/>
                    <a:pt x="777" y="1029"/>
                  </a:cubicBezTo>
                  <a:cubicBezTo>
                    <a:pt x="788" y="1006"/>
                    <a:pt x="811" y="995"/>
                    <a:pt x="822" y="984"/>
                  </a:cubicBezTo>
                  <a:cubicBezTo>
                    <a:pt x="1116" y="721"/>
                    <a:pt x="1097" y="0"/>
                    <a:pt x="64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9" name="Google Shape;5639;p26"/>
            <p:cNvSpPr/>
            <p:nvPr/>
          </p:nvSpPr>
          <p:spPr>
            <a:xfrm>
              <a:off x="2359907" y="890602"/>
              <a:ext cx="38576" cy="38061"/>
            </a:xfrm>
            <a:custGeom>
              <a:rect b="b" l="l" r="r" t="t"/>
              <a:pathLst>
                <a:path extrusionOk="0" h="1109" w="1124">
                  <a:moveTo>
                    <a:pt x="645" y="0"/>
                  </a:moveTo>
                  <a:cubicBezTo>
                    <a:pt x="611" y="0"/>
                    <a:pt x="575" y="5"/>
                    <a:pt x="536" y="13"/>
                  </a:cubicBezTo>
                  <a:cubicBezTo>
                    <a:pt x="0" y="150"/>
                    <a:pt x="179" y="1109"/>
                    <a:pt x="578" y="1109"/>
                  </a:cubicBezTo>
                  <a:cubicBezTo>
                    <a:pt x="642" y="1109"/>
                    <a:pt x="711" y="1085"/>
                    <a:pt x="784" y="1029"/>
                  </a:cubicBezTo>
                  <a:lnTo>
                    <a:pt x="840" y="984"/>
                  </a:lnTo>
                  <a:cubicBezTo>
                    <a:pt x="1124" y="721"/>
                    <a:pt x="1095" y="0"/>
                    <a:pt x="64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0" name="Google Shape;5640;p26"/>
            <p:cNvSpPr/>
            <p:nvPr/>
          </p:nvSpPr>
          <p:spPr>
            <a:xfrm>
              <a:off x="2184085" y="1342047"/>
              <a:ext cx="51789" cy="29103"/>
            </a:xfrm>
            <a:custGeom>
              <a:rect b="b" l="l" r="r" t="t"/>
              <a:pathLst>
                <a:path extrusionOk="0" h="848" w="1509">
                  <a:moveTo>
                    <a:pt x="763" y="0"/>
                  </a:moveTo>
                  <a:cubicBezTo>
                    <a:pt x="406" y="0"/>
                    <a:pt x="0" y="255"/>
                    <a:pt x="209" y="637"/>
                  </a:cubicBezTo>
                  <a:cubicBezTo>
                    <a:pt x="297" y="787"/>
                    <a:pt x="445" y="848"/>
                    <a:pt x="601" y="848"/>
                  </a:cubicBezTo>
                  <a:cubicBezTo>
                    <a:pt x="1021" y="848"/>
                    <a:pt x="1509" y="414"/>
                    <a:pt x="1123" y="118"/>
                  </a:cubicBezTo>
                  <a:cubicBezTo>
                    <a:pt x="1100" y="107"/>
                    <a:pt x="1077" y="84"/>
                    <a:pt x="1055" y="73"/>
                  </a:cubicBezTo>
                  <a:cubicBezTo>
                    <a:pt x="974" y="23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1" name="Google Shape;5641;p26"/>
            <p:cNvSpPr/>
            <p:nvPr/>
          </p:nvSpPr>
          <p:spPr>
            <a:xfrm>
              <a:off x="2116338" y="1194128"/>
              <a:ext cx="52235" cy="29103"/>
            </a:xfrm>
            <a:custGeom>
              <a:rect b="b" l="l" r="r" t="t"/>
              <a:pathLst>
                <a:path extrusionOk="0" h="848" w="1522">
                  <a:moveTo>
                    <a:pt x="919" y="0"/>
                  </a:moveTo>
                  <a:cubicBezTo>
                    <a:pt x="497" y="0"/>
                    <a:pt x="1" y="465"/>
                    <a:pt x="411" y="749"/>
                  </a:cubicBezTo>
                  <a:cubicBezTo>
                    <a:pt x="433" y="761"/>
                    <a:pt x="445" y="772"/>
                    <a:pt x="467" y="783"/>
                  </a:cubicBezTo>
                  <a:cubicBezTo>
                    <a:pt x="547" y="827"/>
                    <a:pt x="645" y="847"/>
                    <a:pt x="745" y="847"/>
                  </a:cubicBezTo>
                  <a:cubicBezTo>
                    <a:pt x="1112" y="847"/>
                    <a:pt x="1521" y="578"/>
                    <a:pt x="1291" y="197"/>
                  </a:cubicBezTo>
                  <a:cubicBezTo>
                    <a:pt x="1204" y="57"/>
                    <a:pt x="1066" y="0"/>
                    <a:pt x="9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2" name="Google Shape;5642;p26"/>
            <p:cNvSpPr/>
            <p:nvPr/>
          </p:nvSpPr>
          <p:spPr>
            <a:xfrm>
              <a:off x="2124815" y="1294102"/>
              <a:ext cx="39159" cy="31403"/>
            </a:xfrm>
            <a:custGeom>
              <a:rect b="b" l="l" r="r" t="t"/>
              <a:pathLst>
                <a:path extrusionOk="0" h="915" w="1141">
                  <a:moveTo>
                    <a:pt x="446" y="1"/>
                  </a:moveTo>
                  <a:cubicBezTo>
                    <a:pt x="289" y="1"/>
                    <a:pt x="151" y="82"/>
                    <a:pt x="96" y="285"/>
                  </a:cubicBezTo>
                  <a:cubicBezTo>
                    <a:pt x="1" y="660"/>
                    <a:pt x="423" y="915"/>
                    <a:pt x="751" y="915"/>
                  </a:cubicBezTo>
                  <a:cubicBezTo>
                    <a:pt x="966" y="915"/>
                    <a:pt x="1141" y="804"/>
                    <a:pt x="1100" y="545"/>
                  </a:cubicBezTo>
                  <a:cubicBezTo>
                    <a:pt x="1100" y="511"/>
                    <a:pt x="1089" y="488"/>
                    <a:pt x="1089" y="477"/>
                  </a:cubicBezTo>
                  <a:cubicBezTo>
                    <a:pt x="1019" y="223"/>
                    <a:pt x="707" y="1"/>
                    <a:pt x="44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3" name="Google Shape;5643;p26"/>
            <p:cNvSpPr/>
            <p:nvPr/>
          </p:nvSpPr>
          <p:spPr>
            <a:xfrm>
              <a:off x="2047663" y="1355123"/>
              <a:ext cx="39434" cy="31403"/>
            </a:xfrm>
            <a:custGeom>
              <a:rect b="b" l="l" r="r" t="t"/>
              <a:pathLst>
                <a:path extrusionOk="0" h="915" w="1149">
                  <a:moveTo>
                    <a:pt x="444" y="1"/>
                  </a:moveTo>
                  <a:cubicBezTo>
                    <a:pt x="280" y="1"/>
                    <a:pt x="136" y="86"/>
                    <a:pt x="87" y="301"/>
                  </a:cubicBezTo>
                  <a:cubicBezTo>
                    <a:pt x="0" y="669"/>
                    <a:pt x="413" y="914"/>
                    <a:pt x="740" y="914"/>
                  </a:cubicBezTo>
                  <a:cubicBezTo>
                    <a:pt x="964" y="914"/>
                    <a:pt x="1149" y="798"/>
                    <a:pt x="1103" y="527"/>
                  </a:cubicBezTo>
                  <a:cubicBezTo>
                    <a:pt x="1103" y="504"/>
                    <a:pt x="1092" y="482"/>
                    <a:pt x="1080" y="459"/>
                  </a:cubicBezTo>
                  <a:cubicBezTo>
                    <a:pt x="1011" y="211"/>
                    <a:pt x="702" y="1"/>
                    <a:pt x="44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4" name="Google Shape;5644;p26"/>
            <p:cNvSpPr/>
            <p:nvPr/>
          </p:nvSpPr>
          <p:spPr>
            <a:xfrm>
              <a:off x="2087131" y="518470"/>
              <a:ext cx="39090" cy="37237"/>
            </a:xfrm>
            <a:custGeom>
              <a:rect b="b" l="l" r="r" t="t"/>
              <a:pathLst>
                <a:path extrusionOk="0" h="1085" w="1139">
                  <a:moveTo>
                    <a:pt x="676" y="0"/>
                  </a:moveTo>
                  <a:cubicBezTo>
                    <a:pt x="625" y="0"/>
                    <a:pt x="568" y="14"/>
                    <a:pt x="506" y="46"/>
                  </a:cubicBezTo>
                  <a:cubicBezTo>
                    <a:pt x="483" y="57"/>
                    <a:pt x="461" y="69"/>
                    <a:pt x="438" y="80"/>
                  </a:cubicBezTo>
                  <a:cubicBezTo>
                    <a:pt x="93" y="302"/>
                    <a:pt x="1" y="1085"/>
                    <a:pt x="539" y="1085"/>
                  </a:cubicBezTo>
                  <a:cubicBezTo>
                    <a:pt x="547" y="1085"/>
                    <a:pt x="554" y="1084"/>
                    <a:pt x="562" y="1084"/>
                  </a:cubicBezTo>
                  <a:cubicBezTo>
                    <a:pt x="1139" y="1054"/>
                    <a:pt x="1117" y="0"/>
                    <a:pt x="67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5" name="Google Shape;5645;p26"/>
            <p:cNvSpPr/>
            <p:nvPr/>
          </p:nvSpPr>
          <p:spPr>
            <a:xfrm>
              <a:off x="2026488" y="1133793"/>
              <a:ext cx="42420" cy="28657"/>
            </a:xfrm>
            <a:custGeom>
              <a:rect b="b" l="l" r="r" t="t"/>
              <a:pathLst>
                <a:path extrusionOk="0" h="835" w="1236">
                  <a:moveTo>
                    <a:pt x="636" y="1"/>
                  </a:moveTo>
                  <a:cubicBezTo>
                    <a:pt x="310" y="1"/>
                    <a:pt x="0" y="193"/>
                    <a:pt x="174" y="521"/>
                  </a:cubicBezTo>
                  <a:cubicBezTo>
                    <a:pt x="185" y="533"/>
                    <a:pt x="197" y="555"/>
                    <a:pt x="208" y="578"/>
                  </a:cubicBezTo>
                  <a:cubicBezTo>
                    <a:pt x="325" y="737"/>
                    <a:pt x="565" y="834"/>
                    <a:pt x="781" y="834"/>
                  </a:cubicBezTo>
                  <a:cubicBezTo>
                    <a:pt x="1023" y="834"/>
                    <a:pt x="1236" y="712"/>
                    <a:pt x="1212" y="420"/>
                  </a:cubicBezTo>
                  <a:cubicBezTo>
                    <a:pt x="1182" y="130"/>
                    <a:pt x="904" y="1"/>
                    <a:pt x="63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6" name="Google Shape;5646;p26"/>
            <p:cNvSpPr/>
            <p:nvPr/>
          </p:nvSpPr>
          <p:spPr>
            <a:xfrm>
              <a:off x="2107243" y="1024210"/>
              <a:ext cx="38988" cy="37409"/>
            </a:xfrm>
            <a:custGeom>
              <a:rect b="b" l="l" r="r" t="t"/>
              <a:pathLst>
                <a:path extrusionOk="0" h="1090" w="1136">
                  <a:moveTo>
                    <a:pt x="619" y="0"/>
                  </a:moveTo>
                  <a:cubicBezTo>
                    <a:pt x="604" y="0"/>
                    <a:pt x="590" y="1"/>
                    <a:pt x="574" y="2"/>
                  </a:cubicBezTo>
                  <a:cubicBezTo>
                    <a:pt x="1" y="52"/>
                    <a:pt x="55" y="1090"/>
                    <a:pt x="498" y="1090"/>
                  </a:cubicBezTo>
                  <a:cubicBezTo>
                    <a:pt x="552" y="1090"/>
                    <a:pt x="611" y="1074"/>
                    <a:pt x="676" y="1040"/>
                  </a:cubicBezTo>
                  <a:cubicBezTo>
                    <a:pt x="698" y="1029"/>
                    <a:pt x="710" y="1018"/>
                    <a:pt x="732" y="1006"/>
                  </a:cubicBezTo>
                  <a:cubicBezTo>
                    <a:pt x="1073" y="776"/>
                    <a:pt x="1135" y="0"/>
                    <a:pt x="6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7" name="Google Shape;5647;p26"/>
            <p:cNvSpPr/>
            <p:nvPr/>
          </p:nvSpPr>
          <p:spPr>
            <a:xfrm>
              <a:off x="2325106" y="713133"/>
              <a:ext cx="43380" cy="28554"/>
            </a:xfrm>
            <a:custGeom>
              <a:rect b="b" l="l" r="r" t="t"/>
              <a:pathLst>
                <a:path extrusionOk="0" h="832" w="1264">
                  <a:moveTo>
                    <a:pt x="482" y="0"/>
                  </a:moveTo>
                  <a:cubicBezTo>
                    <a:pt x="228" y="0"/>
                    <a:pt x="1" y="131"/>
                    <a:pt x="38" y="434"/>
                  </a:cubicBezTo>
                  <a:cubicBezTo>
                    <a:pt x="77" y="712"/>
                    <a:pt x="339" y="832"/>
                    <a:pt x="597" y="832"/>
                  </a:cubicBezTo>
                  <a:cubicBezTo>
                    <a:pt x="934" y="832"/>
                    <a:pt x="1263" y="625"/>
                    <a:pt x="1065" y="298"/>
                  </a:cubicBezTo>
                  <a:cubicBezTo>
                    <a:pt x="1053" y="276"/>
                    <a:pt x="1042" y="264"/>
                    <a:pt x="1031" y="242"/>
                  </a:cubicBezTo>
                  <a:cubicBezTo>
                    <a:pt x="919" y="89"/>
                    <a:pt x="691" y="0"/>
                    <a:pt x="482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8" name="Google Shape;5648;p26"/>
            <p:cNvSpPr/>
            <p:nvPr/>
          </p:nvSpPr>
          <p:spPr>
            <a:xfrm>
              <a:off x="2163356" y="1133656"/>
              <a:ext cx="47911" cy="35247"/>
            </a:xfrm>
            <a:custGeom>
              <a:rect b="b" l="l" r="r" t="t"/>
              <a:pathLst>
                <a:path extrusionOk="0" h="1027" w="1396">
                  <a:moveTo>
                    <a:pt x="862" y="1"/>
                  </a:moveTo>
                  <a:cubicBezTo>
                    <a:pt x="840" y="1"/>
                    <a:pt x="816" y="3"/>
                    <a:pt x="790" y="6"/>
                  </a:cubicBezTo>
                  <a:cubicBezTo>
                    <a:pt x="767" y="6"/>
                    <a:pt x="745" y="18"/>
                    <a:pt x="722" y="29"/>
                  </a:cubicBezTo>
                  <a:cubicBezTo>
                    <a:pt x="316" y="131"/>
                    <a:pt x="0" y="875"/>
                    <a:pt x="542" y="1011"/>
                  </a:cubicBezTo>
                  <a:cubicBezTo>
                    <a:pt x="580" y="1021"/>
                    <a:pt x="618" y="1026"/>
                    <a:pt x="654" y="1026"/>
                  </a:cubicBezTo>
                  <a:cubicBezTo>
                    <a:pt x="1173" y="1026"/>
                    <a:pt x="1396" y="1"/>
                    <a:pt x="86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9" name="Google Shape;5649;p26"/>
            <p:cNvSpPr/>
            <p:nvPr/>
          </p:nvSpPr>
          <p:spPr>
            <a:xfrm>
              <a:off x="2048316" y="1198246"/>
              <a:ext cx="47327" cy="35590"/>
            </a:xfrm>
            <a:custGeom>
              <a:rect b="b" l="l" r="r" t="t"/>
              <a:pathLst>
                <a:path extrusionOk="0" h="1037" w="1379">
                  <a:moveTo>
                    <a:pt x="864" y="0"/>
                  </a:moveTo>
                  <a:cubicBezTo>
                    <a:pt x="838" y="0"/>
                    <a:pt x="809" y="3"/>
                    <a:pt x="779" y="9"/>
                  </a:cubicBezTo>
                  <a:cubicBezTo>
                    <a:pt x="757" y="9"/>
                    <a:pt x="734" y="20"/>
                    <a:pt x="712" y="20"/>
                  </a:cubicBezTo>
                  <a:cubicBezTo>
                    <a:pt x="305" y="144"/>
                    <a:pt x="1" y="889"/>
                    <a:pt x="542" y="1024"/>
                  </a:cubicBezTo>
                  <a:cubicBezTo>
                    <a:pt x="576" y="1032"/>
                    <a:pt x="610" y="1036"/>
                    <a:pt x="641" y="1036"/>
                  </a:cubicBezTo>
                  <a:cubicBezTo>
                    <a:pt x="1172" y="1036"/>
                    <a:pt x="1378" y="0"/>
                    <a:pt x="86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0" name="Google Shape;5650;p26"/>
            <p:cNvSpPr/>
            <p:nvPr/>
          </p:nvSpPr>
          <p:spPr>
            <a:xfrm>
              <a:off x="2697101" y="1026818"/>
              <a:ext cx="38507" cy="36860"/>
            </a:xfrm>
            <a:custGeom>
              <a:rect b="b" l="l" r="r" t="t"/>
              <a:pathLst>
                <a:path extrusionOk="0" h="1074" w="1122">
                  <a:moveTo>
                    <a:pt x="626" y="1"/>
                  </a:moveTo>
                  <a:cubicBezTo>
                    <a:pt x="606" y="1"/>
                    <a:pt x="584" y="2"/>
                    <a:pt x="562" y="5"/>
                  </a:cubicBezTo>
                  <a:cubicBezTo>
                    <a:pt x="1" y="45"/>
                    <a:pt x="54" y="1073"/>
                    <a:pt x="484" y="1073"/>
                  </a:cubicBezTo>
                  <a:cubicBezTo>
                    <a:pt x="538" y="1073"/>
                    <a:pt x="598" y="1057"/>
                    <a:pt x="663" y="1021"/>
                  </a:cubicBezTo>
                  <a:lnTo>
                    <a:pt x="720" y="987"/>
                  </a:lnTo>
                  <a:cubicBezTo>
                    <a:pt x="1056" y="759"/>
                    <a:pt x="1121" y="1"/>
                    <a:pt x="62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1" name="Google Shape;5651;p26"/>
            <p:cNvSpPr/>
            <p:nvPr/>
          </p:nvSpPr>
          <p:spPr>
            <a:xfrm>
              <a:off x="2007612" y="1374171"/>
              <a:ext cx="42454" cy="28657"/>
            </a:xfrm>
            <a:custGeom>
              <a:rect b="b" l="l" r="r" t="t"/>
              <a:pathLst>
                <a:path extrusionOk="0" h="835" w="1237">
                  <a:moveTo>
                    <a:pt x="455" y="1"/>
                  </a:moveTo>
                  <a:cubicBezTo>
                    <a:pt x="213" y="1"/>
                    <a:pt x="1" y="125"/>
                    <a:pt x="24" y="423"/>
                  </a:cubicBezTo>
                  <a:cubicBezTo>
                    <a:pt x="50" y="708"/>
                    <a:pt x="326" y="834"/>
                    <a:pt x="594" y="834"/>
                  </a:cubicBezTo>
                  <a:cubicBezTo>
                    <a:pt x="922" y="834"/>
                    <a:pt x="1236" y="645"/>
                    <a:pt x="1063" y="322"/>
                  </a:cubicBezTo>
                  <a:cubicBezTo>
                    <a:pt x="1051" y="299"/>
                    <a:pt x="1040" y="277"/>
                    <a:pt x="1029" y="265"/>
                  </a:cubicBezTo>
                  <a:cubicBezTo>
                    <a:pt x="912" y="100"/>
                    <a:pt x="671" y="1"/>
                    <a:pt x="4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2" name="Google Shape;5652;p26"/>
            <p:cNvSpPr/>
            <p:nvPr/>
          </p:nvSpPr>
          <p:spPr>
            <a:xfrm>
              <a:off x="2286565" y="1289023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5" y="19"/>
                    <a:pt x="416" y="61"/>
                  </a:cubicBezTo>
                  <a:cubicBezTo>
                    <a:pt x="393" y="72"/>
                    <a:pt x="371" y="83"/>
                    <a:pt x="360" y="95"/>
                  </a:cubicBezTo>
                  <a:cubicBezTo>
                    <a:pt x="35" y="344"/>
                    <a:pt x="1" y="1092"/>
                    <a:pt x="487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3" name="Google Shape;5653;p26"/>
            <p:cNvSpPr/>
            <p:nvPr/>
          </p:nvSpPr>
          <p:spPr>
            <a:xfrm>
              <a:off x="1551465" y="-112366"/>
              <a:ext cx="789" cy="1167"/>
            </a:xfrm>
            <a:custGeom>
              <a:rect b="b" l="l" r="r" t="t"/>
              <a:pathLst>
                <a:path extrusionOk="0" h="34" w="23">
                  <a:moveTo>
                    <a:pt x="0" y="0"/>
                  </a:moveTo>
                  <a:cubicBezTo>
                    <a:pt x="0" y="11"/>
                    <a:pt x="0" y="23"/>
                    <a:pt x="0" y="3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4" name="Google Shape;5654;p26"/>
            <p:cNvSpPr/>
            <p:nvPr/>
          </p:nvSpPr>
          <p:spPr>
            <a:xfrm>
              <a:off x="1770632" y="-112778"/>
              <a:ext cx="60849" cy="96474"/>
            </a:xfrm>
            <a:custGeom>
              <a:rect b="b" l="l" r="r" t="t"/>
              <a:pathLst>
                <a:path extrusionOk="0" h="2811" w="1773">
                  <a:moveTo>
                    <a:pt x="1772" y="1"/>
                  </a:moveTo>
                  <a:lnTo>
                    <a:pt x="272" y="12"/>
                  </a:lnTo>
                  <a:cubicBezTo>
                    <a:pt x="80" y="926"/>
                    <a:pt x="1" y="1874"/>
                    <a:pt x="57" y="2810"/>
                  </a:cubicBezTo>
                  <a:cubicBezTo>
                    <a:pt x="599" y="1863"/>
                    <a:pt x="1174" y="926"/>
                    <a:pt x="177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5" name="Google Shape;5655;p26"/>
            <p:cNvSpPr/>
            <p:nvPr/>
          </p:nvSpPr>
          <p:spPr>
            <a:xfrm>
              <a:off x="2075051" y="-112366"/>
              <a:ext cx="112707" cy="236636"/>
            </a:xfrm>
            <a:custGeom>
              <a:rect b="b" l="l" r="r" t="t"/>
              <a:pathLst>
                <a:path extrusionOk="0" h="6895" w="3284">
                  <a:moveTo>
                    <a:pt x="689" y="0"/>
                  </a:moveTo>
                  <a:cubicBezTo>
                    <a:pt x="305" y="2279"/>
                    <a:pt x="68" y="4581"/>
                    <a:pt x="0" y="6895"/>
                  </a:cubicBezTo>
                  <a:cubicBezTo>
                    <a:pt x="1050" y="4525"/>
                    <a:pt x="2235" y="2302"/>
                    <a:pt x="328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6" name="Google Shape;5656;p26"/>
            <p:cNvSpPr/>
            <p:nvPr/>
          </p:nvSpPr>
          <p:spPr>
            <a:xfrm>
              <a:off x="2330632" y="-112366"/>
              <a:ext cx="91428" cy="173522"/>
            </a:xfrm>
            <a:custGeom>
              <a:rect b="b" l="l" r="r" t="t"/>
              <a:pathLst>
                <a:path extrusionOk="0" h="5056" w="2664">
                  <a:moveTo>
                    <a:pt x="1" y="0"/>
                  </a:moveTo>
                  <a:cubicBezTo>
                    <a:pt x="204" y="1952"/>
                    <a:pt x="712" y="3735"/>
                    <a:pt x="1592" y="5055"/>
                  </a:cubicBezTo>
                  <a:cubicBezTo>
                    <a:pt x="1942" y="3453"/>
                    <a:pt x="2337" y="1738"/>
                    <a:pt x="266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7" name="Google Shape;5657;p26"/>
            <p:cNvSpPr/>
            <p:nvPr/>
          </p:nvSpPr>
          <p:spPr>
            <a:xfrm>
              <a:off x="3371249" y="-112778"/>
              <a:ext cx="1311745" cy="1259784"/>
            </a:xfrm>
            <a:custGeom>
              <a:rect b="b" l="l" r="r" t="t"/>
              <a:pathLst>
                <a:path extrusionOk="0" h="36707" w="38221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8" name="Google Shape;5658;p26"/>
            <p:cNvSpPr/>
            <p:nvPr/>
          </p:nvSpPr>
          <p:spPr>
            <a:xfrm>
              <a:off x="3931042" y="-98603"/>
              <a:ext cx="40875" cy="29412"/>
            </a:xfrm>
            <a:custGeom>
              <a:rect b="b" l="l" r="r" t="t"/>
              <a:pathLst>
                <a:path extrusionOk="0" h="857" w="1191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9" name="Google Shape;5659;p26"/>
            <p:cNvSpPr/>
            <p:nvPr/>
          </p:nvSpPr>
          <p:spPr>
            <a:xfrm>
              <a:off x="3780206" y="33391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0" name="Google Shape;5660;p26"/>
            <p:cNvSpPr/>
            <p:nvPr/>
          </p:nvSpPr>
          <p:spPr>
            <a:xfrm>
              <a:off x="3845276" y="-40431"/>
              <a:ext cx="40292" cy="29618"/>
            </a:xfrm>
            <a:custGeom>
              <a:rect b="b" l="l" r="r" t="t"/>
              <a:pathLst>
                <a:path extrusionOk="0" h="863" w="1174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1" name="Google Shape;5661;p26"/>
            <p:cNvSpPr/>
            <p:nvPr/>
          </p:nvSpPr>
          <p:spPr>
            <a:xfrm>
              <a:off x="4053153" y="314781"/>
              <a:ext cx="41184" cy="36722"/>
            </a:xfrm>
            <a:custGeom>
              <a:rect b="b" l="l" r="r" t="t"/>
              <a:pathLst>
                <a:path extrusionOk="0" h="1070" w="120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2" name="Google Shape;5662;p26"/>
            <p:cNvSpPr/>
            <p:nvPr/>
          </p:nvSpPr>
          <p:spPr>
            <a:xfrm>
              <a:off x="3938421" y="56816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3" name="Google Shape;5663;p26"/>
            <p:cNvSpPr/>
            <p:nvPr/>
          </p:nvSpPr>
          <p:spPr>
            <a:xfrm>
              <a:off x="3921398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4" name="Google Shape;5664;p26"/>
            <p:cNvSpPr/>
            <p:nvPr/>
          </p:nvSpPr>
          <p:spPr>
            <a:xfrm>
              <a:off x="4292775" y="247102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5" name="Google Shape;5665;p26"/>
            <p:cNvSpPr/>
            <p:nvPr/>
          </p:nvSpPr>
          <p:spPr>
            <a:xfrm>
              <a:off x="3700034" y="-72829"/>
              <a:ext cx="40395" cy="38164"/>
            </a:xfrm>
            <a:custGeom>
              <a:rect b="b" l="l" r="r" t="t"/>
              <a:pathLst>
                <a:path extrusionOk="0" h="1112" w="1177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6" name="Google Shape;5666;p26"/>
            <p:cNvSpPr/>
            <p:nvPr/>
          </p:nvSpPr>
          <p:spPr>
            <a:xfrm>
              <a:off x="4053942" y="45683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7" name="Google Shape;5667;p26"/>
            <p:cNvSpPr/>
            <p:nvPr/>
          </p:nvSpPr>
          <p:spPr>
            <a:xfrm>
              <a:off x="3783329" y="105189"/>
              <a:ext cx="51137" cy="28863"/>
            </a:xfrm>
            <a:custGeom>
              <a:rect b="b" l="l" r="r" t="t"/>
              <a:pathLst>
                <a:path extrusionOk="0" h="841" w="149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8" name="Google Shape;5668;p26"/>
            <p:cNvSpPr/>
            <p:nvPr/>
          </p:nvSpPr>
          <p:spPr>
            <a:xfrm>
              <a:off x="3868031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9" name="Google Shape;5669;p26"/>
            <p:cNvSpPr/>
            <p:nvPr/>
          </p:nvSpPr>
          <p:spPr>
            <a:xfrm>
              <a:off x="4092758" y="422889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0" name="Google Shape;5670;p26"/>
            <p:cNvSpPr/>
            <p:nvPr/>
          </p:nvSpPr>
          <p:spPr>
            <a:xfrm>
              <a:off x="4215418" y="150182"/>
              <a:ext cx="39571" cy="37031"/>
            </a:xfrm>
            <a:custGeom>
              <a:rect b="b" l="l" r="r" t="t"/>
              <a:pathLst>
                <a:path extrusionOk="0" h="1079" w="1153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1" name="Google Shape;5671;p26"/>
            <p:cNvSpPr/>
            <p:nvPr/>
          </p:nvSpPr>
          <p:spPr>
            <a:xfrm>
              <a:off x="3790605" y="-24918"/>
              <a:ext cx="38713" cy="32810"/>
            </a:xfrm>
            <a:custGeom>
              <a:rect b="b" l="l" r="r" t="t"/>
              <a:pathLst>
                <a:path extrusionOk="0" h="956" w="1128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2" name="Google Shape;5672;p26"/>
            <p:cNvSpPr/>
            <p:nvPr/>
          </p:nvSpPr>
          <p:spPr>
            <a:xfrm>
              <a:off x="3777460" y="72070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3" name="Google Shape;5673;p26"/>
            <p:cNvSpPr/>
            <p:nvPr/>
          </p:nvSpPr>
          <p:spPr>
            <a:xfrm>
              <a:off x="3851454" y="29136"/>
              <a:ext cx="42420" cy="36688"/>
            </a:xfrm>
            <a:custGeom>
              <a:rect b="b" l="l" r="r" t="t"/>
              <a:pathLst>
                <a:path extrusionOk="0" h="1069" w="1236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4" name="Google Shape;5674;p26"/>
            <p:cNvSpPr/>
            <p:nvPr/>
          </p:nvSpPr>
          <p:spPr>
            <a:xfrm>
              <a:off x="4096087" y="685780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5" name="Google Shape;5675;p26"/>
            <p:cNvSpPr/>
            <p:nvPr/>
          </p:nvSpPr>
          <p:spPr>
            <a:xfrm>
              <a:off x="4079785" y="19054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6" name="Google Shape;5676;p26"/>
            <p:cNvSpPr/>
            <p:nvPr/>
          </p:nvSpPr>
          <p:spPr>
            <a:xfrm>
              <a:off x="4286563" y="502168"/>
              <a:ext cx="40909" cy="29481"/>
            </a:xfrm>
            <a:custGeom>
              <a:rect b="b" l="l" r="r" t="t"/>
              <a:pathLst>
                <a:path extrusionOk="0" h="859" w="1192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7" name="Google Shape;5677;p26"/>
            <p:cNvSpPr/>
            <p:nvPr/>
          </p:nvSpPr>
          <p:spPr>
            <a:xfrm>
              <a:off x="4063380" y="289384"/>
              <a:ext cx="38953" cy="32879"/>
            </a:xfrm>
            <a:custGeom>
              <a:rect b="b" l="l" r="r" t="t"/>
              <a:pathLst>
                <a:path extrusionOk="0" h="958" w="1135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8" name="Google Shape;5678;p26"/>
            <p:cNvSpPr/>
            <p:nvPr/>
          </p:nvSpPr>
          <p:spPr>
            <a:xfrm>
              <a:off x="3776705" y="-75163"/>
              <a:ext cx="39090" cy="32570"/>
            </a:xfrm>
            <a:custGeom>
              <a:rect b="b" l="l" r="r" t="t"/>
              <a:pathLst>
                <a:path extrusionOk="0" h="949" w="1139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9" name="Google Shape;5679;p26"/>
            <p:cNvSpPr/>
            <p:nvPr/>
          </p:nvSpPr>
          <p:spPr>
            <a:xfrm>
              <a:off x="3728691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0" name="Google Shape;5680;p26"/>
            <p:cNvSpPr/>
            <p:nvPr/>
          </p:nvSpPr>
          <p:spPr>
            <a:xfrm>
              <a:off x="4136688" y="75262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1" name="Google Shape;5681;p26"/>
            <p:cNvSpPr/>
            <p:nvPr/>
          </p:nvSpPr>
          <p:spPr>
            <a:xfrm>
              <a:off x="3931866" y="782700"/>
              <a:ext cx="39571" cy="38095"/>
            </a:xfrm>
            <a:custGeom>
              <a:rect b="b" l="l" r="r" t="t"/>
              <a:pathLst>
                <a:path extrusionOk="0" h="1110" w="1153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2" name="Google Shape;5682;p26"/>
            <p:cNvSpPr/>
            <p:nvPr/>
          </p:nvSpPr>
          <p:spPr>
            <a:xfrm>
              <a:off x="4306709" y="35321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3" name="Google Shape;5683;p26"/>
            <p:cNvSpPr/>
            <p:nvPr/>
          </p:nvSpPr>
          <p:spPr>
            <a:xfrm>
              <a:off x="3940480" y="-1821"/>
              <a:ext cx="40463" cy="38267"/>
            </a:xfrm>
            <a:custGeom>
              <a:rect b="b" l="l" r="r" t="t"/>
              <a:pathLst>
                <a:path extrusionOk="0" h="1115" w="1179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4" name="Google Shape;5684;p26"/>
            <p:cNvSpPr/>
            <p:nvPr/>
          </p:nvSpPr>
          <p:spPr>
            <a:xfrm>
              <a:off x="3916113" y="388226"/>
              <a:ext cx="50691" cy="28451"/>
            </a:xfrm>
            <a:custGeom>
              <a:rect b="b" l="l" r="r" t="t"/>
              <a:pathLst>
                <a:path extrusionOk="0" h="829" w="1477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5" name="Google Shape;5685;p26"/>
            <p:cNvSpPr/>
            <p:nvPr/>
          </p:nvSpPr>
          <p:spPr>
            <a:xfrm>
              <a:off x="4167747" y="110611"/>
              <a:ext cx="50519" cy="34629"/>
            </a:xfrm>
            <a:custGeom>
              <a:rect b="b" l="l" r="r" t="t"/>
              <a:pathLst>
                <a:path extrusionOk="0" h="1009" w="1472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6" name="Google Shape;5686;p26"/>
            <p:cNvSpPr/>
            <p:nvPr/>
          </p:nvSpPr>
          <p:spPr>
            <a:xfrm>
              <a:off x="3924041" y="87274"/>
              <a:ext cx="39983" cy="30133"/>
            </a:xfrm>
            <a:custGeom>
              <a:rect b="b" l="l" r="r" t="t"/>
              <a:pathLst>
                <a:path extrusionOk="0" h="878" w="1165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7" name="Google Shape;5687;p26"/>
            <p:cNvSpPr/>
            <p:nvPr/>
          </p:nvSpPr>
          <p:spPr>
            <a:xfrm>
              <a:off x="4087301" y="-3408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8" name="Google Shape;5688;p26"/>
            <p:cNvSpPr/>
            <p:nvPr/>
          </p:nvSpPr>
          <p:spPr>
            <a:xfrm>
              <a:off x="4062522" y="392653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9" name="Google Shape;5689;p26"/>
            <p:cNvSpPr/>
            <p:nvPr/>
          </p:nvSpPr>
          <p:spPr>
            <a:xfrm>
              <a:off x="3872973" y="450963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0" name="Google Shape;5690;p26"/>
            <p:cNvSpPr/>
            <p:nvPr/>
          </p:nvSpPr>
          <p:spPr>
            <a:xfrm>
              <a:off x="3777357" y="18930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1" name="Google Shape;5691;p26"/>
            <p:cNvSpPr/>
            <p:nvPr/>
          </p:nvSpPr>
          <p:spPr>
            <a:xfrm>
              <a:off x="4134388" y="202246"/>
              <a:ext cx="38816" cy="32982"/>
            </a:xfrm>
            <a:custGeom>
              <a:rect b="b" l="l" r="r" t="t"/>
              <a:pathLst>
                <a:path extrusionOk="0" h="961" w="1131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2" name="Google Shape;5692;p26"/>
            <p:cNvSpPr/>
            <p:nvPr/>
          </p:nvSpPr>
          <p:spPr>
            <a:xfrm>
              <a:off x="4251110" y="642812"/>
              <a:ext cx="39125" cy="32604"/>
            </a:xfrm>
            <a:custGeom>
              <a:rect b="b" l="l" r="r" t="t"/>
              <a:pathLst>
                <a:path extrusionOk="0" h="950" w="114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3" name="Google Shape;5693;p26"/>
            <p:cNvSpPr/>
            <p:nvPr/>
          </p:nvSpPr>
          <p:spPr>
            <a:xfrm>
              <a:off x="4031943" y="4749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4" name="Google Shape;5694;p26"/>
            <p:cNvSpPr/>
            <p:nvPr/>
          </p:nvSpPr>
          <p:spPr>
            <a:xfrm>
              <a:off x="4283131" y="72102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5" name="Google Shape;5695;p26"/>
            <p:cNvSpPr/>
            <p:nvPr/>
          </p:nvSpPr>
          <p:spPr>
            <a:xfrm>
              <a:off x="3871051" y="526295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6" name="Google Shape;5696;p26"/>
            <p:cNvSpPr/>
            <p:nvPr/>
          </p:nvSpPr>
          <p:spPr>
            <a:xfrm>
              <a:off x="4149626" y="340967"/>
              <a:ext cx="42934" cy="28829"/>
            </a:xfrm>
            <a:custGeom>
              <a:rect b="b" l="l" r="r" t="t"/>
              <a:pathLst>
                <a:path extrusionOk="0" h="840" w="1251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7" name="Google Shape;5697;p26"/>
            <p:cNvSpPr/>
            <p:nvPr/>
          </p:nvSpPr>
          <p:spPr>
            <a:xfrm>
              <a:off x="4271256" y="309255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8" name="Google Shape;5698;p26"/>
            <p:cNvSpPr/>
            <p:nvPr/>
          </p:nvSpPr>
          <p:spPr>
            <a:xfrm>
              <a:off x="3809618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9" name="Google Shape;5699;p26"/>
            <p:cNvSpPr/>
            <p:nvPr/>
          </p:nvSpPr>
          <p:spPr>
            <a:xfrm>
              <a:off x="4214251" y="194627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0" name="Google Shape;5700;p26"/>
            <p:cNvSpPr/>
            <p:nvPr/>
          </p:nvSpPr>
          <p:spPr>
            <a:xfrm>
              <a:off x="3857563" y="212061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1" name="Google Shape;5701;p26"/>
            <p:cNvSpPr/>
            <p:nvPr/>
          </p:nvSpPr>
          <p:spPr>
            <a:xfrm>
              <a:off x="3970716" y="645660"/>
              <a:ext cx="40189" cy="30064"/>
            </a:xfrm>
            <a:custGeom>
              <a:rect b="b" l="l" r="r" t="t"/>
              <a:pathLst>
                <a:path extrusionOk="0" h="876" w="1171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2" name="Google Shape;5702;p26"/>
            <p:cNvSpPr/>
            <p:nvPr/>
          </p:nvSpPr>
          <p:spPr>
            <a:xfrm>
              <a:off x="4117159" y="40633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3" name="Google Shape;5703;p26"/>
            <p:cNvSpPr/>
            <p:nvPr/>
          </p:nvSpPr>
          <p:spPr>
            <a:xfrm>
              <a:off x="3842016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4" name="Google Shape;5704;p26"/>
            <p:cNvSpPr/>
            <p:nvPr/>
          </p:nvSpPr>
          <p:spPr>
            <a:xfrm>
              <a:off x="3973839" y="23404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5" name="Google Shape;5705;p26"/>
            <p:cNvSpPr/>
            <p:nvPr/>
          </p:nvSpPr>
          <p:spPr>
            <a:xfrm>
              <a:off x="4095435" y="591709"/>
              <a:ext cx="40532" cy="29515"/>
            </a:xfrm>
            <a:custGeom>
              <a:rect b="b" l="l" r="r" t="t"/>
              <a:pathLst>
                <a:path extrusionOk="0" h="860" w="1181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6" name="Google Shape;5706;p26"/>
            <p:cNvSpPr/>
            <p:nvPr/>
          </p:nvSpPr>
          <p:spPr>
            <a:xfrm>
              <a:off x="4132432" y="513391"/>
              <a:ext cx="38988" cy="32913"/>
            </a:xfrm>
            <a:custGeom>
              <a:rect b="b" l="l" r="r" t="t"/>
              <a:pathLst>
                <a:path extrusionOk="0" h="959" w="1136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7" name="Google Shape;5707;p26"/>
            <p:cNvSpPr/>
            <p:nvPr/>
          </p:nvSpPr>
          <p:spPr>
            <a:xfrm>
              <a:off x="4050133" y="523653"/>
              <a:ext cx="39331" cy="32467"/>
            </a:xfrm>
            <a:custGeom>
              <a:rect b="b" l="l" r="r" t="t"/>
              <a:pathLst>
                <a:path extrusionOk="0" h="946" w="1146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8" name="Google Shape;5708;p26"/>
            <p:cNvSpPr/>
            <p:nvPr/>
          </p:nvSpPr>
          <p:spPr>
            <a:xfrm>
              <a:off x="3706624" y="289384"/>
              <a:ext cx="42797" cy="36688"/>
            </a:xfrm>
            <a:custGeom>
              <a:rect b="b" l="l" r="r" t="t"/>
              <a:pathLst>
                <a:path extrusionOk="0" h="1069" w="1247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9" name="Google Shape;5709;p26"/>
            <p:cNvSpPr/>
            <p:nvPr/>
          </p:nvSpPr>
          <p:spPr>
            <a:xfrm>
              <a:off x="3948889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0" name="Google Shape;5710;p26"/>
            <p:cNvSpPr/>
            <p:nvPr/>
          </p:nvSpPr>
          <p:spPr>
            <a:xfrm>
              <a:off x="4040248" y="73468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1" name="Google Shape;5711;p26"/>
            <p:cNvSpPr/>
            <p:nvPr/>
          </p:nvSpPr>
          <p:spPr>
            <a:xfrm>
              <a:off x="3987224" y="362726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2" name="Google Shape;5712;p26"/>
            <p:cNvSpPr/>
            <p:nvPr/>
          </p:nvSpPr>
          <p:spPr>
            <a:xfrm>
              <a:off x="4142179" y="548981"/>
              <a:ext cx="39914" cy="38027"/>
            </a:xfrm>
            <a:custGeom>
              <a:rect b="b" l="l" r="r" t="t"/>
              <a:pathLst>
                <a:path extrusionOk="0" h="1108" w="1163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3" name="Google Shape;5713;p26"/>
            <p:cNvSpPr/>
            <p:nvPr/>
          </p:nvSpPr>
          <p:spPr>
            <a:xfrm>
              <a:off x="3889789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4" name="Google Shape;5714;p26"/>
            <p:cNvSpPr/>
            <p:nvPr/>
          </p:nvSpPr>
          <p:spPr>
            <a:xfrm>
              <a:off x="4134972" y="364648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5" name="Google Shape;5715;p26"/>
            <p:cNvSpPr/>
            <p:nvPr/>
          </p:nvSpPr>
          <p:spPr>
            <a:xfrm>
              <a:off x="4144204" y="624725"/>
              <a:ext cx="51960" cy="34389"/>
            </a:xfrm>
            <a:custGeom>
              <a:rect b="b" l="l" r="r" t="t"/>
              <a:pathLst>
                <a:path extrusionOk="0" h="1002" w="1514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6" name="Google Shape;5716;p26"/>
            <p:cNvSpPr/>
            <p:nvPr/>
          </p:nvSpPr>
          <p:spPr>
            <a:xfrm>
              <a:off x="4301801" y="527702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7" name="Google Shape;5717;p26"/>
            <p:cNvSpPr/>
            <p:nvPr/>
          </p:nvSpPr>
          <p:spPr>
            <a:xfrm>
              <a:off x="3956851" y="-42662"/>
              <a:ext cx="40086" cy="29550"/>
            </a:xfrm>
            <a:custGeom>
              <a:rect b="b" l="l" r="r" t="t"/>
              <a:pathLst>
                <a:path extrusionOk="0" h="861" w="1168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8" name="Google Shape;5718;p26"/>
            <p:cNvSpPr/>
            <p:nvPr/>
          </p:nvSpPr>
          <p:spPr>
            <a:xfrm>
              <a:off x="3926821" y="229976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9" name="Google Shape;5719;p26"/>
            <p:cNvSpPr/>
            <p:nvPr/>
          </p:nvSpPr>
          <p:spPr>
            <a:xfrm>
              <a:off x="4198464" y="737089"/>
              <a:ext cx="42797" cy="36654"/>
            </a:xfrm>
            <a:custGeom>
              <a:rect b="b" l="l" r="r" t="t"/>
              <a:pathLst>
                <a:path extrusionOk="0" h="1068" w="1247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0" name="Google Shape;5720;p26"/>
            <p:cNvSpPr/>
            <p:nvPr/>
          </p:nvSpPr>
          <p:spPr>
            <a:xfrm>
              <a:off x="4210956" y="360358"/>
              <a:ext cx="40017" cy="38027"/>
            </a:xfrm>
            <a:custGeom>
              <a:rect b="b" l="l" r="r" t="t"/>
              <a:pathLst>
                <a:path extrusionOk="0" h="1108" w="1166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1" name="Google Shape;5721;p26"/>
            <p:cNvSpPr/>
            <p:nvPr/>
          </p:nvSpPr>
          <p:spPr>
            <a:xfrm>
              <a:off x="3744650" y="-43074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2" name="Google Shape;5722;p26"/>
            <p:cNvSpPr/>
            <p:nvPr/>
          </p:nvSpPr>
          <p:spPr>
            <a:xfrm>
              <a:off x="3992475" y="310388"/>
              <a:ext cx="43380" cy="28932"/>
            </a:xfrm>
            <a:custGeom>
              <a:rect b="b" l="l" r="r" t="t"/>
              <a:pathLst>
                <a:path extrusionOk="0" h="843" w="1264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3" name="Google Shape;5723;p26"/>
            <p:cNvSpPr/>
            <p:nvPr/>
          </p:nvSpPr>
          <p:spPr>
            <a:xfrm>
              <a:off x="4072852" y="84528"/>
              <a:ext cx="40806" cy="38404"/>
            </a:xfrm>
            <a:custGeom>
              <a:rect b="b" l="l" r="r" t="t"/>
              <a:pathLst>
                <a:path extrusionOk="0" h="1119" w="1189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4" name="Google Shape;5724;p26"/>
            <p:cNvSpPr/>
            <p:nvPr/>
          </p:nvSpPr>
          <p:spPr>
            <a:xfrm>
              <a:off x="3755770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5" name="Google Shape;5725;p26"/>
            <p:cNvSpPr/>
            <p:nvPr/>
          </p:nvSpPr>
          <p:spPr>
            <a:xfrm>
              <a:off x="3891608" y="-9749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6" name="Google Shape;5726;p26"/>
            <p:cNvSpPr/>
            <p:nvPr/>
          </p:nvSpPr>
          <p:spPr>
            <a:xfrm>
              <a:off x="3904959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7" name="Google Shape;5727;p26"/>
            <p:cNvSpPr/>
            <p:nvPr/>
          </p:nvSpPr>
          <p:spPr>
            <a:xfrm>
              <a:off x="3901630" y="-41392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8" name="Google Shape;5728;p26"/>
            <p:cNvSpPr/>
            <p:nvPr/>
          </p:nvSpPr>
          <p:spPr>
            <a:xfrm>
              <a:off x="4005997" y="39587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9" name="Google Shape;5729;p26"/>
            <p:cNvSpPr/>
            <p:nvPr/>
          </p:nvSpPr>
          <p:spPr>
            <a:xfrm>
              <a:off x="3894045" y="271298"/>
              <a:ext cx="38576" cy="32913"/>
            </a:xfrm>
            <a:custGeom>
              <a:rect b="b" l="l" r="r" t="t"/>
              <a:pathLst>
                <a:path extrusionOk="0" h="959" w="1124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0" name="Google Shape;5730;p26"/>
            <p:cNvSpPr/>
            <p:nvPr/>
          </p:nvSpPr>
          <p:spPr>
            <a:xfrm>
              <a:off x="3933925" y="425085"/>
              <a:ext cx="38816" cy="32604"/>
            </a:xfrm>
            <a:custGeom>
              <a:rect b="b" l="l" r="r" t="t"/>
              <a:pathLst>
                <a:path extrusionOk="0" h="950" w="1131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1" name="Google Shape;5731;p26"/>
            <p:cNvSpPr/>
            <p:nvPr/>
          </p:nvSpPr>
          <p:spPr>
            <a:xfrm>
              <a:off x="3687851" y="60710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2" name="Google Shape;5732;p26"/>
            <p:cNvSpPr/>
            <p:nvPr/>
          </p:nvSpPr>
          <p:spPr>
            <a:xfrm>
              <a:off x="3990107" y="-1091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3" name="Google Shape;5733;p26"/>
            <p:cNvSpPr/>
            <p:nvPr/>
          </p:nvSpPr>
          <p:spPr>
            <a:xfrm>
              <a:off x="3920643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4" name="Google Shape;5734;p26"/>
            <p:cNvSpPr/>
            <p:nvPr/>
          </p:nvSpPr>
          <p:spPr>
            <a:xfrm>
              <a:off x="4018009" y="-52443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5" name="Google Shape;5735;p26"/>
            <p:cNvSpPr/>
            <p:nvPr/>
          </p:nvSpPr>
          <p:spPr>
            <a:xfrm>
              <a:off x="3694886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6" name="Google Shape;5736;p26"/>
            <p:cNvSpPr/>
            <p:nvPr/>
          </p:nvSpPr>
          <p:spPr>
            <a:xfrm>
              <a:off x="3843904" y="101688"/>
              <a:ext cx="40463" cy="29550"/>
            </a:xfrm>
            <a:custGeom>
              <a:rect b="b" l="l" r="r" t="t"/>
              <a:pathLst>
                <a:path extrusionOk="0" h="861" w="1179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7" name="Google Shape;5737;p26"/>
            <p:cNvSpPr/>
            <p:nvPr/>
          </p:nvSpPr>
          <p:spPr>
            <a:xfrm>
              <a:off x="4255744" y="551280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8" name="Google Shape;5738;p26"/>
            <p:cNvSpPr/>
            <p:nvPr/>
          </p:nvSpPr>
          <p:spPr>
            <a:xfrm>
              <a:off x="3881896" y="294086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9" name="Google Shape;5739;p26"/>
            <p:cNvSpPr/>
            <p:nvPr/>
          </p:nvSpPr>
          <p:spPr>
            <a:xfrm>
              <a:off x="3812638" y="247754"/>
              <a:ext cx="42351" cy="36585"/>
            </a:xfrm>
            <a:custGeom>
              <a:rect b="b" l="l" r="r" t="t"/>
              <a:pathLst>
                <a:path extrusionOk="0" h="1066" w="1234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0" name="Google Shape;5740;p26"/>
            <p:cNvSpPr/>
            <p:nvPr/>
          </p:nvSpPr>
          <p:spPr>
            <a:xfrm>
              <a:off x="4157383" y="47488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1" name="Google Shape;5741;p26"/>
            <p:cNvSpPr/>
            <p:nvPr/>
          </p:nvSpPr>
          <p:spPr>
            <a:xfrm>
              <a:off x="3838207" y="-9715"/>
              <a:ext cx="40875" cy="38267"/>
            </a:xfrm>
            <a:custGeom>
              <a:rect b="b" l="l" r="r" t="t"/>
              <a:pathLst>
                <a:path extrusionOk="0" h="1115" w="1191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2" name="Google Shape;5742;p26"/>
            <p:cNvSpPr/>
            <p:nvPr/>
          </p:nvSpPr>
          <p:spPr>
            <a:xfrm>
              <a:off x="4178489" y="290929"/>
              <a:ext cx="40189" cy="29927"/>
            </a:xfrm>
            <a:custGeom>
              <a:rect b="b" l="l" r="r" t="t"/>
              <a:pathLst>
                <a:path extrusionOk="0" h="872" w="1171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3" name="Google Shape;5743;p26"/>
            <p:cNvSpPr/>
            <p:nvPr/>
          </p:nvSpPr>
          <p:spPr>
            <a:xfrm>
              <a:off x="3975384" y="237389"/>
              <a:ext cx="40463" cy="29687"/>
            </a:xfrm>
            <a:custGeom>
              <a:rect b="b" l="l" r="r" t="t"/>
              <a:pathLst>
                <a:path extrusionOk="0" h="865" w="1179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4" name="Google Shape;5744;p26"/>
            <p:cNvSpPr/>
            <p:nvPr/>
          </p:nvSpPr>
          <p:spPr>
            <a:xfrm>
              <a:off x="3988185" y="281868"/>
              <a:ext cx="412" cy="2334"/>
            </a:xfrm>
            <a:custGeom>
              <a:rect b="b" l="l" r="r" t="t"/>
              <a:pathLst>
                <a:path extrusionOk="0" h="68" w="12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5" name="Google Shape;5745;p26"/>
            <p:cNvSpPr/>
            <p:nvPr/>
          </p:nvSpPr>
          <p:spPr>
            <a:xfrm>
              <a:off x="4002702" y="66098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6" name="Google Shape;5746;p26"/>
            <p:cNvSpPr/>
            <p:nvPr/>
          </p:nvSpPr>
          <p:spPr>
            <a:xfrm>
              <a:off x="3720626" y="-1006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7" name="Google Shape;5747;p26"/>
            <p:cNvSpPr/>
            <p:nvPr/>
          </p:nvSpPr>
          <p:spPr>
            <a:xfrm>
              <a:off x="3977305" y="166930"/>
              <a:ext cx="38576" cy="32810"/>
            </a:xfrm>
            <a:custGeom>
              <a:rect b="b" l="l" r="r" t="t"/>
              <a:pathLst>
                <a:path extrusionOk="0" h="956" w="1124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8" name="Google Shape;5748;p26"/>
            <p:cNvSpPr/>
            <p:nvPr/>
          </p:nvSpPr>
          <p:spPr>
            <a:xfrm>
              <a:off x="3755255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9" name="Google Shape;5749;p26"/>
            <p:cNvSpPr/>
            <p:nvPr/>
          </p:nvSpPr>
          <p:spPr>
            <a:xfrm>
              <a:off x="4126323" y="401508"/>
              <a:ext cx="43140" cy="36963"/>
            </a:xfrm>
            <a:custGeom>
              <a:rect b="b" l="l" r="r" t="t"/>
              <a:pathLst>
                <a:path extrusionOk="0" h="1077" w="1257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0" name="Google Shape;5750;p26"/>
            <p:cNvSpPr/>
            <p:nvPr/>
          </p:nvSpPr>
          <p:spPr>
            <a:xfrm>
              <a:off x="3829970" y="-69088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1" name="Google Shape;5751;p26"/>
            <p:cNvSpPr/>
            <p:nvPr/>
          </p:nvSpPr>
          <p:spPr>
            <a:xfrm>
              <a:off x="4087198" y="122761"/>
              <a:ext cx="41321" cy="37855"/>
            </a:xfrm>
            <a:custGeom>
              <a:rect b="b" l="l" r="r" t="t"/>
              <a:pathLst>
                <a:path extrusionOk="0" h="1103" w="1204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2" name="Google Shape;5752;p26"/>
            <p:cNvSpPr/>
            <p:nvPr/>
          </p:nvSpPr>
          <p:spPr>
            <a:xfrm>
              <a:off x="3958773" y="313854"/>
              <a:ext cx="40875" cy="29481"/>
            </a:xfrm>
            <a:custGeom>
              <a:rect b="b" l="l" r="r" t="t"/>
              <a:pathLst>
                <a:path extrusionOk="0" h="859" w="1191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3" name="Google Shape;5753;p26"/>
            <p:cNvSpPr/>
            <p:nvPr/>
          </p:nvSpPr>
          <p:spPr>
            <a:xfrm>
              <a:off x="4074294" y="219509"/>
              <a:ext cx="42763" cy="28863"/>
            </a:xfrm>
            <a:custGeom>
              <a:rect b="b" l="l" r="r" t="t"/>
              <a:pathLst>
                <a:path extrusionOk="0" h="841" w="1246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4" name="Google Shape;5754;p26"/>
            <p:cNvSpPr/>
            <p:nvPr/>
          </p:nvSpPr>
          <p:spPr>
            <a:xfrm>
              <a:off x="3796096" y="150937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5" name="Google Shape;5755;p26"/>
            <p:cNvSpPr/>
            <p:nvPr/>
          </p:nvSpPr>
          <p:spPr>
            <a:xfrm>
              <a:off x="4018592" y="135390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6" name="Google Shape;5756;p26"/>
            <p:cNvSpPr/>
            <p:nvPr/>
          </p:nvSpPr>
          <p:spPr>
            <a:xfrm>
              <a:off x="3920849" y="491941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7" name="Google Shape;5757;p26"/>
            <p:cNvSpPr/>
            <p:nvPr/>
          </p:nvSpPr>
          <p:spPr>
            <a:xfrm>
              <a:off x="3889858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8" name="Google Shape;5758;p26"/>
            <p:cNvSpPr/>
            <p:nvPr/>
          </p:nvSpPr>
          <p:spPr>
            <a:xfrm>
              <a:off x="3932792" y="736162"/>
              <a:ext cx="39331" cy="32741"/>
            </a:xfrm>
            <a:custGeom>
              <a:rect b="b" l="l" r="r" t="t"/>
              <a:pathLst>
                <a:path extrusionOk="0" h="954" w="1146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9" name="Google Shape;5759;p26"/>
            <p:cNvSpPr/>
            <p:nvPr/>
          </p:nvSpPr>
          <p:spPr>
            <a:xfrm>
              <a:off x="4093410" y="213777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0" name="Google Shape;5760;p26"/>
            <p:cNvSpPr/>
            <p:nvPr/>
          </p:nvSpPr>
          <p:spPr>
            <a:xfrm>
              <a:off x="4038841" y="264125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1" name="Google Shape;5761;p26"/>
            <p:cNvSpPr/>
            <p:nvPr/>
          </p:nvSpPr>
          <p:spPr>
            <a:xfrm>
              <a:off x="3990107" y="73870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2" name="Google Shape;5762;p26"/>
            <p:cNvSpPr/>
            <p:nvPr/>
          </p:nvSpPr>
          <p:spPr>
            <a:xfrm>
              <a:off x="4274757" y="441285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3" name="Google Shape;5763;p26"/>
            <p:cNvSpPr/>
            <p:nvPr/>
          </p:nvSpPr>
          <p:spPr>
            <a:xfrm>
              <a:off x="4058095" y="687565"/>
              <a:ext cx="40292" cy="29721"/>
            </a:xfrm>
            <a:custGeom>
              <a:rect b="b" l="l" r="r" t="t"/>
              <a:pathLst>
                <a:path extrusionOk="0" h="866" w="1174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4" name="Google Shape;5764;p26"/>
            <p:cNvSpPr/>
            <p:nvPr/>
          </p:nvSpPr>
          <p:spPr>
            <a:xfrm>
              <a:off x="3907087" y="6838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5" name="Google Shape;5765;p26"/>
            <p:cNvSpPr/>
            <p:nvPr/>
          </p:nvSpPr>
          <p:spPr>
            <a:xfrm>
              <a:off x="3955855" y="493005"/>
              <a:ext cx="41012" cy="29241"/>
            </a:xfrm>
            <a:custGeom>
              <a:rect b="b" l="l" r="r" t="t"/>
              <a:pathLst>
                <a:path extrusionOk="0" h="852" w="1195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6" name="Google Shape;5766;p26"/>
            <p:cNvSpPr/>
            <p:nvPr/>
          </p:nvSpPr>
          <p:spPr>
            <a:xfrm>
              <a:off x="3778867" y="-69534"/>
              <a:ext cx="40806" cy="29241"/>
            </a:xfrm>
            <a:custGeom>
              <a:rect b="b" l="l" r="r" t="t"/>
              <a:pathLst>
                <a:path extrusionOk="0" h="852" w="1189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7" name="Google Shape;5767;p26"/>
            <p:cNvSpPr/>
            <p:nvPr/>
          </p:nvSpPr>
          <p:spPr>
            <a:xfrm>
              <a:off x="4068185" y="361250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8" name="Google Shape;5768;p26"/>
            <p:cNvSpPr/>
            <p:nvPr/>
          </p:nvSpPr>
          <p:spPr>
            <a:xfrm>
              <a:off x="4233882" y="257947"/>
              <a:ext cx="39640" cy="38027"/>
            </a:xfrm>
            <a:custGeom>
              <a:rect b="b" l="l" r="r" t="t"/>
              <a:pathLst>
                <a:path extrusionOk="0" h="1108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9" name="Google Shape;5769;p26"/>
            <p:cNvSpPr/>
            <p:nvPr/>
          </p:nvSpPr>
          <p:spPr>
            <a:xfrm>
              <a:off x="4052672" y="579766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0" name="Google Shape;5770;p26"/>
            <p:cNvSpPr/>
            <p:nvPr/>
          </p:nvSpPr>
          <p:spPr>
            <a:xfrm>
              <a:off x="4056310" y="644974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1" name="Google Shape;5771;p26"/>
            <p:cNvSpPr/>
            <p:nvPr/>
          </p:nvSpPr>
          <p:spPr>
            <a:xfrm>
              <a:off x="3886289" y="500521"/>
              <a:ext cx="40189" cy="29893"/>
            </a:xfrm>
            <a:custGeom>
              <a:rect b="b" l="l" r="r" t="t"/>
              <a:pathLst>
                <a:path extrusionOk="0" h="871" w="1171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2" name="Google Shape;5772;p26"/>
            <p:cNvSpPr/>
            <p:nvPr/>
          </p:nvSpPr>
          <p:spPr>
            <a:xfrm>
              <a:off x="3797846" y="477664"/>
              <a:ext cx="38953" cy="32844"/>
            </a:xfrm>
            <a:custGeom>
              <a:rect b="b" l="l" r="r" t="t"/>
              <a:pathLst>
                <a:path extrusionOk="0" h="957" w="1135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3" name="Google Shape;5773;p26"/>
            <p:cNvSpPr/>
            <p:nvPr/>
          </p:nvSpPr>
          <p:spPr>
            <a:xfrm>
              <a:off x="3751411" y="410808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4" name="Google Shape;5774;p26"/>
            <p:cNvSpPr/>
            <p:nvPr/>
          </p:nvSpPr>
          <p:spPr>
            <a:xfrm>
              <a:off x="3822625" y="406141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5" name="Google Shape;5775;p26"/>
            <p:cNvSpPr/>
            <p:nvPr/>
          </p:nvSpPr>
          <p:spPr>
            <a:xfrm>
              <a:off x="4199184" y="585326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6" name="Google Shape;5776;p26"/>
            <p:cNvSpPr/>
            <p:nvPr/>
          </p:nvSpPr>
          <p:spPr>
            <a:xfrm>
              <a:off x="4028408" y="62980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7" name="Google Shape;5777;p26"/>
            <p:cNvSpPr/>
            <p:nvPr/>
          </p:nvSpPr>
          <p:spPr>
            <a:xfrm>
              <a:off x="3865971" y="384554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8" name="Google Shape;5778;p26"/>
            <p:cNvSpPr/>
            <p:nvPr/>
          </p:nvSpPr>
          <p:spPr>
            <a:xfrm>
              <a:off x="4094851" y="640478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9" name="Google Shape;5779;p26"/>
            <p:cNvSpPr/>
            <p:nvPr/>
          </p:nvSpPr>
          <p:spPr>
            <a:xfrm>
              <a:off x="4003732" y="667385"/>
              <a:ext cx="39605" cy="37031"/>
            </a:xfrm>
            <a:custGeom>
              <a:rect b="b" l="l" r="r" t="t"/>
              <a:pathLst>
                <a:path extrusionOk="0" h="1079" w="1154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0" name="Google Shape;5780;p26"/>
            <p:cNvSpPr/>
            <p:nvPr/>
          </p:nvSpPr>
          <p:spPr>
            <a:xfrm>
              <a:off x="4121003" y="131684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1" name="Google Shape;5781;p26"/>
            <p:cNvSpPr/>
            <p:nvPr/>
          </p:nvSpPr>
          <p:spPr>
            <a:xfrm>
              <a:off x="4035821" y="323670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2" name="Google Shape;5782;p26"/>
            <p:cNvSpPr/>
            <p:nvPr/>
          </p:nvSpPr>
          <p:spPr>
            <a:xfrm>
              <a:off x="3705285" y="-16990"/>
              <a:ext cx="40704" cy="29481"/>
            </a:xfrm>
            <a:custGeom>
              <a:rect b="b" l="l" r="r" t="t"/>
              <a:pathLst>
                <a:path extrusionOk="0" h="859" w="1186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3" name="Google Shape;5783;p26"/>
            <p:cNvSpPr/>
            <p:nvPr/>
          </p:nvSpPr>
          <p:spPr>
            <a:xfrm>
              <a:off x="4089154" y="552035"/>
              <a:ext cx="43346" cy="28383"/>
            </a:xfrm>
            <a:custGeom>
              <a:rect b="b" l="l" r="r" t="t"/>
              <a:pathLst>
                <a:path extrusionOk="0" h="827" w="1263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4" name="Google Shape;5784;p26"/>
            <p:cNvSpPr/>
            <p:nvPr/>
          </p:nvSpPr>
          <p:spPr>
            <a:xfrm>
              <a:off x="4201964" y="520735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5" name="Google Shape;5785;p26"/>
            <p:cNvSpPr/>
            <p:nvPr/>
          </p:nvSpPr>
          <p:spPr>
            <a:xfrm>
              <a:off x="3920403" y="87823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6" name="Google Shape;5786;p26"/>
            <p:cNvSpPr/>
            <p:nvPr/>
          </p:nvSpPr>
          <p:spPr>
            <a:xfrm>
              <a:off x="4098901" y="373880"/>
              <a:ext cx="42934" cy="28863"/>
            </a:xfrm>
            <a:custGeom>
              <a:rect b="b" l="l" r="r" t="t"/>
              <a:pathLst>
                <a:path extrusionOk="0" h="841" w="1251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7" name="Google Shape;5787;p26"/>
            <p:cNvSpPr/>
            <p:nvPr/>
          </p:nvSpPr>
          <p:spPr>
            <a:xfrm>
              <a:off x="4267344" y="767427"/>
              <a:ext cx="50965" cy="28829"/>
            </a:xfrm>
            <a:custGeom>
              <a:rect b="b" l="l" r="r" t="t"/>
              <a:pathLst>
                <a:path extrusionOk="0" h="840" w="1485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8" name="Google Shape;5788;p26"/>
            <p:cNvSpPr/>
            <p:nvPr/>
          </p:nvSpPr>
          <p:spPr>
            <a:xfrm>
              <a:off x="4201312" y="316463"/>
              <a:ext cx="42969" cy="29000"/>
            </a:xfrm>
            <a:custGeom>
              <a:rect b="b" l="l" r="r" t="t"/>
              <a:pathLst>
                <a:path extrusionOk="0" h="845" w="1252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9" name="Google Shape;5789;p26"/>
            <p:cNvSpPr/>
            <p:nvPr/>
          </p:nvSpPr>
          <p:spPr>
            <a:xfrm>
              <a:off x="4178489" y="719688"/>
              <a:ext cx="51480" cy="28966"/>
            </a:xfrm>
            <a:custGeom>
              <a:rect b="b" l="l" r="r" t="t"/>
              <a:pathLst>
                <a:path extrusionOk="0" h="844" w="150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0" name="Google Shape;5790;p26"/>
            <p:cNvSpPr/>
            <p:nvPr/>
          </p:nvSpPr>
          <p:spPr>
            <a:xfrm>
              <a:off x="4189026" y="423026"/>
              <a:ext cx="51686" cy="34698"/>
            </a:xfrm>
            <a:custGeom>
              <a:rect b="b" l="l" r="r" t="t"/>
              <a:pathLst>
                <a:path extrusionOk="0" h="1011" w="1506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1" name="Google Shape;5791;p26"/>
            <p:cNvSpPr/>
            <p:nvPr/>
          </p:nvSpPr>
          <p:spPr>
            <a:xfrm>
              <a:off x="4059468" y="-89097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2" name="Google Shape;5792;p26"/>
            <p:cNvSpPr/>
            <p:nvPr/>
          </p:nvSpPr>
          <p:spPr>
            <a:xfrm>
              <a:off x="4112320" y="732970"/>
              <a:ext cx="39193" cy="32501"/>
            </a:xfrm>
            <a:custGeom>
              <a:rect b="b" l="l" r="r" t="t"/>
              <a:pathLst>
                <a:path extrusionOk="0" h="947" w="1142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3" name="Google Shape;5793;p26"/>
            <p:cNvSpPr/>
            <p:nvPr/>
          </p:nvSpPr>
          <p:spPr>
            <a:xfrm>
              <a:off x="4010047" y="177604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4" name="Google Shape;5794;p26"/>
            <p:cNvSpPr/>
            <p:nvPr/>
          </p:nvSpPr>
          <p:spPr>
            <a:xfrm>
              <a:off x="3933170" y="443824"/>
              <a:ext cx="41562" cy="36757"/>
            </a:xfrm>
            <a:custGeom>
              <a:rect b="b" l="l" r="r" t="t"/>
              <a:pathLst>
                <a:path extrusionOk="0" h="1071" w="1211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5" name="Google Shape;5795;p26"/>
            <p:cNvSpPr/>
            <p:nvPr/>
          </p:nvSpPr>
          <p:spPr>
            <a:xfrm>
              <a:off x="4090973" y="77151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6" name="Google Shape;5796;p26"/>
            <p:cNvSpPr/>
            <p:nvPr/>
          </p:nvSpPr>
          <p:spPr>
            <a:xfrm>
              <a:off x="3818541" y="212507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7" name="Google Shape;5797;p26"/>
            <p:cNvSpPr/>
            <p:nvPr/>
          </p:nvSpPr>
          <p:spPr>
            <a:xfrm>
              <a:off x="3986057" y="784450"/>
              <a:ext cx="40292" cy="29652"/>
            </a:xfrm>
            <a:custGeom>
              <a:rect b="b" l="l" r="r" t="t"/>
              <a:pathLst>
                <a:path extrusionOk="0" h="864" w="1174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8" name="Google Shape;5798;p26"/>
            <p:cNvSpPr/>
            <p:nvPr/>
          </p:nvSpPr>
          <p:spPr>
            <a:xfrm>
              <a:off x="3835598" y="316428"/>
              <a:ext cx="41150" cy="36722"/>
            </a:xfrm>
            <a:custGeom>
              <a:rect b="b" l="l" r="r" t="t"/>
              <a:pathLst>
                <a:path extrusionOk="0" h="1070" w="1199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9" name="Google Shape;5799;p26"/>
            <p:cNvSpPr/>
            <p:nvPr/>
          </p:nvSpPr>
          <p:spPr>
            <a:xfrm>
              <a:off x="3985165" y="558247"/>
              <a:ext cx="39640" cy="38370"/>
            </a:xfrm>
            <a:custGeom>
              <a:rect b="b" l="l" r="r" t="t"/>
              <a:pathLst>
                <a:path extrusionOk="0" h="1118" w="1155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0" name="Google Shape;5800;p26"/>
            <p:cNvSpPr/>
            <p:nvPr/>
          </p:nvSpPr>
          <p:spPr>
            <a:xfrm>
              <a:off x="4034963" y="-13318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1" name="Google Shape;5801;p26"/>
            <p:cNvSpPr/>
            <p:nvPr/>
          </p:nvSpPr>
          <p:spPr>
            <a:xfrm>
              <a:off x="3977203" y="828037"/>
              <a:ext cx="50931" cy="28692"/>
            </a:xfrm>
            <a:custGeom>
              <a:rect b="b" l="l" r="r" t="t"/>
              <a:pathLst>
                <a:path extrusionOk="0" h="836" w="1484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2" name="Google Shape;5802;p26"/>
            <p:cNvSpPr/>
            <p:nvPr/>
          </p:nvSpPr>
          <p:spPr>
            <a:xfrm>
              <a:off x="3977134" y="403567"/>
              <a:ext cx="40498" cy="29412"/>
            </a:xfrm>
            <a:custGeom>
              <a:rect b="b" l="l" r="r" t="t"/>
              <a:pathLst>
                <a:path extrusionOk="0" h="857" w="118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3" name="Google Shape;5803;p26"/>
            <p:cNvSpPr/>
            <p:nvPr/>
          </p:nvSpPr>
          <p:spPr>
            <a:xfrm>
              <a:off x="3922462" y="189204"/>
              <a:ext cx="38953" cy="32810"/>
            </a:xfrm>
            <a:custGeom>
              <a:rect b="b" l="l" r="r" t="t"/>
              <a:pathLst>
                <a:path extrusionOk="0" h="956" w="1135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4" name="Google Shape;5804;p26"/>
            <p:cNvSpPr/>
            <p:nvPr/>
          </p:nvSpPr>
          <p:spPr>
            <a:xfrm>
              <a:off x="3655315" y="61843"/>
              <a:ext cx="38850" cy="33084"/>
            </a:xfrm>
            <a:custGeom>
              <a:rect b="b" l="l" r="r" t="t"/>
              <a:pathLst>
                <a:path extrusionOk="0" h="964" w="1132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5" name="Google Shape;5805;p26"/>
            <p:cNvSpPr/>
            <p:nvPr/>
          </p:nvSpPr>
          <p:spPr>
            <a:xfrm>
              <a:off x="4176773" y="393580"/>
              <a:ext cx="42317" cy="36688"/>
            </a:xfrm>
            <a:custGeom>
              <a:rect b="b" l="l" r="r" t="t"/>
              <a:pathLst>
                <a:path extrusionOk="0" h="1069" w="1233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6" name="Google Shape;5806;p26"/>
            <p:cNvSpPr/>
            <p:nvPr/>
          </p:nvSpPr>
          <p:spPr>
            <a:xfrm>
              <a:off x="4198669" y="623489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7" name="Google Shape;5807;p26"/>
            <p:cNvSpPr/>
            <p:nvPr/>
          </p:nvSpPr>
          <p:spPr>
            <a:xfrm>
              <a:off x="3950948" y="683652"/>
              <a:ext cx="40429" cy="38267"/>
            </a:xfrm>
            <a:custGeom>
              <a:rect b="b" l="l" r="r" t="t"/>
              <a:pathLst>
                <a:path extrusionOk="0" h="1115" w="1178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8" name="Google Shape;5808;p26"/>
            <p:cNvSpPr/>
            <p:nvPr/>
          </p:nvSpPr>
          <p:spPr>
            <a:xfrm>
              <a:off x="4188476" y="498873"/>
              <a:ext cx="51411" cy="28863"/>
            </a:xfrm>
            <a:custGeom>
              <a:rect b="b" l="l" r="r" t="t"/>
              <a:pathLst>
                <a:path extrusionOk="0" h="841" w="1498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9" name="Google Shape;5809;p26"/>
            <p:cNvSpPr/>
            <p:nvPr/>
          </p:nvSpPr>
          <p:spPr>
            <a:xfrm>
              <a:off x="3999202" y="498805"/>
              <a:ext cx="40154" cy="29927"/>
            </a:xfrm>
            <a:custGeom>
              <a:rect b="b" l="l" r="r" t="t"/>
              <a:pathLst>
                <a:path extrusionOk="0" h="872" w="117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0" name="Google Shape;5810;p26"/>
            <p:cNvSpPr/>
            <p:nvPr/>
          </p:nvSpPr>
          <p:spPr>
            <a:xfrm>
              <a:off x="4036233" y="568886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1" name="Google Shape;5811;p26"/>
            <p:cNvSpPr/>
            <p:nvPr/>
          </p:nvSpPr>
          <p:spPr>
            <a:xfrm>
              <a:off x="4091385" y="318831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2" name="Google Shape;5812;p26"/>
            <p:cNvSpPr/>
            <p:nvPr/>
          </p:nvSpPr>
          <p:spPr>
            <a:xfrm>
              <a:off x="4047730" y="19663"/>
              <a:ext cx="41184" cy="36757"/>
            </a:xfrm>
            <a:custGeom>
              <a:rect b="b" l="l" r="r" t="t"/>
              <a:pathLst>
                <a:path extrusionOk="0" h="1071" w="120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3" name="Google Shape;5813;p26"/>
            <p:cNvSpPr/>
            <p:nvPr/>
          </p:nvSpPr>
          <p:spPr>
            <a:xfrm>
              <a:off x="4235941" y="442040"/>
              <a:ext cx="38747" cy="32810"/>
            </a:xfrm>
            <a:custGeom>
              <a:rect b="b" l="l" r="r" t="t"/>
              <a:pathLst>
                <a:path extrusionOk="0" h="956" w="1129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4" name="Google Shape;5814;p26"/>
            <p:cNvSpPr/>
            <p:nvPr/>
          </p:nvSpPr>
          <p:spPr>
            <a:xfrm>
              <a:off x="4140943" y="690139"/>
              <a:ext cx="39983" cy="38027"/>
            </a:xfrm>
            <a:custGeom>
              <a:rect b="b" l="l" r="r" t="t"/>
              <a:pathLst>
                <a:path extrusionOk="0" h="1108" w="1165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5" name="Google Shape;5815;p26"/>
            <p:cNvSpPr/>
            <p:nvPr/>
          </p:nvSpPr>
          <p:spPr>
            <a:xfrm>
              <a:off x="4194723" y="562846"/>
              <a:ext cx="42969" cy="28932"/>
            </a:xfrm>
            <a:custGeom>
              <a:rect b="b" l="l" r="r" t="t"/>
              <a:pathLst>
                <a:path extrusionOk="0" h="843" w="1252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6" name="Google Shape;5816;p26"/>
            <p:cNvSpPr/>
            <p:nvPr/>
          </p:nvSpPr>
          <p:spPr>
            <a:xfrm>
              <a:off x="4249566" y="694497"/>
              <a:ext cx="40429" cy="38404"/>
            </a:xfrm>
            <a:custGeom>
              <a:rect b="b" l="l" r="r" t="t"/>
              <a:pathLst>
                <a:path extrusionOk="0" h="1119" w="1178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7" name="Google Shape;5817;p26"/>
            <p:cNvSpPr/>
            <p:nvPr/>
          </p:nvSpPr>
          <p:spPr>
            <a:xfrm>
              <a:off x="4082668" y="60573"/>
              <a:ext cx="50622" cy="28726"/>
            </a:xfrm>
            <a:custGeom>
              <a:rect b="b" l="l" r="r" t="t"/>
              <a:pathLst>
                <a:path extrusionOk="0" h="837" w="1475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8" name="Google Shape;5818;p26"/>
            <p:cNvSpPr/>
            <p:nvPr/>
          </p:nvSpPr>
          <p:spPr>
            <a:xfrm>
              <a:off x="4357640" y="652318"/>
              <a:ext cx="50759" cy="34698"/>
            </a:xfrm>
            <a:custGeom>
              <a:rect b="b" l="l" r="r" t="t"/>
              <a:pathLst>
                <a:path extrusionOk="0" h="1011" w="1479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9" name="Google Shape;5819;p26"/>
            <p:cNvSpPr/>
            <p:nvPr/>
          </p:nvSpPr>
          <p:spPr>
            <a:xfrm>
              <a:off x="3846031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0" name="Google Shape;5820;p26"/>
            <p:cNvSpPr/>
            <p:nvPr/>
          </p:nvSpPr>
          <p:spPr>
            <a:xfrm>
              <a:off x="4233950" y="593597"/>
              <a:ext cx="40257" cy="29584"/>
            </a:xfrm>
            <a:custGeom>
              <a:rect b="b" l="l" r="r" t="t"/>
              <a:pathLst>
                <a:path extrusionOk="0" h="862" w="1173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1" name="Google Shape;5821;p26"/>
            <p:cNvSpPr/>
            <p:nvPr/>
          </p:nvSpPr>
          <p:spPr>
            <a:xfrm>
              <a:off x="4109403" y="456008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2" name="Google Shape;5822;p26"/>
            <p:cNvSpPr/>
            <p:nvPr/>
          </p:nvSpPr>
          <p:spPr>
            <a:xfrm>
              <a:off x="4141355" y="155708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3" name="Google Shape;5823;p26"/>
            <p:cNvSpPr/>
            <p:nvPr/>
          </p:nvSpPr>
          <p:spPr>
            <a:xfrm>
              <a:off x="4140428" y="460710"/>
              <a:ext cx="43278" cy="28657"/>
            </a:xfrm>
            <a:custGeom>
              <a:rect b="b" l="l" r="r" t="t"/>
              <a:pathLst>
                <a:path extrusionOk="0" h="835" w="1261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4" name="Google Shape;5824;p26"/>
            <p:cNvSpPr/>
            <p:nvPr/>
          </p:nvSpPr>
          <p:spPr>
            <a:xfrm>
              <a:off x="4257357" y="635707"/>
              <a:ext cx="43312" cy="28966"/>
            </a:xfrm>
            <a:custGeom>
              <a:rect b="b" l="l" r="r" t="t"/>
              <a:pathLst>
                <a:path extrusionOk="0" h="844" w="1262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5" name="Google Shape;5825;p26"/>
            <p:cNvSpPr/>
            <p:nvPr/>
          </p:nvSpPr>
          <p:spPr>
            <a:xfrm>
              <a:off x="4293358" y="629530"/>
              <a:ext cx="40806" cy="38198"/>
            </a:xfrm>
            <a:custGeom>
              <a:rect b="b" l="l" r="r" t="t"/>
              <a:pathLst>
                <a:path extrusionOk="0" h="1113" w="1189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6" name="Google Shape;5826;p26"/>
            <p:cNvSpPr/>
            <p:nvPr/>
          </p:nvSpPr>
          <p:spPr>
            <a:xfrm>
              <a:off x="4307189" y="591400"/>
              <a:ext cx="40738" cy="38130"/>
            </a:xfrm>
            <a:custGeom>
              <a:rect b="b" l="l" r="r" t="t"/>
              <a:pathLst>
                <a:path extrusionOk="0" h="1111" w="1187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7" name="Google Shape;5827;p26"/>
            <p:cNvSpPr/>
            <p:nvPr/>
          </p:nvSpPr>
          <p:spPr>
            <a:xfrm>
              <a:off x="4206289" y="689761"/>
              <a:ext cx="43312" cy="28829"/>
            </a:xfrm>
            <a:custGeom>
              <a:rect b="b" l="l" r="r" t="t"/>
              <a:pathLst>
                <a:path extrusionOk="0" h="840" w="1262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8" name="Google Shape;5828;p26"/>
            <p:cNvSpPr/>
            <p:nvPr/>
          </p:nvSpPr>
          <p:spPr>
            <a:xfrm>
              <a:off x="4326203" y="650911"/>
              <a:ext cx="40360" cy="37958"/>
            </a:xfrm>
            <a:custGeom>
              <a:rect b="b" l="l" r="r" t="t"/>
              <a:pathLst>
                <a:path extrusionOk="0" h="1106" w="1176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9" name="Google Shape;5829;p26"/>
            <p:cNvSpPr/>
            <p:nvPr/>
          </p:nvSpPr>
          <p:spPr>
            <a:xfrm>
              <a:off x="4346280" y="546647"/>
              <a:ext cx="38885" cy="34183"/>
            </a:xfrm>
            <a:custGeom>
              <a:rect b="b" l="l" r="r" t="t"/>
              <a:pathLst>
                <a:path extrusionOk="0" h="996" w="1133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0" name="Google Shape;5830;p26"/>
            <p:cNvSpPr/>
            <p:nvPr/>
          </p:nvSpPr>
          <p:spPr>
            <a:xfrm>
              <a:off x="3877880" y="106356"/>
              <a:ext cx="53676" cy="29893"/>
            </a:xfrm>
            <a:custGeom>
              <a:rect b="b" l="l" r="r" t="t"/>
              <a:pathLst>
                <a:path extrusionOk="0" h="871" w="1564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1" name="Google Shape;5831;p26"/>
            <p:cNvSpPr/>
            <p:nvPr/>
          </p:nvSpPr>
          <p:spPr>
            <a:xfrm>
              <a:off x="4232166" y="755518"/>
              <a:ext cx="38885" cy="34320"/>
            </a:xfrm>
            <a:custGeom>
              <a:rect b="b" l="l" r="r" t="t"/>
              <a:pathLst>
                <a:path extrusionOk="0" h="1000" w="1133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2" name="Google Shape;5832;p26"/>
            <p:cNvSpPr/>
            <p:nvPr/>
          </p:nvSpPr>
          <p:spPr>
            <a:xfrm>
              <a:off x="3389438" y="-109689"/>
              <a:ext cx="1287343" cy="1264109"/>
            </a:xfrm>
            <a:custGeom>
              <a:rect b="b" l="l" r="r" t="t"/>
              <a:pathLst>
                <a:path extrusionOk="0" h="36833" w="3751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3" name="Google Shape;5833;p26"/>
            <p:cNvSpPr/>
            <p:nvPr/>
          </p:nvSpPr>
          <p:spPr>
            <a:xfrm>
              <a:off x="3427396" y="-109689"/>
              <a:ext cx="1211050" cy="1223302"/>
            </a:xfrm>
            <a:custGeom>
              <a:rect b="b" l="l" r="r" t="t"/>
              <a:pathLst>
                <a:path extrusionOk="0" h="35644" w="35287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34" name="Google Shape;5834;p26"/>
            <p:cNvGrpSpPr/>
            <p:nvPr/>
          </p:nvGrpSpPr>
          <p:grpSpPr>
            <a:xfrm>
              <a:off x="637867" y="3136846"/>
              <a:ext cx="637872" cy="599708"/>
              <a:chOff x="1071450" y="3263575"/>
              <a:chExt cx="464650" cy="436850"/>
            </a:xfrm>
          </p:grpSpPr>
          <p:sp>
            <p:nvSpPr>
              <p:cNvPr id="5835" name="Google Shape;5835;p26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6" name="Google Shape;5836;p26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7" name="Google Shape;5837;p26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8" name="Google Shape;5838;p26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9" name="Google Shape;5839;p26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0" name="Google Shape;5840;p26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1" name="Google Shape;5841;p26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2" name="Google Shape;5842;p26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43" name="Google Shape;5843;p26"/>
            <p:cNvGrpSpPr/>
            <p:nvPr/>
          </p:nvGrpSpPr>
          <p:grpSpPr>
            <a:xfrm>
              <a:off x="-142090" y="1039842"/>
              <a:ext cx="637872" cy="599708"/>
              <a:chOff x="1071450" y="3263575"/>
              <a:chExt cx="464650" cy="436850"/>
            </a:xfrm>
          </p:grpSpPr>
          <p:sp>
            <p:nvSpPr>
              <p:cNvPr id="5844" name="Google Shape;5844;p26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5" name="Google Shape;5845;p26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6" name="Google Shape;5846;p26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7" name="Google Shape;5847;p26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8" name="Google Shape;5848;p26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9" name="Google Shape;5849;p26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0" name="Google Shape;5850;p26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1" name="Google Shape;5851;p26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52" name="Google Shape;5852;p26"/>
            <p:cNvGrpSpPr/>
            <p:nvPr/>
          </p:nvGrpSpPr>
          <p:grpSpPr>
            <a:xfrm>
              <a:off x="3200697" y="1361644"/>
              <a:ext cx="637872" cy="599708"/>
              <a:chOff x="1071450" y="3263575"/>
              <a:chExt cx="464650" cy="436850"/>
            </a:xfrm>
          </p:grpSpPr>
          <p:sp>
            <p:nvSpPr>
              <p:cNvPr id="5853" name="Google Shape;5853;p26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4" name="Google Shape;5854;p26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5" name="Google Shape;5855;p26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6" name="Google Shape;5856;p26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7" name="Google Shape;5857;p26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8" name="Google Shape;5858;p26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9" name="Google Shape;5859;p26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0" name="Google Shape;5860;p26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861" name="Google Shape;5861;p26"/>
          <p:cNvSpPr/>
          <p:nvPr/>
        </p:nvSpPr>
        <p:spPr>
          <a:xfrm flipH="1" rot="5183332">
            <a:off x="1357321" y="-1290255"/>
            <a:ext cx="8789221" cy="5700347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2" name="Google Shape;5862;p26"/>
          <p:cNvSpPr/>
          <p:nvPr/>
        </p:nvSpPr>
        <p:spPr>
          <a:xfrm flipH="1">
            <a:off x="5640674" y="-1050"/>
            <a:ext cx="3501600" cy="514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3" name="Google Shape;5863;p26"/>
          <p:cNvSpPr txBox="1"/>
          <p:nvPr/>
        </p:nvSpPr>
        <p:spPr>
          <a:xfrm>
            <a:off x="5709325" y="3805864"/>
            <a:ext cx="28080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endParaRPr b="1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64" name="Google Shape;5864;p26"/>
          <p:cNvSpPr txBox="1"/>
          <p:nvPr>
            <p:ph type="title"/>
          </p:nvPr>
        </p:nvSpPr>
        <p:spPr>
          <a:xfrm>
            <a:off x="4572000" y="1017659"/>
            <a:ext cx="3964200" cy="13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865" name="Google Shape;5865;p26"/>
          <p:cNvSpPr txBox="1"/>
          <p:nvPr>
            <p:ph idx="1" type="subTitle"/>
          </p:nvPr>
        </p:nvSpPr>
        <p:spPr>
          <a:xfrm>
            <a:off x="5926897" y="2186603"/>
            <a:ext cx="25998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866" name="Google Shape;5866;p26"/>
          <p:cNvSpPr txBox="1"/>
          <p:nvPr>
            <p:ph idx="2" type="subTitle"/>
          </p:nvPr>
        </p:nvSpPr>
        <p:spPr>
          <a:xfrm>
            <a:off x="5926897" y="2819115"/>
            <a:ext cx="25998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4">
    <p:spTree>
      <p:nvGrpSpPr>
        <p:cNvPr id="5867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8" name="Google Shape;5868;p27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69" name="Google Shape;5869;p27"/>
          <p:cNvSpPr/>
          <p:nvPr/>
        </p:nvSpPr>
        <p:spPr>
          <a:xfrm flipH="1" rot="10800000">
            <a:off x="-827687" y="-13080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6">
    <p:bg>
      <p:bgPr>
        <a:solidFill>
          <a:schemeClr val="dk2"/>
        </a:solidFill>
      </p:bgPr>
    </p:bg>
    <p:spTree>
      <p:nvGrpSpPr>
        <p:cNvPr id="5870" name="Shape 5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1" name="Google Shape;5871;p28"/>
          <p:cNvSpPr/>
          <p:nvPr/>
        </p:nvSpPr>
        <p:spPr>
          <a:xfrm flipH="1" rot="10183958">
            <a:off x="-2564827" y="1305872"/>
            <a:ext cx="4417853" cy="3038949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2" name="Google Shape;5872;p28"/>
          <p:cNvSpPr txBox="1"/>
          <p:nvPr>
            <p:ph idx="1" type="subTitle"/>
          </p:nvPr>
        </p:nvSpPr>
        <p:spPr>
          <a:xfrm>
            <a:off x="5113650" y="2248150"/>
            <a:ext cx="3317100" cy="13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73" name="Google Shape;5873;p28"/>
          <p:cNvSpPr/>
          <p:nvPr/>
        </p:nvSpPr>
        <p:spPr>
          <a:xfrm flipH="1" rot="10077096">
            <a:off x="-1028520" y="2582670"/>
            <a:ext cx="5020648" cy="3256197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4" name="Google Shape;5874;p28"/>
          <p:cNvSpPr/>
          <p:nvPr/>
        </p:nvSpPr>
        <p:spPr>
          <a:xfrm rot="919594">
            <a:off x="7036186" y="-1523086"/>
            <a:ext cx="3712551" cy="2553739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5" name="Google Shape;5875;p28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team">
  <p:cSld name="CUSTOM_17">
    <p:bg>
      <p:bgPr>
        <a:solidFill>
          <a:schemeClr val="dk2"/>
        </a:solidFill>
      </p:bgPr>
    </p:bg>
    <p:spTree>
      <p:nvGrpSpPr>
        <p:cNvPr id="5876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29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78" name="Google Shape;5878;p29"/>
          <p:cNvSpPr/>
          <p:nvPr/>
        </p:nvSpPr>
        <p:spPr>
          <a:xfrm rot="-8473469">
            <a:off x="7555621" y="-779203"/>
            <a:ext cx="2943072" cy="247492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9" name="Google Shape;5879;p29"/>
          <p:cNvSpPr txBox="1"/>
          <p:nvPr>
            <p:ph idx="1" type="subTitle"/>
          </p:nvPr>
        </p:nvSpPr>
        <p:spPr>
          <a:xfrm>
            <a:off x="1572450" y="3105150"/>
            <a:ext cx="21471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880" name="Google Shape;5880;p29"/>
          <p:cNvSpPr txBox="1"/>
          <p:nvPr>
            <p:ph idx="2" type="subTitle"/>
          </p:nvPr>
        </p:nvSpPr>
        <p:spPr>
          <a:xfrm>
            <a:off x="1572450" y="3774594"/>
            <a:ext cx="21471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1" name="Google Shape;5881;p29"/>
          <p:cNvSpPr txBox="1"/>
          <p:nvPr>
            <p:ph idx="3" type="subTitle"/>
          </p:nvPr>
        </p:nvSpPr>
        <p:spPr>
          <a:xfrm>
            <a:off x="5424450" y="3105150"/>
            <a:ext cx="2147100" cy="63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882" name="Google Shape;5882;p29"/>
          <p:cNvSpPr txBox="1"/>
          <p:nvPr>
            <p:ph idx="4" type="subTitle"/>
          </p:nvPr>
        </p:nvSpPr>
        <p:spPr>
          <a:xfrm>
            <a:off x="5424450" y="3774594"/>
            <a:ext cx="21471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spTree>
      <p:nvGrpSpPr>
        <p:cNvPr id="5883" name="Shape 5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4" name="Google Shape;5884;p30"/>
          <p:cNvSpPr/>
          <p:nvPr/>
        </p:nvSpPr>
        <p:spPr>
          <a:xfrm rot="-10307959">
            <a:off x="5559039" y="2582502"/>
            <a:ext cx="5333985" cy="3459415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5" name="Google Shape;5885;p30"/>
          <p:cNvSpPr/>
          <p:nvPr/>
        </p:nvSpPr>
        <p:spPr>
          <a:xfrm rot="-4587606">
            <a:off x="-2193331" y="-1233234"/>
            <a:ext cx="3981195" cy="2738643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4"/>
          <p:cNvSpPr txBox="1"/>
          <p:nvPr>
            <p:ph idx="1" type="body"/>
          </p:nvPr>
        </p:nvSpPr>
        <p:spPr>
          <a:xfrm>
            <a:off x="2612550" y="1828475"/>
            <a:ext cx="4761900" cy="25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82" name="Google Shape;2382;p4"/>
          <p:cNvSpPr/>
          <p:nvPr/>
        </p:nvSpPr>
        <p:spPr>
          <a:xfrm rot="6442663">
            <a:off x="-1247819" y="-1316504"/>
            <a:ext cx="3432298" cy="2886331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p4"/>
          <p:cNvSpPr/>
          <p:nvPr/>
        </p:nvSpPr>
        <p:spPr>
          <a:xfrm rot="-9899979">
            <a:off x="7157443" y="2675655"/>
            <a:ext cx="5334178" cy="3459540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4" name="Google Shape;2384;p4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spTree>
      <p:nvGrpSpPr>
        <p:cNvPr id="5886" name="Shape 5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7" name="Google Shape;5887;p31"/>
          <p:cNvSpPr/>
          <p:nvPr/>
        </p:nvSpPr>
        <p:spPr>
          <a:xfrm flipH="1" rot="10800000">
            <a:off x="-827687" y="-13080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8" name="Google Shape;5888;p31"/>
          <p:cNvSpPr/>
          <p:nvPr/>
        </p:nvSpPr>
        <p:spPr>
          <a:xfrm flipH="1" rot="-2700000">
            <a:off x="7803300" y="3354751"/>
            <a:ext cx="2942988" cy="247485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0">
    <p:spTree>
      <p:nvGrpSpPr>
        <p:cNvPr id="5889" name="Shape 5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0" name="Google Shape;5890;p32"/>
          <p:cNvSpPr/>
          <p:nvPr/>
        </p:nvSpPr>
        <p:spPr>
          <a:xfrm>
            <a:off x="-1054937" y="36792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1" name="Google Shape;5891;p32"/>
          <p:cNvSpPr/>
          <p:nvPr/>
        </p:nvSpPr>
        <p:spPr>
          <a:xfrm rot="-8100000">
            <a:off x="7803300" y="-379049"/>
            <a:ext cx="2942988" cy="247485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21">
    <p:bg>
      <p:bgPr>
        <a:solidFill>
          <a:schemeClr val="dk2"/>
        </a:solidFill>
      </p:bgPr>
    </p:bg>
    <p:spTree>
      <p:nvGrpSpPr>
        <p:cNvPr id="5892" name="Shape 5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3" name="Google Shape;5893;p33"/>
          <p:cNvSpPr/>
          <p:nvPr/>
        </p:nvSpPr>
        <p:spPr>
          <a:xfrm rot="-8473469">
            <a:off x="7555621" y="-779203"/>
            <a:ext cx="2943072" cy="247492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2">
    <p:spTree>
      <p:nvGrpSpPr>
        <p:cNvPr id="5894" name="Shape 5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5" name="Google Shape;5895;p34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96" name="Google Shape;5896;p34"/>
          <p:cNvSpPr txBox="1"/>
          <p:nvPr>
            <p:ph idx="1" type="subTitle"/>
          </p:nvPr>
        </p:nvSpPr>
        <p:spPr>
          <a:xfrm>
            <a:off x="720000" y="2990212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897" name="Google Shape;5897;p34"/>
          <p:cNvSpPr txBox="1"/>
          <p:nvPr>
            <p:ph idx="2" type="subTitle"/>
          </p:nvPr>
        </p:nvSpPr>
        <p:spPr>
          <a:xfrm>
            <a:off x="720000" y="3851336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8" name="Google Shape;5898;p34"/>
          <p:cNvSpPr txBox="1"/>
          <p:nvPr>
            <p:ph idx="3" type="subTitle"/>
          </p:nvPr>
        </p:nvSpPr>
        <p:spPr>
          <a:xfrm>
            <a:off x="3608850" y="2990212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899" name="Google Shape;5899;p34"/>
          <p:cNvSpPr txBox="1"/>
          <p:nvPr>
            <p:ph idx="4" type="subTitle"/>
          </p:nvPr>
        </p:nvSpPr>
        <p:spPr>
          <a:xfrm>
            <a:off x="3608850" y="3851336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0" name="Google Shape;5900;p34"/>
          <p:cNvSpPr txBox="1"/>
          <p:nvPr>
            <p:ph idx="5" type="subTitle"/>
          </p:nvPr>
        </p:nvSpPr>
        <p:spPr>
          <a:xfrm>
            <a:off x="6497700" y="2990212"/>
            <a:ext cx="19263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901" name="Google Shape;5901;p34"/>
          <p:cNvSpPr txBox="1"/>
          <p:nvPr>
            <p:ph idx="6" type="subTitle"/>
          </p:nvPr>
        </p:nvSpPr>
        <p:spPr>
          <a:xfrm>
            <a:off x="6497700" y="3851336"/>
            <a:ext cx="19263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2" name="Google Shape;5902;p34"/>
          <p:cNvSpPr txBox="1"/>
          <p:nvPr>
            <p:ph hasCustomPrompt="1" idx="7" type="title"/>
          </p:nvPr>
        </p:nvSpPr>
        <p:spPr>
          <a:xfrm>
            <a:off x="551550" y="1953750"/>
            <a:ext cx="22632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03" name="Google Shape;5903;p34"/>
          <p:cNvSpPr txBox="1"/>
          <p:nvPr>
            <p:ph hasCustomPrompt="1" idx="8" type="title"/>
          </p:nvPr>
        </p:nvSpPr>
        <p:spPr>
          <a:xfrm>
            <a:off x="3440400" y="1953750"/>
            <a:ext cx="22632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04" name="Google Shape;5904;p34"/>
          <p:cNvSpPr txBox="1"/>
          <p:nvPr>
            <p:ph hasCustomPrompt="1" idx="9" type="title"/>
          </p:nvPr>
        </p:nvSpPr>
        <p:spPr>
          <a:xfrm>
            <a:off x="6329250" y="1953750"/>
            <a:ext cx="2263200" cy="6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05" name="Google Shape;5905;p34"/>
          <p:cNvSpPr/>
          <p:nvPr/>
        </p:nvSpPr>
        <p:spPr>
          <a:xfrm flipH="1" rot="-4241653">
            <a:off x="-1566704" y="-1081450"/>
            <a:ext cx="2942912" cy="2474791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6" name="Google Shape;5906;p34"/>
          <p:cNvSpPr/>
          <p:nvPr/>
        </p:nvSpPr>
        <p:spPr>
          <a:xfrm flipH="1" rot="-163799">
            <a:off x="7308001" y="3371152"/>
            <a:ext cx="2942977" cy="247484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 1">
  <p:cSld name="CUSTOM_15_1">
    <p:bg>
      <p:bgPr>
        <a:solidFill>
          <a:srgbClr val="7C7754"/>
        </a:solidFill>
      </p:bgPr>
    </p:bg>
    <p:spTree>
      <p:nvGrpSpPr>
        <p:cNvPr id="5907" name="Shape 5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" name="Google Shape;5908;p35"/>
          <p:cNvSpPr/>
          <p:nvPr/>
        </p:nvSpPr>
        <p:spPr>
          <a:xfrm flipH="1" rot="10800000">
            <a:off x="75" y="-125"/>
            <a:ext cx="9144245" cy="5143750"/>
          </a:xfrm>
          <a:custGeom>
            <a:rect b="b" l="l" r="r" t="t"/>
            <a:pathLst>
              <a:path extrusionOk="0" h="143021" w="254254">
                <a:moveTo>
                  <a:pt x="26515" y="102210"/>
                </a:moveTo>
                <a:cubicBezTo>
                  <a:pt x="27068" y="102210"/>
                  <a:pt x="27520" y="102653"/>
                  <a:pt x="27520" y="103214"/>
                </a:cubicBezTo>
                <a:cubicBezTo>
                  <a:pt x="27520" y="103776"/>
                  <a:pt x="27068" y="104228"/>
                  <a:pt x="26515" y="104228"/>
                </a:cubicBezTo>
                <a:cubicBezTo>
                  <a:pt x="25955" y="104228"/>
                  <a:pt x="25511" y="103776"/>
                  <a:pt x="25511" y="103214"/>
                </a:cubicBezTo>
                <a:cubicBezTo>
                  <a:pt x="25511" y="102653"/>
                  <a:pt x="25955" y="102210"/>
                  <a:pt x="26515" y="102210"/>
                </a:cubicBezTo>
                <a:close/>
                <a:moveTo>
                  <a:pt x="48796" y="103959"/>
                </a:moveTo>
                <a:cubicBezTo>
                  <a:pt x="48947" y="103959"/>
                  <a:pt x="49063" y="104078"/>
                  <a:pt x="49063" y="104228"/>
                </a:cubicBezTo>
                <a:cubicBezTo>
                  <a:pt x="49063" y="104379"/>
                  <a:pt x="48947" y="104487"/>
                  <a:pt x="48796" y="104487"/>
                </a:cubicBezTo>
                <a:cubicBezTo>
                  <a:pt x="48654" y="104487"/>
                  <a:pt x="48527" y="104379"/>
                  <a:pt x="48527" y="104228"/>
                </a:cubicBezTo>
                <a:cubicBezTo>
                  <a:pt x="48527" y="104078"/>
                  <a:pt x="48654" y="103959"/>
                  <a:pt x="48796" y="103959"/>
                </a:cubicBezTo>
                <a:close/>
                <a:moveTo>
                  <a:pt x="5617" y="107392"/>
                </a:moveTo>
                <a:cubicBezTo>
                  <a:pt x="5767" y="107392"/>
                  <a:pt x="5884" y="107509"/>
                  <a:pt x="5884" y="107659"/>
                </a:cubicBezTo>
                <a:cubicBezTo>
                  <a:pt x="5884" y="107802"/>
                  <a:pt x="5767" y="107926"/>
                  <a:pt x="5617" y="107926"/>
                </a:cubicBezTo>
                <a:cubicBezTo>
                  <a:pt x="5474" y="107926"/>
                  <a:pt x="5350" y="107802"/>
                  <a:pt x="5350" y="107659"/>
                </a:cubicBezTo>
                <a:cubicBezTo>
                  <a:pt x="5350" y="107509"/>
                  <a:pt x="5474" y="107392"/>
                  <a:pt x="5617" y="107392"/>
                </a:cubicBezTo>
                <a:close/>
                <a:moveTo>
                  <a:pt x="0" y="0"/>
                </a:moveTo>
                <a:lnTo>
                  <a:pt x="0" y="143021"/>
                </a:lnTo>
                <a:lnTo>
                  <a:pt x="254254" y="143021"/>
                </a:lnTo>
                <a:lnTo>
                  <a:pt x="254254" y="0"/>
                </a:lnTo>
                <a:cubicBezTo>
                  <a:pt x="254254" y="0"/>
                  <a:pt x="229731" y="40819"/>
                  <a:pt x="201583" y="40819"/>
                </a:cubicBezTo>
                <a:cubicBezTo>
                  <a:pt x="179998" y="40819"/>
                  <a:pt x="174524" y="21134"/>
                  <a:pt x="147055" y="21134"/>
                </a:cubicBezTo>
                <a:cubicBezTo>
                  <a:pt x="119577" y="21134"/>
                  <a:pt x="83605" y="31402"/>
                  <a:pt x="50009" y="31402"/>
                </a:cubicBezTo>
                <a:cubicBezTo>
                  <a:pt x="16422" y="31402"/>
                  <a:pt x="0" y="0"/>
                  <a:pt x="0" y="0"/>
                </a:cubicBezTo>
                <a:close/>
              </a:path>
            </a:pathLst>
          </a:custGeom>
          <a:solidFill>
            <a:srgbClr val="FDF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9" name="Google Shape;5909;p35"/>
          <p:cNvSpPr txBox="1"/>
          <p:nvPr>
            <p:ph type="ctrTitle"/>
          </p:nvPr>
        </p:nvSpPr>
        <p:spPr>
          <a:xfrm>
            <a:off x="1146050" y="-204900"/>
            <a:ext cx="3765600" cy="20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cxnSp>
        <p:nvCxnSpPr>
          <p:cNvPr id="5910" name="Google Shape;5910;p35"/>
          <p:cNvCxnSpPr/>
          <p:nvPr/>
        </p:nvCxnSpPr>
        <p:spPr>
          <a:xfrm rot="10800000">
            <a:off x="8965625" y="1583525"/>
            <a:ext cx="0" cy="3606600"/>
          </a:xfrm>
          <a:prstGeom prst="straightConnector1">
            <a:avLst/>
          </a:prstGeom>
          <a:noFill/>
          <a:ln cap="flat" cmpd="sng" w="19050">
            <a:solidFill>
              <a:srgbClr val="7C775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11" name="Google Shape;5911;p35"/>
          <p:cNvSpPr txBox="1"/>
          <p:nvPr>
            <p:ph idx="2" type="ctrTitle"/>
          </p:nvPr>
        </p:nvSpPr>
        <p:spPr>
          <a:xfrm rot="-5400000">
            <a:off x="6540875" y="2268588"/>
            <a:ext cx="40410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12" name="Google Shape;5912;p35"/>
          <p:cNvSpPr txBox="1"/>
          <p:nvPr>
            <p:ph idx="1" type="subTitle"/>
          </p:nvPr>
        </p:nvSpPr>
        <p:spPr>
          <a:xfrm>
            <a:off x="1146050" y="1732825"/>
            <a:ext cx="31473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913" name="Google Shape;5913;p35"/>
          <p:cNvGrpSpPr/>
          <p:nvPr/>
        </p:nvGrpSpPr>
        <p:grpSpPr>
          <a:xfrm>
            <a:off x="616829" y="3440415"/>
            <a:ext cx="706930" cy="581141"/>
            <a:chOff x="4130179" y="3939165"/>
            <a:chExt cx="706930" cy="581141"/>
          </a:xfrm>
        </p:grpSpPr>
        <p:sp>
          <p:nvSpPr>
            <p:cNvPr id="5914" name="Google Shape;5914;p3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rect b="b" l="l" r="r" t="t"/>
              <a:pathLst>
                <a:path extrusionOk="0" h="2248" w="2249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5" name="Google Shape;5915;p3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rect b="b" l="l" r="r" t="t"/>
              <a:pathLst>
                <a:path extrusionOk="0" h="2253" w="2252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6" name="Google Shape;5916;p3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rect b="b" l="l" r="r" t="t"/>
              <a:pathLst>
                <a:path extrusionOk="0" h="598" w="599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7" name="Google Shape;5917;p35"/>
          <p:cNvGrpSpPr/>
          <p:nvPr/>
        </p:nvGrpSpPr>
        <p:grpSpPr>
          <a:xfrm rot="5400000">
            <a:off x="7252715" y="591429"/>
            <a:ext cx="474562" cy="390120"/>
            <a:chOff x="4130179" y="3939165"/>
            <a:chExt cx="706930" cy="581141"/>
          </a:xfrm>
        </p:grpSpPr>
        <p:sp>
          <p:nvSpPr>
            <p:cNvPr id="5918" name="Google Shape;5918;p3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rect b="b" l="l" r="r" t="t"/>
              <a:pathLst>
                <a:path extrusionOk="0" h="2248" w="2249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9" name="Google Shape;5919;p3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rect b="b" l="l" r="r" t="t"/>
              <a:pathLst>
                <a:path extrusionOk="0" h="2253" w="2252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0" name="Google Shape;5920;p3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rect b="b" l="l" r="r" t="t"/>
              <a:pathLst>
                <a:path extrusionOk="0" h="598" w="599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1" name="Google Shape;5921;p35"/>
          <p:cNvGrpSpPr/>
          <p:nvPr/>
        </p:nvGrpSpPr>
        <p:grpSpPr>
          <a:xfrm rot="10800000">
            <a:off x="4637240" y="213404"/>
            <a:ext cx="474562" cy="390120"/>
            <a:chOff x="4130179" y="3939165"/>
            <a:chExt cx="706930" cy="581141"/>
          </a:xfrm>
        </p:grpSpPr>
        <p:sp>
          <p:nvSpPr>
            <p:cNvPr id="5922" name="Google Shape;5922;p35"/>
            <p:cNvSpPr/>
            <p:nvPr/>
          </p:nvSpPr>
          <p:spPr>
            <a:xfrm flipH="1">
              <a:off x="4130179" y="3939165"/>
              <a:ext cx="71439" cy="71408"/>
            </a:xfrm>
            <a:custGeom>
              <a:rect b="b" l="l" r="r" t="t"/>
              <a:pathLst>
                <a:path extrusionOk="0" h="2248" w="2249">
                  <a:moveTo>
                    <a:pt x="1125" y="0"/>
                  </a:moveTo>
                  <a:cubicBezTo>
                    <a:pt x="504" y="0"/>
                    <a:pt x="1" y="504"/>
                    <a:pt x="1" y="1124"/>
                  </a:cubicBezTo>
                  <a:cubicBezTo>
                    <a:pt x="1" y="1749"/>
                    <a:pt x="504" y="2247"/>
                    <a:pt x="1125" y="2247"/>
                  </a:cubicBezTo>
                  <a:cubicBezTo>
                    <a:pt x="1744" y="2247"/>
                    <a:pt x="2248" y="1749"/>
                    <a:pt x="2248" y="1124"/>
                  </a:cubicBezTo>
                  <a:cubicBezTo>
                    <a:pt x="2248" y="504"/>
                    <a:pt x="1744" y="0"/>
                    <a:pt x="1125" y="0"/>
                  </a:cubicBezTo>
                  <a:close/>
                </a:path>
              </a:pathLst>
            </a:custGeom>
            <a:solidFill>
              <a:srgbClr val="A19A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3" name="Google Shape;5923;p35"/>
            <p:cNvSpPr/>
            <p:nvPr/>
          </p:nvSpPr>
          <p:spPr>
            <a:xfrm flipH="1">
              <a:off x="4765575" y="4321997"/>
              <a:ext cx="71535" cy="71567"/>
            </a:xfrm>
            <a:custGeom>
              <a:rect b="b" l="l" r="r" t="t"/>
              <a:pathLst>
                <a:path extrusionOk="0" h="2253" w="2252">
                  <a:moveTo>
                    <a:pt x="1128" y="1"/>
                  </a:moveTo>
                  <a:cubicBezTo>
                    <a:pt x="504" y="1"/>
                    <a:pt x="0" y="505"/>
                    <a:pt x="0" y="1124"/>
                  </a:cubicBezTo>
                  <a:cubicBezTo>
                    <a:pt x="0" y="1748"/>
                    <a:pt x="504" y="2252"/>
                    <a:pt x="1128" y="2252"/>
                  </a:cubicBezTo>
                  <a:cubicBezTo>
                    <a:pt x="1748" y="2252"/>
                    <a:pt x="2252" y="1748"/>
                    <a:pt x="2252" y="1124"/>
                  </a:cubicBezTo>
                  <a:cubicBezTo>
                    <a:pt x="2252" y="505"/>
                    <a:pt x="1748" y="1"/>
                    <a:pt x="1128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4" name="Google Shape;5924;p35"/>
            <p:cNvSpPr/>
            <p:nvPr/>
          </p:nvSpPr>
          <p:spPr>
            <a:xfrm flipH="1">
              <a:off x="4519269" y="4501311"/>
              <a:ext cx="19027" cy="18995"/>
            </a:xfrm>
            <a:custGeom>
              <a:rect b="b" l="l" r="r" t="t"/>
              <a:pathLst>
                <a:path extrusionOk="0" h="598" w="599">
                  <a:moveTo>
                    <a:pt x="300" y="1"/>
                  </a:moveTo>
                  <a:cubicBezTo>
                    <a:pt x="134" y="1"/>
                    <a:pt x="1" y="134"/>
                    <a:pt x="1" y="299"/>
                  </a:cubicBezTo>
                  <a:cubicBezTo>
                    <a:pt x="1" y="464"/>
                    <a:pt x="134" y="598"/>
                    <a:pt x="300" y="598"/>
                  </a:cubicBezTo>
                  <a:cubicBezTo>
                    <a:pt x="465" y="598"/>
                    <a:pt x="599" y="464"/>
                    <a:pt x="599" y="299"/>
                  </a:cubicBezTo>
                  <a:cubicBezTo>
                    <a:pt x="599" y="134"/>
                    <a:pt x="465" y="1"/>
                    <a:pt x="300" y="1"/>
                  </a:cubicBezTo>
                  <a:close/>
                </a:path>
              </a:pathLst>
            </a:custGeom>
            <a:solidFill>
              <a:srgbClr val="494D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25" name="Google Shape;5925;p35"/>
          <p:cNvGrpSpPr/>
          <p:nvPr/>
        </p:nvGrpSpPr>
        <p:grpSpPr>
          <a:xfrm>
            <a:off x="1199000" y="3440419"/>
            <a:ext cx="958800" cy="946931"/>
            <a:chOff x="650900" y="3876644"/>
            <a:chExt cx="958800" cy="946931"/>
          </a:xfrm>
        </p:grpSpPr>
        <p:sp>
          <p:nvSpPr>
            <p:cNvPr id="5926" name="Google Shape;5926;p35"/>
            <p:cNvSpPr/>
            <p:nvPr/>
          </p:nvSpPr>
          <p:spPr>
            <a:xfrm>
              <a:off x="650900" y="4678675"/>
              <a:ext cx="958800" cy="144900"/>
            </a:xfrm>
            <a:prstGeom prst="ellipse">
              <a:avLst/>
            </a:prstGeom>
            <a:solidFill>
              <a:srgbClr val="4C4D44">
                <a:alpha val="569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927" name="Google Shape;5927;p35"/>
            <p:cNvGrpSpPr/>
            <p:nvPr/>
          </p:nvGrpSpPr>
          <p:grpSpPr>
            <a:xfrm flipH="1" rot="10800000">
              <a:off x="697143" y="3876644"/>
              <a:ext cx="461915" cy="886290"/>
              <a:chOff x="-1404325" y="221495"/>
              <a:chExt cx="929407" cy="1783279"/>
            </a:xfrm>
          </p:grpSpPr>
          <p:grpSp>
            <p:nvGrpSpPr>
              <p:cNvPr id="5928" name="Google Shape;5928;p35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5929" name="Google Shape;5929;p35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rect b="b" l="l" r="r" t="t"/>
                  <a:pathLst>
                    <a:path extrusionOk="0" h="12869" w="18716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0" name="Google Shape;5930;p35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rect b="b" l="l" r="r" t="t"/>
                  <a:pathLst>
                    <a:path extrusionOk="0" h="1002" w="2498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1" name="Google Shape;5931;p35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rect b="b" l="l" r="r" t="t"/>
                  <a:pathLst>
                    <a:path extrusionOk="0" h="1679" w="1195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2" name="Google Shape;5932;p35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rect b="b" l="l" r="r" t="t"/>
                  <a:pathLst>
                    <a:path extrusionOk="0" h="1989" w="3898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3" name="Google Shape;5933;p35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rect b="b" l="l" r="r" t="t"/>
                  <a:pathLst>
                    <a:path extrusionOk="0" h="1466" w="2984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4" name="Google Shape;5934;p35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rect b="b" l="l" r="r" t="t"/>
                  <a:pathLst>
                    <a:path extrusionOk="0" h="1133" w="2137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5" name="Google Shape;5935;p35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rect b="b" l="l" r="r" t="t"/>
                  <a:pathLst>
                    <a:path extrusionOk="0" h="1243" w="795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6" name="Google Shape;5936;p35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rect b="b" l="l" r="r" t="t"/>
                  <a:pathLst>
                    <a:path extrusionOk="0" h="1601" w="2936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7" name="Google Shape;5937;p35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rect b="b" l="l" r="r" t="t"/>
                  <a:pathLst>
                    <a:path extrusionOk="0" h="2013" w="2408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8" name="Google Shape;5938;p35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rect b="b" l="l" r="r" t="t"/>
                  <a:pathLst>
                    <a:path extrusionOk="0" h="2674" w="3086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39" name="Google Shape;5939;p35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rect b="b" l="l" r="r" t="t"/>
                  <a:pathLst>
                    <a:path extrusionOk="0" h="2546" w="3084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0" name="Google Shape;5940;p35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rect b="b" l="l" r="r" t="t"/>
                  <a:pathLst>
                    <a:path extrusionOk="0" h="1968" w="3035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1" name="Google Shape;5941;p35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rect b="b" l="l" r="r" t="t"/>
                  <a:pathLst>
                    <a:path extrusionOk="0" h="2316" w="2963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2" name="Google Shape;5942;p35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rect b="b" l="l" r="r" t="t"/>
                  <a:pathLst>
                    <a:path extrusionOk="0" h="2784" w="110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3" name="Google Shape;5943;p35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rect b="b" l="l" r="r" t="t"/>
                  <a:pathLst>
                    <a:path extrusionOk="0" h="1799" w="919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4" name="Google Shape;5944;p35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rect b="b" l="l" r="r" t="t"/>
                  <a:pathLst>
                    <a:path extrusionOk="0" h="3438" w="97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5" name="Google Shape;5945;p35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rect b="b" l="l" r="r" t="t"/>
                  <a:pathLst>
                    <a:path extrusionOk="0" h="3292" w="105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6" name="Google Shape;5946;p35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rect b="b" l="l" r="r" t="t"/>
                  <a:pathLst>
                    <a:path extrusionOk="0" h="3124" w="84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7" name="Google Shape;5947;p35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rect b="b" l="l" r="r" t="t"/>
                  <a:pathLst>
                    <a:path extrusionOk="0" h="4050" w="143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8" name="Google Shape;5948;p35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rect b="b" l="l" r="r" t="t"/>
                  <a:pathLst>
                    <a:path extrusionOk="0" h="3216" w="139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49" name="Google Shape;5949;p35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rect b="b" l="l" r="r" t="t"/>
                  <a:pathLst>
                    <a:path extrusionOk="0" h="3665" w="105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0" name="Google Shape;5950;p35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rect b="b" l="l" r="r" t="t"/>
                  <a:pathLst>
                    <a:path extrusionOk="0" h="3764" w="161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1" name="Google Shape;5951;p35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rect b="b" l="l" r="r" t="t"/>
                  <a:pathLst>
                    <a:path extrusionOk="0" h="2897" w="1122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2" name="Google Shape;5952;p35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rect b="b" l="l" r="r" t="t"/>
                  <a:pathLst>
                    <a:path extrusionOk="0" h="148" w="403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3" name="Google Shape;5953;p35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rect b="b" l="l" r="r" t="t"/>
                  <a:pathLst>
                    <a:path extrusionOk="0" h="3379" w="1343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4" name="Google Shape;5954;p35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rect b="b" l="l" r="r" t="t"/>
                  <a:pathLst>
                    <a:path extrusionOk="0" h="21" w="49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5" name="Google Shape;5955;p35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rect b="b" l="l" r="r" t="t"/>
                  <a:pathLst>
                    <a:path extrusionOk="0" h="380" w="497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6" name="Google Shape;5956;p35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rect b="b" l="l" r="r" t="t"/>
                  <a:pathLst>
                    <a:path extrusionOk="0" h="15" w="8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57" name="Google Shape;5957;p35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rect b="b" l="l" r="r" t="t"/>
                  <a:pathLst>
                    <a:path extrusionOk="0" h="12841" w="2648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58" name="Google Shape;5958;p35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E2806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59" name="Google Shape;5959;p35"/>
            <p:cNvGrpSpPr/>
            <p:nvPr/>
          </p:nvGrpSpPr>
          <p:grpSpPr>
            <a:xfrm rot="10800000">
              <a:off x="1071394" y="4199281"/>
              <a:ext cx="287559" cy="551747"/>
              <a:chOff x="-1404325" y="221495"/>
              <a:chExt cx="929407" cy="1783279"/>
            </a:xfrm>
          </p:grpSpPr>
          <p:grpSp>
            <p:nvGrpSpPr>
              <p:cNvPr id="5960" name="Google Shape;5960;p35"/>
              <p:cNvGrpSpPr/>
              <p:nvPr/>
            </p:nvGrpSpPr>
            <p:grpSpPr>
              <a:xfrm rot="-5209225">
                <a:off x="-1809468" y="696036"/>
                <a:ext cx="1739693" cy="834198"/>
                <a:chOff x="4223700" y="4433150"/>
                <a:chExt cx="671025" cy="321725"/>
              </a:xfrm>
            </p:grpSpPr>
            <p:sp>
              <p:nvSpPr>
                <p:cNvPr id="5961" name="Google Shape;5961;p35"/>
                <p:cNvSpPr/>
                <p:nvPr/>
              </p:nvSpPr>
              <p:spPr>
                <a:xfrm>
                  <a:off x="4223700" y="4433150"/>
                  <a:ext cx="467900" cy="321725"/>
                </a:xfrm>
                <a:custGeom>
                  <a:rect b="b" l="l" r="r" t="t"/>
                  <a:pathLst>
                    <a:path extrusionOk="0" h="12869" w="18716">
                      <a:moveTo>
                        <a:pt x="6041" y="0"/>
                      </a:moveTo>
                      <a:cubicBezTo>
                        <a:pt x="4733" y="0"/>
                        <a:pt x="3391" y="361"/>
                        <a:pt x="2356" y="1057"/>
                      </a:cubicBezTo>
                      <a:cubicBezTo>
                        <a:pt x="1844" y="1401"/>
                        <a:pt x="1349" y="1789"/>
                        <a:pt x="1008" y="2292"/>
                      </a:cubicBezTo>
                      <a:cubicBezTo>
                        <a:pt x="651" y="2818"/>
                        <a:pt x="482" y="3444"/>
                        <a:pt x="403" y="4064"/>
                      </a:cubicBezTo>
                      <a:cubicBezTo>
                        <a:pt x="0" y="7293"/>
                        <a:pt x="2150" y="10482"/>
                        <a:pt x="5132" y="11875"/>
                      </a:cubicBezTo>
                      <a:cubicBezTo>
                        <a:pt x="6533" y="12529"/>
                        <a:pt x="8252" y="12868"/>
                        <a:pt x="9969" y="12868"/>
                      </a:cubicBezTo>
                      <a:cubicBezTo>
                        <a:pt x="11608" y="12868"/>
                        <a:pt x="13245" y="12559"/>
                        <a:pt x="14602" y="11922"/>
                      </a:cubicBezTo>
                      <a:cubicBezTo>
                        <a:pt x="18196" y="10234"/>
                        <a:pt x="18716" y="6581"/>
                        <a:pt x="15623" y="4094"/>
                      </a:cubicBezTo>
                      <a:cubicBezTo>
                        <a:pt x="14485" y="3179"/>
                        <a:pt x="13126" y="2567"/>
                        <a:pt x="11784" y="1962"/>
                      </a:cubicBezTo>
                      <a:cubicBezTo>
                        <a:pt x="10701" y="1473"/>
                        <a:pt x="9621" y="988"/>
                        <a:pt x="8538" y="500"/>
                      </a:cubicBezTo>
                      <a:cubicBezTo>
                        <a:pt x="7791" y="164"/>
                        <a:pt x="6923" y="0"/>
                        <a:pt x="604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2" name="Google Shape;5962;p35"/>
                <p:cNvSpPr/>
                <p:nvPr/>
              </p:nvSpPr>
              <p:spPr>
                <a:xfrm>
                  <a:off x="4232375" y="4546325"/>
                  <a:ext cx="62450" cy="25050"/>
                </a:xfrm>
                <a:custGeom>
                  <a:rect b="b" l="l" r="r" t="t"/>
                  <a:pathLst>
                    <a:path extrusionOk="0" h="1002" w="2498">
                      <a:moveTo>
                        <a:pt x="18" y="0"/>
                      </a:moveTo>
                      <a:cubicBezTo>
                        <a:pt x="1" y="337"/>
                        <a:pt x="11" y="672"/>
                        <a:pt x="45" y="1002"/>
                      </a:cubicBezTo>
                      <a:cubicBezTo>
                        <a:pt x="812" y="578"/>
                        <a:pt x="1642" y="259"/>
                        <a:pt x="2498" y="59"/>
                      </a:cubicBezTo>
                      <a:cubicBezTo>
                        <a:pt x="1672" y="38"/>
                        <a:pt x="844" y="21"/>
                        <a:pt x="1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3" name="Google Shape;5963;p35"/>
                <p:cNvSpPr/>
                <p:nvPr/>
              </p:nvSpPr>
              <p:spPr>
                <a:xfrm>
                  <a:off x="4539800" y="4705600"/>
                  <a:ext cx="29875" cy="41975"/>
                </a:xfrm>
                <a:custGeom>
                  <a:rect b="b" l="l" r="r" t="t"/>
                  <a:pathLst>
                    <a:path extrusionOk="0" h="1679" w="1195">
                      <a:moveTo>
                        <a:pt x="1194" y="0"/>
                      </a:moveTo>
                      <a:lnTo>
                        <a:pt x="1194" y="0"/>
                      </a:lnTo>
                      <a:cubicBezTo>
                        <a:pt x="861" y="605"/>
                        <a:pt x="458" y="1166"/>
                        <a:pt x="1" y="1678"/>
                      </a:cubicBezTo>
                      <a:cubicBezTo>
                        <a:pt x="331" y="1602"/>
                        <a:pt x="658" y="1517"/>
                        <a:pt x="974" y="1410"/>
                      </a:cubicBezTo>
                      <a:cubicBezTo>
                        <a:pt x="1080" y="946"/>
                        <a:pt x="1153" y="475"/>
                        <a:pt x="119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4" name="Google Shape;5964;p35"/>
                <p:cNvSpPr/>
                <p:nvPr/>
              </p:nvSpPr>
              <p:spPr>
                <a:xfrm>
                  <a:off x="4264625" y="4634125"/>
                  <a:ext cx="97450" cy="49725"/>
                </a:xfrm>
                <a:custGeom>
                  <a:rect b="b" l="l" r="r" t="t"/>
                  <a:pathLst>
                    <a:path extrusionOk="0" h="1989" w="3898">
                      <a:moveTo>
                        <a:pt x="3897" y="0"/>
                      </a:moveTo>
                      <a:cubicBezTo>
                        <a:pt x="2656" y="496"/>
                        <a:pt x="1332" y="775"/>
                        <a:pt x="1" y="833"/>
                      </a:cubicBezTo>
                      <a:cubicBezTo>
                        <a:pt x="273" y="1242"/>
                        <a:pt x="585" y="1631"/>
                        <a:pt x="930" y="1989"/>
                      </a:cubicBezTo>
                      <a:cubicBezTo>
                        <a:pt x="1986" y="1432"/>
                        <a:pt x="2983" y="764"/>
                        <a:pt x="3897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5" name="Google Shape;5965;p35"/>
                <p:cNvSpPr/>
                <p:nvPr/>
              </p:nvSpPr>
              <p:spPr>
                <a:xfrm>
                  <a:off x="4249400" y="4609550"/>
                  <a:ext cx="74600" cy="36650"/>
                </a:xfrm>
                <a:custGeom>
                  <a:rect b="b" l="l" r="r" t="t"/>
                  <a:pathLst>
                    <a:path extrusionOk="0" h="1466" w="2984">
                      <a:moveTo>
                        <a:pt x="2983" y="0"/>
                      </a:moveTo>
                      <a:cubicBezTo>
                        <a:pt x="2023" y="367"/>
                        <a:pt x="1023" y="615"/>
                        <a:pt x="1" y="739"/>
                      </a:cubicBezTo>
                      <a:cubicBezTo>
                        <a:pt x="118" y="987"/>
                        <a:pt x="245" y="1231"/>
                        <a:pt x="386" y="1465"/>
                      </a:cubicBezTo>
                      <a:cubicBezTo>
                        <a:pt x="1274" y="1011"/>
                        <a:pt x="2140" y="523"/>
                        <a:pt x="298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6" name="Google Shape;5966;p35"/>
                <p:cNvSpPr/>
                <p:nvPr/>
              </p:nvSpPr>
              <p:spPr>
                <a:xfrm>
                  <a:off x="4233675" y="4507025"/>
                  <a:ext cx="53425" cy="28325"/>
                </a:xfrm>
                <a:custGeom>
                  <a:rect b="b" l="l" r="r" t="t"/>
                  <a:pathLst>
                    <a:path extrusionOk="0" h="1133" w="2137">
                      <a:moveTo>
                        <a:pt x="2136" y="1"/>
                      </a:moveTo>
                      <a:lnTo>
                        <a:pt x="2136" y="1"/>
                      </a:lnTo>
                      <a:cubicBezTo>
                        <a:pt x="2124" y="8"/>
                        <a:pt x="2112" y="15"/>
                        <a:pt x="2100" y="22"/>
                      </a:cubicBezTo>
                      <a:lnTo>
                        <a:pt x="2100" y="22"/>
                      </a:lnTo>
                      <a:cubicBezTo>
                        <a:pt x="2114" y="15"/>
                        <a:pt x="2126" y="8"/>
                        <a:pt x="2136" y="1"/>
                      </a:cubicBezTo>
                      <a:close/>
                      <a:moveTo>
                        <a:pt x="2100" y="22"/>
                      </a:moveTo>
                      <a:lnTo>
                        <a:pt x="2100" y="22"/>
                      </a:lnTo>
                      <a:cubicBezTo>
                        <a:pt x="1991" y="73"/>
                        <a:pt x="1784" y="84"/>
                        <a:pt x="1575" y="84"/>
                      </a:cubicBezTo>
                      <a:cubicBezTo>
                        <a:pt x="1411" y="84"/>
                        <a:pt x="1245" y="77"/>
                        <a:pt x="1124" y="77"/>
                      </a:cubicBezTo>
                      <a:cubicBezTo>
                        <a:pt x="1083" y="77"/>
                        <a:pt x="1047" y="78"/>
                        <a:pt x="1019" y="80"/>
                      </a:cubicBezTo>
                      <a:cubicBezTo>
                        <a:pt x="754" y="97"/>
                        <a:pt x="485" y="118"/>
                        <a:pt x="220" y="139"/>
                      </a:cubicBezTo>
                      <a:cubicBezTo>
                        <a:pt x="114" y="451"/>
                        <a:pt x="45" y="782"/>
                        <a:pt x="4" y="1109"/>
                      </a:cubicBezTo>
                      <a:cubicBezTo>
                        <a:pt x="4" y="1118"/>
                        <a:pt x="4" y="1125"/>
                        <a:pt x="1" y="1132"/>
                      </a:cubicBezTo>
                      <a:cubicBezTo>
                        <a:pt x="714" y="788"/>
                        <a:pt x="1413" y="420"/>
                        <a:pt x="2100" y="22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7" name="Google Shape;5967;p35"/>
                <p:cNvSpPr/>
                <p:nvPr/>
              </p:nvSpPr>
              <p:spPr>
                <a:xfrm>
                  <a:off x="4583500" y="4702400"/>
                  <a:ext cx="19875" cy="31075"/>
                </a:xfrm>
                <a:custGeom>
                  <a:rect b="b" l="l" r="r" t="t"/>
                  <a:pathLst>
                    <a:path extrusionOk="0" h="1243" w="795">
                      <a:moveTo>
                        <a:pt x="794" y="1"/>
                      </a:moveTo>
                      <a:lnTo>
                        <a:pt x="794" y="1"/>
                      </a:lnTo>
                      <a:cubicBezTo>
                        <a:pt x="540" y="420"/>
                        <a:pt x="272" y="833"/>
                        <a:pt x="0" y="1242"/>
                      </a:cubicBezTo>
                      <a:cubicBezTo>
                        <a:pt x="69" y="1211"/>
                        <a:pt x="141" y="1184"/>
                        <a:pt x="210" y="1152"/>
                      </a:cubicBezTo>
                      <a:cubicBezTo>
                        <a:pt x="399" y="1063"/>
                        <a:pt x="578" y="967"/>
                        <a:pt x="750" y="868"/>
                      </a:cubicBezTo>
                      <a:cubicBezTo>
                        <a:pt x="777" y="575"/>
                        <a:pt x="791" y="282"/>
                        <a:pt x="794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8" name="Google Shape;5968;p35"/>
                <p:cNvSpPr/>
                <p:nvPr/>
              </p:nvSpPr>
              <p:spPr>
                <a:xfrm>
                  <a:off x="4234600" y="4567550"/>
                  <a:ext cx="73400" cy="40025"/>
                </a:xfrm>
                <a:custGeom>
                  <a:rect b="b" l="l" r="r" t="t"/>
                  <a:pathLst>
                    <a:path extrusionOk="0" h="1601" w="2936">
                      <a:moveTo>
                        <a:pt x="2936" y="1"/>
                      </a:moveTo>
                      <a:cubicBezTo>
                        <a:pt x="1972" y="252"/>
                        <a:pt x="991" y="417"/>
                        <a:pt x="1" y="507"/>
                      </a:cubicBezTo>
                      <a:cubicBezTo>
                        <a:pt x="59" y="875"/>
                        <a:pt x="149" y="1243"/>
                        <a:pt x="269" y="1601"/>
                      </a:cubicBezTo>
                      <a:cubicBezTo>
                        <a:pt x="1171" y="1091"/>
                        <a:pt x="2061" y="558"/>
                        <a:pt x="2936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69" name="Google Shape;5969;p35"/>
                <p:cNvSpPr/>
                <p:nvPr/>
              </p:nvSpPr>
              <p:spPr>
                <a:xfrm>
                  <a:off x="4472650" y="4704475"/>
                  <a:ext cx="60200" cy="50325"/>
                </a:xfrm>
                <a:custGeom>
                  <a:rect b="b" l="l" r="r" t="t"/>
                  <a:pathLst>
                    <a:path extrusionOk="0" h="2013" w="2408">
                      <a:moveTo>
                        <a:pt x="2408" y="0"/>
                      </a:moveTo>
                      <a:cubicBezTo>
                        <a:pt x="1658" y="733"/>
                        <a:pt x="850" y="1404"/>
                        <a:pt x="0" y="2012"/>
                      </a:cubicBezTo>
                      <a:cubicBezTo>
                        <a:pt x="599" y="2012"/>
                        <a:pt x="1197" y="1974"/>
                        <a:pt x="1782" y="1892"/>
                      </a:cubicBezTo>
                      <a:cubicBezTo>
                        <a:pt x="1920" y="1242"/>
                        <a:pt x="2129" y="606"/>
                        <a:pt x="2408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0" name="Google Shape;5970;p35"/>
                <p:cNvSpPr/>
                <p:nvPr/>
              </p:nvSpPr>
              <p:spPr>
                <a:xfrm>
                  <a:off x="4420025" y="4687775"/>
                  <a:ext cx="77150" cy="66850"/>
                </a:xfrm>
                <a:custGeom>
                  <a:rect b="b" l="l" r="r" t="t"/>
                  <a:pathLst>
                    <a:path extrusionOk="0" h="2674" w="3086">
                      <a:moveTo>
                        <a:pt x="3085" y="1"/>
                      </a:moveTo>
                      <a:cubicBezTo>
                        <a:pt x="2136" y="929"/>
                        <a:pt x="1101" y="1769"/>
                        <a:pt x="0" y="2509"/>
                      </a:cubicBezTo>
                      <a:cubicBezTo>
                        <a:pt x="571" y="2601"/>
                        <a:pt x="1156" y="2656"/>
                        <a:pt x="1744" y="2674"/>
                      </a:cubicBezTo>
                      <a:cubicBezTo>
                        <a:pt x="2291" y="1837"/>
                        <a:pt x="2742" y="940"/>
                        <a:pt x="3085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1" name="Google Shape;5971;p35"/>
                <p:cNvSpPr/>
                <p:nvPr/>
              </p:nvSpPr>
              <p:spPr>
                <a:xfrm>
                  <a:off x="4369700" y="4683050"/>
                  <a:ext cx="77100" cy="63650"/>
                </a:xfrm>
                <a:custGeom>
                  <a:rect b="b" l="l" r="r" t="t"/>
                  <a:pathLst>
                    <a:path extrusionOk="0" h="2546" w="3084">
                      <a:moveTo>
                        <a:pt x="3083" y="1"/>
                      </a:moveTo>
                      <a:lnTo>
                        <a:pt x="3083" y="1"/>
                      </a:lnTo>
                      <a:cubicBezTo>
                        <a:pt x="2117" y="809"/>
                        <a:pt x="1085" y="1531"/>
                        <a:pt x="1" y="2171"/>
                      </a:cubicBezTo>
                      <a:cubicBezTo>
                        <a:pt x="404" y="2319"/>
                        <a:pt x="826" y="2442"/>
                        <a:pt x="1260" y="2546"/>
                      </a:cubicBezTo>
                      <a:cubicBezTo>
                        <a:pt x="1893" y="1717"/>
                        <a:pt x="2501" y="867"/>
                        <a:pt x="3083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2" name="Google Shape;5972;p35"/>
                <p:cNvSpPr/>
                <p:nvPr/>
              </p:nvSpPr>
              <p:spPr>
                <a:xfrm>
                  <a:off x="4288975" y="4659675"/>
                  <a:ext cx="75875" cy="49200"/>
                </a:xfrm>
                <a:custGeom>
                  <a:rect b="b" l="l" r="r" t="t"/>
                  <a:pathLst>
                    <a:path extrusionOk="0" h="1968" w="3035">
                      <a:moveTo>
                        <a:pt x="3034" y="0"/>
                      </a:moveTo>
                      <a:cubicBezTo>
                        <a:pt x="2067" y="454"/>
                        <a:pt x="1045" y="791"/>
                        <a:pt x="0" y="1015"/>
                      </a:cubicBezTo>
                      <a:cubicBezTo>
                        <a:pt x="337" y="1362"/>
                        <a:pt x="705" y="1679"/>
                        <a:pt x="1094" y="1967"/>
                      </a:cubicBezTo>
                      <a:cubicBezTo>
                        <a:pt x="1740" y="1310"/>
                        <a:pt x="2387" y="657"/>
                        <a:pt x="3034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3" name="Google Shape;5973;p35"/>
                <p:cNvSpPr/>
                <p:nvPr/>
              </p:nvSpPr>
              <p:spPr>
                <a:xfrm>
                  <a:off x="4329025" y="4675150"/>
                  <a:ext cx="74075" cy="57900"/>
                </a:xfrm>
                <a:custGeom>
                  <a:rect b="b" l="l" r="r" t="t"/>
                  <a:pathLst>
                    <a:path extrusionOk="0" h="2316" w="2963">
                      <a:moveTo>
                        <a:pt x="2963" y="0"/>
                      </a:moveTo>
                      <a:cubicBezTo>
                        <a:pt x="2061" y="699"/>
                        <a:pt x="1057" y="1266"/>
                        <a:pt x="1" y="1693"/>
                      </a:cubicBezTo>
                      <a:cubicBezTo>
                        <a:pt x="297" y="1878"/>
                        <a:pt x="603" y="2047"/>
                        <a:pt x="919" y="2195"/>
                      </a:cubicBezTo>
                      <a:cubicBezTo>
                        <a:pt x="1009" y="2239"/>
                        <a:pt x="1105" y="2274"/>
                        <a:pt x="1198" y="2315"/>
                      </a:cubicBezTo>
                      <a:cubicBezTo>
                        <a:pt x="1824" y="1572"/>
                        <a:pt x="2415" y="802"/>
                        <a:pt x="2963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4" name="Google Shape;5974;p35"/>
                <p:cNvSpPr/>
                <p:nvPr/>
              </p:nvSpPr>
              <p:spPr>
                <a:xfrm>
                  <a:off x="4392675" y="4434200"/>
                  <a:ext cx="27700" cy="69600"/>
                </a:xfrm>
                <a:custGeom>
                  <a:rect b="b" l="l" r="r" t="t"/>
                  <a:pathLst>
                    <a:path extrusionOk="0" h="2784" w="110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93" y="936"/>
                        <a:pt x="420" y="1864"/>
                        <a:pt x="685" y="2783"/>
                      </a:cubicBezTo>
                      <a:cubicBezTo>
                        <a:pt x="826" y="1926"/>
                        <a:pt x="967" y="1070"/>
                        <a:pt x="1108" y="213"/>
                      </a:cubicBezTo>
                      <a:cubicBezTo>
                        <a:pt x="753" y="110"/>
                        <a:pt x="382" y="38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5" name="Google Shape;5975;p35"/>
                <p:cNvSpPr/>
                <p:nvPr/>
              </p:nvSpPr>
              <p:spPr>
                <a:xfrm>
                  <a:off x="4288450" y="4444775"/>
                  <a:ext cx="22975" cy="44975"/>
                </a:xfrm>
                <a:custGeom>
                  <a:rect b="b" l="l" r="r" t="t"/>
                  <a:pathLst>
                    <a:path extrusionOk="0" h="1799" w="919">
                      <a:moveTo>
                        <a:pt x="919" y="0"/>
                      </a:moveTo>
                      <a:cubicBezTo>
                        <a:pt x="596" y="124"/>
                        <a:pt x="290" y="276"/>
                        <a:pt x="1" y="448"/>
                      </a:cubicBezTo>
                      <a:cubicBezTo>
                        <a:pt x="220" y="940"/>
                        <a:pt x="475" y="1407"/>
                        <a:pt x="633" y="1799"/>
                      </a:cubicBezTo>
                      <a:cubicBezTo>
                        <a:pt x="730" y="1200"/>
                        <a:pt x="823" y="602"/>
                        <a:pt x="91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6" name="Google Shape;5976;p35"/>
                <p:cNvSpPr/>
                <p:nvPr/>
              </p:nvSpPr>
              <p:spPr>
                <a:xfrm>
                  <a:off x="4523550" y="4484575"/>
                  <a:ext cx="24275" cy="85950"/>
                </a:xfrm>
                <a:custGeom>
                  <a:rect b="b" l="l" r="r" t="t"/>
                  <a:pathLst>
                    <a:path extrusionOk="0" h="3438" w="97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44" y="1108"/>
                        <a:pt x="500" y="2278"/>
                        <a:pt x="448" y="3437"/>
                      </a:cubicBezTo>
                      <a:cubicBezTo>
                        <a:pt x="619" y="2440"/>
                        <a:pt x="795" y="1445"/>
                        <a:pt x="970" y="448"/>
                      </a:cubicBezTo>
                      <a:cubicBezTo>
                        <a:pt x="651" y="294"/>
                        <a:pt x="324" y="145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7" name="Google Shape;5977;p35"/>
                <p:cNvSpPr/>
                <p:nvPr/>
              </p:nvSpPr>
              <p:spPr>
                <a:xfrm>
                  <a:off x="4330675" y="4434125"/>
                  <a:ext cx="26250" cy="82300"/>
                </a:xfrm>
                <a:custGeom>
                  <a:rect b="b" l="l" r="r" t="t"/>
                  <a:pathLst>
                    <a:path extrusionOk="0" h="3292" w="1050">
                      <a:moveTo>
                        <a:pt x="1049" y="0"/>
                      </a:moveTo>
                      <a:lnTo>
                        <a:pt x="1049" y="0"/>
                      </a:lnTo>
                      <a:cubicBezTo>
                        <a:pt x="695" y="34"/>
                        <a:pt x="344" y="96"/>
                        <a:pt x="1" y="182"/>
                      </a:cubicBezTo>
                      <a:cubicBezTo>
                        <a:pt x="358" y="1190"/>
                        <a:pt x="620" y="2232"/>
                        <a:pt x="781" y="3291"/>
                      </a:cubicBezTo>
                      <a:cubicBezTo>
                        <a:pt x="871" y="2194"/>
                        <a:pt x="960" y="1097"/>
                        <a:pt x="1049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8" name="Google Shape;5978;p35"/>
                <p:cNvSpPr/>
                <p:nvPr/>
              </p:nvSpPr>
              <p:spPr>
                <a:xfrm>
                  <a:off x="4636975" y="4557600"/>
                  <a:ext cx="21000" cy="78100"/>
                </a:xfrm>
                <a:custGeom>
                  <a:rect b="b" l="l" r="r" t="t"/>
                  <a:pathLst>
                    <a:path extrusionOk="0" h="3124" w="84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10" y="1008"/>
                        <a:pt x="400" y="2081"/>
                        <a:pt x="255" y="3123"/>
                      </a:cubicBezTo>
                      <a:cubicBezTo>
                        <a:pt x="472" y="2553"/>
                        <a:pt x="668" y="1971"/>
                        <a:pt x="840" y="1386"/>
                      </a:cubicBezTo>
                      <a:cubicBezTo>
                        <a:pt x="654" y="912"/>
                        <a:pt x="37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79" name="Google Shape;5979;p35"/>
                <p:cNvSpPr/>
                <p:nvPr/>
              </p:nvSpPr>
              <p:spPr>
                <a:xfrm>
                  <a:off x="4550475" y="4497050"/>
                  <a:ext cx="35875" cy="101250"/>
                </a:xfrm>
                <a:custGeom>
                  <a:rect b="b" l="l" r="r" t="t"/>
                  <a:pathLst>
                    <a:path extrusionOk="0" h="4050" w="1435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27" y="1332"/>
                        <a:pt x="550" y="2684"/>
                        <a:pt x="661" y="4049"/>
                      </a:cubicBezTo>
                      <a:lnTo>
                        <a:pt x="1434" y="768"/>
                      </a:lnTo>
                      <a:cubicBezTo>
                        <a:pt x="974" y="489"/>
                        <a:pt x="492" y="238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0" name="Google Shape;5980;p35"/>
                <p:cNvSpPr/>
                <p:nvPr/>
              </p:nvSpPr>
              <p:spPr>
                <a:xfrm>
                  <a:off x="4480200" y="4465075"/>
                  <a:ext cx="34950" cy="80400"/>
                </a:xfrm>
                <a:custGeom>
                  <a:rect b="b" l="l" r="r" t="t"/>
                  <a:pathLst>
                    <a:path extrusionOk="0" h="3216" w="139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48" y="1025"/>
                        <a:pt x="761" y="2109"/>
                        <a:pt x="919" y="3216"/>
                      </a:cubicBezTo>
                      <a:cubicBezTo>
                        <a:pt x="1129" y="2363"/>
                        <a:pt x="1288" y="1500"/>
                        <a:pt x="1397" y="626"/>
                      </a:cubicBezTo>
                      <a:cubicBezTo>
                        <a:pt x="929" y="416"/>
                        <a:pt x="465" y="207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1" name="Google Shape;5981;p35"/>
                <p:cNvSpPr/>
                <p:nvPr/>
              </p:nvSpPr>
              <p:spPr>
                <a:xfrm>
                  <a:off x="4602750" y="4526875"/>
                  <a:ext cx="26250" cy="91625"/>
                </a:xfrm>
                <a:custGeom>
                  <a:rect b="b" l="l" r="r" t="t"/>
                  <a:pathLst>
                    <a:path extrusionOk="0" h="3665" w="105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1188"/>
                        <a:pt x="492" y="2426"/>
                        <a:pt x="464" y="3665"/>
                      </a:cubicBezTo>
                      <a:cubicBezTo>
                        <a:pt x="661" y="2736"/>
                        <a:pt x="853" y="1807"/>
                        <a:pt x="1050" y="878"/>
                      </a:cubicBezTo>
                      <a:cubicBezTo>
                        <a:pt x="871" y="696"/>
                        <a:pt x="675" y="517"/>
                        <a:pt x="461" y="345"/>
                      </a:cubicBezTo>
                      <a:cubicBezTo>
                        <a:pt x="310" y="225"/>
                        <a:pt x="159" y="111"/>
                        <a:pt x="0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2" name="Google Shape;5982;p35"/>
                <p:cNvSpPr/>
                <p:nvPr/>
              </p:nvSpPr>
              <p:spPr>
                <a:xfrm>
                  <a:off x="4432475" y="4443825"/>
                  <a:ext cx="40450" cy="94100"/>
                </a:xfrm>
                <a:custGeom>
                  <a:rect b="b" l="l" r="r" t="t"/>
                  <a:pathLst>
                    <a:path extrusionOk="0" h="3764" w="1618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96" y="1222"/>
                        <a:pt x="895" y="2481"/>
                        <a:pt x="1195" y="3764"/>
                      </a:cubicBezTo>
                      <a:cubicBezTo>
                        <a:pt x="1336" y="2749"/>
                        <a:pt x="1476" y="1734"/>
                        <a:pt x="1617" y="719"/>
                      </a:cubicBezTo>
                      <a:cubicBezTo>
                        <a:pt x="1143" y="503"/>
                        <a:pt x="665" y="289"/>
                        <a:pt x="187" y="73"/>
                      </a:cubicBezTo>
                      <a:cubicBezTo>
                        <a:pt x="128" y="49"/>
                        <a:pt x="63" y="25"/>
                        <a:pt x="1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3" name="Google Shape;5983;p35"/>
                <p:cNvSpPr/>
                <p:nvPr/>
              </p:nvSpPr>
              <p:spPr>
                <a:xfrm>
                  <a:off x="4360600" y="4433175"/>
                  <a:ext cx="28050" cy="72425"/>
                </a:xfrm>
                <a:custGeom>
                  <a:rect b="b" l="l" r="r" t="t"/>
                  <a:pathLst>
                    <a:path extrusionOk="0" h="2897" w="1122">
                      <a:moveTo>
                        <a:pt x="562" y="1"/>
                      </a:moveTo>
                      <a:cubicBezTo>
                        <a:pt x="375" y="1"/>
                        <a:pt x="188" y="8"/>
                        <a:pt x="1" y="24"/>
                      </a:cubicBezTo>
                      <a:cubicBezTo>
                        <a:pt x="155" y="1004"/>
                        <a:pt x="413" y="1971"/>
                        <a:pt x="771" y="2896"/>
                      </a:cubicBezTo>
                      <a:cubicBezTo>
                        <a:pt x="888" y="1937"/>
                        <a:pt x="1004" y="980"/>
                        <a:pt x="1122" y="24"/>
                      </a:cubicBezTo>
                      <a:cubicBezTo>
                        <a:pt x="936" y="8"/>
                        <a:pt x="749" y="1"/>
                        <a:pt x="562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4" name="Google Shape;5984;p35"/>
                <p:cNvSpPr/>
                <p:nvPr/>
              </p:nvSpPr>
              <p:spPr>
                <a:xfrm>
                  <a:off x="4328275" y="4525100"/>
                  <a:ext cx="10075" cy="3700"/>
                </a:xfrm>
                <a:custGeom>
                  <a:rect b="b" l="l" r="r" t="t"/>
                  <a:pathLst>
                    <a:path extrusionOk="0" h="148" w="403">
                      <a:moveTo>
                        <a:pt x="402" y="0"/>
                      </a:moveTo>
                      <a:lnTo>
                        <a:pt x="0" y="17"/>
                      </a:lnTo>
                      <a:cubicBezTo>
                        <a:pt x="7" y="55"/>
                        <a:pt x="17" y="97"/>
                        <a:pt x="24" y="134"/>
                      </a:cubicBezTo>
                      <a:cubicBezTo>
                        <a:pt x="27" y="138"/>
                        <a:pt x="27" y="144"/>
                        <a:pt x="31" y="148"/>
                      </a:cubicBezTo>
                      <a:lnTo>
                        <a:pt x="392" y="76"/>
                      </a:lnTo>
                      <a:cubicBezTo>
                        <a:pt x="399" y="51"/>
                        <a:pt x="402" y="24"/>
                        <a:pt x="402" y="0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5" name="Google Shape;5985;p35"/>
                <p:cNvSpPr/>
                <p:nvPr/>
              </p:nvSpPr>
              <p:spPr>
                <a:xfrm>
                  <a:off x="4307351" y="4442100"/>
                  <a:ext cx="33575" cy="90507"/>
                </a:xfrm>
                <a:custGeom>
                  <a:rect b="b" l="l" r="r" t="t"/>
                  <a:pathLst>
                    <a:path extrusionOk="0" h="3379" w="1343">
                      <a:moveTo>
                        <a:pt x="459" y="1"/>
                      </a:moveTo>
                      <a:cubicBezTo>
                        <a:pt x="304" y="53"/>
                        <a:pt x="149" y="107"/>
                        <a:pt x="1" y="169"/>
                      </a:cubicBezTo>
                      <a:cubicBezTo>
                        <a:pt x="321" y="1153"/>
                        <a:pt x="589" y="2158"/>
                        <a:pt x="802" y="3169"/>
                      </a:cubicBezTo>
                      <a:cubicBezTo>
                        <a:pt x="826" y="3134"/>
                        <a:pt x="861" y="3107"/>
                        <a:pt x="899" y="3090"/>
                      </a:cubicBezTo>
                      <a:cubicBezTo>
                        <a:pt x="937" y="3070"/>
                        <a:pt x="979" y="3060"/>
                        <a:pt x="1022" y="3060"/>
                      </a:cubicBezTo>
                      <a:cubicBezTo>
                        <a:pt x="1091" y="3060"/>
                        <a:pt x="1160" y="3085"/>
                        <a:pt x="1215" y="3134"/>
                      </a:cubicBezTo>
                      <a:cubicBezTo>
                        <a:pt x="1291" y="3196"/>
                        <a:pt x="1329" y="3285"/>
                        <a:pt x="1318" y="3379"/>
                      </a:cubicBezTo>
                      <a:lnTo>
                        <a:pt x="1342" y="3371"/>
                      </a:lnTo>
                      <a:cubicBezTo>
                        <a:pt x="1115" y="2233"/>
                        <a:pt x="820" y="1105"/>
                        <a:pt x="459" y="1"/>
                      </a:cubicBez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6" name="Google Shape;5986;p35"/>
                <p:cNvSpPr/>
                <p:nvPr/>
              </p:nvSpPr>
              <p:spPr>
                <a:xfrm>
                  <a:off x="4281050" y="4494575"/>
                  <a:ext cx="1225" cy="525"/>
                </a:xfrm>
                <a:custGeom>
                  <a:rect b="b" l="l" r="r" t="t"/>
                  <a:pathLst>
                    <a:path extrusionOk="0" h="21" w="49">
                      <a:moveTo>
                        <a:pt x="49" y="0"/>
                      </a:moveTo>
                      <a:cubicBezTo>
                        <a:pt x="32" y="0"/>
                        <a:pt x="18" y="3"/>
                        <a:pt x="0" y="7"/>
                      </a:cubicBezTo>
                      <a:cubicBezTo>
                        <a:pt x="4" y="10"/>
                        <a:pt x="4" y="17"/>
                        <a:pt x="8" y="21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7" name="Google Shape;5987;p35"/>
                <p:cNvSpPr/>
                <p:nvPr/>
              </p:nvSpPr>
              <p:spPr>
                <a:xfrm>
                  <a:off x="4553975" y="4647525"/>
                  <a:ext cx="12425" cy="9500"/>
                </a:xfrm>
                <a:custGeom>
                  <a:rect b="b" l="l" r="r" t="t"/>
                  <a:pathLst>
                    <a:path extrusionOk="0" h="380" w="497">
                      <a:moveTo>
                        <a:pt x="459" y="1"/>
                      </a:moveTo>
                      <a:cubicBezTo>
                        <a:pt x="307" y="97"/>
                        <a:pt x="156" y="190"/>
                        <a:pt x="1" y="286"/>
                      </a:cubicBezTo>
                      <a:cubicBezTo>
                        <a:pt x="5" y="318"/>
                        <a:pt x="8" y="348"/>
                        <a:pt x="15" y="380"/>
                      </a:cubicBezTo>
                      <a:lnTo>
                        <a:pt x="496" y="321"/>
                      </a:lnTo>
                      <a:cubicBezTo>
                        <a:pt x="486" y="215"/>
                        <a:pt x="472" y="107"/>
                        <a:pt x="459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8" name="Google Shape;5988;p35"/>
                <p:cNvSpPr/>
                <p:nvPr/>
              </p:nvSpPr>
              <p:spPr>
                <a:xfrm>
                  <a:off x="4328850" y="4528425"/>
                  <a:ext cx="200" cy="375"/>
                </a:xfrm>
                <a:custGeom>
                  <a:rect b="b" l="l" r="r" t="t"/>
                  <a:pathLst>
                    <a:path extrusionOk="0" h="15" w="8">
                      <a:moveTo>
                        <a:pt x="1" y="1"/>
                      </a:moveTo>
                      <a:cubicBezTo>
                        <a:pt x="1" y="8"/>
                        <a:pt x="4" y="11"/>
                        <a:pt x="4" y="15"/>
                      </a:cubicBezTo>
                      <a:lnTo>
                        <a:pt x="8" y="15"/>
                      </a:lnTo>
                      <a:cubicBezTo>
                        <a:pt x="4" y="11"/>
                        <a:pt x="4" y="5"/>
                        <a:pt x="1" y="1"/>
                      </a:cubicBezTo>
                      <a:close/>
                    </a:path>
                  </a:pathLst>
                </a:custGeom>
                <a:solidFill>
                  <a:srgbClr val="E2806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989" name="Google Shape;5989;p35"/>
                <p:cNvSpPr/>
                <p:nvPr/>
              </p:nvSpPr>
              <p:spPr>
                <a:xfrm>
                  <a:off x="4232725" y="4433175"/>
                  <a:ext cx="662000" cy="321025"/>
                </a:xfrm>
                <a:custGeom>
                  <a:rect b="b" l="l" r="r" t="t"/>
                  <a:pathLst>
                    <a:path extrusionOk="0" h="12841" w="26480">
                      <a:moveTo>
                        <a:pt x="5528" y="0"/>
                      </a:moveTo>
                      <a:cubicBezTo>
                        <a:pt x="5363" y="3"/>
                        <a:pt x="5198" y="13"/>
                        <a:pt x="5033" y="27"/>
                      </a:cubicBezTo>
                      <a:lnTo>
                        <a:pt x="6140" y="4750"/>
                      </a:lnTo>
                      <a:cubicBezTo>
                        <a:pt x="4441" y="3780"/>
                        <a:pt x="2787" y="2731"/>
                        <a:pt x="1146" y="1623"/>
                      </a:cubicBezTo>
                      <a:cubicBezTo>
                        <a:pt x="1131" y="1613"/>
                        <a:pt x="1116" y="1609"/>
                        <a:pt x="1103" y="1609"/>
                      </a:cubicBezTo>
                      <a:cubicBezTo>
                        <a:pt x="1036" y="1609"/>
                        <a:pt x="994" y="1712"/>
                        <a:pt x="1063" y="1761"/>
                      </a:cubicBezTo>
                      <a:cubicBezTo>
                        <a:pt x="1252" y="1899"/>
                        <a:pt x="1438" y="2033"/>
                        <a:pt x="1628" y="2170"/>
                      </a:cubicBezTo>
                      <a:cubicBezTo>
                        <a:pt x="1298" y="2205"/>
                        <a:pt x="974" y="2250"/>
                        <a:pt x="650" y="2291"/>
                      </a:cubicBezTo>
                      <a:lnTo>
                        <a:pt x="647" y="2291"/>
                      </a:lnTo>
                      <a:cubicBezTo>
                        <a:pt x="547" y="2439"/>
                        <a:pt x="461" y="2593"/>
                        <a:pt x="390" y="2755"/>
                      </a:cubicBezTo>
                      <a:cubicBezTo>
                        <a:pt x="909" y="2655"/>
                        <a:pt x="1421" y="2549"/>
                        <a:pt x="1933" y="2463"/>
                      </a:cubicBezTo>
                      <a:cubicBezTo>
                        <a:pt x="1913" y="2425"/>
                        <a:pt x="1889" y="2383"/>
                        <a:pt x="1868" y="2345"/>
                      </a:cubicBezTo>
                      <a:lnTo>
                        <a:pt x="1868" y="2345"/>
                      </a:lnTo>
                      <a:cubicBezTo>
                        <a:pt x="2439" y="2762"/>
                        <a:pt x="3017" y="3178"/>
                        <a:pt x="3598" y="3588"/>
                      </a:cubicBezTo>
                      <a:lnTo>
                        <a:pt x="39" y="4086"/>
                      </a:lnTo>
                      <a:cubicBezTo>
                        <a:pt x="18" y="4255"/>
                        <a:pt x="7" y="4420"/>
                        <a:pt x="1" y="4585"/>
                      </a:cubicBezTo>
                      <a:lnTo>
                        <a:pt x="3970" y="4028"/>
                      </a:lnTo>
                      <a:cubicBezTo>
                        <a:pt x="4042" y="4017"/>
                        <a:pt x="4097" y="4001"/>
                        <a:pt x="4142" y="3973"/>
                      </a:cubicBezTo>
                      <a:cubicBezTo>
                        <a:pt x="4627" y="4317"/>
                        <a:pt x="5112" y="4654"/>
                        <a:pt x="5604" y="4984"/>
                      </a:cubicBezTo>
                      <a:cubicBezTo>
                        <a:pt x="3770" y="5314"/>
                        <a:pt x="1941" y="5730"/>
                        <a:pt x="142" y="6233"/>
                      </a:cubicBezTo>
                      <a:cubicBezTo>
                        <a:pt x="176" y="6395"/>
                        <a:pt x="214" y="6549"/>
                        <a:pt x="258" y="6708"/>
                      </a:cubicBezTo>
                      <a:cubicBezTo>
                        <a:pt x="2209" y="6160"/>
                        <a:pt x="4197" y="5717"/>
                        <a:pt x="6189" y="5376"/>
                      </a:cubicBezTo>
                      <a:cubicBezTo>
                        <a:pt x="6230" y="5404"/>
                        <a:pt x="6267" y="5428"/>
                        <a:pt x="6305" y="5455"/>
                      </a:cubicBezTo>
                      <a:lnTo>
                        <a:pt x="6426" y="5534"/>
                      </a:lnTo>
                      <a:cubicBezTo>
                        <a:pt x="6921" y="5861"/>
                        <a:pt x="7423" y="6181"/>
                        <a:pt x="7926" y="6490"/>
                      </a:cubicBezTo>
                      <a:cubicBezTo>
                        <a:pt x="6626" y="6821"/>
                        <a:pt x="5343" y="7251"/>
                        <a:pt x="4094" y="7667"/>
                      </a:cubicBezTo>
                      <a:cubicBezTo>
                        <a:pt x="3117" y="7997"/>
                        <a:pt x="2119" y="8330"/>
                        <a:pt x="1112" y="8616"/>
                      </a:cubicBezTo>
                      <a:cubicBezTo>
                        <a:pt x="1201" y="8761"/>
                        <a:pt x="1293" y="8902"/>
                        <a:pt x="1393" y="9043"/>
                      </a:cubicBezTo>
                      <a:cubicBezTo>
                        <a:pt x="2360" y="8764"/>
                        <a:pt x="3313" y="8444"/>
                        <a:pt x="4249" y="8132"/>
                      </a:cubicBezTo>
                      <a:cubicBezTo>
                        <a:pt x="5638" y="7663"/>
                        <a:pt x="7072" y="7182"/>
                        <a:pt x="8517" y="6852"/>
                      </a:cubicBezTo>
                      <a:cubicBezTo>
                        <a:pt x="8988" y="7133"/>
                        <a:pt x="9470" y="7413"/>
                        <a:pt x="9952" y="7677"/>
                      </a:cubicBezTo>
                      <a:cubicBezTo>
                        <a:pt x="7678" y="8764"/>
                        <a:pt x="5356" y="9803"/>
                        <a:pt x="3020" y="10776"/>
                      </a:cubicBezTo>
                      <a:cubicBezTo>
                        <a:pt x="3168" y="10897"/>
                        <a:pt x="3316" y="11010"/>
                        <a:pt x="3471" y="11117"/>
                      </a:cubicBezTo>
                      <a:cubicBezTo>
                        <a:pt x="5834" y="10126"/>
                        <a:pt x="8180" y="9070"/>
                        <a:pt x="10482" y="7966"/>
                      </a:cubicBezTo>
                      <a:cubicBezTo>
                        <a:pt x="11176" y="8338"/>
                        <a:pt x="11885" y="8689"/>
                        <a:pt x="12600" y="9012"/>
                      </a:cubicBezTo>
                      <a:cubicBezTo>
                        <a:pt x="10577" y="10250"/>
                        <a:pt x="8483" y="11399"/>
                        <a:pt x="6340" y="12442"/>
                      </a:cubicBezTo>
                      <a:cubicBezTo>
                        <a:pt x="6584" y="12510"/>
                        <a:pt x="6835" y="12569"/>
                        <a:pt x="7086" y="12620"/>
                      </a:cubicBezTo>
                      <a:cubicBezTo>
                        <a:pt x="9119" y="11609"/>
                        <a:pt x="11114" y="10505"/>
                        <a:pt x="13037" y="9318"/>
                      </a:cubicBezTo>
                      <a:cubicBezTo>
                        <a:pt x="13074" y="9294"/>
                        <a:pt x="13109" y="9273"/>
                        <a:pt x="13144" y="9253"/>
                      </a:cubicBezTo>
                      <a:cubicBezTo>
                        <a:pt x="13532" y="9418"/>
                        <a:pt x="13924" y="9576"/>
                        <a:pt x="14316" y="9724"/>
                      </a:cubicBezTo>
                      <a:cubicBezTo>
                        <a:pt x="13092" y="10848"/>
                        <a:pt x="11792" y="11891"/>
                        <a:pt x="10430" y="12840"/>
                      </a:cubicBezTo>
                      <a:cubicBezTo>
                        <a:pt x="10760" y="12820"/>
                        <a:pt x="11087" y="12785"/>
                        <a:pt x="11410" y="12740"/>
                      </a:cubicBezTo>
                      <a:cubicBezTo>
                        <a:pt x="12603" y="11867"/>
                        <a:pt x="13746" y="10921"/>
                        <a:pt x="14829" y="9913"/>
                      </a:cubicBezTo>
                      <a:cubicBezTo>
                        <a:pt x="16188" y="10402"/>
                        <a:pt x="17570" y="10794"/>
                        <a:pt x="18998" y="11121"/>
                      </a:cubicBezTo>
                      <a:cubicBezTo>
                        <a:pt x="20539" y="11476"/>
                        <a:pt x="22159" y="12096"/>
                        <a:pt x="23774" y="12096"/>
                      </a:cubicBezTo>
                      <a:cubicBezTo>
                        <a:pt x="24361" y="12096"/>
                        <a:pt x="24948" y="12015"/>
                        <a:pt x="25530" y="11808"/>
                      </a:cubicBezTo>
                      <a:cubicBezTo>
                        <a:pt x="26338" y="11523"/>
                        <a:pt x="26479" y="10247"/>
                        <a:pt x="25530" y="10023"/>
                      </a:cubicBezTo>
                      <a:cubicBezTo>
                        <a:pt x="24878" y="9868"/>
                        <a:pt x="24214" y="9822"/>
                        <a:pt x="23544" y="9822"/>
                      </a:cubicBezTo>
                      <a:cubicBezTo>
                        <a:pt x="22547" y="9822"/>
                        <a:pt x="21539" y="9925"/>
                        <a:pt x="20544" y="9925"/>
                      </a:cubicBezTo>
                      <a:cubicBezTo>
                        <a:pt x="19993" y="9925"/>
                        <a:pt x="19447" y="9893"/>
                        <a:pt x="18908" y="9796"/>
                      </a:cubicBezTo>
                      <a:cubicBezTo>
                        <a:pt x="17715" y="9579"/>
                        <a:pt x="16528" y="9267"/>
                        <a:pt x="15362" y="8895"/>
                      </a:cubicBezTo>
                      <a:cubicBezTo>
                        <a:pt x="15190" y="7110"/>
                        <a:pt x="14919" y="5325"/>
                        <a:pt x="14543" y="3571"/>
                      </a:cubicBezTo>
                      <a:cubicBezTo>
                        <a:pt x="14357" y="3447"/>
                        <a:pt x="14165" y="3329"/>
                        <a:pt x="13969" y="3216"/>
                      </a:cubicBezTo>
                      <a:lnTo>
                        <a:pt x="13969" y="3216"/>
                      </a:lnTo>
                      <a:cubicBezTo>
                        <a:pt x="14371" y="5028"/>
                        <a:pt x="14671" y="6879"/>
                        <a:pt x="14857" y="8730"/>
                      </a:cubicBezTo>
                      <a:cubicBezTo>
                        <a:pt x="14316" y="8548"/>
                        <a:pt x="13784" y="8355"/>
                        <a:pt x="13254" y="8152"/>
                      </a:cubicBezTo>
                      <a:cubicBezTo>
                        <a:pt x="12995" y="6188"/>
                        <a:pt x="12631" y="4228"/>
                        <a:pt x="12174" y="2301"/>
                      </a:cubicBezTo>
                      <a:cubicBezTo>
                        <a:pt x="11984" y="2215"/>
                        <a:pt x="11798" y="2129"/>
                        <a:pt x="11609" y="2043"/>
                      </a:cubicBezTo>
                      <a:lnTo>
                        <a:pt x="11609" y="2043"/>
                      </a:lnTo>
                      <a:cubicBezTo>
                        <a:pt x="12084" y="3987"/>
                        <a:pt x="12463" y="5968"/>
                        <a:pt x="12734" y="7949"/>
                      </a:cubicBezTo>
                      <a:cubicBezTo>
                        <a:pt x="12187" y="7732"/>
                        <a:pt x="11647" y="7505"/>
                        <a:pt x="11111" y="7271"/>
                      </a:cubicBezTo>
                      <a:cubicBezTo>
                        <a:pt x="10969" y="5125"/>
                        <a:pt x="10663" y="3509"/>
                        <a:pt x="10158" y="1393"/>
                      </a:cubicBezTo>
                      <a:lnTo>
                        <a:pt x="9817" y="1238"/>
                      </a:lnTo>
                      <a:lnTo>
                        <a:pt x="9631" y="1283"/>
                      </a:lnTo>
                      <a:cubicBezTo>
                        <a:pt x="10141" y="3398"/>
                        <a:pt x="10453" y="4984"/>
                        <a:pt x="10605" y="7044"/>
                      </a:cubicBezTo>
                      <a:cubicBezTo>
                        <a:pt x="10151" y="6838"/>
                        <a:pt x="9701" y="6625"/>
                        <a:pt x="9253" y="6405"/>
                      </a:cubicBezTo>
                      <a:cubicBezTo>
                        <a:pt x="8851" y="4406"/>
                        <a:pt x="8410" y="2391"/>
                        <a:pt x="7946" y="405"/>
                      </a:cubicBezTo>
                      <a:cubicBezTo>
                        <a:pt x="7771" y="337"/>
                        <a:pt x="7592" y="275"/>
                        <a:pt x="7406" y="224"/>
                      </a:cubicBezTo>
                      <a:lnTo>
                        <a:pt x="7406" y="224"/>
                      </a:lnTo>
                      <a:cubicBezTo>
                        <a:pt x="7864" y="2177"/>
                        <a:pt x="8297" y="4158"/>
                        <a:pt x="8699" y="6130"/>
                      </a:cubicBezTo>
                      <a:cubicBezTo>
                        <a:pt x="8032" y="5792"/>
                        <a:pt x="7372" y="5441"/>
                        <a:pt x="6718" y="5077"/>
                      </a:cubicBezTo>
                      <a:lnTo>
                        <a:pt x="5528" y="0"/>
                      </a:lnTo>
                      <a:close/>
                    </a:path>
                  </a:pathLst>
                </a:custGeom>
                <a:solidFill>
                  <a:srgbClr val="CF462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90" name="Google Shape;5990;p35"/>
              <p:cNvSpPr/>
              <p:nvPr/>
            </p:nvSpPr>
            <p:spPr>
              <a:xfrm rot="-445884">
                <a:off x="-1249620" y="1808481"/>
                <a:ext cx="13917" cy="31407"/>
              </a:xfrm>
              <a:prstGeom prst="rect">
                <a:avLst/>
              </a:prstGeom>
              <a:solidFill>
                <a:srgbClr val="CF462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1">
    <p:spTree>
      <p:nvGrpSpPr>
        <p:cNvPr id="5991" name="Shape 5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2" name="Google Shape;5992;p3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993" name="Google Shape;5993;p36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1_1">
    <p:spTree>
      <p:nvGrpSpPr>
        <p:cNvPr id="5994" name="Shape 5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5" name="Google Shape;5995;p37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85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5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87" name="Google Shape;2387;p5"/>
          <p:cNvSpPr/>
          <p:nvPr/>
        </p:nvSpPr>
        <p:spPr>
          <a:xfrm>
            <a:off x="-980087" y="37401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p5"/>
          <p:cNvSpPr/>
          <p:nvPr/>
        </p:nvSpPr>
        <p:spPr>
          <a:xfrm rot="-8100000">
            <a:off x="7803300" y="-379049"/>
            <a:ext cx="2942988" cy="247485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5"/>
          <p:cNvSpPr txBox="1"/>
          <p:nvPr>
            <p:ph idx="1" type="subTitle"/>
          </p:nvPr>
        </p:nvSpPr>
        <p:spPr>
          <a:xfrm>
            <a:off x="5834850" y="2054425"/>
            <a:ext cx="24654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390" name="Google Shape;2390;p5"/>
          <p:cNvSpPr txBox="1"/>
          <p:nvPr>
            <p:ph idx="2" type="subTitle"/>
          </p:nvPr>
        </p:nvSpPr>
        <p:spPr>
          <a:xfrm>
            <a:off x="5834850" y="2915544"/>
            <a:ext cx="24654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p5"/>
          <p:cNvSpPr txBox="1"/>
          <p:nvPr>
            <p:ph idx="3" type="subTitle"/>
          </p:nvPr>
        </p:nvSpPr>
        <p:spPr>
          <a:xfrm>
            <a:off x="843750" y="2054425"/>
            <a:ext cx="2465400" cy="82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392" name="Google Shape;2392;p5"/>
          <p:cNvSpPr txBox="1"/>
          <p:nvPr>
            <p:ph idx="4" type="subTitle"/>
          </p:nvPr>
        </p:nvSpPr>
        <p:spPr>
          <a:xfrm>
            <a:off x="843750" y="2915544"/>
            <a:ext cx="2465400" cy="8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p6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95" name="Google Shape;2395;p6"/>
          <p:cNvSpPr/>
          <p:nvPr/>
        </p:nvSpPr>
        <p:spPr>
          <a:xfrm>
            <a:off x="-1132487" y="3892575"/>
            <a:ext cx="2942966" cy="2474837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6"/>
          <p:cNvSpPr/>
          <p:nvPr/>
        </p:nvSpPr>
        <p:spPr>
          <a:xfrm rot="-8100000">
            <a:off x="7803300" y="-379049"/>
            <a:ext cx="2942988" cy="247485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D2F2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97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" name="Google Shape;2398;p7"/>
          <p:cNvSpPr/>
          <p:nvPr/>
        </p:nvSpPr>
        <p:spPr>
          <a:xfrm rot="4614439">
            <a:off x="5271421" y="1645566"/>
            <a:ext cx="3981175" cy="2738621"/>
          </a:xfrm>
          <a:custGeom>
            <a:rect b="b" l="l" r="r" t="t"/>
            <a:pathLst>
              <a:path extrusionOk="0" h="43162" w="75138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7"/>
          <p:cNvSpPr/>
          <p:nvPr/>
        </p:nvSpPr>
        <p:spPr>
          <a:xfrm rot="10800000">
            <a:off x="4475350" y="943975"/>
            <a:ext cx="5334266" cy="3459597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7"/>
          <p:cNvSpPr txBox="1"/>
          <p:nvPr>
            <p:ph idx="1" type="subTitle"/>
          </p:nvPr>
        </p:nvSpPr>
        <p:spPr>
          <a:xfrm>
            <a:off x="612636" y="2125350"/>
            <a:ext cx="2383800" cy="89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1" name="Google Shape;2401;p7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3" name="Google Shape;2403;p8"/>
          <p:cNvGrpSpPr/>
          <p:nvPr/>
        </p:nvGrpSpPr>
        <p:grpSpPr>
          <a:xfrm>
            <a:off x="-505367" y="-112778"/>
            <a:ext cx="7546076" cy="4253518"/>
            <a:chOff x="-505367" y="-112778"/>
            <a:chExt cx="7546076" cy="4253518"/>
          </a:xfrm>
        </p:grpSpPr>
        <p:sp>
          <p:nvSpPr>
            <p:cNvPr id="2404" name="Google Shape;2404;p8"/>
            <p:cNvSpPr/>
            <p:nvPr/>
          </p:nvSpPr>
          <p:spPr>
            <a:xfrm>
              <a:off x="5693717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712696" y="83910"/>
              <a:ext cx="714165" cy="598884"/>
            </a:xfrm>
            <a:custGeom>
              <a:rect b="b" l="l" r="r" t="t"/>
              <a:pathLst>
                <a:path extrusionOk="0" h="17450" w="20809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718531" y="138960"/>
              <a:ext cx="792758" cy="673667"/>
            </a:xfrm>
            <a:custGeom>
              <a:rect b="b" l="l" r="r" t="t"/>
              <a:pathLst>
                <a:path extrusionOk="0" h="19629" w="23099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6443095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6443884" y="299303"/>
              <a:ext cx="17057" cy="24813"/>
            </a:xfrm>
            <a:custGeom>
              <a:rect b="b" l="l" r="r" t="t"/>
              <a:pathLst>
                <a:path extrusionOk="0" h="723" w="497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6034515" y="777552"/>
              <a:ext cx="66649" cy="17091"/>
            </a:xfrm>
            <a:custGeom>
              <a:rect b="b" l="l" r="r" t="t"/>
              <a:pathLst>
                <a:path extrusionOk="0" h="498" w="1942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6092996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798290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6013614" y="581310"/>
              <a:ext cx="31677" cy="27078"/>
            </a:xfrm>
            <a:custGeom>
              <a:rect b="b" l="l" r="r" t="t"/>
              <a:pathLst>
                <a:path extrusionOk="0" h="789" w="923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6180924" y="520049"/>
              <a:ext cx="30991" cy="27525"/>
            </a:xfrm>
            <a:custGeom>
              <a:rect b="b" l="l" r="r" t="t"/>
              <a:pathLst>
                <a:path extrusionOk="0" h="802" w="903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966287" y="631108"/>
              <a:ext cx="40601" cy="22617"/>
            </a:xfrm>
            <a:custGeom>
              <a:rect b="b" l="l" r="r" t="t"/>
              <a:pathLst>
                <a:path extrusionOk="0" h="659" w="1183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6109676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789504" y="543489"/>
              <a:ext cx="39228" cy="21862"/>
            </a:xfrm>
            <a:custGeom>
              <a:rect b="b" l="l" r="r" t="t"/>
              <a:pathLst>
                <a:path extrusionOk="0" h="637" w="1143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725498" y="423541"/>
              <a:ext cx="37237" cy="26118"/>
            </a:xfrm>
            <a:custGeom>
              <a:rect b="b" l="l" r="r" t="t"/>
              <a:pathLst>
                <a:path extrusionOk="0" h="761" w="1085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6352696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856497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6093923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735245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6341027" y="282280"/>
              <a:ext cx="36448" cy="21072"/>
            </a:xfrm>
            <a:custGeom>
              <a:rect b="b" l="l" r="r" t="t"/>
              <a:pathLst>
                <a:path extrusionOk="0" h="614" w="1062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6376102" y="230594"/>
              <a:ext cx="30167" cy="22342"/>
            </a:xfrm>
            <a:custGeom>
              <a:rect b="b" l="l" r="r" t="t"/>
              <a:pathLst>
                <a:path extrusionOk="0" h="651" w="879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876334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6304510" y="170362"/>
              <a:ext cx="34972" cy="21141"/>
            </a:xfrm>
            <a:custGeom>
              <a:rect b="b" l="l" r="r" t="t"/>
              <a:pathLst>
                <a:path extrusionOk="0" h="616" w="1019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6253305" y="483841"/>
              <a:ext cx="28829" cy="28005"/>
            </a:xfrm>
            <a:custGeom>
              <a:rect b="b" l="l" r="r" t="t"/>
              <a:pathLst>
                <a:path extrusionOk="0" h="816" w="84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6170903" y="477321"/>
              <a:ext cx="35556" cy="21107"/>
            </a:xfrm>
            <a:custGeom>
              <a:rect b="b" l="l" r="r" t="t"/>
              <a:pathLst>
                <a:path extrusionOk="0" h="615" w="1036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6275029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6355201" y="343850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738265" y="521181"/>
              <a:ext cx="29858" cy="27628"/>
            </a:xfrm>
            <a:custGeom>
              <a:rect b="b" l="l" r="r" t="t"/>
              <a:pathLst>
                <a:path extrusionOk="0" h="805" w="87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6327196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6275235" y="427659"/>
              <a:ext cx="30030" cy="22033"/>
            </a:xfrm>
            <a:custGeom>
              <a:rect b="b" l="l" r="r" t="t"/>
              <a:pathLst>
                <a:path extrusionOk="0" h="642" w="875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818951" y="58308"/>
              <a:ext cx="287842" cy="233513"/>
            </a:xfrm>
            <a:custGeom>
              <a:rect b="b" l="l" r="r" t="t"/>
              <a:pathLst>
                <a:path extrusionOk="0" h="6804" w="8387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844005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727420" y="170774"/>
              <a:ext cx="321853" cy="242471"/>
            </a:xfrm>
            <a:custGeom>
              <a:rect b="b" l="l" r="r" t="t"/>
              <a:pathLst>
                <a:path extrusionOk="0" h="7065" w="9378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739809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945832" y="60367"/>
              <a:ext cx="375701" cy="224384"/>
            </a:xfrm>
            <a:custGeom>
              <a:rect b="b" l="l" r="r" t="t"/>
              <a:pathLst>
                <a:path extrusionOk="0" h="6538" w="10947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977990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750654" y="187728"/>
              <a:ext cx="335066" cy="369695"/>
            </a:xfrm>
            <a:custGeom>
              <a:rect b="b" l="l" r="r" t="t"/>
              <a:pathLst>
                <a:path extrusionOk="0" h="10772" w="9763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749110" y="182100"/>
              <a:ext cx="334654" cy="381501"/>
            </a:xfrm>
            <a:custGeom>
              <a:rect b="b" l="l" r="r" t="t"/>
              <a:pathLst>
                <a:path extrusionOk="0" h="11116" w="9751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823069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827325" y="191195"/>
              <a:ext cx="323809" cy="412698"/>
            </a:xfrm>
            <a:custGeom>
              <a:rect b="b" l="l" r="r" t="t"/>
              <a:pathLst>
                <a:path extrusionOk="0" h="12025" w="9435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985334" y="145377"/>
              <a:ext cx="385379" cy="318490"/>
            </a:xfrm>
            <a:custGeom>
              <a:rect b="b" l="l" r="r" t="t"/>
              <a:pathLst>
                <a:path extrusionOk="0" h="9280" w="11229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976823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918754" y="119191"/>
              <a:ext cx="60815" cy="59682"/>
            </a:xfrm>
            <a:custGeom>
              <a:rect b="b" l="l" r="r" t="t"/>
              <a:pathLst>
                <a:path extrusionOk="0" h="1739" w="1772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948543" y="109513"/>
              <a:ext cx="30648" cy="57761"/>
            </a:xfrm>
            <a:custGeom>
              <a:rect b="b" l="l" r="r" t="t"/>
              <a:pathLst>
                <a:path extrusionOk="0" h="1683" w="893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974489" y="103713"/>
              <a:ext cx="17881" cy="63938"/>
            </a:xfrm>
            <a:custGeom>
              <a:rect b="b" l="l" r="r" t="t"/>
              <a:pathLst>
                <a:path extrusionOk="0" h="1863" w="521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997724" y="100247"/>
              <a:ext cx="97263" cy="76705"/>
            </a:xfrm>
            <a:custGeom>
              <a:rect b="b" l="l" r="r" t="t"/>
              <a:pathLst>
                <a:path extrusionOk="0" h="2235" w="2834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6041894" y="124271"/>
              <a:ext cx="72072" cy="21930"/>
            </a:xfrm>
            <a:custGeom>
              <a:rect b="b" l="l" r="r" t="t"/>
              <a:pathLst>
                <a:path extrusionOk="0" h="639" w="210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992336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6019037" y="189307"/>
              <a:ext cx="46915" cy="20146"/>
            </a:xfrm>
            <a:custGeom>
              <a:rect b="b" l="l" r="r" t="t"/>
              <a:pathLst>
                <a:path extrusionOk="0" h="587" w="1367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6243661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6268440" y="200907"/>
              <a:ext cx="57726" cy="42248"/>
            </a:xfrm>
            <a:custGeom>
              <a:rect b="b" l="l" r="r" t="t"/>
              <a:pathLst>
                <a:path extrusionOk="0" h="1231" w="1682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880384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856394" y="483258"/>
              <a:ext cx="27147" cy="55392"/>
            </a:xfrm>
            <a:custGeom>
              <a:rect b="b" l="l" r="r" t="t"/>
              <a:pathLst>
                <a:path extrusionOk="0" h="1614" w="791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931898" y="210585"/>
              <a:ext cx="41493" cy="74028"/>
            </a:xfrm>
            <a:custGeom>
              <a:rect b="b" l="l" r="r" t="t"/>
              <a:pathLst>
                <a:path extrusionOk="0" h="2157" w="1209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970234" y="210997"/>
              <a:ext cx="18258" cy="71660"/>
            </a:xfrm>
            <a:custGeom>
              <a:rect b="b" l="l" r="r" t="t"/>
              <a:pathLst>
                <a:path extrusionOk="0" h="2088" w="532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859860" y="189685"/>
              <a:ext cx="99974" cy="86006"/>
            </a:xfrm>
            <a:custGeom>
              <a:rect b="b" l="l" r="r" t="t"/>
              <a:pathLst>
                <a:path extrusionOk="0" h="2506" w="2913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850972" y="183473"/>
              <a:ext cx="122008" cy="33737"/>
            </a:xfrm>
            <a:custGeom>
              <a:rect b="b" l="l" r="r" t="t"/>
              <a:pathLst>
                <a:path extrusionOk="0" h="983" w="3555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8"/>
            <p:cNvSpPr/>
            <p:nvPr/>
          </p:nvSpPr>
          <p:spPr>
            <a:xfrm>
              <a:off x="5773889" y="389530"/>
              <a:ext cx="17469" cy="52304"/>
            </a:xfrm>
            <a:custGeom>
              <a:rect b="b" l="l" r="r" t="t"/>
              <a:pathLst>
                <a:path extrusionOk="0" h="1524" w="509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8"/>
            <p:cNvSpPr/>
            <p:nvPr/>
          </p:nvSpPr>
          <p:spPr>
            <a:xfrm>
              <a:off x="6109676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6098041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6208792" y="96369"/>
              <a:ext cx="52716" cy="26907"/>
            </a:xfrm>
            <a:custGeom>
              <a:rect b="b" l="l" r="r" t="t"/>
              <a:pathLst>
                <a:path extrusionOk="0" h="784" w="1536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6793193" y="782597"/>
              <a:ext cx="20558" cy="64316"/>
            </a:xfrm>
            <a:custGeom>
              <a:rect b="b" l="l" r="r" t="t"/>
              <a:pathLst>
                <a:path extrusionOk="0" h="1874" w="599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6752524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6736668" y="806998"/>
              <a:ext cx="20180" cy="64728"/>
            </a:xfrm>
            <a:custGeom>
              <a:rect b="b" l="l" r="r" t="t"/>
              <a:pathLst>
                <a:path extrusionOk="0" h="1886" w="588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6699465" y="741173"/>
              <a:ext cx="20592" cy="64693"/>
            </a:xfrm>
            <a:custGeom>
              <a:rect b="b" l="l" r="r" t="t"/>
              <a:pathLst>
                <a:path extrusionOk="0" h="1885" w="60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6709933" y="65132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6840074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491492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4932740" y="220676"/>
              <a:ext cx="594491" cy="408614"/>
            </a:xfrm>
            <a:custGeom>
              <a:rect b="b" l="l" r="r" t="t"/>
              <a:pathLst>
                <a:path extrusionOk="0" h="11906" w="17322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487202" y="69221"/>
              <a:ext cx="752535" cy="632346"/>
            </a:xfrm>
            <a:custGeom>
              <a:rect b="b" l="l" r="r" t="t"/>
              <a:pathLst>
                <a:path extrusionOk="0" h="18425" w="21927">
                  <a:moveTo>
                    <a:pt x="13816" y="1"/>
                  </a:moveTo>
                  <a:cubicBezTo>
                    <a:pt x="11532" y="1"/>
                    <a:pt x="9239" y="628"/>
                    <a:pt x="7178" y="1694"/>
                  </a:cubicBezTo>
                  <a:cubicBezTo>
                    <a:pt x="6444" y="2066"/>
                    <a:pt x="5745" y="2506"/>
                    <a:pt x="5068" y="2992"/>
                  </a:cubicBezTo>
                  <a:cubicBezTo>
                    <a:pt x="2788" y="4650"/>
                    <a:pt x="1231" y="6862"/>
                    <a:pt x="498" y="9593"/>
                  </a:cubicBezTo>
                  <a:cubicBezTo>
                    <a:pt x="1" y="11455"/>
                    <a:pt x="159" y="13057"/>
                    <a:pt x="554" y="15032"/>
                  </a:cubicBezTo>
                  <a:cubicBezTo>
                    <a:pt x="599" y="15224"/>
                    <a:pt x="655" y="15404"/>
                    <a:pt x="723" y="15585"/>
                  </a:cubicBezTo>
                  <a:cubicBezTo>
                    <a:pt x="1355" y="16770"/>
                    <a:pt x="1964" y="17221"/>
                    <a:pt x="2901" y="17661"/>
                  </a:cubicBezTo>
                  <a:cubicBezTo>
                    <a:pt x="4024" y="18196"/>
                    <a:pt x="5243" y="18425"/>
                    <a:pt x="6477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44" y="3623"/>
                    <a:pt x="20267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06181" y="84116"/>
              <a:ext cx="714577" cy="598678"/>
            </a:xfrm>
            <a:custGeom>
              <a:rect b="b" l="l" r="r" t="t"/>
              <a:pathLst>
                <a:path extrusionOk="0" h="17444" w="20821">
                  <a:moveTo>
                    <a:pt x="13258" y="1"/>
                  </a:moveTo>
                  <a:cubicBezTo>
                    <a:pt x="12420" y="1"/>
                    <a:pt x="11566" y="89"/>
                    <a:pt x="10710" y="267"/>
                  </a:cubicBezTo>
                  <a:cubicBezTo>
                    <a:pt x="9356" y="538"/>
                    <a:pt x="8047" y="1000"/>
                    <a:pt x="6828" y="1644"/>
                  </a:cubicBezTo>
                  <a:cubicBezTo>
                    <a:pt x="6117" y="2005"/>
                    <a:pt x="5429" y="2433"/>
                    <a:pt x="4785" y="2907"/>
                  </a:cubicBezTo>
                  <a:cubicBezTo>
                    <a:pt x="2608" y="4453"/>
                    <a:pt x="1039" y="6699"/>
                    <a:pt x="362" y="9283"/>
                  </a:cubicBezTo>
                  <a:cubicBezTo>
                    <a:pt x="80" y="10355"/>
                    <a:pt x="1" y="11483"/>
                    <a:pt x="125" y="12589"/>
                  </a:cubicBezTo>
                  <a:cubicBezTo>
                    <a:pt x="204" y="13492"/>
                    <a:pt x="306" y="14338"/>
                    <a:pt x="859" y="15083"/>
                  </a:cubicBezTo>
                  <a:cubicBezTo>
                    <a:pt x="1411" y="15828"/>
                    <a:pt x="1818" y="16268"/>
                    <a:pt x="2653" y="16663"/>
                  </a:cubicBezTo>
                  <a:cubicBezTo>
                    <a:pt x="3777" y="17188"/>
                    <a:pt x="5097" y="17443"/>
                    <a:pt x="6415" y="17443"/>
                  </a:cubicBezTo>
                  <a:cubicBezTo>
                    <a:pt x="7080" y="17443"/>
                    <a:pt x="7745" y="17378"/>
                    <a:pt x="8385" y="17250"/>
                  </a:cubicBezTo>
                  <a:cubicBezTo>
                    <a:pt x="9119" y="17092"/>
                    <a:pt x="9852" y="16866"/>
                    <a:pt x="10552" y="16572"/>
                  </a:cubicBezTo>
                  <a:cubicBezTo>
                    <a:pt x="14828" y="14801"/>
                    <a:pt x="17932" y="11788"/>
                    <a:pt x="19782" y="7624"/>
                  </a:cubicBezTo>
                  <a:cubicBezTo>
                    <a:pt x="20414" y="6214"/>
                    <a:pt x="20820" y="4589"/>
                    <a:pt x="20177" y="3110"/>
                  </a:cubicBezTo>
                  <a:cubicBezTo>
                    <a:pt x="19568" y="1689"/>
                    <a:pt x="18484" y="1170"/>
                    <a:pt x="17085" y="662"/>
                  </a:cubicBezTo>
                  <a:cubicBezTo>
                    <a:pt x="15892" y="225"/>
                    <a:pt x="14596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12015" y="138960"/>
              <a:ext cx="766434" cy="673530"/>
            </a:xfrm>
            <a:custGeom>
              <a:rect b="b" l="l" r="r" t="t"/>
              <a:pathLst>
                <a:path extrusionOk="0" h="19625" w="22332">
                  <a:moveTo>
                    <a:pt x="0" y="13553"/>
                  </a:moveTo>
                  <a:cubicBezTo>
                    <a:pt x="14" y="13578"/>
                    <a:pt x="28" y="13604"/>
                    <a:pt x="41" y="13629"/>
                  </a:cubicBezTo>
                  <a:lnTo>
                    <a:pt x="41" y="13629"/>
                  </a:lnTo>
                  <a:cubicBezTo>
                    <a:pt x="28" y="13603"/>
                    <a:pt x="14" y="13578"/>
                    <a:pt x="0" y="13553"/>
                  </a:cubicBezTo>
                  <a:close/>
                  <a:moveTo>
                    <a:pt x="19544" y="0"/>
                  </a:moveTo>
                  <a:lnTo>
                    <a:pt x="19544" y="0"/>
                  </a:lnTo>
                  <a:cubicBezTo>
                    <a:pt x="20921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4" y="16393"/>
                  </a:cubicBezTo>
                  <a:cubicBezTo>
                    <a:pt x="4520" y="16393"/>
                    <a:pt x="3301" y="16164"/>
                    <a:pt x="2178" y="15629"/>
                  </a:cubicBezTo>
                  <a:cubicBezTo>
                    <a:pt x="1251" y="15198"/>
                    <a:pt x="658" y="14757"/>
                    <a:pt x="41" y="13629"/>
                  </a:cubicBezTo>
                  <a:lnTo>
                    <a:pt x="41" y="13629"/>
                  </a:lnTo>
                  <a:cubicBezTo>
                    <a:pt x="567" y="14600"/>
                    <a:pt x="1047" y="15436"/>
                    <a:pt x="1817" y="16261"/>
                  </a:cubicBezTo>
                  <a:cubicBezTo>
                    <a:pt x="3510" y="18100"/>
                    <a:pt x="5947" y="19150"/>
                    <a:pt x="8384" y="19499"/>
                  </a:cubicBezTo>
                  <a:cubicBezTo>
                    <a:pt x="8970" y="19583"/>
                    <a:pt x="9551" y="19624"/>
                    <a:pt x="10125" y="19624"/>
                  </a:cubicBezTo>
                  <a:cubicBezTo>
                    <a:pt x="16491" y="19624"/>
                    <a:pt x="21920" y="14610"/>
                    <a:pt x="22230" y="8057"/>
                  </a:cubicBezTo>
                  <a:cubicBezTo>
                    <a:pt x="22332" y="6263"/>
                    <a:pt x="22072" y="4469"/>
                    <a:pt x="21463" y="2776"/>
                  </a:cubicBezTo>
                  <a:cubicBezTo>
                    <a:pt x="21090" y="1693"/>
                    <a:pt x="20425" y="723"/>
                    <a:pt x="19544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1236579" y="342649"/>
              <a:ext cx="17469" cy="34114"/>
            </a:xfrm>
            <a:custGeom>
              <a:rect b="b" l="l" r="r" t="t"/>
              <a:pathLst>
                <a:path extrusionOk="0" h="994" w="509">
                  <a:moveTo>
                    <a:pt x="170" y="1"/>
                  </a:moveTo>
                  <a:cubicBezTo>
                    <a:pt x="125" y="46"/>
                    <a:pt x="91" y="114"/>
                    <a:pt x="69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91" y="768"/>
                    <a:pt x="170" y="870"/>
                  </a:cubicBezTo>
                  <a:cubicBezTo>
                    <a:pt x="215" y="915"/>
                    <a:pt x="272" y="960"/>
                    <a:pt x="328" y="994"/>
                  </a:cubicBezTo>
                  <a:cubicBezTo>
                    <a:pt x="373" y="937"/>
                    <a:pt x="407" y="881"/>
                    <a:pt x="441" y="813"/>
                  </a:cubicBezTo>
                  <a:cubicBezTo>
                    <a:pt x="486" y="700"/>
                    <a:pt x="509" y="565"/>
                    <a:pt x="486" y="452"/>
                  </a:cubicBezTo>
                  <a:cubicBezTo>
                    <a:pt x="464" y="328"/>
                    <a:pt x="418" y="215"/>
                    <a:pt x="328" y="125"/>
                  </a:cubicBezTo>
                  <a:cubicBezTo>
                    <a:pt x="283" y="69"/>
                    <a:pt x="238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1237368" y="299303"/>
              <a:ext cx="17469" cy="24813"/>
            </a:xfrm>
            <a:custGeom>
              <a:rect b="b" l="l" r="r" t="t"/>
              <a:pathLst>
                <a:path extrusionOk="0" h="723" w="509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12" y="203"/>
                    <a:pt x="12" y="260"/>
                    <a:pt x="12" y="305"/>
                  </a:cubicBezTo>
                  <a:cubicBezTo>
                    <a:pt x="1" y="339"/>
                    <a:pt x="1" y="372"/>
                    <a:pt x="23" y="418"/>
                  </a:cubicBezTo>
                  <a:cubicBezTo>
                    <a:pt x="46" y="497"/>
                    <a:pt x="102" y="576"/>
                    <a:pt x="181" y="632"/>
                  </a:cubicBezTo>
                  <a:cubicBezTo>
                    <a:pt x="226" y="666"/>
                    <a:pt x="283" y="700"/>
                    <a:pt x="339" y="722"/>
                  </a:cubicBezTo>
                  <a:cubicBezTo>
                    <a:pt x="384" y="677"/>
                    <a:pt x="418" y="632"/>
                    <a:pt x="452" y="576"/>
                  </a:cubicBezTo>
                  <a:cubicBezTo>
                    <a:pt x="497" y="485"/>
                    <a:pt x="508" y="384"/>
                    <a:pt x="474" y="282"/>
                  </a:cubicBezTo>
                  <a:cubicBezTo>
                    <a:pt x="441" y="169"/>
                    <a:pt x="373" y="79"/>
                    <a:pt x="271" y="34"/>
                  </a:cubicBezTo>
                  <a:cubicBezTo>
                    <a:pt x="215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828411" y="777552"/>
              <a:ext cx="66238" cy="17091"/>
            </a:xfrm>
            <a:custGeom>
              <a:rect b="b" l="l" r="r" t="t"/>
              <a:pathLst>
                <a:path extrusionOk="0" h="498" w="1930">
                  <a:moveTo>
                    <a:pt x="328" y="1"/>
                  </a:moveTo>
                  <a:cubicBezTo>
                    <a:pt x="215" y="1"/>
                    <a:pt x="102" y="12"/>
                    <a:pt x="0" y="35"/>
                  </a:cubicBezTo>
                  <a:cubicBezTo>
                    <a:pt x="68" y="125"/>
                    <a:pt x="147" y="204"/>
                    <a:pt x="237" y="272"/>
                  </a:cubicBezTo>
                  <a:cubicBezTo>
                    <a:pt x="328" y="340"/>
                    <a:pt x="429" y="396"/>
                    <a:pt x="542" y="418"/>
                  </a:cubicBezTo>
                  <a:cubicBezTo>
                    <a:pt x="677" y="452"/>
                    <a:pt x="813" y="475"/>
                    <a:pt x="948" y="497"/>
                  </a:cubicBezTo>
                  <a:cubicBezTo>
                    <a:pt x="1185" y="486"/>
                    <a:pt x="1433" y="430"/>
                    <a:pt x="1648" y="328"/>
                  </a:cubicBezTo>
                  <a:cubicBezTo>
                    <a:pt x="1749" y="272"/>
                    <a:pt x="1840" y="215"/>
                    <a:pt x="1930" y="136"/>
                  </a:cubicBezTo>
                  <a:cubicBezTo>
                    <a:pt x="1817" y="91"/>
                    <a:pt x="1716" y="69"/>
                    <a:pt x="1603" y="57"/>
                  </a:cubicBezTo>
                  <a:cubicBezTo>
                    <a:pt x="1512" y="35"/>
                    <a:pt x="1400" y="35"/>
                    <a:pt x="1287" y="24"/>
                  </a:cubicBezTo>
                  <a:cubicBezTo>
                    <a:pt x="1185" y="12"/>
                    <a:pt x="1072" y="12"/>
                    <a:pt x="948" y="12"/>
                  </a:cubicBezTo>
                  <a:cubicBezTo>
                    <a:pt x="897" y="7"/>
                    <a:pt x="847" y="4"/>
                    <a:pt x="796" y="4"/>
                  </a:cubicBezTo>
                  <a:cubicBezTo>
                    <a:pt x="745" y="4"/>
                    <a:pt x="694" y="7"/>
                    <a:pt x="644" y="12"/>
                  </a:cubicBezTo>
                  <a:cubicBezTo>
                    <a:pt x="615" y="18"/>
                    <a:pt x="590" y="21"/>
                    <a:pt x="565" y="21"/>
                  </a:cubicBezTo>
                  <a:cubicBezTo>
                    <a:pt x="539" y="21"/>
                    <a:pt x="514" y="18"/>
                    <a:pt x="486" y="12"/>
                  </a:cubicBezTo>
                  <a:cubicBezTo>
                    <a:pt x="429" y="1"/>
                    <a:pt x="384" y="1"/>
                    <a:pt x="328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886515" y="758985"/>
              <a:ext cx="36825" cy="16680"/>
            </a:xfrm>
            <a:custGeom>
              <a:rect b="b" l="l" r="r" t="t"/>
              <a:pathLst>
                <a:path extrusionOk="0" h="486" w="1073">
                  <a:moveTo>
                    <a:pt x="542" y="0"/>
                  </a:moveTo>
                  <a:cubicBezTo>
                    <a:pt x="474" y="0"/>
                    <a:pt x="406" y="12"/>
                    <a:pt x="350" y="34"/>
                  </a:cubicBezTo>
                  <a:cubicBezTo>
                    <a:pt x="282" y="45"/>
                    <a:pt x="226" y="68"/>
                    <a:pt x="169" y="102"/>
                  </a:cubicBezTo>
                  <a:cubicBezTo>
                    <a:pt x="102" y="136"/>
                    <a:pt x="45" y="181"/>
                    <a:pt x="0" y="237"/>
                  </a:cubicBezTo>
                  <a:cubicBezTo>
                    <a:pt x="45" y="282"/>
                    <a:pt x="102" y="339"/>
                    <a:pt x="158" y="373"/>
                  </a:cubicBezTo>
                  <a:cubicBezTo>
                    <a:pt x="271" y="440"/>
                    <a:pt x="395" y="486"/>
                    <a:pt x="530" y="486"/>
                  </a:cubicBezTo>
                  <a:cubicBezTo>
                    <a:pt x="666" y="474"/>
                    <a:pt x="790" y="429"/>
                    <a:pt x="914" y="361"/>
                  </a:cubicBezTo>
                  <a:cubicBezTo>
                    <a:pt x="970" y="316"/>
                    <a:pt x="1027" y="271"/>
                    <a:pt x="1072" y="203"/>
                  </a:cubicBezTo>
                  <a:cubicBezTo>
                    <a:pt x="1016" y="158"/>
                    <a:pt x="959" y="113"/>
                    <a:pt x="903" y="79"/>
                  </a:cubicBezTo>
                  <a:cubicBezTo>
                    <a:pt x="790" y="23"/>
                    <a:pt x="666" y="0"/>
                    <a:pt x="54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91775" y="593219"/>
              <a:ext cx="48563" cy="17915"/>
            </a:xfrm>
            <a:custGeom>
              <a:rect b="b" l="l" r="r" t="t"/>
              <a:pathLst>
                <a:path extrusionOk="0" h="522" w="1415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30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807098" y="581310"/>
              <a:ext cx="31986" cy="27078"/>
            </a:xfrm>
            <a:custGeom>
              <a:rect b="b" l="l" r="r" t="t"/>
              <a:pathLst>
                <a:path extrusionOk="0" h="789" w="932">
                  <a:moveTo>
                    <a:pt x="579" y="1"/>
                  </a:moveTo>
                  <a:cubicBezTo>
                    <a:pt x="547" y="1"/>
                    <a:pt x="513" y="7"/>
                    <a:pt x="475" y="20"/>
                  </a:cubicBezTo>
                  <a:cubicBezTo>
                    <a:pt x="452" y="20"/>
                    <a:pt x="441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7" y="788"/>
                    <a:pt x="435" y="789"/>
                    <a:pt x="443" y="789"/>
                  </a:cubicBezTo>
                  <a:cubicBezTo>
                    <a:pt x="867" y="789"/>
                    <a:pt x="932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974408" y="520049"/>
              <a:ext cx="31060" cy="27525"/>
            </a:xfrm>
            <a:custGeom>
              <a:rect b="b" l="l" r="r" t="t"/>
              <a:pathLst>
                <a:path extrusionOk="0" h="802" w="905">
                  <a:moveTo>
                    <a:pt x="559" y="0"/>
                  </a:moveTo>
                  <a:cubicBezTo>
                    <a:pt x="527" y="0"/>
                    <a:pt x="491" y="7"/>
                    <a:pt x="452" y="23"/>
                  </a:cubicBezTo>
                  <a:cubicBezTo>
                    <a:pt x="429" y="34"/>
                    <a:pt x="418" y="34"/>
                    <a:pt x="395" y="45"/>
                  </a:cubicBezTo>
                  <a:cubicBezTo>
                    <a:pt x="113" y="192"/>
                    <a:pt x="1" y="779"/>
                    <a:pt x="418" y="801"/>
                  </a:cubicBezTo>
                  <a:cubicBezTo>
                    <a:pt x="424" y="801"/>
                    <a:pt x="429" y="802"/>
                    <a:pt x="434" y="802"/>
                  </a:cubicBezTo>
                  <a:cubicBezTo>
                    <a:pt x="863" y="802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760080" y="631108"/>
              <a:ext cx="40292" cy="22617"/>
            </a:xfrm>
            <a:custGeom>
              <a:rect b="b" l="l" r="r" t="t"/>
              <a:pathLst>
                <a:path extrusionOk="0" h="659" w="1174">
                  <a:moveTo>
                    <a:pt x="702" y="1"/>
                  </a:moveTo>
                  <a:cubicBezTo>
                    <a:pt x="379" y="1"/>
                    <a:pt x="0" y="427"/>
                    <a:pt x="344" y="612"/>
                  </a:cubicBezTo>
                  <a:cubicBezTo>
                    <a:pt x="355" y="612"/>
                    <a:pt x="378" y="623"/>
                    <a:pt x="389" y="634"/>
                  </a:cubicBezTo>
                  <a:cubicBezTo>
                    <a:pt x="432" y="651"/>
                    <a:pt x="479" y="658"/>
                    <a:pt x="529" y="658"/>
                  </a:cubicBezTo>
                  <a:cubicBezTo>
                    <a:pt x="819" y="658"/>
                    <a:pt x="1173" y="395"/>
                    <a:pt x="942" y="115"/>
                  </a:cubicBezTo>
                  <a:cubicBezTo>
                    <a:pt x="878" y="34"/>
                    <a:pt x="792" y="1"/>
                    <a:pt x="70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903160" y="524888"/>
              <a:ext cx="29138" cy="28142"/>
            </a:xfrm>
            <a:custGeom>
              <a:rect b="b" l="l" r="r" t="t"/>
              <a:pathLst>
                <a:path extrusionOk="0" h="820" w="849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56" y="819"/>
                    <a:pt x="448" y="819"/>
                  </a:cubicBezTo>
                  <a:cubicBezTo>
                    <a:pt x="499" y="819"/>
                    <a:pt x="553" y="799"/>
                    <a:pt x="610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9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83298" y="543489"/>
              <a:ext cx="39022" cy="21862"/>
            </a:xfrm>
            <a:custGeom>
              <a:rect b="b" l="l" r="r" t="t"/>
              <a:pathLst>
                <a:path extrusionOk="0" h="637" w="1137">
                  <a:moveTo>
                    <a:pt x="579" y="1"/>
                  </a:moveTo>
                  <a:cubicBezTo>
                    <a:pt x="304" y="1"/>
                    <a:pt x="1" y="207"/>
                    <a:pt x="169" y="491"/>
                  </a:cubicBezTo>
                  <a:cubicBezTo>
                    <a:pt x="235" y="595"/>
                    <a:pt x="338" y="636"/>
                    <a:pt x="447" y="636"/>
                  </a:cubicBezTo>
                  <a:cubicBezTo>
                    <a:pt x="764" y="636"/>
                    <a:pt x="1137" y="283"/>
                    <a:pt x="835" y="73"/>
                  </a:cubicBezTo>
                  <a:lnTo>
                    <a:pt x="789" y="50"/>
                  </a:lnTo>
                  <a:cubicBezTo>
                    <a:pt x="728" y="16"/>
                    <a:pt x="655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19360" y="423541"/>
              <a:ext cx="37203" cy="26118"/>
            </a:xfrm>
            <a:custGeom>
              <a:rect b="b" l="l" r="r" t="t"/>
              <a:pathLst>
                <a:path extrusionOk="0" h="761" w="1084">
                  <a:moveTo>
                    <a:pt x="656" y="1"/>
                  </a:moveTo>
                  <a:cubicBezTo>
                    <a:pt x="645" y="1"/>
                    <a:pt x="633" y="1"/>
                    <a:pt x="621" y="2"/>
                  </a:cubicBezTo>
                  <a:cubicBezTo>
                    <a:pt x="610" y="2"/>
                    <a:pt x="587" y="2"/>
                    <a:pt x="576" y="14"/>
                  </a:cubicBezTo>
                  <a:cubicBezTo>
                    <a:pt x="271" y="81"/>
                    <a:pt x="1" y="623"/>
                    <a:pt x="396" y="747"/>
                  </a:cubicBezTo>
                  <a:cubicBezTo>
                    <a:pt x="427" y="756"/>
                    <a:pt x="458" y="761"/>
                    <a:pt x="487" y="761"/>
                  </a:cubicBezTo>
                  <a:cubicBezTo>
                    <a:pt x="881" y="761"/>
                    <a:pt x="1084" y="1"/>
                    <a:pt x="65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1146180" y="179766"/>
              <a:ext cx="29996" cy="28417"/>
            </a:xfrm>
            <a:custGeom>
              <a:rect b="b" l="l" r="r" t="t"/>
              <a:pathLst>
                <a:path extrusionOk="0" h="828" w="874">
                  <a:moveTo>
                    <a:pt x="499" y="0"/>
                  </a:moveTo>
                  <a:cubicBezTo>
                    <a:pt x="459" y="0"/>
                    <a:pt x="415" y="10"/>
                    <a:pt x="367" y="30"/>
                  </a:cubicBezTo>
                  <a:cubicBezTo>
                    <a:pt x="0" y="190"/>
                    <a:pt x="221" y="827"/>
                    <a:pt x="507" y="827"/>
                  </a:cubicBezTo>
                  <a:cubicBezTo>
                    <a:pt x="564" y="827"/>
                    <a:pt x="624" y="801"/>
                    <a:pt x="683" y="741"/>
                  </a:cubicBezTo>
                  <a:cubicBezTo>
                    <a:pt x="694" y="730"/>
                    <a:pt x="705" y="718"/>
                    <a:pt x="705" y="696"/>
                  </a:cubicBezTo>
                  <a:cubicBezTo>
                    <a:pt x="874" y="488"/>
                    <a:pt x="790" y="0"/>
                    <a:pt x="4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649981" y="638075"/>
              <a:ext cx="30133" cy="26564"/>
            </a:xfrm>
            <a:custGeom>
              <a:rect b="b" l="l" r="r" t="t"/>
              <a:pathLst>
                <a:path extrusionOk="0" h="774" w="878">
                  <a:moveTo>
                    <a:pt x="435" y="0"/>
                  </a:moveTo>
                  <a:cubicBezTo>
                    <a:pt x="362" y="0"/>
                    <a:pt x="288" y="34"/>
                    <a:pt x="223" y="116"/>
                  </a:cubicBezTo>
                  <a:cubicBezTo>
                    <a:pt x="1" y="387"/>
                    <a:pt x="361" y="773"/>
                    <a:pt x="621" y="773"/>
                  </a:cubicBezTo>
                  <a:cubicBezTo>
                    <a:pt x="717" y="773"/>
                    <a:pt x="799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8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887442" y="599019"/>
              <a:ext cx="40292" cy="22548"/>
            </a:xfrm>
            <a:custGeom>
              <a:rect b="b" l="l" r="r" t="t"/>
              <a:pathLst>
                <a:path extrusionOk="0" h="657" w="1174">
                  <a:moveTo>
                    <a:pt x="639" y="0"/>
                  </a:moveTo>
                  <a:cubicBezTo>
                    <a:pt x="350" y="0"/>
                    <a:pt x="0" y="271"/>
                    <a:pt x="233" y="543"/>
                  </a:cubicBezTo>
                  <a:cubicBezTo>
                    <a:pt x="298" y="623"/>
                    <a:pt x="384" y="656"/>
                    <a:pt x="474" y="656"/>
                  </a:cubicBezTo>
                  <a:cubicBezTo>
                    <a:pt x="799" y="656"/>
                    <a:pt x="1173" y="223"/>
                    <a:pt x="819" y="46"/>
                  </a:cubicBezTo>
                  <a:cubicBezTo>
                    <a:pt x="808" y="35"/>
                    <a:pt x="785" y="24"/>
                    <a:pt x="774" y="24"/>
                  </a:cubicBezTo>
                  <a:cubicBezTo>
                    <a:pt x="733" y="8"/>
                    <a:pt x="687" y="0"/>
                    <a:pt x="6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28729" y="359397"/>
              <a:ext cx="40669" cy="22926"/>
            </a:xfrm>
            <a:custGeom>
              <a:rect b="b" l="l" r="r" t="t"/>
              <a:pathLst>
                <a:path extrusionOk="0" h="668" w="1185">
                  <a:moveTo>
                    <a:pt x="711" y="1"/>
                  </a:moveTo>
                  <a:cubicBezTo>
                    <a:pt x="382" y="1"/>
                    <a:pt x="0" y="467"/>
                    <a:pt x="371" y="630"/>
                  </a:cubicBezTo>
                  <a:cubicBezTo>
                    <a:pt x="382" y="641"/>
                    <a:pt x="405" y="641"/>
                    <a:pt x="416" y="653"/>
                  </a:cubicBezTo>
                  <a:cubicBezTo>
                    <a:pt x="451" y="663"/>
                    <a:pt x="488" y="668"/>
                    <a:pt x="527" y="668"/>
                  </a:cubicBezTo>
                  <a:cubicBezTo>
                    <a:pt x="824" y="668"/>
                    <a:pt x="1185" y="379"/>
                    <a:pt x="935" y="100"/>
                  </a:cubicBezTo>
                  <a:cubicBezTo>
                    <a:pt x="872" y="30"/>
                    <a:pt x="793" y="1"/>
                    <a:pt x="71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1134511" y="282280"/>
              <a:ext cx="36585" cy="21072"/>
            </a:xfrm>
            <a:custGeom>
              <a:rect b="b" l="l" r="r" t="t"/>
              <a:pathLst>
                <a:path extrusionOk="0" h="614" w="1066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3" y="614"/>
                  </a:cubicBezTo>
                  <a:cubicBezTo>
                    <a:pt x="736" y="614"/>
                    <a:pt x="1066" y="366"/>
                    <a:pt x="831" y="124"/>
                  </a:cubicBezTo>
                  <a:lnTo>
                    <a:pt x="786" y="90"/>
                  </a:lnTo>
                  <a:cubicBezTo>
                    <a:pt x="712" y="30"/>
                    <a:pt x="603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1169792" y="230594"/>
              <a:ext cx="29961" cy="22342"/>
            </a:xfrm>
            <a:custGeom>
              <a:rect b="b" l="l" r="r" t="t"/>
              <a:pathLst>
                <a:path extrusionOk="0" h="651" w="873">
                  <a:moveTo>
                    <a:pt x="310" y="1"/>
                  </a:moveTo>
                  <a:cubicBezTo>
                    <a:pt x="153" y="1"/>
                    <a:pt x="17" y="80"/>
                    <a:pt x="6" y="276"/>
                  </a:cubicBezTo>
                  <a:cubicBezTo>
                    <a:pt x="0" y="524"/>
                    <a:pt x="251" y="651"/>
                    <a:pt x="474" y="651"/>
                  </a:cubicBezTo>
                  <a:cubicBezTo>
                    <a:pt x="686" y="651"/>
                    <a:pt x="873" y="535"/>
                    <a:pt x="785" y="298"/>
                  </a:cubicBezTo>
                  <a:cubicBezTo>
                    <a:pt x="785" y="287"/>
                    <a:pt x="773" y="276"/>
                    <a:pt x="762" y="253"/>
                  </a:cubicBezTo>
                  <a:cubicBezTo>
                    <a:pt x="690" y="103"/>
                    <a:pt x="487" y="1"/>
                    <a:pt x="31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669818" y="587282"/>
              <a:ext cx="28623" cy="28074"/>
            </a:xfrm>
            <a:custGeom>
              <a:rect b="b" l="l" r="r" t="t"/>
              <a:pathLst>
                <a:path extrusionOk="0" h="818" w="834">
                  <a:moveTo>
                    <a:pt x="409" y="0"/>
                  </a:moveTo>
                  <a:cubicBezTo>
                    <a:pt x="361" y="0"/>
                    <a:pt x="309" y="19"/>
                    <a:pt x="254" y="61"/>
                  </a:cubicBezTo>
                  <a:cubicBezTo>
                    <a:pt x="232" y="61"/>
                    <a:pt x="221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1098029" y="170362"/>
              <a:ext cx="34938" cy="21141"/>
            </a:xfrm>
            <a:custGeom>
              <a:rect b="b" l="l" r="r" t="t"/>
              <a:pathLst>
                <a:path extrusionOk="0" h="616" w="1018">
                  <a:moveTo>
                    <a:pt x="583" y="0"/>
                  </a:moveTo>
                  <a:cubicBezTo>
                    <a:pt x="302" y="0"/>
                    <a:pt x="0" y="211"/>
                    <a:pt x="201" y="462"/>
                  </a:cubicBezTo>
                  <a:cubicBezTo>
                    <a:pt x="213" y="473"/>
                    <a:pt x="224" y="485"/>
                    <a:pt x="235" y="496"/>
                  </a:cubicBezTo>
                  <a:cubicBezTo>
                    <a:pt x="318" y="575"/>
                    <a:pt x="451" y="615"/>
                    <a:pt x="580" y="615"/>
                  </a:cubicBezTo>
                  <a:cubicBezTo>
                    <a:pt x="804" y="615"/>
                    <a:pt x="1018" y="494"/>
                    <a:pt x="946" y="236"/>
                  </a:cubicBezTo>
                  <a:cubicBezTo>
                    <a:pt x="897" y="68"/>
                    <a:pt x="744" y="0"/>
                    <a:pt x="5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1046789" y="483841"/>
              <a:ext cx="29172" cy="28005"/>
            </a:xfrm>
            <a:custGeom>
              <a:rect b="b" l="l" r="r" t="t"/>
              <a:pathLst>
                <a:path extrusionOk="0" h="816" w="850">
                  <a:moveTo>
                    <a:pt x="501" y="0"/>
                  </a:moveTo>
                  <a:cubicBezTo>
                    <a:pt x="469" y="0"/>
                    <a:pt x="434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4" y="728"/>
                    <a:pt x="645" y="716"/>
                  </a:cubicBezTo>
                  <a:cubicBezTo>
                    <a:pt x="850" y="512"/>
                    <a:pt x="813" y="0"/>
                    <a:pt x="5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964387" y="477321"/>
              <a:ext cx="35830" cy="21107"/>
            </a:xfrm>
            <a:custGeom>
              <a:rect b="b" l="l" r="r" t="t"/>
              <a:pathLst>
                <a:path extrusionOk="0" h="615" w="1044">
                  <a:moveTo>
                    <a:pt x="461" y="0"/>
                  </a:moveTo>
                  <a:cubicBezTo>
                    <a:pt x="227" y="0"/>
                    <a:pt x="1" y="128"/>
                    <a:pt x="89" y="387"/>
                  </a:cubicBezTo>
                  <a:cubicBezTo>
                    <a:pt x="141" y="549"/>
                    <a:pt x="287" y="614"/>
                    <a:pt x="441" y="614"/>
                  </a:cubicBezTo>
                  <a:cubicBezTo>
                    <a:pt x="729" y="614"/>
                    <a:pt x="1043" y="389"/>
                    <a:pt x="823" y="139"/>
                  </a:cubicBezTo>
                  <a:lnTo>
                    <a:pt x="789" y="105"/>
                  </a:lnTo>
                  <a:cubicBezTo>
                    <a:pt x="708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1068514" y="120084"/>
              <a:ext cx="31986" cy="27456"/>
            </a:xfrm>
            <a:custGeom>
              <a:rect b="b" l="l" r="r" t="t"/>
              <a:pathLst>
                <a:path extrusionOk="0" h="800" w="932">
                  <a:moveTo>
                    <a:pt x="578" y="0"/>
                  </a:moveTo>
                  <a:cubicBezTo>
                    <a:pt x="547" y="0"/>
                    <a:pt x="512" y="7"/>
                    <a:pt x="475" y="20"/>
                  </a:cubicBezTo>
                  <a:cubicBezTo>
                    <a:pt x="452" y="20"/>
                    <a:pt x="441" y="31"/>
                    <a:pt x="429" y="43"/>
                  </a:cubicBezTo>
                  <a:cubicBezTo>
                    <a:pt x="147" y="178"/>
                    <a:pt x="1" y="765"/>
                    <a:pt x="429" y="799"/>
                  </a:cubicBezTo>
                  <a:cubicBezTo>
                    <a:pt x="437" y="799"/>
                    <a:pt x="445" y="800"/>
                    <a:pt x="453" y="800"/>
                  </a:cubicBezTo>
                  <a:cubicBezTo>
                    <a:pt x="868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1148685" y="343850"/>
              <a:ext cx="31403" cy="27525"/>
            </a:xfrm>
            <a:custGeom>
              <a:rect b="b" l="l" r="r" t="t"/>
              <a:pathLst>
                <a:path extrusionOk="0" h="802" w="915">
                  <a:moveTo>
                    <a:pt x="561" y="0"/>
                  </a:moveTo>
                  <a:cubicBezTo>
                    <a:pt x="528" y="0"/>
                    <a:pt x="492" y="7"/>
                    <a:pt x="452" y="22"/>
                  </a:cubicBezTo>
                  <a:lnTo>
                    <a:pt x="407" y="45"/>
                  </a:lnTo>
                  <a:cubicBezTo>
                    <a:pt x="125" y="192"/>
                    <a:pt x="0" y="778"/>
                    <a:pt x="429" y="801"/>
                  </a:cubicBezTo>
                  <a:cubicBezTo>
                    <a:pt x="435" y="801"/>
                    <a:pt x="440" y="801"/>
                    <a:pt x="445" y="801"/>
                  </a:cubicBezTo>
                  <a:cubicBezTo>
                    <a:pt x="865" y="801"/>
                    <a:pt x="914" y="0"/>
                    <a:pt x="5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32058" y="521181"/>
              <a:ext cx="29927" cy="27628"/>
            </a:xfrm>
            <a:custGeom>
              <a:rect b="b" l="l" r="r" t="t"/>
              <a:pathLst>
                <a:path extrusionOk="0" h="805" w="872">
                  <a:moveTo>
                    <a:pt x="443" y="1"/>
                  </a:moveTo>
                  <a:cubicBezTo>
                    <a:pt x="12" y="1"/>
                    <a:pt x="1" y="805"/>
                    <a:pt x="343" y="805"/>
                  </a:cubicBezTo>
                  <a:cubicBezTo>
                    <a:pt x="377" y="805"/>
                    <a:pt x="414" y="797"/>
                    <a:pt x="454" y="779"/>
                  </a:cubicBezTo>
                  <a:cubicBezTo>
                    <a:pt x="477" y="768"/>
                    <a:pt x="488" y="757"/>
                    <a:pt x="499" y="757"/>
                  </a:cubicBezTo>
                  <a:cubicBezTo>
                    <a:pt x="770" y="599"/>
                    <a:pt x="872" y="1"/>
                    <a:pt x="44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1120680" y="134086"/>
              <a:ext cx="34938" cy="21175"/>
            </a:xfrm>
            <a:custGeom>
              <a:rect b="b" l="l" r="r" t="t"/>
              <a:pathLst>
                <a:path extrusionOk="0" h="617" w="1018">
                  <a:moveTo>
                    <a:pt x="438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17" y="548"/>
                    <a:pt x="270" y="616"/>
                    <a:pt x="431" y="616"/>
                  </a:cubicBezTo>
                  <a:cubicBezTo>
                    <a:pt x="712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83" y="120"/>
                  </a:cubicBezTo>
                  <a:cubicBezTo>
                    <a:pt x="700" y="41"/>
                    <a:pt x="567" y="1"/>
                    <a:pt x="43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1068720" y="427659"/>
              <a:ext cx="30236" cy="22033"/>
            </a:xfrm>
            <a:custGeom>
              <a:rect b="b" l="l" r="r" t="t"/>
              <a:pathLst>
                <a:path extrusionOk="0" h="642" w="881">
                  <a:moveTo>
                    <a:pt x="418" y="1"/>
                  </a:moveTo>
                  <a:cubicBezTo>
                    <a:pt x="198" y="1"/>
                    <a:pt x="0" y="119"/>
                    <a:pt x="96" y="356"/>
                  </a:cubicBezTo>
                  <a:cubicBezTo>
                    <a:pt x="96" y="367"/>
                    <a:pt x="107" y="379"/>
                    <a:pt x="119" y="401"/>
                  </a:cubicBezTo>
                  <a:cubicBezTo>
                    <a:pt x="196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80" y="119"/>
                    <a:pt x="638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612435" y="58308"/>
              <a:ext cx="288082" cy="233513"/>
            </a:xfrm>
            <a:custGeom>
              <a:rect b="b" l="l" r="r" t="t"/>
              <a:pathLst>
                <a:path extrusionOk="0" h="6804" w="8394">
                  <a:moveTo>
                    <a:pt x="5934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10" y="6803"/>
                  </a:cubicBezTo>
                  <a:cubicBezTo>
                    <a:pt x="5641" y="6803"/>
                    <a:pt x="5930" y="6750"/>
                    <a:pt x="6147" y="6638"/>
                  </a:cubicBezTo>
                  <a:lnTo>
                    <a:pt x="8042" y="2723"/>
                  </a:lnTo>
                  <a:cubicBezTo>
                    <a:pt x="8393" y="749"/>
                    <a:pt x="7332" y="1"/>
                    <a:pt x="5934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637489" y="50826"/>
              <a:ext cx="259494" cy="242574"/>
            </a:xfrm>
            <a:custGeom>
              <a:rect b="b" l="l" r="r" t="t"/>
              <a:pathLst>
                <a:path extrusionOk="0" h="7068" w="7561">
                  <a:moveTo>
                    <a:pt x="5139" y="0"/>
                  </a:moveTo>
                  <a:cubicBezTo>
                    <a:pt x="5062" y="0"/>
                    <a:pt x="4986" y="2"/>
                    <a:pt x="4909" y="7"/>
                  </a:cubicBezTo>
                  <a:cubicBezTo>
                    <a:pt x="4142" y="63"/>
                    <a:pt x="3397" y="255"/>
                    <a:pt x="2708" y="582"/>
                  </a:cubicBezTo>
                  <a:cubicBezTo>
                    <a:pt x="2020" y="898"/>
                    <a:pt x="1388" y="1338"/>
                    <a:pt x="869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52" y="2410"/>
                    <a:pt x="395" y="2501"/>
                    <a:pt x="361" y="2580"/>
                  </a:cubicBezTo>
                  <a:cubicBezTo>
                    <a:pt x="305" y="2670"/>
                    <a:pt x="271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79" y="4408"/>
                    <a:pt x="226" y="4791"/>
                    <a:pt x="452" y="5107"/>
                  </a:cubicBezTo>
                  <a:cubicBezTo>
                    <a:pt x="677" y="5423"/>
                    <a:pt x="948" y="5694"/>
                    <a:pt x="1253" y="5931"/>
                  </a:cubicBezTo>
                  <a:cubicBezTo>
                    <a:pt x="1840" y="6382"/>
                    <a:pt x="2528" y="6710"/>
                    <a:pt x="3250" y="6902"/>
                  </a:cubicBezTo>
                  <a:cubicBezTo>
                    <a:pt x="3600" y="6992"/>
                    <a:pt x="3972" y="7048"/>
                    <a:pt x="4345" y="7060"/>
                  </a:cubicBezTo>
                  <a:cubicBezTo>
                    <a:pt x="4400" y="7065"/>
                    <a:pt x="4456" y="7067"/>
                    <a:pt x="4512" y="7067"/>
                  </a:cubicBezTo>
                  <a:cubicBezTo>
                    <a:pt x="4819" y="7067"/>
                    <a:pt x="5130" y="6990"/>
                    <a:pt x="5417" y="6856"/>
                  </a:cubicBezTo>
                  <a:lnTo>
                    <a:pt x="5417" y="6856"/>
                  </a:lnTo>
                  <a:cubicBezTo>
                    <a:pt x="5176" y="6942"/>
                    <a:pt x="4930" y="6984"/>
                    <a:pt x="4683" y="6984"/>
                  </a:cubicBezTo>
                  <a:cubicBezTo>
                    <a:pt x="4570" y="6984"/>
                    <a:pt x="4458" y="6976"/>
                    <a:pt x="4345" y="6958"/>
                  </a:cubicBezTo>
                  <a:cubicBezTo>
                    <a:pt x="3984" y="6913"/>
                    <a:pt x="3634" y="6834"/>
                    <a:pt x="3295" y="6710"/>
                  </a:cubicBezTo>
                  <a:cubicBezTo>
                    <a:pt x="2618" y="6484"/>
                    <a:pt x="1998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85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80" y="2580"/>
                  </a:cubicBezTo>
                  <a:cubicBezTo>
                    <a:pt x="971" y="2433"/>
                    <a:pt x="1084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40" y="445"/>
                    <a:pt x="5244" y="445"/>
                  </a:cubicBezTo>
                  <a:cubicBezTo>
                    <a:pt x="5826" y="445"/>
                    <a:pt x="6409" y="589"/>
                    <a:pt x="6782" y="1000"/>
                  </a:cubicBezTo>
                  <a:cubicBezTo>
                    <a:pt x="6996" y="1248"/>
                    <a:pt x="7132" y="1553"/>
                    <a:pt x="7177" y="1880"/>
                  </a:cubicBezTo>
                  <a:cubicBezTo>
                    <a:pt x="7222" y="2219"/>
                    <a:pt x="7211" y="2568"/>
                    <a:pt x="7166" y="2918"/>
                  </a:cubicBezTo>
                  <a:lnTo>
                    <a:pt x="7166" y="2862"/>
                  </a:lnTo>
                  <a:cubicBezTo>
                    <a:pt x="6872" y="3528"/>
                    <a:pt x="6568" y="4182"/>
                    <a:pt x="6274" y="4848"/>
                  </a:cubicBezTo>
                  <a:cubicBezTo>
                    <a:pt x="5981" y="5514"/>
                    <a:pt x="5699" y="6179"/>
                    <a:pt x="5417" y="6856"/>
                  </a:cubicBezTo>
                  <a:cubicBezTo>
                    <a:pt x="5766" y="6224"/>
                    <a:pt x="6105" y="5570"/>
                    <a:pt x="6455" y="4938"/>
                  </a:cubicBezTo>
                  <a:cubicBezTo>
                    <a:pt x="6793" y="4295"/>
                    <a:pt x="7121" y="3652"/>
                    <a:pt x="7459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38" y="1824"/>
                  </a:cubicBezTo>
                  <a:cubicBezTo>
                    <a:pt x="7504" y="1417"/>
                    <a:pt x="7346" y="1034"/>
                    <a:pt x="7087" y="718"/>
                  </a:cubicBezTo>
                  <a:cubicBezTo>
                    <a:pt x="6805" y="424"/>
                    <a:pt x="6455" y="210"/>
                    <a:pt x="6060" y="108"/>
                  </a:cubicBezTo>
                  <a:cubicBezTo>
                    <a:pt x="5753" y="36"/>
                    <a:pt x="5446" y="0"/>
                    <a:pt x="51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21316" y="170774"/>
              <a:ext cx="321441" cy="242471"/>
            </a:xfrm>
            <a:custGeom>
              <a:rect b="b" l="l" r="r" t="t"/>
              <a:pathLst>
                <a:path extrusionOk="0" h="7065" w="9366">
                  <a:moveTo>
                    <a:pt x="5852" y="1"/>
                  </a:moveTo>
                  <a:cubicBezTo>
                    <a:pt x="5698" y="1"/>
                    <a:pt x="5537" y="17"/>
                    <a:pt x="5371" y="55"/>
                  </a:cubicBezTo>
                  <a:cubicBezTo>
                    <a:pt x="4186" y="326"/>
                    <a:pt x="3047" y="1003"/>
                    <a:pt x="2144" y="1770"/>
                  </a:cubicBezTo>
                  <a:cubicBezTo>
                    <a:pt x="1004" y="2763"/>
                    <a:pt x="0" y="4738"/>
                    <a:pt x="1106" y="6149"/>
                  </a:cubicBezTo>
                  <a:cubicBezTo>
                    <a:pt x="1648" y="6820"/>
                    <a:pt x="2449" y="7064"/>
                    <a:pt x="3282" y="7064"/>
                  </a:cubicBezTo>
                  <a:cubicBezTo>
                    <a:pt x="4129" y="7064"/>
                    <a:pt x="5010" y="6811"/>
                    <a:pt x="5687" y="6498"/>
                  </a:cubicBezTo>
                  <a:cubicBezTo>
                    <a:pt x="7459" y="5720"/>
                    <a:pt x="9366" y="3869"/>
                    <a:pt x="8237" y="1759"/>
                  </a:cubicBezTo>
                  <a:lnTo>
                    <a:pt x="7662" y="755"/>
                  </a:lnTo>
                  <a:cubicBezTo>
                    <a:pt x="7662" y="755"/>
                    <a:pt x="6900" y="1"/>
                    <a:pt x="585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33293" y="168338"/>
              <a:ext cx="287396" cy="252630"/>
            </a:xfrm>
            <a:custGeom>
              <a:rect b="b" l="l" r="r" t="t"/>
              <a:pathLst>
                <a:path extrusionOk="0" h="7361" w="8374">
                  <a:moveTo>
                    <a:pt x="5423" y="1"/>
                  </a:moveTo>
                  <a:cubicBezTo>
                    <a:pt x="5399" y="1"/>
                    <a:pt x="5374" y="1"/>
                    <a:pt x="5350" y="2"/>
                  </a:cubicBezTo>
                  <a:cubicBezTo>
                    <a:pt x="5225" y="13"/>
                    <a:pt x="5124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20" y="273"/>
                    <a:pt x="3883" y="374"/>
                  </a:cubicBezTo>
                  <a:cubicBezTo>
                    <a:pt x="3634" y="499"/>
                    <a:pt x="3341" y="589"/>
                    <a:pt x="3093" y="747"/>
                  </a:cubicBezTo>
                  <a:cubicBezTo>
                    <a:pt x="2833" y="905"/>
                    <a:pt x="2551" y="1040"/>
                    <a:pt x="2303" y="1232"/>
                  </a:cubicBezTo>
                  <a:cubicBezTo>
                    <a:pt x="2043" y="1435"/>
                    <a:pt x="1772" y="1604"/>
                    <a:pt x="1513" y="1830"/>
                  </a:cubicBezTo>
                  <a:cubicBezTo>
                    <a:pt x="1265" y="2078"/>
                    <a:pt x="1028" y="2338"/>
                    <a:pt x="825" y="2620"/>
                  </a:cubicBezTo>
                  <a:cubicBezTo>
                    <a:pt x="430" y="3207"/>
                    <a:pt x="102" y="3895"/>
                    <a:pt x="57" y="4685"/>
                  </a:cubicBezTo>
                  <a:cubicBezTo>
                    <a:pt x="1" y="5497"/>
                    <a:pt x="351" y="6276"/>
                    <a:pt x="994" y="6784"/>
                  </a:cubicBezTo>
                  <a:cubicBezTo>
                    <a:pt x="1553" y="7208"/>
                    <a:pt x="2237" y="7361"/>
                    <a:pt x="2888" y="7361"/>
                  </a:cubicBezTo>
                  <a:cubicBezTo>
                    <a:pt x="2999" y="7361"/>
                    <a:pt x="3109" y="7356"/>
                    <a:pt x="3217" y="7348"/>
                  </a:cubicBezTo>
                  <a:cubicBezTo>
                    <a:pt x="3939" y="7292"/>
                    <a:pt x="4650" y="7111"/>
                    <a:pt x="5316" y="6806"/>
                  </a:cubicBezTo>
                  <a:cubicBezTo>
                    <a:pt x="5474" y="6739"/>
                    <a:pt x="5620" y="6682"/>
                    <a:pt x="5778" y="6592"/>
                  </a:cubicBezTo>
                  <a:cubicBezTo>
                    <a:pt x="5925" y="6502"/>
                    <a:pt x="6083" y="6423"/>
                    <a:pt x="6230" y="6332"/>
                  </a:cubicBezTo>
                  <a:cubicBezTo>
                    <a:pt x="6501" y="6152"/>
                    <a:pt x="6771" y="5949"/>
                    <a:pt x="7008" y="5723"/>
                  </a:cubicBezTo>
                  <a:cubicBezTo>
                    <a:pt x="7471" y="5328"/>
                    <a:pt x="7843" y="4832"/>
                    <a:pt x="8103" y="4279"/>
                  </a:cubicBezTo>
                  <a:cubicBezTo>
                    <a:pt x="8317" y="3793"/>
                    <a:pt x="8374" y="3263"/>
                    <a:pt x="8283" y="2755"/>
                  </a:cubicBezTo>
                  <a:cubicBezTo>
                    <a:pt x="8216" y="2372"/>
                    <a:pt x="8058" y="1999"/>
                    <a:pt x="7843" y="1672"/>
                  </a:cubicBezTo>
                  <a:lnTo>
                    <a:pt x="7313" y="826"/>
                  </a:lnTo>
                  <a:lnTo>
                    <a:pt x="7313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94" y="5464"/>
                  </a:cubicBezTo>
                  <a:cubicBezTo>
                    <a:pt x="6546" y="5655"/>
                    <a:pt x="6297" y="5836"/>
                    <a:pt x="6027" y="5994"/>
                  </a:cubicBezTo>
                  <a:cubicBezTo>
                    <a:pt x="5880" y="6073"/>
                    <a:pt x="5744" y="6152"/>
                    <a:pt x="5598" y="6220"/>
                  </a:cubicBezTo>
                  <a:cubicBezTo>
                    <a:pt x="5451" y="6287"/>
                    <a:pt x="5282" y="6366"/>
                    <a:pt x="5146" y="6423"/>
                  </a:cubicBezTo>
                  <a:cubicBezTo>
                    <a:pt x="4526" y="6694"/>
                    <a:pt x="3860" y="6863"/>
                    <a:pt x="3183" y="6897"/>
                  </a:cubicBezTo>
                  <a:cubicBezTo>
                    <a:pt x="3105" y="6902"/>
                    <a:pt x="3026" y="6905"/>
                    <a:pt x="2947" y="6905"/>
                  </a:cubicBezTo>
                  <a:cubicBezTo>
                    <a:pt x="2347" y="6905"/>
                    <a:pt x="1748" y="6749"/>
                    <a:pt x="1299" y="6400"/>
                  </a:cubicBezTo>
                  <a:cubicBezTo>
                    <a:pt x="757" y="6005"/>
                    <a:pt x="463" y="5362"/>
                    <a:pt x="497" y="4696"/>
                  </a:cubicBezTo>
                  <a:cubicBezTo>
                    <a:pt x="520" y="4042"/>
                    <a:pt x="813" y="3399"/>
                    <a:pt x="1174" y="2857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898"/>
                    <a:pt x="2269" y="1717"/>
                    <a:pt x="2506" y="1514"/>
                  </a:cubicBezTo>
                  <a:cubicBezTo>
                    <a:pt x="2743" y="1322"/>
                    <a:pt x="3002" y="1187"/>
                    <a:pt x="3239" y="1018"/>
                  </a:cubicBezTo>
                  <a:cubicBezTo>
                    <a:pt x="3476" y="882"/>
                    <a:pt x="3725" y="747"/>
                    <a:pt x="3973" y="634"/>
                  </a:cubicBezTo>
                  <a:cubicBezTo>
                    <a:pt x="4210" y="521"/>
                    <a:pt x="4447" y="420"/>
                    <a:pt x="4695" y="352"/>
                  </a:cubicBezTo>
                  <a:lnTo>
                    <a:pt x="5045" y="228"/>
                  </a:lnTo>
                  <a:lnTo>
                    <a:pt x="5361" y="183"/>
                  </a:lnTo>
                  <a:cubicBezTo>
                    <a:pt x="5446" y="172"/>
                    <a:pt x="5531" y="167"/>
                    <a:pt x="5615" y="167"/>
                  </a:cubicBezTo>
                  <a:cubicBezTo>
                    <a:pt x="5902" y="167"/>
                    <a:pt x="6185" y="225"/>
                    <a:pt x="6455" y="329"/>
                  </a:cubicBezTo>
                  <a:cubicBezTo>
                    <a:pt x="6681" y="420"/>
                    <a:pt x="6895" y="532"/>
                    <a:pt x="7099" y="668"/>
                  </a:cubicBezTo>
                  <a:cubicBezTo>
                    <a:pt x="7234" y="758"/>
                    <a:pt x="7313" y="826"/>
                    <a:pt x="7313" y="826"/>
                  </a:cubicBezTo>
                  <a:cubicBezTo>
                    <a:pt x="7245" y="758"/>
                    <a:pt x="7189" y="702"/>
                    <a:pt x="7121" y="645"/>
                  </a:cubicBezTo>
                  <a:cubicBezTo>
                    <a:pt x="6929" y="487"/>
                    <a:pt x="6715" y="352"/>
                    <a:pt x="6489" y="250"/>
                  </a:cubicBezTo>
                  <a:cubicBezTo>
                    <a:pt x="6151" y="81"/>
                    <a:pt x="5792" y="1"/>
                    <a:pt x="5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739351" y="60367"/>
              <a:ext cx="375667" cy="224384"/>
            </a:xfrm>
            <a:custGeom>
              <a:rect b="b" l="l" r="r" t="t"/>
              <a:pathLst>
                <a:path extrusionOk="0" h="6538" w="10946">
                  <a:moveTo>
                    <a:pt x="5555" y="0"/>
                  </a:moveTo>
                  <a:cubicBezTo>
                    <a:pt x="5452" y="0"/>
                    <a:pt x="5353" y="4"/>
                    <a:pt x="5258" y="11"/>
                  </a:cubicBezTo>
                  <a:cubicBezTo>
                    <a:pt x="2900" y="203"/>
                    <a:pt x="0" y="3159"/>
                    <a:pt x="2088" y="5348"/>
                  </a:cubicBezTo>
                  <a:cubicBezTo>
                    <a:pt x="2876" y="6168"/>
                    <a:pt x="4429" y="6537"/>
                    <a:pt x="5923" y="6537"/>
                  </a:cubicBezTo>
                  <a:cubicBezTo>
                    <a:pt x="7122" y="6537"/>
                    <a:pt x="8284" y="6300"/>
                    <a:pt x="8982" y="5867"/>
                  </a:cubicBezTo>
                  <a:lnTo>
                    <a:pt x="9930" y="5089"/>
                  </a:lnTo>
                  <a:cubicBezTo>
                    <a:pt x="10946" y="4886"/>
                    <a:pt x="10088" y="2132"/>
                    <a:pt x="9693" y="1625"/>
                  </a:cubicBezTo>
                  <a:cubicBezTo>
                    <a:pt x="8834" y="608"/>
                    <a:pt x="6894" y="0"/>
                    <a:pt x="555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771474" y="53366"/>
              <a:ext cx="326898" cy="236259"/>
            </a:xfrm>
            <a:custGeom>
              <a:rect b="b" l="l" r="r" t="t"/>
              <a:pathLst>
                <a:path extrusionOk="0" h="6884" w="9525">
                  <a:moveTo>
                    <a:pt x="4300" y="1"/>
                  </a:moveTo>
                  <a:lnTo>
                    <a:pt x="4119" y="23"/>
                  </a:lnTo>
                  <a:cubicBezTo>
                    <a:pt x="3860" y="57"/>
                    <a:pt x="3600" y="113"/>
                    <a:pt x="3363" y="192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34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497" y="2652"/>
                  </a:cubicBezTo>
                  <a:cubicBezTo>
                    <a:pt x="1" y="3634"/>
                    <a:pt x="170" y="4830"/>
                    <a:pt x="948" y="5620"/>
                  </a:cubicBezTo>
                  <a:cubicBezTo>
                    <a:pt x="1310" y="5993"/>
                    <a:pt x="1750" y="6286"/>
                    <a:pt x="2246" y="6466"/>
                  </a:cubicBezTo>
                  <a:cubicBezTo>
                    <a:pt x="2720" y="6647"/>
                    <a:pt x="3217" y="6760"/>
                    <a:pt x="3713" y="6816"/>
                  </a:cubicBezTo>
                  <a:cubicBezTo>
                    <a:pt x="4059" y="6863"/>
                    <a:pt x="4411" y="6883"/>
                    <a:pt x="4760" y="6883"/>
                  </a:cubicBezTo>
                  <a:cubicBezTo>
                    <a:pt x="4912" y="6883"/>
                    <a:pt x="5064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80" y="6117"/>
                  </a:cubicBezTo>
                  <a:lnTo>
                    <a:pt x="8994" y="5293"/>
                  </a:lnTo>
                  <a:lnTo>
                    <a:pt x="8012" y="6026"/>
                  </a:lnTo>
                  <a:cubicBezTo>
                    <a:pt x="7584" y="6252"/>
                    <a:pt x="7121" y="6399"/>
                    <a:pt x="6647" y="6466"/>
                  </a:cubicBezTo>
                  <a:cubicBezTo>
                    <a:pt x="6162" y="6545"/>
                    <a:pt x="5677" y="6591"/>
                    <a:pt x="5191" y="6591"/>
                  </a:cubicBezTo>
                  <a:cubicBezTo>
                    <a:pt x="5161" y="6591"/>
                    <a:pt x="5131" y="6591"/>
                    <a:pt x="5101" y="6591"/>
                  </a:cubicBezTo>
                  <a:cubicBezTo>
                    <a:pt x="4173" y="6591"/>
                    <a:pt x="3256" y="6422"/>
                    <a:pt x="2382" y="6094"/>
                  </a:cubicBezTo>
                  <a:cubicBezTo>
                    <a:pt x="1953" y="5925"/>
                    <a:pt x="1569" y="5665"/>
                    <a:pt x="1253" y="5338"/>
                  </a:cubicBezTo>
                  <a:cubicBezTo>
                    <a:pt x="948" y="4999"/>
                    <a:pt x="745" y="4593"/>
                    <a:pt x="678" y="4142"/>
                  </a:cubicBezTo>
                  <a:cubicBezTo>
                    <a:pt x="621" y="3702"/>
                    <a:pt x="712" y="3250"/>
                    <a:pt x="915" y="2844"/>
                  </a:cubicBezTo>
                  <a:cubicBezTo>
                    <a:pt x="1118" y="2427"/>
                    <a:pt x="1389" y="2054"/>
                    <a:pt x="1727" y="1738"/>
                  </a:cubicBezTo>
                  <a:cubicBezTo>
                    <a:pt x="2054" y="1400"/>
                    <a:pt x="2438" y="1118"/>
                    <a:pt x="2856" y="903"/>
                  </a:cubicBezTo>
                  <a:cubicBezTo>
                    <a:pt x="3059" y="791"/>
                    <a:pt x="3273" y="700"/>
                    <a:pt x="3499" y="610"/>
                  </a:cubicBezTo>
                  <a:cubicBezTo>
                    <a:pt x="3713" y="542"/>
                    <a:pt x="3939" y="486"/>
                    <a:pt x="4164" y="452"/>
                  </a:cubicBezTo>
                  <a:lnTo>
                    <a:pt x="4356" y="418"/>
                  </a:lnTo>
                  <a:lnTo>
                    <a:pt x="4864" y="418"/>
                  </a:lnTo>
                  <a:cubicBezTo>
                    <a:pt x="5090" y="452"/>
                    <a:pt x="5338" y="452"/>
                    <a:pt x="5564" y="508"/>
                  </a:cubicBezTo>
                  <a:cubicBezTo>
                    <a:pt x="5801" y="542"/>
                    <a:pt x="6038" y="587"/>
                    <a:pt x="6275" y="655"/>
                  </a:cubicBezTo>
                  <a:cubicBezTo>
                    <a:pt x="6500" y="712"/>
                    <a:pt x="6726" y="779"/>
                    <a:pt x="6952" y="869"/>
                  </a:cubicBezTo>
                  <a:cubicBezTo>
                    <a:pt x="7392" y="1027"/>
                    <a:pt x="7809" y="1242"/>
                    <a:pt x="8204" y="1513"/>
                  </a:cubicBezTo>
                  <a:cubicBezTo>
                    <a:pt x="8294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33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97" y="3081"/>
                    <a:pt x="9321" y="3555"/>
                    <a:pt x="9389" y="4029"/>
                  </a:cubicBezTo>
                  <a:cubicBezTo>
                    <a:pt x="9434" y="4266"/>
                    <a:pt x="9434" y="4514"/>
                    <a:pt x="9400" y="4751"/>
                  </a:cubicBezTo>
                  <a:cubicBezTo>
                    <a:pt x="9378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14"/>
                    <a:pt x="9524" y="4266"/>
                    <a:pt x="9502" y="4018"/>
                  </a:cubicBezTo>
                  <a:cubicBezTo>
                    <a:pt x="9468" y="3521"/>
                    <a:pt x="9378" y="3036"/>
                    <a:pt x="9220" y="2562"/>
                  </a:cubicBezTo>
                  <a:cubicBezTo>
                    <a:pt x="9152" y="2314"/>
                    <a:pt x="9051" y="2077"/>
                    <a:pt x="8926" y="1851"/>
                  </a:cubicBezTo>
                  <a:lnTo>
                    <a:pt x="8870" y="1761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47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39"/>
                    <a:pt x="6376" y="271"/>
                  </a:cubicBezTo>
                  <a:cubicBezTo>
                    <a:pt x="6139" y="204"/>
                    <a:pt x="5891" y="136"/>
                    <a:pt x="5643" y="91"/>
                  </a:cubicBezTo>
                  <a:cubicBezTo>
                    <a:pt x="5406" y="46"/>
                    <a:pt x="5146" y="34"/>
                    <a:pt x="489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44139" y="187728"/>
              <a:ext cx="335238" cy="369695"/>
            </a:xfrm>
            <a:custGeom>
              <a:rect b="b" l="l" r="r" t="t"/>
              <a:pathLst>
                <a:path extrusionOk="0" h="10772" w="9768">
                  <a:moveTo>
                    <a:pt x="6867" y="1"/>
                  </a:moveTo>
                  <a:cubicBezTo>
                    <a:pt x="6861" y="1"/>
                    <a:pt x="6856" y="1"/>
                    <a:pt x="6850" y="1"/>
                  </a:cubicBezTo>
                  <a:cubicBezTo>
                    <a:pt x="5282" y="80"/>
                    <a:pt x="3431" y="1130"/>
                    <a:pt x="2291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33" y="8871"/>
                    <a:pt x="1829" y="9852"/>
                  </a:cubicBezTo>
                  <a:cubicBezTo>
                    <a:pt x="2580" y="10454"/>
                    <a:pt x="3822" y="10771"/>
                    <a:pt x="5096" y="10771"/>
                  </a:cubicBezTo>
                  <a:cubicBezTo>
                    <a:pt x="7380" y="10771"/>
                    <a:pt x="9767" y="9752"/>
                    <a:pt x="9615" y="7528"/>
                  </a:cubicBezTo>
                  <a:lnTo>
                    <a:pt x="9118" y="6806"/>
                  </a:lnTo>
                  <a:cubicBezTo>
                    <a:pt x="8883" y="5683"/>
                    <a:pt x="7999" y="1"/>
                    <a:pt x="686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42594" y="181928"/>
              <a:ext cx="335032" cy="381673"/>
            </a:xfrm>
            <a:custGeom>
              <a:rect b="b" l="l" r="r" t="t"/>
              <a:pathLst>
                <a:path extrusionOk="0" h="11121" w="9762">
                  <a:moveTo>
                    <a:pt x="6868" y="1"/>
                  </a:moveTo>
                  <a:cubicBezTo>
                    <a:pt x="6832" y="1"/>
                    <a:pt x="6796" y="4"/>
                    <a:pt x="6760" y="12"/>
                  </a:cubicBezTo>
                  <a:lnTo>
                    <a:pt x="6523" y="35"/>
                  </a:lnTo>
                  <a:cubicBezTo>
                    <a:pt x="6354" y="46"/>
                    <a:pt x="6196" y="80"/>
                    <a:pt x="6026" y="125"/>
                  </a:cubicBezTo>
                  <a:cubicBezTo>
                    <a:pt x="5868" y="159"/>
                    <a:pt x="5699" y="193"/>
                    <a:pt x="5541" y="249"/>
                  </a:cubicBezTo>
                  <a:cubicBezTo>
                    <a:pt x="5225" y="351"/>
                    <a:pt x="4921" y="475"/>
                    <a:pt x="4627" y="622"/>
                  </a:cubicBezTo>
                  <a:cubicBezTo>
                    <a:pt x="4322" y="768"/>
                    <a:pt x="4040" y="926"/>
                    <a:pt x="3758" y="1096"/>
                  </a:cubicBezTo>
                  <a:cubicBezTo>
                    <a:pt x="3476" y="1276"/>
                    <a:pt x="3217" y="1479"/>
                    <a:pt x="2968" y="1694"/>
                  </a:cubicBezTo>
                  <a:cubicBezTo>
                    <a:pt x="2449" y="2089"/>
                    <a:pt x="2009" y="2630"/>
                    <a:pt x="1614" y="3115"/>
                  </a:cubicBezTo>
                  <a:cubicBezTo>
                    <a:pt x="1400" y="3375"/>
                    <a:pt x="1208" y="3646"/>
                    <a:pt x="1050" y="3928"/>
                  </a:cubicBezTo>
                  <a:cubicBezTo>
                    <a:pt x="870" y="4210"/>
                    <a:pt x="712" y="4503"/>
                    <a:pt x="587" y="4819"/>
                  </a:cubicBezTo>
                  <a:cubicBezTo>
                    <a:pt x="452" y="5113"/>
                    <a:pt x="339" y="5429"/>
                    <a:pt x="260" y="5745"/>
                  </a:cubicBezTo>
                  <a:lnTo>
                    <a:pt x="125" y="6230"/>
                  </a:lnTo>
                  <a:cubicBezTo>
                    <a:pt x="80" y="6433"/>
                    <a:pt x="80" y="6557"/>
                    <a:pt x="57" y="6726"/>
                  </a:cubicBezTo>
                  <a:cubicBezTo>
                    <a:pt x="1" y="7415"/>
                    <a:pt x="159" y="8103"/>
                    <a:pt x="497" y="8712"/>
                  </a:cubicBezTo>
                  <a:cubicBezTo>
                    <a:pt x="824" y="9299"/>
                    <a:pt x="1276" y="9818"/>
                    <a:pt x="1806" y="10236"/>
                  </a:cubicBezTo>
                  <a:cubicBezTo>
                    <a:pt x="2359" y="10619"/>
                    <a:pt x="2991" y="10879"/>
                    <a:pt x="3657" y="10992"/>
                  </a:cubicBezTo>
                  <a:cubicBezTo>
                    <a:pt x="4105" y="11078"/>
                    <a:pt x="4559" y="11120"/>
                    <a:pt x="5012" y="11120"/>
                  </a:cubicBezTo>
                  <a:cubicBezTo>
                    <a:pt x="5870" y="11120"/>
                    <a:pt x="6726" y="10967"/>
                    <a:pt x="7538" y="10664"/>
                  </a:cubicBezTo>
                  <a:cubicBezTo>
                    <a:pt x="8170" y="10439"/>
                    <a:pt x="8723" y="10055"/>
                    <a:pt x="9152" y="9547"/>
                  </a:cubicBezTo>
                  <a:cubicBezTo>
                    <a:pt x="9570" y="9028"/>
                    <a:pt x="9761" y="8363"/>
                    <a:pt x="9682" y="7697"/>
                  </a:cubicBezTo>
                  <a:lnTo>
                    <a:pt x="9682" y="7685"/>
                  </a:lnTo>
                  <a:lnTo>
                    <a:pt x="9163" y="6975"/>
                  </a:lnTo>
                  <a:lnTo>
                    <a:pt x="9626" y="7708"/>
                  </a:lnTo>
                  <a:lnTo>
                    <a:pt x="9626" y="7697"/>
                  </a:lnTo>
                  <a:lnTo>
                    <a:pt x="9626" y="7697"/>
                  </a:lnTo>
                  <a:cubicBezTo>
                    <a:pt x="9649" y="8329"/>
                    <a:pt x="9434" y="8949"/>
                    <a:pt x="9017" y="9423"/>
                  </a:cubicBezTo>
                  <a:cubicBezTo>
                    <a:pt x="8577" y="9875"/>
                    <a:pt x="8046" y="10213"/>
                    <a:pt x="7448" y="10405"/>
                  </a:cubicBezTo>
                  <a:cubicBezTo>
                    <a:pt x="6727" y="10641"/>
                    <a:pt x="5978" y="10760"/>
                    <a:pt x="5229" y="10760"/>
                  </a:cubicBezTo>
                  <a:cubicBezTo>
                    <a:pt x="4724" y="10760"/>
                    <a:pt x="4220" y="10706"/>
                    <a:pt x="3724" y="10597"/>
                  </a:cubicBezTo>
                  <a:cubicBezTo>
                    <a:pt x="3126" y="10461"/>
                    <a:pt x="2528" y="10270"/>
                    <a:pt x="2043" y="9897"/>
                  </a:cubicBezTo>
                  <a:cubicBezTo>
                    <a:pt x="1569" y="9513"/>
                    <a:pt x="1174" y="9040"/>
                    <a:pt x="881" y="8509"/>
                  </a:cubicBezTo>
                  <a:cubicBezTo>
                    <a:pt x="587" y="7979"/>
                    <a:pt x="463" y="7381"/>
                    <a:pt x="508" y="6783"/>
                  </a:cubicBezTo>
                  <a:cubicBezTo>
                    <a:pt x="531" y="6636"/>
                    <a:pt x="554" y="6433"/>
                    <a:pt x="576" y="6331"/>
                  </a:cubicBezTo>
                  <a:lnTo>
                    <a:pt x="712" y="5880"/>
                  </a:lnTo>
                  <a:cubicBezTo>
                    <a:pt x="779" y="5575"/>
                    <a:pt x="881" y="5282"/>
                    <a:pt x="1016" y="5000"/>
                  </a:cubicBezTo>
                  <a:cubicBezTo>
                    <a:pt x="1129" y="4706"/>
                    <a:pt x="1264" y="4436"/>
                    <a:pt x="1434" y="4165"/>
                  </a:cubicBezTo>
                  <a:cubicBezTo>
                    <a:pt x="1592" y="3894"/>
                    <a:pt x="1772" y="3646"/>
                    <a:pt x="1964" y="3397"/>
                  </a:cubicBezTo>
                  <a:cubicBezTo>
                    <a:pt x="2370" y="2890"/>
                    <a:pt x="2743" y="2416"/>
                    <a:pt x="3239" y="2021"/>
                  </a:cubicBezTo>
                  <a:cubicBezTo>
                    <a:pt x="3476" y="1818"/>
                    <a:pt x="3724" y="1626"/>
                    <a:pt x="3984" y="1457"/>
                  </a:cubicBezTo>
                  <a:cubicBezTo>
                    <a:pt x="4255" y="1287"/>
                    <a:pt x="4526" y="1129"/>
                    <a:pt x="4796" y="983"/>
                  </a:cubicBezTo>
                  <a:cubicBezTo>
                    <a:pt x="5079" y="847"/>
                    <a:pt x="5372" y="723"/>
                    <a:pt x="5665" y="622"/>
                  </a:cubicBezTo>
                  <a:cubicBezTo>
                    <a:pt x="5812" y="565"/>
                    <a:pt x="5959" y="531"/>
                    <a:pt x="6105" y="497"/>
                  </a:cubicBezTo>
                  <a:lnTo>
                    <a:pt x="6320" y="430"/>
                  </a:lnTo>
                  <a:lnTo>
                    <a:pt x="6557" y="396"/>
                  </a:lnTo>
                  <a:cubicBezTo>
                    <a:pt x="6679" y="387"/>
                    <a:pt x="6828" y="351"/>
                    <a:pt x="6911" y="351"/>
                  </a:cubicBezTo>
                  <a:cubicBezTo>
                    <a:pt x="6935" y="351"/>
                    <a:pt x="6953" y="354"/>
                    <a:pt x="6963" y="362"/>
                  </a:cubicBezTo>
                  <a:cubicBezTo>
                    <a:pt x="7076" y="407"/>
                    <a:pt x="7177" y="497"/>
                    <a:pt x="7245" y="599"/>
                  </a:cubicBezTo>
                  <a:cubicBezTo>
                    <a:pt x="7426" y="847"/>
                    <a:pt x="7572" y="1118"/>
                    <a:pt x="7685" y="1411"/>
                  </a:cubicBezTo>
                  <a:cubicBezTo>
                    <a:pt x="7911" y="1998"/>
                    <a:pt x="8114" y="2608"/>
                    <a:pt x="8272" y="3228"/>
                  </a:cubicBezTo>
                  <a:cubicBezTo>
                    <a:pt x="8622" y="4458"/>
                    <a:pt x="8881" y="5722"/>
                    <a:pt x="9163" y="6975"/>
                  </a:cubicBezTo>
                  <a:cubicBezTo>
                    <a:pt x="8972" y="5699"/>
                    <a:pt x="8768" y="4436"/>
                    <a:pt x="8486" y="3172"/>
                  </a:cubicBezTo>
                  <a:cubicBezTo>
                    <a:pt x="8351" y="2540"/>
                    <a:pt x="8170" y="1908"/>
                    <a:pt x="7956" y="1299"/>
                  </a:cubicBezTo>
                  <a:cubicBezTo>
                    <a:pt x="7843" y="983"/>
                    <a:pt x="7696" y="678"/>
                    <a:pt x="7516" y="396"/>
                  </a:cubicBezTo>
                  <a:cubicBezTo>
                    <a:pt x="7403" y="238"/>
                    <a:pt x="7256" y="103"/>
                    <a:pt x="7065" y="35"/>
                  </a:cubicBezTo>
                  <a:cubicBezTo>
                    <a:pt x="6999" y="13"/>
                    <a:pt x="6933" y="1"/>
                    <a:pt x="68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616554" y="196377"/>
              <a:ext cx="328442" cy="404152"/>
            </a:xfrm>
            <a:custGeom>
              <a:rect b="b" l="l" r="r" t="t"/>
              <a:pathLst>
                <a:path extrusionOk="0" h="11776" w="9570">
                  <a:moveTo>
                    <a:pt x="4839" y="0"/>
                  </a:moveTo>
                  <a:cubicBezTo>
                    <a:pt x="4386" y="0"/>
                    <a:pt x="3910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2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62" y="9702"/>
                  </a:cubicBezTo>
                  <a:cubicBezTo>
                    <a:pt x="9435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55" y="2503"/>
                    <a:pt x="6749" y="1273"/>
                  </a:cubicBezTo>
                  <a:cubicBezTo>
                    <a:pt x="6074" y="485"/>
                    <a:pt x="5480" y="0"/>
                    <a:pt x="483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620844" y="191195"/>
              <a:ext cx="323775" cy="412698"/>
            </a:xfrm>
            <a:custGeom>
              <a:rect b="b" l="l" r="r" t="t"/>
              <a:pathLst>
                <a:path extrusionOk="0" h="12025" w="9434">
                  <a:moveTo>
                    <a:pt x="9434" y="7889"/>
                  </a:moveTo>
                  <a:cubicBezTo>
                    <a:pt x="9434" y="7889"/>
                    <a:pt x="9423" y="8010"/>
                    <a:pt x="9422" y="8262"/>
                  </a:cubicBezTo>
                  <a:lnTo>
                    <a:pt x="9422" y="8262"/>
                  </a:lnTo>
                  <a:cubicBezTo>
                    <a:pt x="9434" y="8025"/>
                    <a:pt x="9434" y="7890"/>
                    <a:pt x="9434" y="7889"/>
                  </a:cubicBezTo>
                  <a:close/>
                  <a:moveTo>
                    <a:pt x="9422" y="8262"/>
                  </a:moveTo>
                  <a:cubicBezTo>
                    <a:pt x="9422" y="8262"/>
                    <a:pt x="9422" y="8262"/>
                    <a:pt x="9422" y="8262"/>
                  </a:cubicBezTo>
                  <a:cubicBezTo>
                    <a:pt x="9422" y="8266"/>
                    <a:pt x="9422" y="8270"/>
                    <a:pt x="9422" y="8274"/>
                  </a:cubicBezTo>
                  <a:lnTo>
                    <a:pt x="9422" y="8274"/>
                  </a:lnTo>
                  <a:cubicBezTo>
                    <a:pt x="9422" y="8273"/>
                    <a:pt x="9422" y="8273"/>
                    <a:pt x="9422" y="8273"/>
                  </a:cubicBezTo>
                  <a:cubicBezTo>
                    <a:pt x="9422" y="8269"/>
                    <a:pt x="9422" y="8265"/>
                    <a:pt x="9422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7" y="1"/>
                    <a:pt x="4615" y="2"/>
                  </a:cubicBezTo>
                  <a:cubicBezTo>
                    <a:pt x="4356" y="24"/>
                    <a:pt x="4096" y="92"/>
                    <a:pt x="3871" y="227"/>
                  </a:cubicBezTo>
                  <a:cubicBezTo>
                    <a:pt x="3430" y="476"/>
                    <a:pt x="3058" y="848"/>
                    <a:pt x="2731" y="1198"/>
                  </a:cubicBezTo>
                  <a:cubicBezTo>
                    <a:pt x="2562" y="1378"/>
                    <a:pt x="2381" y="1536"/>
                    <a:pt x="2212" y="1740"/>
                  </a:cubicBezTo>
                  <a:cubicBezTo>
                    <a:pt x="2054" y="1931"/>
                    <a:pt x="1907" y="2146"/>
                    <a:pt x="1760" y="2360"/>
                  </a:cubicBezTo>
                  <a:cubicBezTo>
                    <a:pt x="1128" y="3184"/>
                    <a:pt x="711" y="4154"/>
                    <a:pt x="384" y="5147"/>
                  </a:cubicBezTo>
                  <a:cubicBezTo>
                    <a:pt x="90" y="6152"/>
                    <a:pt x="0" y="7201"/>
                    <a:pt x="102" y="8250"/>
                  </a:cubicBezTo>
                  <a:cubicBezTo>
                    <a:pt x="158" y="8770"/>
                    <a:pt x="305" y="9266"/>
                    <a:pt x="519" y="9740"/>
                  </a:cubicBezTo>
                  <a:cubicBezTo>
                    <a:pt x="745" y="10203"/>
                    <a:pt x="1061" y="10609"/>
                    <a:pt x="1444" y="10959"/>
                  </a:cubicBezTo>
                  <a:cubicBezTo>
                    <a:pt x="1817" y="11263"/>
                    <a:pt x="2234" y="11523"/>
                    <a:pt x="2697" y="11703"/>
                  </a:cubicBezTo>
                  <a:cubicBezTo>
                    <a:pt x="2911" y="11794"/>
                    <a:pt x="3137" y="11850"/>
                    <a:pt x="3363" y="11918"/>
                  </a:cubicBezTo>
                  <a:cubicBezTo>
                    <a:pt x="3577" y="11974"/>
                    <a:pt x="3803" y="12008"/>
                    <a:pt x="4040" y="12019"/>
                  </a:cubicBezTo>
                  <a:cubicBezTo>
                    <a:pt x="4118" y="12023"/>
                    <a:pt x="4197" y="12024"/>
                    <a:pt x="4275" y="12024"/>
                  </a:cubicBezTo>
                  <a:cubicBezTo>
                    <a:pt x="5031" y="12024"/>
                    <a:pt x="5783" y="11877"/>
                    <a:pt x="6488" y="11591"/>
                  </a:cubicBezTo>
                  <a:cubicBezTo>
                    <a:pt x="7154" y="11365"/>
                    <a:pt x="7764" y="11015"/>
                    <a:pt x="8317" y="10575"/>
                  </a:cubicBezTo>
                  <a:cubicBezTo>
                    <a:pt x="8734" y="10237"/>
                    <a:pt x="9050" y="9785"/>
                    <a:pt x="9231" y="9277"/>
                  </a:cubicBezTo>
                  <a:cubicBezTo>
                    <a:pt x="9298" y="9086"/>
                    <a:pt x="9343" y="8894"/>
                    <a:pt x="9377" y="8702"/>
                  </a:cubicBezTo>
                  <a:cubicBezTo>
                    <a:pt x="9399" y="8559"/>
                    <a:pt x="9421" y="8416"/>
                    <a:pt x="9422" y="8274"/>
                  </a:cubicBezTo>
                  <a:lnTo>
                    <a:pt x="9422" y="8274"/>
                  </a:lnTo>
                  <a:cubicBezTo>
                    <a:pt x="9411" y="8420"/>
                    <a:pt x="9400" y="8567"/>
                    <a:pt x="9366" y="8702"/>
                  </a:cubicBezTo>
                  <a:cubicBezTo>
                    <a:pt x="9332" y="8894"/>
                    <a:pt x="9287" y="9086"/>
                    <a:pt x="9208" y="9266"/>
                  </a:cubicBezTo>
                  <a:cubicBezTo>
                    <a:pt x="9027" y="9774"/>
                    <a:pt x="8700" y="10214"/>
                    <a:pt x="8283" y="10541"/>
                  </a:cubicBezTo>
                  <a:cubicBezTo>
                    <a:pt x="7730" y="10970"/>
                    <a:pt x="7109" y="11286"/>
                    <a:pt x="6443" y="11489"/>
                  </a:cubicBezTo>
                  <a:cubicBezTo>
                    <a:pt x="5812" y="11712"/>
                    <a:pt x="5150" y="11820"/>
                    <a:pt x="4490" y="11820"/>
                  </a:cubicBezTo>
                  <a:cubicBezTo>
                    <a:pt x="4347" y="11820"/>
                    <a:pt x="4205" y="11815"/>
                    <a:pt x="4062" y="11805"/>
                  </a:cubicBezTo>
                  <a:cubicBezTo>
                    <a:pt x="3837" y="11782"/>
                    <a:pt x="3622" y="11737"/>
                    <a:pt x="3419" y="11681"/>
                  </a:cubicBezTo>
                  <a:cubicBezTo>
                    <a:pt x="3216" y="11602"/>
                    <a:pt x="3002" y="11545"/>
                    <a:pt x="2799" y="11444"/>
                  </a:cubicBezTo>
                  <a:cubicBezTo>
                    <a:pt x="2381" y="11263"/>
                    <a:pt x="1997" y="11015"/>
                    <a:pt x="1670" y="10710"/>
                  </a:cubicBezTo>
                  <a:cubicBezTo>
                    <a:pt x="1004" y="10067"/>
                    <a:pt x="621" y="9165"/>
                    <a:pt x="530" y="8205"/>
                  </a:cubicBezTo>
                  <a:cubicBezTo>
                    <a:pt x="451" y="7224"/>
                    <a:pt x="553" y="6231"/>
                    <a:pt x="846" y="5283"/>
                  </a:cubicBezTo>
                  <a:cubicBezTo>
                    <a:pt x="1140" y="4335"/>
                    <a:pt x="1512" y="3398"/>
                    <a:pt x="2099" y="2620"/>
                  </a:cubicBezTo>
                  <a:cubicBezTo>
                    <a:pt x="2234" y="2428"/>
                    <a:pt x="2347" y="2213"/>
                    <a:pt x="2516" y="2022"/>
                  </a:cubicBezTo>
                  <a:cubicBezTo>
                    <a:pt x="2686" y="1841"/>
                    <a:pt x="2855" y="1661"/>
                    <a:pt x="3013" y="1480"/>
                  </a:cubicBezTo>
                  <a:cubicBezTo>
                    <a:pt x="3351" y="1108"/>
                    <a:pt x="3656" y="758"/>
                    <a:pt x="4040" y="521"/>
                  </a:cubicBezTo>
                  <a:cubicBezTo>
                    <a:pt x="4245" y="382"/>
                    <a:pt x="4490" y="309"/>
                    <a:pt x="4736" y="309"/>
                  </a:cubicBezTo>
                  <a:cubicBezTo>
                    <a:pt x="4910" y="309"/>
                    <a:pt x="5084" y="345"/>
                    <a:pt x="5247" y="419"/>
                  </a:cubicBezTo>
                  <a:cubicBezTo>
                    <a:pt x="5642" y="589"/>
                    <a:pt x="5969" y="893"/>
                    <a:pt x="6274" y="1198"/>
                  </a:cubicBezTo>
                  <a:cubicBezTo>
                    <a:pt x="6838" y="1785"/>
                    <a:pt x="7335" y="2439"/>
                    <a:pt x="7764" y="3139"/>
                  </a:cubicBezTo>
                  <a:cubicBezTo>
                    <a:pt x="7955" y="3443"/>
                    <a:pt x="8136" y="3759"/>
                    <a:pt x="8283" y="4098"/>
                  </a:cubicBezTo>
                  <a:cubicBezTo>
                    <a:pt x="8441" y="4391"/>
                    <a:pt x="8576" y="4685"/>
                    <a:pt x="8689" y="5001"/>
                  </a:cubicBezTo>
                  <a:lnTo>
                    <a:pt x="9016" y="5802"/>
                  </a:lnTo>
                  <a:cubicBezTo>
                    <a:pt x="9106" y="6061"/>
                    <a:pt x="9185" y="6287"/>
                    <a:pt x="9231" y="6513"/>
                  </a:cubicBezTo>
                  <a:cubicBezTo>
                    <a:pt x="9287" y="6705"/>
                    <a:pt x="9321" y="6896"/>
                    <a:pt x="9355" y="7088"/>
                  </a:cubicBezTo>
                  <a:cubicBezTo>
                    <a:pt x="9377" y="7235"/>
                    <a:pt x="9400" y="7382"/>
                    <a:pt x="9411" y="7528"/>
                  </a:cubicBezTo>
                  <a:cubicBezTo>
                    <a:pt x="9422" y="7765"/>
                    <a:pt x="9434" y="7889"/>
                    <a:pt x="9434" y="7889"/>
                  </a:cubicBezTo>
                  <a:cubicBezTo>
                    <a:pt x="9434" y="7889"/>
                    <a:pt x="9422" y="7765"/>
                    <a:pt x="9411" y="7517"/>
                  </a:cubicBezTo>
                  <a:cubicBezTo>
                    <a:pt x="9411" y="7370"/>
                    <a:pt x="9389" y="7224"/>
                    <a:pt x="9366" y="7077"/>
                  </a:cubicBezTo>
                  <a:cubicBezTo>
                    <a:pt x="9343" y="6885"/>
                    <a:pt x="9310" y="6682"/>
                    <a:pt x="9253" y="6490"/>
                  </a:cubicBezTo>
                  <a:cubicBezTo>
                    <a:pt x="9208" y="6276"/>
                    <a:pt x="9129" y="6050"/>
                    <a:pt x="9050" y="5791"/>
                  </a:cubicBezTo>
                  <a:lnTo>
                    <a:pt x="8745" y="4978"/>
                  </a:lnTo>
                  <a:cubicBezTo>
                    <a:pt x="8621" y="4662"/>
                    <a:pt x="8497" y="4357"/>
                    <a:pt x="8350" y="4064"/>
                  </a:cubicBezTo>
                  <a:cubicBezTo>
                    <a:pt x="8204" y="3726"/>
                    <a:pt x="8034" y="3398"/>
                    <a:pt x="7854" y="3082"/>
                  </a:cubicBezTo>
                  <a:cubicBezTo>
                    <a:pt x="7448" y="2349"/>
                    <a:pt x="6974" y="1672"/>
                    <a:pt x="6432" y="1051"/>
                  </a:cubicBezTo>
                  <a:cubicBezTo>
                    <a:pt x="6127" y="724"/>
                    <a:pt x="5800" y="374"/>
                    <a:pt x="5360" y="160"/>
                  </a:cubicBezTo>
                  <a:cubicBezTo>
                    <a:pt x="5153" y="56"/>
                    <a:pt x="4918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779231" y="145377"/>
              <a:ext cx="384967" cy="318490"/>
            </a:xfrm>
            <a:custGeom>
              <a:rect b="b" l="l" r="r" t="t"/>
              <a:pathLst>
                <a:path extrusionOk="0" h="9280" w="11217">
                  <a:moveTo>
                    <a:pt x="4959" y="1"/>
                  </a:moveTo>
                  <a:cubicBezTo>
                    <a:pt x="3579" y="1"/>
                    <a:pt x="1996" y="340"/>
                    <a:pt x="0" y="1235"/>
                  </a:cubicBezTo>
                  <a:cubicBezTo>
                    <a:pt x="711" y="3323"/>
                    <a:pt x="1625" y="5489"/>
                    <a:pt x="2866" y="7227"/>
                  </a:cubicBezTo>
                  <a:cubicBezTo>
                    <a:pt x="3510" y="8141"/>
                    <a:pt x="4017" y="8829"/>
                    <a:pt x="5089" y="9224"/>
                  </a:cubicBezTo>
                  <a:cubicBezTo>
                    <a:pt x="5202" y="9267"/>
                    <a:pt x="5436" y="9280"/>
                    <a:pt x="5694" y="9280"/>
                  </a:cubicBezTo>
                  <a:cubicBezTo>
                    <a:pt x="6058" y="9280"/>
                    <a:pt x="6468" y="9254"/>
                    <a:pt x="6647" y="9247"/>
                  </a:cubicBezTo>
                  <a:cubicBezTo>
                    <a:pt x="7662" y="9168"/>
                    <a:pt x="8779" y="8547"/>
                    <a:pt x="9377" y="7882"/>
                  </a:cubicBezTo>
                  <a:cubicBezTo>
                    <a:pt x="11217" y="5692"/>
                    <a:pt x="11149" y="1664"/>
                    <a:pt x="8001" y="547"/>
                  </a:cubicBezTo>
                  <a:cubicBezTo>
                    <a:pt x="7046" y="220"/>
                    <a:pt x="6068" y="1"/>
                    <a:pt x="4959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770719" y="137415"/>
              <a:ext cx="377623" cy="326623"/>
            </a:xfrm>
            <a:custGeom>
              <a:rect b="b" l="l" r="r" t="t"/>
              <a:pathLst>
                <a:path extrusionOk="0" h="9517" w="11003">
                  <a:moveTo>
                    <a:pt x="5078" y="0"/>
                  </a:moveTo>
                  <a:cubicBezTo>
                    <a:pt x="4649" y="12"/>
                    <a:pt x="4220" y="45"/>
                    <a:pt x="3792" y="124"/>
                  </a:cubicBezTo>
                  <a:cubicBezTo>
                    <a:pt x="3374" y="192"/>
                    <a:pt x="2956" y="282"/>
                    <a:pt x="2550" y="407"/>
                  </a:cubicBezTo>
                  <a:cubicBezTo>
                    <a:pt x="1727" y="632"/>
                    <a:pt x="937" y="937"/>
                    <a:pt x="169" y="1298"/>
                  </a:cubicBezTo>
                  <a:lnTo>
                    <a:pt x="0" y="1377"/>
                  </a:lnTo>
                  <a:lnTo>
                    <a:pt x="56" y="1535"/>
                  </a:lnTo>
                  <a:cubicBezTo>
                    <a:pt x="384" y="2415"/>
                    <a:pt x="745" y="3295"/>
                    <a:pt x="1140" y="4153"/>
                  </a:cubicBezTo>
                  <a:cubicBezTo>
                    <a:pt x="1332" y="4582"/>
                    <a:pt x="1546" y="5010"/>
                    <a:pt x="1772" y="5417"/>
                  </a:cubicBezTo>
                  <a:cubicBezTo>
                    <a:pt x="1997" y="5834"/>
                    <a:pt x="2234" y="6240"/>
                    <a:pt x="2494" y="6647"/>
                  </a:cubicBezTo>
                  <a:cubicBezTo>
                    <a:pt x="2607" y="6850"/>
                    <a:pt x="2753" y="7030"/>
                    <a:pt x="2889" y="7222"/>
                  </a:cubicBezTo>
                  <a:cubicBezTo>
                    <a:pt x="3024" y="7414"/>
                    <a:pt x="3160" y="7606"/>
                    <a:pt x="3306" y="7798"/>
                  </a:cubicBezTo>
                  <a:cubicBezTo>
                    <a:pt x="3577" y="8181"/>
                    <a:pt x="3893" y="8531"/>
                    <a:pt x="4243" y="8847"/>
                  </a:cubicBezTo>
                  <a:cubicBezTo>
                    <a:pt x="4423" y="9005"/>
                    <a:pt x="4627" y="9129"/>
                    <a:pt x="4830" y="9242"/>
                  </a:cubicBezTo>
                  <a:cubicBezTo>
                    <a:pt x="4931" y="9298"/>
                    <a:pt x="5044" y="9355"/>
                    <a:pt x="5146" y="9400"/>
                  </a:cubicBezTo>
                  <a:cubicBezTo>
                    <a:pt x="5258" y="9445"/>
                    <a:pt x="5371" y="9479"/>
                    <a:pt x="5484" y="9502"/>
                  </a:cubicBezTo>
                  <a:cubicBezTo>
                    <a:pt x="5680" y="9511"/>
                    <a:pt x="5877" y="9516"/>
                    <a:pt x="6072" y="9516"/>
                  </a:cubicBezTo>
                  <a:cubicBezTo>
                    <a:pt x="6349" y="9516"/>
                    <a:pt x="6624" y="9505"/>
                    <a:pt x="6895" y="9479"/>
                  </a:cubicBezTo>
                  <a:lnTo>
                    <a:pt x="6895" y="9479"/>
                  </a:lnTo>
                  <a:cubicBezTo>
                    <a:pt x="6663" y="9496"/>
                    <a:pt x="6429" y="9504"/>
                    <a:pt x="6194" y="9504"/>
                  </a:cubicBezTo>
                  <a:cubicBezTo>
                    <a:pt x="5958" y="9504"/>
                    <a:pt x="5721" y="9496"/>
                    <a:pt x="5484" y="9479"/>
                  </a:cubicBezTo>
                  <a:cubicBezTo>
                    <a:pt x="5371" y="9456"/>
                    <a:pt x="5258" y="9423"/>
                    <a:pt x="5157" y="9366"/>
                  </a:cubicBezTo>
                  <a:cubicBezTo>
                    <a:pt x="5044" y="9321"/>
                    <a:pt x="4943" y="9276"/>
                    <a:pt x="4841" y="9208"/>
                  </a:cubicBezTo>
                  <a:cubicBezTo>
                    <a:pt x="4638" y="9095"/>
                    <a:pt x="4446" y="8960"/>
                    <a:pt x="4277" y="8813"/>
                  </a:cubicBezTo>
                  <a:cubicBezTo>
                    <a:pt x="3927" y="8497"/>
                    <a:pt x="3622" y="8136"/>
                    <a:pt x="3363" y="7752"/>
                  </a:cubicBezTo>
                  <a:cubicBezTo>
                    <a:pt x="3227" y="7549"/>
                    <a:pt x="3103" y="7358"/>
                    <a:pt x="2979" y="7166"/>
                  </a:cubicBezTo>
                  <a:cubicBezTo>
                    <a:pt x="2855" y="6963"/>
                    <a:pt x="2720" y="6771"/>
                    <a:pt x="2607" y="6568"/>
                  </a:cubicBezTo>
                  <a:cubicBezTo>
                    <a:pt x="2370" y="6161"/>
                    <a:pt x="2144" y="5744"/>
                    <a:pt x="1952" y="5326"/>
                  </a:cubicBezTo>
                  <a:cubicBezTo>
                    <a:pt x="1760" y="4898"/>
                    <a:pt x="1557" y="4480"/>
                    <a:pt x="1388" y="4040"/>
                  </a:cubicBezTo>
                  <a:cubicBezTo>
                    <a:pt x="1050" y="3238"/>
                    <a:pt x="752" y="2416"/>
                    <a:pt x="484" y="1583"/>
                  </a:cubicBezTo>
                  <a:lnTo>
                    <a:pt x="484" y="1583"/>
                  </a:lnTo>
                  <a:cubicBezTo>
                    <a:pt x="815" y="1447"/>
                    <a:pt x="1147" y="1313"/>
                    <a:pt x="1478" y="1196"/>
                  </a:cubicBezTo>
                  <a:cubicBezTo>
                    <a:pt x="1873" y="1050"/>
                    <a:pt x="2268" y="926"/>
                    <a:pt x="2663" y="824"/>
                  </a:cubicBezTo>
                  <a:cubicBezTo>
                    <a:pt x="3058" y="722"/>
                    <a:pt x="3464" y="632"/>
                    <a:pt x="3871" y="576"/>
                  </a:cubicBezTo>
                  <a:cubicBezTo>
                    <a:pt x="4265" y="519"/>
                    <a:pt x="4672" y="485"/>
                    <a:pt x="5089" y="474"/>
                  </a:cubicBezTo>
                  <a:cubicBezTo>
                    <a:pt x="5163" y="472"/>
                    <a:pt x="5238" y="471"/>
                    <a:pt x="5312" y="471"/>
                  </a:cubicBezTo>
                  <a:cubicBezTo>
                    <a:pt x="6052" y="471"/>
                    <a:pt x="6798" y="573"/>
                    <a:pt x="7515" y="768"/>
                  </a:cubicBezTo>
                  <a:cubicBezTo>
                    <a:pt x="7899" y="869"/>
                    <a:pt x="8283" y="1005"/>
                    <a:pt x="8655" y="1174"/>
                  </a:cubicBezTo>
                  <a:cubicBezTo>
                    <a:pt x="9016" y="1343"/>
                    <a:pt x="9343" y="1569"/>
                    <a:pt x="9625" y="1851"/>
                  </a:cubicBezTo>
                  <a:cubicBezTo>
                    <a:pt x="10201" y="2438"/>
                    <a:pt x="10562" y="3182"/>
                    <a:pt x="10686" y="3995"/>
                  </a:cubicBezTo>
                  <a:cubicBezTo>
                    <a:pt x="10810" y="4807"/>
                    <a:pt x="10743" y="5642"/>
                    <a:pt x="10494" y="6432"/>
                  </a:cubicBezTo>
                  <a:cubicBezTo>
                    <a:pt x="10370" y="6827"/>
                    <a:pt x="10201" y="7211"/>
                    <a:pt x="9987" y="7561"/>
                  </a:cubicBezTo>
                  <a:cubicBezTo>
                    <a:pt x="9772" y="7922"/>
                    <a:pt x="9501" y="8238"/>
                    <a:pt x="9174" y="8497"/>
                  </a:cubicBezTo>
                  <a:cubicBezTo>
                    <a:pt x="8847" y="8768"/>
                    <a:pt x="8486" y="8982"/>
                    <a:pt x="8113" y="9152"/>
                  </a:cubicBezTo>
                  <a:cubicBezTo>
                    <a:pt x="7730" y="9321"/>
                    <a:pt x="7312" y="9434"/>
                    <a:pt x="6895" y="9479"/>
                  </a:cubicBezTo>
                  <a:cubicBezTo>
                    <a:pt x="7312" y="9445"/>
                    <a:pt x="7730" y="9344"/>
                    <a:pt x="8113" y="9174"/>
                  </a:cubicBezTo>
                  <a:cubicBezTo>
                    <a:pt x="8497" y="9005"/>
                    <a:pt x="8869" y="8802"/>
                    <a:pt x="9197" y="8542"/>
                  </a:cubicBezTo>
                  <a:cubicBezTo>
                    <a:pt x="9535" y="8283"/>
                    <a:pt x="9817" y="7956"/>
                    <a:pt x="10032" y="7595"/>
                  </a:cubicBezTo>
                  <a:cubicBezTo>
                    <a:pt x="10269" y="7245"/>
                    <a:pt x="10449" y="6861"/>
                    <a:pt x="10596" y="6466"/>
                  </a:cubicBezTo>
                  <a:cubicBezTo>
                    <a:pt x="10901" y="5665"/>
                    <a:pt x="11002" y="4807"/>
                    <a:pt x="10912" y="3961"/>
                  </a:cubicBezTo>
                  <a:cubicBezTo>
                    <a:pt x="10822" y="3092"/>
                    <a:pt x="10460" y="2268"/>
                    <a:pt x="9874" y="1614"/>
                  </a:cubicBezTo>
                  <a:cubicBezTo>
                    <a:pt x="9569" y="1287"/>
                    <a:pt x="9219" y="1016"/>
                    <a:pt x="8836" y="813"/>
                  </a:cubicBezTo>
                  <a:cubicBezTo>
                    <a:pt x="8441" y="621"/>
                    <a:pt x="8034" y="474"/>
                    <a:pt x="7617" y="361"/>
                  </a:cubicBezTo>
                  <a:cubicBezTo>
                    <a:pt x="6793" y="124"/>
                    <a:pt x="5936" y="0"/>
                    <a:pt x="50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712238" y="119191"/>
              <a:ext cx="61227" cy="59682"/>
            </a:xfrm>
            <a:custGeom>
              <a:rect b="b" l="l" r="r" t="t"/>
              <a:pathLst>
                <a:path extrusionOk="0" h="1739" w="1784">
                  <a:moveTo>
                    <a:pt x="0" y="1"/>
                  </a:moveTo>
                  <a:lnTo>
                    <a:pt x="0" y="1"/>
                  </a:lnTo>
                  <a:cubicBezTo>
                    <a:pt x="57" y="125"/>
                    <a:pt x="136" y="238"/>
                    <a:pt x="215" y="351"/>
                  </a:cubicBezTo>
                  <a:cubicBezTo>
                    <a:pt x="294" y="452"/>
                    <a:pt x="372" y="565"/>
                    <a:pt x="451" y="678"/>
                  </a:cubicBezTo>
                  <a:cubicBezTo>
                    <a:pt x="542" y="791"/>
                    <a:pt x="632" y="904"/>
                    <a:pt x="734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23" y="1637"/>
                    <a:pt x="1648" y="1694"/>
                    <a:pt x="1783" y="1739"/>
                  </a:cubicBezTo>
                  <a:cubicBezTo>
                    <a:pt x="1727" y="1615"/>
                    <a:pt x="1670" y="1490"/>
                    <a:pt x="1602" y="1366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58" y="464"/>
                    <a:pt x="609" y="227"/>
                    <a:pt x="384" y="136"/>
                  </a:cubicBezTo>
                  <a:cubicBezTo>
                    <a:pt x="260" y="80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742062" y="109513"/>
              <a:ext cx="30613" cy="57761"/>
            </a:xfrm>
            <a:custGeom>
              <a:rect b="b" l="l" r="r" t="t"/>
              <a:pathLst>
                <a:path extrusionOk="0" h="1683" w="892">
                  <a:moveTo>
                    <a:pt x="0" y="1"/>
                  </a:moveTo>
                  <a:cubicBezTo>
                    <a:pt x="0" y="114"/>
                    <a:pt x="11" y="215"/>
                    <a:pt x="45" y="328"/>
                  </a:cubicBezTo>
                  <a:cubicBezTo>
                    <a:pt x="68" y="418"/>
                    <a:pt x="102" y="520"/>
                    <a:pt x="124" y="621"/>
                  </a:cubicBezTo>
                  <a:cubicBezTo>
                    <a:pt x="158" y="734"/>
                    <a:pt x="203" y="836"/>
                    <a:pt x="248" y="937"/>
                  </a:cubicBezTo>
                  <a:cubicBezTo>
                    <a:pt x="339" y="1141"/>
                    <a:pt x="474" y="1321"/>
                    <a:pt x="632" y="1490"/>
                  </a:cubicBezTo>
                  <a:cubicBezTo>
                    <a:pt x="700" y="1558"/>
                    <a:pt x="790" y="1626"/>
                    <a:pt x="880" y="1682"/>
                  </a:cubicBezTo>
                  <a:cubicBezTo>
                    <a:pt x="891" y="1569"/>
                    <a:pt x="891" y="1468"/>
                    <a:pt x="869" y="1355"/>
                  </a:cubicBezTo>
                  <a:cubicBezTo>
                    <a:pt x="835" y="1141"/>
                    <a:pt x="767" y="926"/>
                    <a:pt x="688" y="734"/>
                  </a:cubicBezTo>
                  <a:cubicBezTo>
                    <a:pt x="587" y="520"/>
                    <a:pt x="451" y="339"/>
                    <a:pt x="282" y="181"/>
                  </a:cubicBezTo>
                  <a:cubicBezTo>
                    <a:pt x="192" y="114"/>
                    <a:pt x="102" y="46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768385" y="103713"/>
              <a:ext cx="17469" cy="63938"/>
            </a:xfrm>
            <a:custGeom>
              <a:rect b="b" l="l" r="r" t="t"/>
              <a:pathLst>
                <a:path extrusionOk="0" h="1863" w="509">
                  <a:moveTo>
                    <a:pt x="91" y="1"/>
                  </a:moveTo>
                  <a:cubicBezTo>
                    <a:pt x="45" y="102"/>
                    <a:pt x="23" y="204"/>
                    <a:pt x="23" y="317"/>
                  </a:cubicBezTo>
                  <a:cubicBezTo>
                    <a:pt x="12" y="407"/>
                    <a:pt x="0" y="520"/>
                    <a:pt x="0" y="621"/>
                  </a:cubicBezTo>
                  <a:cubicBezTo>
                    <a:pt x="0" y="734"/>
                    <a:pt x="0" y="836"/>
                    <a:pt x="12" y="948"/>
                  </a:cubicBezTo>
                  <a:cubicBezTo>
                    <a:pt x="34" y="1163"/>
                    <a:pt x="79" y="1377"/>
                    <a:pt x="170" y="1580"/>
                  </a:cubicBezTo>
                  <a:cubicBezTo>
                    <a:pt x="203" y="1682"/>
                    <a:pt x="260" y="1772"/>
                    <a:pt x="316" y="1862"/>
                  </a:cubicBezTo>
                  <a:cubicBezTo>
                    <a:pt x="373" y="1772"/>
                    <a:pt x="418" y="1671"/>
                    <a:pt x="440" y="1558"/>
                  </a:cubicBezTo>
                  <a:cubicBezTo>
                    <a:pt x="497" y="1343"/>
                    <a:pt x="508" y="1118"/>
                    <a:pt x="486" y="903"/>
                  </a:cubicBezTo>
                  <a:cubicBezTo>
                    <a:pt x="463" y="666"/>
                    <a:pt x="395" y="452"/>
                    <a:pt x="282" y="249"/>
                  </a:cubicBezTo>
                  <a:cubicBezTo>
                    <a:pt x="226" y="159"/>
                    <a:pt x="158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791243" y="100247"/>
              <a:ext cx="97229" cy="76705"/>
            </a:xfrm>
            <a:custGeom>
              <a:rect b="b" l="l" r="r" t="t"/>
              <a:pathLst>
                <a:path extrusionOk="0" h="2235" w="2833">
                  <a:moveTo>
                    <a:pt x="2471" y="0"/>
                  </a:moveTo>
                  <a:cubicBezTo>
                    <a:pt x="2392" y="0"/>
                    <a:pt x="2302" y="11"/>
                    <a:pt x="2223" y="34"/>
                  </a:cubicBezTo>
                  <a:cubicBezTo>
                    <a:pt x="2133" y="56"/>
                    <a:pt x="2043" y="90"/>
                    <a:pt x="1941" y="124"/>
                  </a:cubicBezTo>
                  <a:cubicBezTo>
                    <a:pt x="1828" y="158"/>
                    <a:pt x="1727" y="203"/>
                    <a:pt x="1636" y="271"/>
                  </a:cubicBezTo>
                  <a:cubicBezTo>
                    <a:pt x="1535" y="327"/>
                    <a:pt x="1433" y="395"/>
                    <a:pt x="1343" y="463"/>
                  </a:cubicBezTo>
                  <a:lnTo>
                    <a:pt x="1072" y="700"/>
                  </a:lnTo>
                  <a:cubicBezTo>
                    <a:pt x="767" y="1004"/>
                    <a:pt x="508" y="1354"/>
                    <a:pt x="293" y="1726"/>
                  </a:cubicBezTo>
                  <a:lnTo>
                    <a:pt x="79" y="2099"/>
                  </a:lnTo>
                  <a:cubicBezTo>
                    <a:pt x="23" y="2178"/>
                    <a:pt x="0" y="2234"/>
                    <a:pt x="0" y="2234"/>
                  </a:cubicBezTo>
                  <a:cubicBezTo>
                    <a:pt x="181" y="2144"/>
                    <a:pt x="339" y="2042"/>
                    <a:pt x="497" y="1907"/>
                  </a:cubicBezTo>
                  <a:cubicBezTo>
                    <a:pt x="632" y="1794"/>
                    <a:pt x="779" y="1659"/>
                    <a:pt x="937" y="1512"/>
                  </a:cubicBezTo>
                  <a:lnTo>
                    <a:pt x="1162" y="1275"/>
                  </a:lnTo>
                  <a:cubicBezTo>
                    <a:pt x="1241" y="1196"/>
                    <a:pt x="1320" y="1117"/>
                    <a:pt x="1399" y="1049"/>
                  </a:cubicBezTo>
                  <a:cubicBezTo>
                    <a:pt x="1557" y="891"/>
                    <a:pt x="1715" y="756"/>
                    <a:pt x="1873" y="621"/>
                  </a:cubicBezTo>
                  <a:cubicBezTo>
                    <a:pt x="1952" y="553"/>
                    <a:pt x="2031" y="497"/>
                    <a:pt x="2110" y="440"/>
                  </a:cubicBezTo>
                  <a:cubicBezTo>
                    <a:pt x="2189" y="395"/>
                    <a:pt x="2257" y="339"/>
                    <a:pt x="2325" y="293"/>
                  </a:cubicBezTo>
                  <a:cubicBezTo>
                    <a:pt x="2392" y="248"/>
                    <a:pt x="2460" y="214"/>
                    <a:pt x="2528" y="181"/>
                  </a:cubicBezTo>
                  <a:lnTo>
                    <a:pt x="2686" y="90"/>
                  </a:lnTo>
                  <a:cubicBezTo>
                    <a:pt x="2776" y="34"/>
                    <a:pt x="2832" y="0"/>
                    <a:pt x="283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835378" y="124648"/>
              <a:ext cx="72072" cy="21587"/>
            </a:xfrm>
            <a:custGeom>
              <a:rect b="b" l="l" r="r" t="t"/>
              <a:pathLst>
                <a:path extrusionOk="0" h="629" w="2100">
                  <a:moveTo>
                    <a:pt x="1503" y="0"/>
                  </a:moveTo>
                  <a:cubicBezTo>
                    <a:pt x="1327" y="0"/>
                    <a:pt x="1152" y="18"/>
                    <a:pt x="982" y="56"/>
                  </a:cubicBezTo>
                  <a:cubicBezTo>
                    <a:pt x="847" y="90"/>
                    <a:pt x="711" y="135"/>
                    <a:pt x="587" y="203"/>
                  </a:cubicBezTo>
                  <a:cubicBezTo>
                    <a:pt x="463" y="237"/>
                    <a:pt x="362" y="293"/>
                    <a:pt x="271" y="372"/>
                  </a:cubicBezTo>
                  <a:cubicBezTo>
                    <a:pt x="170" y="440"/>
                    <a:pt x="79" y="530"/>
                    <a:pt x="0" y="621"/>
                  </a:cubicBezTo>
                  <a:cubicBezTo>
                    <a:pt x="63" y="626"/>
                    <a:pt x="125" y="629"/>
                    <a:pt x="187" y="629"/>
                  </a:cubicBezTo>
                  <a:cubicBezTo>
                    <a:pt x="249" y="629"/>
                    <a:pt x="311" y="626"/>
                    <a:pt x="373" y="621"/>
                  </a:cubicBezTo>
                  <a:cubicBezTo>
                    <a:pt x="474" y="609"/>
                    <a:pt x="587" y="598"/>
                    <a:pt x="711" y="587"/>
                  </a:cubicBezTo>
                  <a:cubicBezTo>
                    <a:pt x="836" y="587"/>
                    <a:pt x="948" y="553"/>
                    <a:pt x="1084" y="530"/>
                  </a:cubicBezTo>
                  <a:cubicBezTo>
                    <a:pt x="1332" y="474"/>
                    <a:pt x="1569" y="395"/>
                    <a:pt x="1795" y="282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7" y="56"/>
                    <a:pt x="1874" y="22"/>
                    <a:pt x="1750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785820" y="191641"/>
              <a:ext cx="109618" cy="75538"/>
            </a:xfrm>
            <a:custGeom>
              <a:rect b="b" l="l" r="r" t="t"/>
              <a:pathLst>
                <a:path extrusionOk="0" h="2201" w="3194">
                  <a:moveTo>
                    <a:pt x="0" y="0"/>
                  </a:moveTo>
                  <a:cubicBezTo>
                    <a:pt x="0" y="0"/>
                    <a:pt x="57" y="34"/>
                    <a:pt x="147" y="90"/>
                  </a:cubicBezTo>
                  <a:cubicBezTo>
                    <a:pt x="203" y="124"/>
                    <a:pt x="271" y="147"/>
                    <a:pt x="327" y="192"/>
                  </a:cubicBezTo>
                  <a:cubicBezTo>
                    <a:pt x="384" y="237"/>
                    <a:pt x="451" y="293"/>
                    <a:pt x="519" y="339"/>
                  </a:cubicBezTo>
                  <a:cubicBezTo>
                    <a:pt x="655" y="429"/>
                    <a:pt x="813" y="587"/>
                    <a:pt x="993" y="711"/>
                  </a:cubicBezTo>
                  <a:cubicBezTo>
                    <a:pt x="1083" y="779"/>
                    <a:pt x="1162" y="846"/>
                    <a:pt x="1264" y="925"/>
                  </a:cubicBezTo>
                  <a:cubicBezTo>
                    <a:pt x="1354" y="1004"/>
                    <a:pt x="1444" y="1072"/>
                    <a:pt x="1546" y="1151"/>
                  </a:cubicBezTo>
                  <a:cubicBezTo>
                    <a:pt x="1896" y="1422"/>
                    <a:pt x="2257" y="1681"/>
                    <a:pt x="2641" y="1918"/>
                  </a:cubicBezTo>
                  <a:cubicBezTo>
                    <a:pt x="2821" y="2020"/>
                    <a:pt x="3002" y="2110"/>
                    <a:pt x="3194" y="2200"/>
                  </a:cubicBezTo>
                  <a:cubicBezTo>
                    <a:pt x="3081" y="2020"/>
                    <a:pt x="2957" y="1851"/>
                    <a:pt x="2821" y="1693"/>
                  </a:cubicBezTo>
                  <a:cubicBezTo>
                    <a:pt x="2686" y="1535"/>
                    <a:pt x="2539" y="1377"/>
                    <a:pt x="2381" y="1241"/>
                  </a:cubicBezTo>
                  <a:cubicBezTo>
                    <a:pt x="2212" y="1072"/>
                    <a:pt x="2020" y="914"/>
                    <a:pt x="1839" y="756"/>
                  </a:cubicBezTo>
                  <a:cubicBezTo>
                    <a:pt x="1636" y="609"/>
                    <a:pt x="1433" y="474"/>
                    <a:pt x="1230" y="350"/>
                  </a:cubicBezTo>
                  <a:cubicBezTo>
                    <a:pt x="1038" y="248"/>
                    <a:pt x="835" y="147"/>
                    <a:pt x="632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812521" y="189307"/>
              <a:ext cx="47293" cy="20146"/>
            </a:xfrm>
            <a:custGeom>
              <a:rect b="b" l="l" r="r" t="t"/>
              <a:pathLst>
                <a:path extrusionOk="0" h="587" w="1378">
                  <a:moveTo>
                    <a:pt x="260" y="0"/>
                  </a:moveTo>
                  <a:cubicBezTo>
                    <a:pt x="181" y="12"/>
                    <a:pt x="91" y="23"/>
                    <a:pt x="1" y="57"/>
                  </a:cubicBezTo>
                  <a:cubicBezTo>
                    <a:pt x="46" y="136"/>
                    <a:pt x="102" y="203"/>
                    <a:pt x="170" y="260"/>
                  </a:cubicBezTo>
                  <a:cubicBezTo>
                    <a:pt x="294" y="384"/>
                    <a:pt x="441" y="474"/>
                    <a:pt x="599" y="531"/>
                  </a:cubicBezTo>
                  <a:cubicBezTo>
                    <a:pt x="714" y="569"/>
                    <a:pt x="835" y="587"/>
                    <a:pt x="954" y="587"/>
                  </a:cubicBezTo>
                  <a:cubicBezTo>
                    <a:pt x="1010" y="587"/>
                    <a:pt x="1064" y="583"/>
                    <a:pt x="1118" y="576"/>
                  </a:cubicBezTo>
                  <a:cubicBezTo>
                    <a:pt x="1208" y="576"/>
                    <a:pt x="1298" y="542"/>
                    <a:pt x="1377" y="508"/>
                  </a:cubicBezTo>
                  <a:cubicBezTo>
                    <a:pt x="1321" y="440"/>
                    <a:pt x="1265" y="373"/>
                    <a:pt x="1197" y="316"/>
                  </a:cubicBezTo>
                  <a:cubicBezTo>
                    <a:pt x="1061" y="215"/>
                    <a:pt x="926" y="136"/>
                    <a:pt x="768" y="79"/>
                  </a:cubicBezTo>
                  <a:cubicBezTo>
                    <a:pt x="599" y="23"/>
                    <a:pt x="430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8"/>
            <p:cNvSpPr/>
            <p:nvPr/>
          </p:nvSpPr>
          <p:spPr>
            <a:xfrm>
              <a:off x="1037145" y="202486"/>
              <a:ext cx="80583" cy="72827"/>
            </a:xfrm>
            <a:custGeom>
              <a:rect b="b" l="l" r="r" t="t"/>
              <a:pathLst>
                <a:path extrusionOk="0" h="2122" w="234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3" y="45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8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99" y="1862"/>
                    <a:pt x="2167" y="1963"/>
                    <a:pt x="2235" y="2020"/>
                  </a:cubicBezTo>
                  <a:cubicBezTo>
                    <a:pt x="2303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25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27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6" y="68"/>
                    <a:pt x="271" y="34"/>
                    <a:pt x="147" y="23"/>
                  </a:cubicBezTo>
                  <a:cubicBezTo>
                    <a:pt x="5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8"/>
            <p:cNvSpPr/>
            <p:nvPr/>
          </p:nvSpPr>
          <p:spPr>
            <a:xfrm>
              <a:off x="1062336" y="200907"/>
              <a:ext cx="57349" cy="41870"/>
            </a:xfrm>
            <a:custGeom>
              <a:rect b="b" l="l" r="r" t="t"/>
              <a:pathLst>
                <a:path extrusionOk="0" h="1220" w="1671">
                  <a:moveTo>
                    <a:pt x="0" y="1"/>
                  </a:moveTo>
                  <a:cubicBezTo>
                    <a:pt x="56" y="102"/>
                    <a:pt x="124" y="193"/>
                    <a:pt x="203" y="283"/>
                  </a:cubicBezTo>
                  <a:cubicBezTo>
                    <a:pt x="271" y="373"/>
                    <a:pt x="361" y="452"/>
                    <a:pt x="440" y="520"/>
                  </a:cubicBezTo>
                  <a:cubicBezTo>
                    <a:pt x="497" y="565"/>
                    <a:pt x="542" y="599"/>
                    <a:pt x="587" y="644"/>
                  </a:cubicBezTo>
                  <a:cubicBezTo>
                    <a:pt x="643" y="667"/>
                    <a:pt x="700" y="712"/>
                    <a:pt x="745" y="757"/>
                  </a:cubicBezTo>
                  <a:cubicBezTo>
                    <a:pt x="925" y="904"/>
                    <a:pt x="1117" y="1028"/>
                    <a:pt x="1332" y="1118"/>
                  </a:cubicBezTo>
                  <a:cubicBezTo>
                    <a:pt x="1433" y="1163"/>
                    <a:pt x="1546" y="1197"/>
                    <a:pt x="1670" y="1220"/>
                  </a:cubicBezTo>
                  <a:cubicBezTo>
                    <a:pt x="1625" y="1107"/>
                    <a:pt x="1580" y="1005"/>
                    <a:pt x="1512" y="915"/>
                  </a:cubicBezTo>
                  <a:cubicBezTo>
                    <a:pt x="1377" y="700"/>
                    <a:pt x="1196" y="509"/>
                    <a:pt x="1004" y="351"/>
                  </a:cubicBezTo>
                  <a:cubicBezTo>
                    <a:pt x="903" y="272"/>
                    <a:pt x="790" y="215"/>
                    <a:pt x="666" y="170"/>
                  </a:cubicBezTo>
                  <a:cubicBezTo>
                    <a:pt x="564" y="125"/>
                    <a:pt x="463" y="80"/>
                    <a:pt x="350" y="57"/>
                  </a:cubicBezTo>
                  <a:cubicBezTo>
                    <a:pt x="237" y="23"/>
                    <a:pt x="113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673868" y="476668"/>
              <a:ext cx="51549" cy="95684"/>
            </a:xfrm>
            <a:custGeom>
              <a:rect b="b" l="l" r="r" t="t"/>
              <a:pathLst>
                <a:path extrusionOk="0" h="2788" w="1502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57" y="700"/>
                    <a:pt x="91" y="869"/>
                    <a:pt x="159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904" y="2336"/>
                  </a:cubicBezTo>
                  <a:cubicBezTo>
                    <a:pt x="960" y="2392"/>
                    <a:pt x="1028" y="2449"/>
                    <a:pt x="1084" y="2494"/>
                  </a:cubicBezTo>
                  <a:cubicBezTo>
                    <a:pt x="1220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5" y="2099"/>
                  </a:cubicBezTo>
                  <a:cubicBezTo>
                    <a:pt x="1129" y="2020"/>
                    <a:pt x="1096" y="1941"/>
                    <a:pt x="1062" y="1862"/>
                  </a:cubicBezTo>
                  <a:cubicBezTo>
                    <a:pt x="983" y="1704"/>
                    <a:pt x="892" y="1546"/>
                    <a:pt x="802" y="1377"/>
                  </a:cubicBezTo>
                  <a:cubicBezTo>
                    <a:pt x="723" y="1196"/>
                    <a:pt x="633" y="1027"/>
                    <a:pt x="543" y="869"/>
                  </a:cubicBezTo>
                  <a:cubicBezTo>
                    <a:pt x="509" y="790"/>
                    <a:pt x="452" y="711"/>
                    <a:pt x="407" y="643"/>
                  </a:cubicBezTo>
                  <a:cubicBezTo>
                    <a:pt x="373" y="564"/>
                    <a:pt x="340" y="497"/>
                    <a:pt x="294" y="429"/>
                  </a:cubicBezTo>
                  <a:cubicBezTo>
                    <a:pt x="215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650256" y="483258"/>
              <a:ext cx="26770" cy="55392"/>
            </a:xfrm>
            <a:custGeom>
              <a:rect b="b" l="l" r="r" t="t"/>
              <a:pathLst>
                <a:path extrusionOk="0" h="1614" w="780">
                  <a:moveTo>
                    <a:pt x="46" y="0"/>
                  </a:moveTo>
                  <a:cubicBezTo>
                    <a:pt x="12" y="90"/>
                    <a:pt x="1" y="203"/>
                    <a:pt x="1" y="305"/>
                  </a:cubicBezTo>
                  <a:cubicBezTo>
                    <a:pt x="1" y="519"/>
                    <a:pt x="57" y="733"/>
                    <a:pt x="147" y="925"/>
                  </a:cubicBezTo>
                  <a:cubicBezTo>
                    <a:pt x="249" y="1117"/>
                    <a:pt x="373" y="1286"/>
                    <a:pt x="520" y="1433"/>
                  </a:cubicBezTo>
                  <a:cubicBezTo>
                    <a:pt x="587" y="1501"/>
                    <a:pt x="678" y="1569"/>
                    <a:pt x="768" y="1614"/>
                  </a:cubicBezTo>
                  <a:cubicBezTo>
                    <a:pt x="779" y="1512"/>
                    <a:pt x="779" y="1411"/>
                    <a:pt x="768" y="1309"/>
                  </a:cubicBezTo>
                  <a:cubicBezTo>
                    <a:pt x="734" y="1106"/>
                    <a:pt x="678" y="903"/>
                    <a:pt x="587" y="722"/>
                  </a:cubicBezTo>
                  <a:cubicBezTo>
                    <a:pt x="542" y="621"/>
                    <a:pt x="486" y="542"/>
                    <a:pt x="429" y="451"/>
                  </a:cubicBezTo>
                  <a:cubicBezTo>
                    <a:pt x="373" y="372"/>
                    <a:pt x="305" y="293"/>
                    <a:pt x="260" y="226"/>
                  </a:cubicBezTo>
                  <a:cubicBezTo>
                    <a:pt x="192" y="135"/>
                    <a:pt x="125" y="68"/>
                    <a:pt x="4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725005" y="210585"/>
              <a:ext cx="41459" cy="74028"/>
            </a:xfrm>
            <a:custGeom>
              <a:rect b="b" l="l" r="r" t="t"/>
              <a:pathLst>
                <a:path extrusionOk="0" h="2157" w="1208">
                  <a:moveTo>
                    <a:pt x="1208" y="1"/>
                  </a:moveTo>
                  <a:cubicBezTo>
                    <a:pt x="1174" y="12"/>
                    <a:pt x="1140" y="24"/>
                    <a:pt x="1095" y="35"/>
                  </a:cubicBezTo>
                  <a:cubicBezTo>
                    <a:pt x="1005" y="69"/>
                    <a:pt x="903" y="114"/>
                    <a:pt x="813" y="182"/>
                  </a:cubicBezTo>
                  <a:cubicBezTo>
                    <a:pt x="700" y="261"/>
                    <a:pt x="587" y="351"/>
                    <a:pt x="497" y="475"/>
                  </a:cubicBezTo>
                  <a:cubicBezTo>
                    <a:pt x="395" y="599"/>
                    <a:pt x="305" y="734"/>
                    <a:pt x="237" y="881"/>
                  </a:cubicBezTo>
                  <a:cubicBezTo>
                    <a:pt x="113" y="1152"/>
                    <a:pt x="34" y="1445"/>
                    <a:pt x="12" y="1739"/>
                  </a:cubicBezTo>
                  <a:cubicBezTo>
                    <a:pt x="0" y="1874"/>
                    <a:pt x="0" y="2021"/>
                    <a:pt x="23" y="2156"/>
                  </a:cubicBezTo>
                  <a:cubicBezTo>
                    <a:pt x="113" y="2055"/>
                    <a:pt x="204" y="1942"/>
                    <a:pt x="271" y="1829"/>
                  </a:cubicBezTo>
                  <a:cubicBezTo>
                    <a:pt x="339" y="1727"/>
                    <a:pt x="407" y="1603"/>
                    <a:pt x="474" y="1479"/>
                  </a:cubicBezTo>
                  <a:cubicBezTo>
                    <a:pt x="542" y="1355"/>
                    <a:pt x="610" y="1220"/>
                    <a:pt x="666" y="1084"/>
                  </a:cubicBezTo>
                  <a:cubicBezTo>
                    <a:pt x="734" y="949"/>
                    <a:pt x="802" y="825"/>
                    <a:pt x="858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2" y="249"/>
                    <a:pt x="1129" y="170"/>
                    <a:pt x="1163" y="114"/>
                  </a:cubicBezTo>
                  <a:cubicBezTo>
                    <a:pt x="1197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764130" y="210997"/>
              <a:ext cx="17846" cy="71660"/>
            </a:xfrm>
            <a:custGeom>
              <a:rect b="b" l="l" r="r" t="t"/>
              <a:pathLst>
                <a:path extrusionOk="0" h="2088" w="520">
                  <a:moveTo>
                    <a:pt x="260" y="0"/>
                  </a:moveTo>
                  <a:cubicBezTo>
                    <a:pt x="192" y="102"/>
                    <a:pt x="136" y="203"/>
                    <a:pt x="102" y="316"/>
                  </a:cubicBezTo>
                  <a:cubicBezTo>
                    <a:pt x="23" y="553"/>
                    <a:pt x="0" y="813"/>
                    <a:pt x="23" y="1072"/>
                  </a:cubicBezTo>
                  <a:cubicBezTo>
                    <a:pt x="45" y="1309"/>
                    <a:pt x="90" y="1546"/>
                    <a:pt x="181" y="1772"/>
                  </a:cubicBezTo>
                  <a:cubicBezTo>
                    <a:pt x="226" y="1885"/>
                    <a:pt x="271" y="1998"/>
                    <a:pt x="339" y="2088"/>
                  </a:cubicBezTo>
                  <a:cubicBezTo>
                    <a:pt x="395" y="1986"/>
                    <a:pt x="429" y="1873"/>
                    <a:pt x="452" y="1761"/>
                  </a:cubicBezTo>
                  <a:cubicBezTo>
                    <a:pt x="508" y="1512"/>
                    <a:pt x="519" y="1275"/>
                    <a:pt x="497" y="1027"/>
                  </a:cubicBezTo>
                  <a:cubicBezTo>
                    <a:pt x="485" y="903"/>
                    <a:pt x="474" y="790"/>
                    <a:pt x="452" y="666"/>
                  </a:cubicBezTo>
                  <a:cubicBezTo>
                    <a:pt x="429" y="553"/>
                    <a:pt x="395" y="440"/>
                    <a:pt x="373" y="339"/>
                  </a:cubicBezTo>
                  <a:cubicBezTo>
                    <a:pt x="350" y="226"/>
                    <a:pt x="305" y="113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653345" y="189685"/>
              <a:ext cx="100352" cy="86006"/>
            </a:xfrm>
            <a:custGeom>
              <a:rect b="b" l="l" r="r" t="t"/>
              <a:pathLst>
                <a:path extrusionOk="0" h="2506" w="2924">
                  <a:moveTo>
                    <a:pt x="2924" y="1"/>
                  </a:moveTo>
                  <a:cubicBezTo>
                    <a:pt x="2709" y="34"/>
                    <a:pt x="2506" y="91"/>
                    <a:pt x="2314" y="181"/>
                  </a:cubicBezTo>
                  <a:cubicBezTo>
                    <a:pt x="2122" y="260"/>
                    <a:pt x="1931" y="350"/>
                    <a:pt x="1739" y="463"/>
                  </a:cubicBezTo>
                  <a:cubicBezTo>
                    <a:pt x="1637" y="520"/>
                    <a:pt x="1536" y="587"/>
                    <a:pt x="1434" y="655"/>
                  </a:cubicBezTo>
                  <a:cubicBezTo>
                    <a:pt x="1332" y="723"/>
                    <a:pt x="1242" y="802"/>
                    <a:pt x="1141" y="870"/>
                  </a:cubicBezTo>
                  <a:cubicBezTo>
                    <a:pt x="1039" y="949"/>
                    <a:pt x="949" y="1039"/>
                    <a:pt x="859" y="1118"/>
                  </a:cubicBezTo>
                  <a:cubicBezTo>
                    <a:pt x="768" y="1208"/>
                    <a:pt x="678" y="1287"/>
                    <a:pt x="599" y="1377"/>
                  </a:cubicBezTo>
                  <a:cubicBezTo>
                    <a:pt x="531" y="1468"/>
                    <a:pt x="452" y="1569"/>
                    <a:pt x="385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36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25" y="2382"/>
                  </a:cubicBezTo>
                  <a:cubicBezTo>
                    <a:pt x="159" y="2348"/>
                    <a:pt x="204" y="2291"/>
                    <a:pt x="260" y="2235"/>
                  </a:cubicBezTo>
                  <a:cubicBezTo>
                    <a:pt x="306" y="2190"/>
                    <a:pt x="373" y="2133"/>
                    <a:pt x="441" y="2077"/>
                  </a:cubicBezTo>
                  <a:cubicBezTo>
                    <a:pt x="509" y="2021"/>
                    <a:pt x="565" y="1953"/>
                    <a:pt x="655" y="1896"/>
                  </a:cubicBezTo>
                  <a:cubicBezTo>
                    <a:pt x="734" y="1829"/>
                    <a:pt x="825" y="1761"/>
                    <a:pt x="892" y="1682"/>
                  </a:cubicBezTo>
                  <a:cubicBezTo>
                    <a:pt x="971" y="1614"/>
                    <a:pt x="1073" y="1547"/>
                    <a:pt x="1163" y="1468"/>
                  </a:cubicBezTo>
                  <a:cubicBezTo>
                    <a:pt x="1253" y="1400"/>
                    <a:pt x="1344" y="1321"/>
                    <a:pt x="1434" y="1253"/>
                  </a:cubicBezTo>
                  <a:cubicBezTo>
                    <a:pt x="1806" y="949"/>
                    <a:pt x="2179" y="655"/>
                    <a:pt x="2461" y="418"/>
                  </a:cubicBezTo>
                  <a:cubicBezTo>
                    <a:pt x="2596" y="294"/>
                    <a:pt x="2720" y="192"/>
                    <a:pt x="2799" y="125"/>
                  </a:cubicBezTo>
                  <a:cubicBezTo>
                    <a:pt x="2878" y="46"/>
                    <a:pt x="2924" y="1"/>
                    <a:pt x="292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644456" y="183232"/>
              <a:ext cx="122008" cy="33977"/>
            </a:xfrm>
            <a:custGeom>
              <a:rect b="b" l="l" r="r" t="t"/>
              <a:pathLst>
                <a:path extrusionOk="0" h="990" w="3555">
                  <a:moveTo>
                    <a:pt x="2615" y="1"/>
                  </a:moveTo>
                  <a:cubicBezTo>
                    <a:pt x="2529" y="1"/>
                    <a:pt x="2443" y="3"/>
                    <a:pt x="2359" y="8"/>
                  </a:cubicBezTo>
                  <a:cubicBezTo>
                    <a:pt x="2246" y="8"/>
                    <a:pt x="2133" y="19"/>
                    <a:pt x="2020" y="42"/>
                  </a:cubicBezTo>
                  <a:lnTo>
                    <a:pt x="1682" y="121"/>
                  </a:lnTo>
                  <a:cubicBezTo>
                    <a:pt x="1456" y="166"/>
                    <a:pt x="1230" y="234"/>
                    <a:pt x="1016" y="324"/>
                  </a:cubicBezTo>
                  <a:cubicBezTo>
                    <a:pt x="824" y="403"/>
                    <a:pt x="644" y="493"/>
                    <a:pt x="474" y="606"/>
                  </a:cubicBezTo>
                  <a:cubicBezTo>
                    <a:pt x="339" y="674"/>
                    <a:pt x="226" y="764"/>
                    <a:pt x="125" y="866"/>
                  </a:cubicBezTo>
                  <a:cubicBezTo>
                    <a:pt x="46" y="945"/>
                    <a:pt x="0" y="990"/>
                    <a:pt x="0" y="990"/>
                  </a:cubicBezTo>
                  <a:cubicBezTo>
                    <a:pt x="0" y="990"/>
                    <a:pt x="57" y="967"/>
                    <a:pt x="158" y="945"/>
                  </a:cubicBezTo>
                  <a:cubicBezTo>
                    <a:pt x="260" y="922"/>
                    <a:pt x="407" y="888"/>
                    <a:pt x="565" y="843"/>
                  </a:cubicBezTo>
                  <a:cubicBezTo>
                    <a:pt x="734" y="798"/>
                    <a:pt x="926" y="764"/>
                    <a:pt x="1129" y="719"/>
                  </a:cubicBezTo>
                  <a:cubicBezTo>
                    <a:pt x="1230" y="685"/>
                    <a:pt x="1343" y="674"/>
                    <a:pt x="1445" y="651"/>
                  </a:cubicBezTo>
                  <a:cubicBezTo>
                    <a:pt x="1558" y="617"/>
                    <a:pt x="1659" y="595"/>
                    <a:pt x="1772" y="572"/>
                  </a:cubicBezTo>
                  <a:lnTo>
                    <a:pt x="2991" y="301"/>
                  </a:lnTo>
                  <a:lnTo>
                    <a:pt x="3397" y="200"/>
                  </a:lnTo>
                  <a:cubicBezTo>
                    <a:pt x="3498" y="177"/>
                    <a:pt x="3555" y="155"/>
                    <a:pt x="3555" y="155"/>
                  </a:cubicBezTo>
                  <a:cubicBezTo>
                    <a:pt x="3555" y="155"/>
                    <a:pt x="3498" y="132"/>
                    <a:pt x="3397" y="110"/>
                  </a:cubicBezTo>
                  <a:cubicBezTo>
                    <a:pt x="3262" y="65"/>
                    <a:pt x="3115" y="31"/>
                    <a:pt x="2979" y="19"/>
                  </a:cubicBezTo>
                  <a:cubicBezTo>
                    <a:pt x="2860" y="6"/>
                    <a:pt x="2738" y="1"/>
                    <a:pt x="261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67373" y="389530"/>
              <a:ext cx="17846" cy="52304"/>
            </a:xfrm>
            <a:custGeom>
              <a:rect b="b" l="l" r="r" t="t"/>
              <a:pathLst>
                <a:path extrusionOk="0" h="1524" w="520">
                  <a:moveTo>
                    <a:pt x="430" y="0"/>
                  </a:moveTo>
                  <a:cubicBezTo>
                    <a:pt x="351" y="57"/>
                    <a:pt x="283" y="124"/>
                    <a:pt x="238" y="192"/>
                  </a:cubicBezTo>
                  <a:cubicBezTo>
                    <a:pt x="125" y="350"/>
                    <a:pt x="46" y="531"/>
                    <a:pt x="23" y="722"/>
                  </a:cubicBezTo>
                  <a:cubicBezTo>
                    <a:pt x="12" y="813"/>
                    <a:pt x="1" y="926"/>
                    <a:pt x="12" y="1027"/>
                  </a:cubicBezTo>
                  <a:cubicBezTo>
                    <a:pt x="12" y="1106"/>
                    <a:pt x="35" y="1196"/>
                    <a:pt x="69" y="1287"/>
                  </a:cubicBezTo>
                  <a:cubicBezTo>
                    <a:pt x="102" y="1366"/>
                    <a:pt x="148" y="1445"/>
                    <a:pt x="204" y="1524"/>
                  </a:cubicBezTo>
                  <a:cubicBezTo>
                    <a:pt x="260" y="1445"/>
                    <a:pt x="317" y="1366"/>
                    <a:pt x="351" y="1287"/>
                  </a:cubicBezTo>
                  <a:cubicBezTo>
                    <a:pt x="373" y="1208"/>
                    <a:pt x="418" y="1129"/>
                    <a:pt x="441" y="1050"/>
                  </a:cubicBezTo>
                  <a:cubicBezTo>
                    <a:pt x="463" y="959"/>
                    <a:pt x="486" y="880"/>
                    <a:pt x="497" y="790"/>
                  </a:cubicBezTo>
                  <a:cubicBezTo>
                    <a:pt x="520" y="621"/>
                    <a:pt x="520" y="440"/>
                    <a:pt x="497" y="271"/>
                  </a:cubicBezTo>
                  <a:cubicBezTo>
                    <a:pt x="486" y="181"/>
                    <a:pt x="463" y="91"/>
                    <a:pt x="43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903160" y="386407"/>
              <a:ext cx="58516" cy="40463"/>
            </a:xfrm>
            <a:custGeom>
              <a:rect b="b" l="l" r="r" t="t"/>
              <a:pathLst>
                <a:path extrusionOk="0" h="1179" w="1705">
                  <a:moveTo>
                    <a:pt x="0" y="1"/>
                  </a:moveTo>
                  <a:lnTo>
                    <a:pt x="0" y="1"/>
                  </a:lnTo>
                  <a:cubicBezTo>
                    <a:pt x="34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50" y="610"/>
                  </a:cubicBezTo>
                  <a:cubicBezTo>
                    <a:pt x="440" y="701"/>
                    <a:pt x="553" y="791"/>
                    <a:pt x="666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26" y="1179"/>
                    <a:pt x="1611" y="1179"/>
                  </a:cubicBezTo>
                  <a:cubicBezTo>
                    <a:pt x="1643" y="1179"/>
                    <a:pt x="1674" y="1178"/>
                    <a:pt x="1704" y="1175"/>
                  </a:cubicBezTo>
                  <a:cubicBezTo>
                    <a:pt x="1636" y="1084"/>
                    <a:pt x="1569" y="994"/>
                    <a:pt x="1478" y="915"/>
                  </a:cubicBezTo>
                  <a:cubicBezTo>
                    <a:pt x="1309" y="746"/>
                    <a:pt x="1129" y="599"/>
                    <a:pt x="926" y="475"/>
                  </a:cubicBezTo>
                  <a:cubicBezTo>
                    <a:pt x="824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26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891526" y="355038"/>
              <a:ext cx="44582" cy="34903"/>
            </a:xfrm>
            <a:custGeom>
              <a:rect b="b" l="l" r="r" t="t"/>
              <a:pathLst>
                <a:path extrusionOk="0" h="1017" w="1299">
                  <a:moveTo>
                    <a:pt x="1" y="1"/>
                  </a:moveTo>
                  <a:cubicBezTo>
                    <a:pt x="12" y="103"/>
                    <a:pt x="46" y="193"/>
                    <a:pt x="91" y="283"/>
                  </a:cubicBezTo>
                  <a:cubicBezTo>
                    <a:pt x="181" y="464"/>
                    <a:pt x="317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107" y="1017"/>
                    <a:pt x="1197" y="1017"/>
                    <a:pt x="1298" y="1017"/>
                  </a:cubicBezTo>
                  <a:cubicBezTo>
                    <a:pt x="1265" y="926"/>
                    <a:pt x="1219" y="836"/>
                    <a:pt x="1163" y="757"/>
                  </a:cubicBezTo>
                  <a:cubicBezTo>
                    <a:pt x="1050" y="599"/>
                    <a:pt x="915" y="464"/>
                    <a:pt x="757" y="362"/>
                  </a:cubicBezTo>
                  <a:cubicBezTo>
                    <a:pt x="689" y="306"/>
                    <a:pt x="610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3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1002688" y="96369"/>
              <a:ext cx="52304" cy="27147"/>
            </a:xfrm>
            <a:custGeom>
              <a:rect b="b" l="l" r="r" t="t"/>
              <a:pathLst>
                <a:path extrusionOk="0" h="791" w="1524">
                  <a:moveTo>
                    <a:pt x="282" y="0"/>
                  </a:moveTo>
                  <a:cubicBezTo>
                    <a:pt x="192" y="11"/>
                    <a:pt x="91" y="34"/>
                    <a:pt x="0" y="68"/>
                  </a:cubicBezTo>
                  <a:cubicBezTo>
                    <a:pt x="57" y="147"/>
                    <a:pt x="136" y="215"/>
                    <a:pt x="215" y="271"/>
                  </a:cubicBezTo>
                  <a:lnTo>
                    <a:pt x="440" y="429"/>
                  </a:lnTo>
                  <a:cubicBezTo>
                    <a:pt x="519" y="485"/>
                    <a:pt x="598" y="531"/>
                    <a:pt x="689" y="576"/>
                  </a:cubicBezTo>
                  <a:cubicBezTo>
                    <a:pt x="858" y="655"/>
                    <a:pt x="1038" y="722"/>
                    <a:pt x="1219" y="756"/>
                  </a:cubicBezTo>
                  <a:cubicBezTo>
                    <a:pt x="1321" y="779"/>
                    <a:pt x="1422" y="790"/>
                    <a:pt x="1524" y="790"/>
                  </a:cubicBezTo>
                  <a:cubicBezTo>
                    <a:pt x="1490" y="700"/>
                    <a:pt x="1433" y="610"/>
                    <a:pt x="1377" y="531"/>
                  </a:cubicBezTo>
                  <a:cubicBezTo>
                    <a:pt x="1321" y="452"/>
                    <a:pt x="1253" y="373"/>
                    <a:pt x="1174" y="316"/>
                  </a:cubicBezTo>
                  <a:cubicBezTo>
                    <a:pt x="1084" y="248"/>
                    <a:pt x="993" y="192"/>
                    <a:pt x="892" y="136"/>
                  </a:cubicBezTo>
                  <a:cubicBezTo>
                    <a:pt x="711" y="45"/>
                    <a:pt x="497" y="0"/>
                    <a:pt x="28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1587089" y="782597"/>
              <a:ext cx="20146" cy="64316"/>
            </a:xfrm>
            <a:custGeom>
              <a:rect b="b" l="l" r="r" t="t"/>
              <a:pathLst>
                <a:path extrusionOk="0" h="1874" w="587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74"/>
                    <a:pt x="294" y="1874"/>
                  </a:cubicBezTo>
                  <a:cubicBezTo>
                    <a:pt x="463" y="1874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1546420" y="70784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1530152" y="806998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294" y="1"/>
                  </a:moveTo>
                  <a:cubicBezTo>
                    <a:pt x="136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1493361" y="741173"/>
              <a:ext cx="20180" cy="64693"/>
            </a:xfrm>
            <a:custGeom>
              <a:rect b="b" l="l" r="r" t="t"/>
              <a:pathLst>
                <a:path extrusionOk="0" h="1885" w="588">
                  <a:moveTo>
                    <a:pt x="294" y="0"/>
                  </a:moveTo>
                  <a:cubicBezTo>
                    <a:pt x="124" y="0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1475172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1503417" y="651323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37"/>
                  </a:cubicBezTo>
                  <a:cubicBezTo>
                    <a:pt x="599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1674228" y="807376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1633558" y="732661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1623468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-291588" y="279500"/>
              <a:ext cx="512020" cy="355418"/>
            </a:xfrm>
            <a:custGeom>
              <a:rect b="b" l="l" r="r" t="t"/>
              <a:pathLst>
                <a:path extrusionOk="0" h="10356" w="14919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9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-273398" y="221053"/>
              <a:ext cx="594525" cy="408236"/>
            </a:xfrm>
            <a:custGeom>
              <a:rect b="b" l="l" r="r" t="t"/>
              <a:pathLst>
                <a:path extrusionOk="0" h="11895" w="17323">
                  <a:moveTo>
                    <a:pt x="17322" y="1"/>
                  </a:moveTo>
                  <a:cubicBezTo>
                    <a:pt x="17322" y="1"/>
                    <a:pt x="16182" y="655"/>
                    <a:pt x="14501" y="1671"/>
                  </a:cubicBezTo>
                  <a:cubicBezTo>
                    <a:pt x="13734" y="2145"/>
                    <a:pt x="12831" y="2686"/>
                    <a:pt x="11883" y="3284"/>
                  </a:cubicBezTo>
                  <a:cubicBezTo>
                    <a:pt x="11477" y="3126"/>
                    <a:pt x="11059" y="2968"/>
                    <a:pt x="10631" y="2822"/>
                  </a:cubicBezTo>
                  <a:cubicBezTo>
                    <a:pt x="10394" y="2743"/>
                    <a:pt x="10157" y="2675"/>
                    <a:pt x="9908" y="2607"/>
                  </a:cubicBezTo>
                  <a:cubicBezTo>
                    <a:pt x="9660" y="2551"/>
                    <a:pt x="9412" y="2506"/>
                    <a:pt x="9164" y="2461"/>
                  </a:cubicBezTo>
                  <a:lnTo>
                    <a:pt x="9164" y="2461"/>
                  </a:lnTo>
                  <a:cubicBezTo>
                    <a:pt x="9401" y="2562"/>
                    <a:pt x="9638" y="2652"/>
                    <a:pt x="9874" y="2743"/>
                  </a:cubicBezTo>
                  <a:cubicBezTo>
                    <a:pt x="10111" y="2833"/>
                    <a:pt x="10326" y="2946"/>
                    <a:pt x="10563" y="3036"/>
                  </a:cubicBezTo>
                  <a:cubicBezTo>
                    <a:pt x="10901" y="3183"/>
                    <a:pt x="11251" y="3329"/>
                    <a:pt x="11601" y="3465"/>
                  </a:cubicBezTo>
                  <a:cubicBezTo>
                    <a:pt x="11003" y="3837"/>
                    <a:pt x="10382" y="4232"/>
                    <a:pt x="9762" y="4638"/>
                  </a:cubicBezTo>
                  <a:cubicBezTo>
                    <a:pt x="9750" y="4605"/>
                    <a:pt x="9717" y="4571"/>
                    <a:pt x="9683" y="4559"/>
                  </a:cubicBezTo>
                  <a:lnTo>
                    <a:pt x="8994" y="4356"/>
                  </a:lnTo>
                  <a:cubicBezTo>
                    <a:pt x="8757" y="4311"/>
                    <a:pt x="8532" y="4266"/>
                    <a:pt x="8295" y="4221"/>
                  </a:cubicBezTo>
                  <a:cubicBezTo>
                    <a:pt x="8069" y="4176"/>
                    <a:pt x="7832" y="4142"/>
                    <a:pt x="7606" y="4108"/>
                  </a:cubicBezTo>
                  <a:cubicBezTo>
                    <a:pt x="7369" y="4063"/>
                    <a:pt x="7144" y="4007"/>
                    <a:pt x="6907" y="3973"/>
                  </a:cubicBezTo>
                  <a:lnTo>
                    <a:pt x="6907" y="3973"/>
                  </a:lnTo>
                  <a:cubicBezTo>
                    <a:pt x="7121" y="4063"/>
                    <a:pt x="7347" y="4153"/>
                    <a:pt x="7573" y="4243"/>
                  </a:cubicBezTo>
                  <a:cubicBezTo>
                    <a:pt x="7787" y="4334"/>
                    <a:pt x="8024" y="4379"/>
                    <a:pt x="8250" y="4447"/>
                  </a:cubicBezTo>
                  <a:cubicBezTo>
                    <a:pt x="8475" y="4503"/>
                    <a:pt x="8701" y="4559"/>
                    <a:pt x="8927" y="4616"/>
                  </a:cubicBezTo>
                  <a:cubicBezTo>
                    <a:pt x="9118" y="4672"/>
                    <a:pt x="9299" y="4740"/>
                    <a:pt x="9480" y="4785"/>
                  </a:cubicBezTo>
                  <a:cubicBezTo>
                    <a:pt x="9480" y="4796"/>
                    <a:pt x="9480" y="4808"/>
                    <a:pt x="9480" y="4819"/>
                  </a:cubicBezTo>
                  <a:cubicBezTo>
                    <a:pt x="9118" y="5056"/>
                    <a:pt x="8757" y="5282"/>
                    <a:pt x="8385" y="5519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5" y="5620"/>
                    <a:pt x="6805" y="5575"/>
                    <a:pt x="6546" y="5519"/>
                  </a:cubicBezTo>
                  <a:cubicBezTo>
                    <a:pt x="6027" y="5440"/>
                    <a:pt x="5508" y="5349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85" y="5451"/>
                    <a:pt x="5733" y="5541"/>
                  </a:cubicBezTo>
                  <a:lnTo>
                    <a:pt x="6501" y="5744"/>
                  </a:lnTo>
                  <a:cubicBezTo>
                    <a:pt x="6749" y="5812"/>
                    <a:pt x="6997" y="5880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31"/>
                    <a:pt x="5891" y="7234"/>
                  </a:cubicBezTo>
                  <a:cubicBezTo>
                    <a:pt x="5790" y="7189"/>
                    <a:pt x="5688" y="7144"/>
                    <a:pt x="5586" y="7110"/>
                  </a:cubicBezTo>
                  <a:cubicBezTo>
                    <a:pt x="5372" y="7031"/>
                    <a:pt x="5158" y="6963"/>
                    <a:pt x="4932" y="6895"/>
                  </a:cubicBezTo>
                  <a:cubicBezTo>
                    <a:pt x="4718" y="6828"/>
                    <a:pt x="4481" y="6805"/>
                    <a:pt x="4255" y="6760"/>
                  </a:cubicBezTo>
                  <a:cubicBezTo>
                    <a:pt x="4029" y="6749"/>
                    <a:pt x="3804" y="6737"/>
                    <a:pt x="3567" y="6737"/>
                  </a:cubicBezTo>
                  <a:cubicBezTo>
                    <a:pt x="3792" y="6805"/>
                    <a:pt x="4018" y="6850"/>
                    <a:pt x="4232" y="6907"/>
                  </a:cubicBezTo>
                  <a:cubicBezTo>
                    <a:pt x="4447" y="6963"/>
                    <a:pt x="4650" y="7053"/>
                    <a:pt x="4864" y="7121"/>
                  </a:cubicBezTo>
                  <a:cubicBezTo>
                    <a:pt x="5079" y="7189"/>
                    <a:pt x="5282" y="7279"/>
                    <a:pt x="5485" y="7358"/>
                  </a:cubicBezTo>
                  <a:lnTo>
                    <a:pt x="5632" y="7414"/>
                  </a:lnTo>
                  <a:cubicBezTo>
                    <a:pt x="5485" y="7516"/>
                    <a:pt x="5350" y="7617"/>
                    <a:pt x="5214" y="7719"/>
                  </a:cubicBezTo>
                  <a:cubicBezTo>
                    <a:pt x="4774" y="8024"/>
                    <a:pt x="4379" y="8317"/>
                    <a:pt x="3984" y="8588"/>
                  </a:cubicBezTo>
                  <a:cubicBezTo>
                    <a:pt x="3984" y="8588"/>
                    <a:pt x="3984" y="8577"/>
                    <a:pt x="3995" y="8565"/>
                  </a:cubicBezTo>
                  <a:lnTo>
                    <a:pt x="3995" y="8554"/>
                  </a:lnTo>
                  <a:cubicBezTo>
                    <a:pt x="4007" y="8475"/>
                    <a:pt x="3950" y="8407"/>
                    <a:pt x="3871" y="8407"/>
                  </a:cubicBezTo>
                  <a:lnTo>
                    <a:pt x="3860" y="8407"/>
                  </a:lnTo>
                  <a:cubicBezTo>
                    <a:pt x="3499" y="8396"/>
                    <a:pt x="3149" y="8385"/>
                    <a:pt x="2788" y="8385"/>
                  </a:cubicBezTo>
                  <a:cubicBezTo>
                    <a:pt x="2427" y="8351"/>
                    <a:pt x="2077" y="8340"/>
                    <a:pt x="1705" y="8340"/>
                  </a:cubicBezTo>
                  <a:cubicBezTo>
                    <a:pt x="2055" y="8441"/>
                    <a:pt x="2416" y="8531"/>
                    <a:pt x="2765" y="8599"/>
                  </a:cubicBezTo>
                  <a:cubicBezTo>
                    <a:pt x="3070" y="8644"/>
                    <a:pt x="3386" y="8656"/>
                    <a:pt x="3691" y="8678"/>
                  </a:cubicBezTo>
                  <a:cubicBezTo>
                    <a:pt x="3679" y="8735"/>
                    <a:pt x="3668" y="8780"/>
                    <a:pt x="3657" y="8836"/>
                  </a:cubicBezTo>
                  <a:cubicBezTo>
                    <a:pt x="3251" y="9163"/>
                    <a:pt x="2856" y="9468"/>
                    <a:pt x="2495" y="9750"/>
                  </a:cubicBezTo>
                  <a:cubicBezTo>
                    <a:pt x="2111" y="10066"/>
                    <a:pt x="1750" y="10337"/>
                    <a:pt x="1456" y="10596"/>
                  </a:cubicBezTo>
                  <a:cubicBezTo>
                    <a:pt x="1163" y="10867"/>
                    <a:pt x="892" y="11104"/>
                    <a:pt x="678" y="11296"/>
                  </a:cubicBezTo>
                  <a:lnTo>
                    <a:pt x="1" y="11894"/>
                  </a:lnTo>
                  <a:lnTo>
                    <a:pt x="700" y="11330"/>
                  </a:lnTo>
                  <a:lnTo>
                    <a:pt x="1513" y="10687"/>
                  </a:lnTo>
                  <a:cubicBezTo>
                    <a:pt x="1818" y="10427"/>
                    <a:pt x="2190" y="10168"/>
                    <a:pt x="2585" y="9874"/>
                  </a:cubicBezTo>
                  <a:lnTo>
                    <a:pt x="3600" y="9118"/>
                  </a:lnTo>
                  <a:lnTo>
                    <a:pt x="3600" y="9118"/>
                  </a:lnTo>
                  <a:cubicBezTo>
                    <a:pt x="3510" y="9637"/>
                    <a:pt x="3442" y="10168"/>
                    <a:pt x="3409" y="10698"/>
                  </a:cubicBezTo>
                  <a:cubicBezTo>
                    <a:pt x="3623" y="10100"/>
                    <a:pt x="3792" y="9502"/>
                    <a:pt x="3916" y="8893"/>
                  </a:cubicBezTo>
                  <a:cubicBezTo>
                    <a:pt x="4368" y="8577"/>
                    <a:pt x="4842" y="8249"/>
                    <a:pt x="5327" y="7911"/>
                  </a:cubicBezTo>
                  <a:cubicBezTo>
                    <a:pt x="5508" y="7787"/>
                    <a:pt x="5688" y="7663"/>
                    <a:pt x="5869" y="7538"/>
                  </a:cubicBezTo>
                  <a:lnTo>
                    <a:pt x="5970" y="7584"/>
                  </a:lnTo>
                  <a:cubicBezTo>
                    <a:pt x="5756" y="8261"/>
                    <a:pt x="5586" y="8960"/>
                    <a:pt x="5451" y="9660"/>
                  </a:cubicBezTo>
                  <a:cubicBezTo>
                    <a:pt x="5767" y="8972"/>
                    <a:pt x="6038" y="8261"/>
                    <a:pt x="6264" y="7550"/>
                  </a:cubicBezTo>
                  <a:cubicBezTo>
                    <a:pt x="6275" y="7482"/>
                    <a:pt x="6252" y="7414"/>
                    <a:pt x="6196" y="7392"/>
                  </a:cubicBezTo>
                  <a:lnTo>
                    <a:pt x="6139" y="7358"/>
                  </a:lnTo>
                  <a:cubicBezTo>
                    <a:pt x="6388" y="7189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809" y="6354"/>
                    <a:pt x="7776" y="6512"/>
                    <a:pt x="7730" y="6658"/>
                  </a:cubicBezTo>
                  <a:cubicBezTo>
                    <a:pt x="7674" y="6873"/>
                    <a:pt x="7618" y="7087"/>
                    <a:pt x="7573" y="7302"/>
                  </a:cubicBezTo>
                  <a:cubicBezTo>
                    <a:pt x="7527" y="7516"/>
                    <a:pt x="7494" y="7742"/>
                    <a:pt x="7471" y="7967"/>
                  </a:cubicBezTo>
                  <a:cubicBezTo>
                    <a:pt x="7471" y="8080"/>
                    <a:pt x="7471" y="8193"/>
                    <a:pt x="7460" y="8306"/>
                  </a:cubicBezTo>
                  <a:cubicBezTo>
                    <a:pt x="7448" y="8419"/>
                    <a:pt x="7482" y="8531"/>
                    <a:pt x="7494" y="8633"/>
                  </a:cubicBezTo>
                  <a:lnTo>
                    <a:pt x="7527" y="8306"/>
                  </a:lnTo>
                  <a:cubicBezTo>
                    <a:pt x="7550" y="8193"/>
                    <a:pt x="7561" y="8091"/>
                    <a:pt x="7584" y="7990"/>
                  </a:cubicBezTo>
                  <a:cubicBezTo>
                    <a:pt x="7618" y="7888"/>
                    <a:pt x="7640" y="7775"/>
                    <a:pt x="7674" y="7674"/>
                  </a:cubicBezTo>
                  <a:lnTo>
                    <a:pt x="7764" y="7358"/>
                  </a:lnTo>
                  <a:cubicBezTo>
                    <a:pt x="7843" y="7155"/>
                    <a:pt x="7911" y="6940"/>
                    <a:pt x="7979" y="6726"/>
                  </a:cubicBezTo>
                  <a:cubicBezTo>
                    <a:pt x="8046" y="6523"/>
                    <a:pt x="8103" y="6308"/>
                    <a:pt x="8159" y="6083"/>
                  </a:cubicBezTo>
                  <a:cubicBezTo>
                    <a:pt x="8159" y="6060"/>
                    <a:pt x="8159" y="6026"/>
                    <a:pt x="8148" y="6004"/>
                  </a:cubicBezTo>
                  <a:lnTo>
                    <a:pt x="8532" y="5756"/>
                  </a:lnTo>
                  <a:lnTo>
                    <a:pt x="9423" y="5169"/>
                  </a:lnTo>
                  <a:lnTo>
                    <a:pt x="9423" y="5169"/>
                  </a:lnTo>
                  <a:cubicBezTo>
                    <a:pt x="9333" y="5846"/>
                    <a:pt x="9254" y="6534"/>
                    <a:pt x="9231" y="7234"/>
                  </a:cubicBezTo>
                  <a:cubicBezTo>
                    <a:pt x="9434" y="6489"/>
                    <a:pt x="9592" y="5733"/>
                    <a:pt x="9717" y="4977"/>
                  </a:cubicBezTo>
                  <a:cubicBezTo>
                    <a:pt x="10405" y="4514"/>
                    <a:pt x="11093" y="4063"/>
                    <a:pt x="11759" y="3645"/>
                  </a:cubicBezTo>
                  <a:lnTo>
                    <a:pt x="11782" y="3623"/>
                  </a:lnTo>
                  <a:lnTo>
                    <a:pt x="11782" y="3623"/>
                  </a:lnTo>
                  <a:cubicBezTo>
                    <a:pt x="11646" y="3950"/>
                    <a:pt x="11511" y="4289"/>
                    <a:pt x="11398" y="4605"/>
                  </a:cubicBezTo>
                  <a:cubicBezTo>
                    <a:pt x="11274" y="5022"/>
                    <a:pt x="11161" y="5440"/>
                    <a:pt x="11071" y="5857"/>
                  </a:cubicBezTo>
                  <a:cubicBezTo>
                    <a:pt x="11262" y="5473"/>
                    <a:pt x="11432" y="5079"/>
                    <a:pt x="11590" y="4684"/>
                  </a:cubicBezTo>
                  <a:cubicBezTo>
                    <a:pt x="11782" y="4300"/>
                    <a:pt x="11951" y="3916"/>
                    <a:pt x="12109" y="3521"/>
                  </a:cubicBezTo>
                  <a:cubicBezTo>
                    <a:pt x="12131" y="3487"/>
                    <a:pt x="12131" y="3442"/>
                    <a:pt x="12109" y="3408"/>
                  </a:cubicBezTo>
                  <a:cubicBezTo>
                    <a:pt x="13012" y="2833"/>
                    <a:pt x="13847" y="2280"/>
                    <a:pt x="14580" y="1806"/>
                  </a:cubicBez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6877243" y="2575680"/>
              <a:ext cx="21725" cy="18670"/>
            </a:xfrm>
            <a:custGeom>
              <a:rect b="b" l="l" r="r" t="t"/>
              <a:pathLst>
                <a:path extrusionOk="0" h="544" w="633">
                  <a:moveTo>
                    <a:pt x="373" y="0"/>
                  </a:moveTo>
                  <a:cubicBezTo>
                    <a:pt x="125" y="0"/>
                    <a:pt x="0" y="294"/>
                    <a:pt x="170" y="463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2082773" y="2452128"/>
              <a:ext cx="146821" cy="252938"/>
            </a:xfrm>
            <a:custGeom>
              <a:rect b="b" l="l" r="r" t="t"/>
              <a:pathLst>
                <a:path extrusionOk="0" h="7370" w="4278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6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1329140" y="2525435"/>
              <a:ext cx="908965" cy="873684"/>
            </a:xfrm>
            <a:custGeom>
              <a:rect b="b" l="l" r="r" t="t"/>
              <a:pathLst>
                <a:path extrusionOk="0" h="25457" w="26485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21" y="6858"/>
                    <a:pt x="1141" y="8562"/>
                    <a:pt x="576" y="10379"/>
                  </a:cubicBezTo>
                  <a:cubicBezTo>
                    <a:pt x="227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28" y="25456"/>
                    <a:pt x="11121" y="25456"/>
                  </a:cubicBezTo>
                  <a:cubicBezTo>
                    <a:pt x="11183" y="25456"/>
                    <a:pt x="11246" y="25456"/>
                    <a:pt x="11308" y="25454"/>
                  </a:cubicBezTo>
                  <a:cubicBezTo>
                    <a:pt x="11782" y="25443"/>
                    <a:pt x="12256" y="25387"/>
                    <a:pt x="12718" y="25285"/>
                  </a:cubicBezTo>
                  <a:cubicBezTo>
                    <a:pt x="14287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64" y="20298"/>
                    <a:pt x="24826" y="18447"/>
                    <a:pt x="25571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610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1434880" y="3155413"/>
              <a:ext cx="18224" cy="27936"/>
            </a:xfrm>
            <a:custGeom>
              <a:rect b="b" l="l" r="r" t="t"/>
              <a:pathLst>
                <a:path extrusionOk="0" h="814" w="531">
                  <a:moveTo>
                    <a:pt x="136" y="1"/>
                  </a:moveTo>
                  <a:cubicBezTo>
                    <a:pt x="102" y="57"/>
                    <a:pt x="68" y="114"/>
                    <a:pt x="46" y="170"/>
                  </a:cubicBezTo>
                  <a:cubicBezTo>
                    <a:pt x="0" y="272"/>
                    <a:pt x="0" y="384"/>
                    <a:pt x="23" y="486"/>
                  </a:cubicBezTo>
                  <a:cubicBezTo>
                    <a:pt x="68" y="599"/>
                    <a:pt x="158" y="689"/>
                    <a:pt x="260" y="757"/>
                  </a:cubicBezTo>
                  <a:cubicBezTo>
                    <a:pt x="316" y="791"/>
                    <a:pt x="384" y="813"/>
                    <a:pt x="441" y="813"/>
                  </a:cubicBezTo>
                  <a:cubicBezTo>
                    <a:pt x="474" y="757"/>
                    <a:pt x="497" y="700"/>
                    <a:pt x="508" y="633"/>
                  </a:cubicBezTo>
                  <a:cubicBezTo>
                    <a:pt x="531" y="542"/>
                    <a:pt x="520" y="441"/>
                    <a:pt x="486" y="362"/>
                  </a:cubicBezTo>
                  <a:cubicBezTo>
                    <a:pt x="452" y="260"/>
                    <a:pt x="395" y="170"/>
                    <a:pt x="305" y="102"/>
                  </a:cubicBezTo>
                  <a:cubicBezTo>
                    <a:pt x="260" y="57"/>
                    <a:pt x="204" y="23"/>
                    <a:pt x="136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1406223" y="3113577"/>
              <a:ext cx="17057" cy="31815"/>
            </a:xfrm>
            <a:custGeom>
              <a:rect b="b" l="l" r="r" t="t"/>
              <a:pathLst>
                <a:path extrusionOk="0" h="927" w="497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23" y="655"/>
                    <a:pt x="68" y="757"/>
                  </a:cubicBezTo>
                  <a:cubicBezTo>
                    <a:pt x="91" y="802"/>
                    <a:pt x="113" y="836"/>
                    <a:pt x="136" y="870"/>
                  </a:cubicBezTo>
                  <a:cubicBezTo>
                    <a:pt x="147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29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2107586" y="2777069"/>
              <a:ext cx="16302" cy="31403"/>
            </a:xfrm>
            <a:custGeom>
              <a:rect b="b" l="l" r="r" t="t"/>
              <a:pathLst>
                <a:path extrusionOk="0" h="915" w="475">
                  <a:moveTo>
                    <a:pt x="158" y="0"/>
                  </a:moveTo>
                  <a:cubicBezTo>
                    <a:pt x="113" y="45"/>
                    <a:pt x="79" y="102"/>
                    <a:pt x="57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7" y="688"/>
                    <a:pt x="124" y="767"/>
                  </a:cubicBezTo>
                  <a:cubicBezTo>
                    <a:pt x="158" y="824"/>
                    <a:pt x="215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406" y="192"/>
                    <a:pt x="327" y="113"/>
                  </a:cubicBezTo>
                  <a:cubicBezTo>
                    <a:pt x="271" y="68"/>
                    <a:pt x="226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2130409" y="2811904"/>
              <a:ext cx="17091" cy="36448"/>
            </a:xfrm>
            <a:custGeom>
              <a:rect b="b" l="l" r="r" t="t"/>
              <a:pathLst>
                <a:path extrusionOk="0" h="1062" w="498">
                  <a:moveTo>
                    <a:pt x="215" y="1"/>
                  </a:moveTo>
                  <a:cubicBezTo>
                    <a:pt x="159" y="46"/>
                    <a:pt x="125" y="113"/>
                    <a:pt x="91" y="181"/>
                  </a:cubicBezTo>
                  <a:cubicBezTo>
                    <a:pt x="69" y="226"/>
                    <a:pt x="46" y="294"/>
                    <a:pt x="35" y="350"/>
                  </a:cubicBezTo>
                  <a:cubicBezTo>
                    <a:pt x="23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70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97" y="508"/>
                  </a:cubicBezTo>
                  <a:cubicBezTo>
                    <a:pt x="475" y="305"/>
                    <a:pt x="373" y="125"/>
                    <a:pt x="21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1529775" y="3234040"/>
              <a:ext cx="22102" cy="18601"/>
            </a:xfrm>
            <a:custGeom>
              <a:rect b="b" l="l" r="r" t="t"/>
              <a:pathLst>
                <a:path extrusionOk="0" h="542" w="644">
                  <a:moveTo>
                    <a:pt x="372" y="0"/>
                  </a:moveTo>
                  <a:cubicBezTo>
                    <a:pt x="124" y="0"/>
                    <a:pt x="0" y="294"/>
                    <a:pt x="169" y="463"/>
                  </a:cubicBezTo>
                  <a:cubicBezTo>
                    <a:pt x="227" y="517"/>
                    <a:pt x="296" y="541"/>
                    <a:pt x="364" y="541"/>
                  </a:cubicBezTo>
                  <a:cubicBezTo>
                    <a:pt x="508" y="541"/>
                    <a:pt x="643" y="432"/>
                    <a:pt x="643" y="271"/>
                  </a:cubicBezTo>
                  <a:cubicBezTo>
                    <a:pt x="643" y="124"/>
                    <a:pt x="519" y="0"/>
                    <a:pt x="37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1565399" y="3292899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4" y="517"/>
                    <a:pt x="291" y="541"/>
                    <a:pt x="356" y="541"/>
                  </a:cubicBezTo>
                  <a:cubicBezTo>
                    <a:pt x="496" y="541"/>
                    <a:pt x="632" y="433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1588633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1623880" y="3316134"/>
              <a:ext cx="21725" cy="18842"/>
            </a:xfrm>
            <a:custGeom>
              <a:rect b="b" l="l" r="r" t="t"/>
              <a:pathLst>
                <a:path extrusionOk="0" h="549" w="633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1682739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1447647" y="3245640"/>
              <a:ext cx="21725" cy="18704"/>
            </a:xfrm>
            <a:custGeom>
              <a:rect b="b" l="l" r="r" t="t"/>
              <a:pathLst>
                <a:path extrusionOk="0" h="545" w="633">
                  <a:moveTo>
                    <a:pt x="362" y="1"/>
                  </a:moveTo>
                  <a:cubicBezTo>
                    <a:pt x="125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1964678" y="2610926"/>
              <a:ext cx="22102" cy="18979"/>
            </a:xfrm>
            <a:custGeom>
              <a:rect b="b" l="l" r="r" t="t"/>
              <a:pathLst>
                <a:path extrusionOk="0" h="553" w="644">
                  <a:moveTo>
                    <a:pt x="373" y="0"/>
                  </a:moveTo>
                  <a:cubicBezTo>
                    <a:pt x="124" y="0"/>
                    <a:pt x="0" y="294"/>
                    <a:pt x="170" y="474"/>
                  </a:cubicBezTo>
                  <a:cubicBezTo>
                    <a:pt x="227" y="528"/>
                    <a:pt x="297" y="552"/>
                    <a:pt x="364" y="552"/>
                  </a:cubicBezTo>
                  <a:cubicBezTo>
                    <a:pt x="508" y="552"/>
                    <a:pt x="643" y="443"/>
                    <a:pt x="643" y="282"/>
                  </a:cubicBezTo>
                  <a:cubicBezTo>
                    <a:pt x="643" y="124"/>
                    <a:pt x="519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1988290" y="2681763"/>
              <a:ext cx="21725" cy="18636"/>
            </a:xfrm>
            <a:custGeom>
              <a:rect b="b" l="l" r="r" t="t"/>
              <a:pathLst>
                <a:path extrusionOk="0" h="543" w="633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1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2167783" y="2963736"/>
              <a:ext cx="18842" cy="18601"/>
            </a:xfrm>
            <a:custGeom>
              <a:rect b="b" l="l" r="r" t="t"/>
              <a:pathLst>
                <a:path extrusionOk="0" h="542" w="549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3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2023639" y="2987348"/>
              <a:ext cx="21622" cy="18601"/>
            </a:xfrm>
            <a:custGeom>
              <a:rect b="b" l="l" r="r" t="t"/>
              <a:pathLst>
                <a:path extrusionOk="0" h="542" w="630">
                  <a:moveTo>
                    <a:pt x="345" y="0"/>
                  </a:moveTo>
                  <a:cubicBezTo>
                    <a:pt x="117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17" y="0"/>
                    <a:pt x="359" y="0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1847338" y="3316134"/>
              <a:ext cx="21725" cy="18670"/>
            </a:xfrm>
            <a:custGeom>
              <a:rect b="b" l="l" r="r" t="t"/>
              <a:pathLst>
                <a:path extrusionOk="0" h="544" w="633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2109131" y="3081076"/>
              <a:ext cx="18601" cy="18601"/>
            </a:xfrm>
            <a:custGeom>
              <a:rect b="b" l="l" r="r" t="t"/>
              <a:pathLst>
                <a:path extrusionOk="0" h="542" w="542">
                  <a:moveTo>
                    <a:pt x="271" y="0"/>
                  </a:moveTo>
                  <a:cubicBezTo>
                    <a:pt x="136" y="0"/>
                    <a:pt x="0" y="90"/>
                    <a:pt x="0" y="271"/>
                  </a:cubicBezTo>
                  <a:cubicBezTo>
                    <a:pt x="0" y="451"/>
                    <a:pt x="136" y="542"/>
                    <a:pt x="271" y="542"/>
                  </a:cubicBezTo>
                  <a:cubicBezTo>
                    <a:pt x="406" y="542"/>
                    <a:pt x="542" y="451"/>
                    <a:pt x="542" y="271"/>
                  </a:cubicBezTo>
                  <a:cubicBezTo>
                    <a:pt x="542" y="90"/>
                    <a:pt x="406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1791568" y="3281779"/>
              <a:ext cx="18601" cy="17160"/>
            </a:xfrm>
            <a:custGeom>
              <a:rect b="b" l="l" r="r" t="t"/>
              <a:pathLst>
                <a:path extrusionOk="0" h="500" w="542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1" y="415"/>
                    <a:pt x="542" y="246"/>
                  </a:cubicBezTo>
                  <a:cubicBezTo>
                    <a:pt x="531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1917797" y="2658151"/>
              <a:ext cx="21725" cy="18601"/>
            </a:xfrm>
            <a:custGeom>
              <a:rect b="b" l="l" r="r" t="t"/>
              <a:pathLst>
                <a:path extrusionOk="0" h="542" w="633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1670727" y="2575680"/>
              <a:ext cx="22102" cy="18842"/>
            </a:xfrm>
            <a:custGeom>
              <a:rect b="b" l="l" r="r" t="t"/>
              <a:pathLst>
                <a:path extrusionOk="0" h="549" w="644">
                  <a:moveTo>
                    <a:pt x="373" y="0"/>
                  </a:moveTo>
                  <a:cubicBezTo>
                    <a:pt x="125" y="0"/>
                    <a:pt x="1" y="294"/>
                    <a:pt x="181" y="463"/>
                  </a:cubicBezTo>
                  <a:cubicBezTo>
                    <a:pt x="237" y="522"/>
                    <a:pt x="306" y="549"/>
                    <a:pt x="373" y="549"/>
                  </a:cubicBezTo>
                  <a:cubicBezTo>
                    <a:pt x="511" y="549"/>
                    <a:pt x="644" y="438"/>
                    <a:pt x="644" y="271"/>
                  </a:cubicBezTo>
                  <a:cubicBezTo>
                    <a:pt x="644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2896843" y="3856777"/>
              <a:ext cx="48837" cy="43792"/>
            </a:xfrm>
            <a:custGeom>
              <a:rect b="b" l="l" r="r" t="t"/>
              <a:pathLst>
                <a:path extrusionOk="0" h="1276" w="1423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37"/>
                  </a:cubicBezTo>
                  <a:cubicBezTo>
                    <a:pt x="361" y="361"/>
                    <a:pt x="553" y="497"/>
                    <a:pt x="734" y="643"/>
                  </a:cubicBezTo>
                  <a:cubicBezTo>
                    <a:pt x="824" y="722"/>
                    <a:pt x="903" y="790"/>
                    <a:pt x="982" y="880"/>
                  </a:cubicBezTo>
                  <a:cubicBezTo>
                    <a:pt x="1061" y="948"/>
                    <a:pt x="1129" y="1005"/>
                    <a:pt x="1185" y="1061"/>
                  </a:cubicBezTo>
                  <a:cubicBezTo>
                    <a:pt x="1219" y="1084"/>
                    <a:pt x="1242" y="1117"/>
                    <a:pt x="1264" y="1151"/>
                  </a:cubicBezTo>
                  <a:cubicBezTo>
                    <a:pt x="1287" y="1174"/>
                    <a:pt x="1309" y="1196"/>
                    <a:pt x="1321" y="1219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53"/>
                    <a:pt x="1422" y="1219"/>
                    <a:pt x="1422" y="1196"/>
                  </a:cubicBezTo>
                  <a:cubicBezTo>
                    <a:pt x="1422" y="1106"/>
                    <a:pt x="1411" y="1027"/>
                    <a:pt x="1377" y="948"/>
                  </a:cubicBezTo>
                  <a:cubicBezTo>
                    <a:pt x="1332" y="847"/>
                    <a:pt x="1264" y="745"/>
                    <a:pt x="1174" y="666"/>
                  </a:cubicBezTo>
                  <a:cubicBezTo>
                    <a:pt x="1084" y="587"/>
                    <a:pt x="982" y="519"/>
                    <a:pt x="869" y="463"/>
                  </a:cubicBezTo>
                  <a:cubicBezTo>
                    <a:pt x="655" y="339"/>
                    <a:pt x="440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2834106" y="3896279"/>
              <a:ext cx="83295" cy="12801"/>
            </a:xfrm>
            <a:custGeom>
              <a:rect b="b" l="l" r="r" t="t"/>
              <a:pathLst>
                <a:path extrusionOk="0" h="373" w="2427">
                  <a:moveTo>
                    <a:pt x="2314" y="0"/>
                  </a:moveTo>
                  <a:cubicBezTo>
                    <a:pt x="2235" y="0"/>
                    <a:pt x="2144" y="0"/>
                    <a:pt x="2031" y="23"/>
                  </a:cubicBezTo>
                  <a:cubicBezTo>
                    <a:pt x="1919" y="34"/>
                    <a:pt x="1783" y="34"/>
                    <a:pt x="1648" y="68"/>
                  </a:cubicBezTo>
                  <a:cubicBezTo>
                    <a:pt x="1512" y="102"/>
                    <a:pt x="1366" y="124"/>
                    <a:pt x="1208" y="147"/>
                  </a:cubicBezTo>
                  <a:cubicBezTo>
                    <a:pt x="1033" y="169"/>
                    <a:pt x="858" y="181"/>
                    <a:pt x="680" y="181"/>
                  </a:cubicBezTo>
                  <a:cubicBezTo>
                    <a:pt x="582" y="181"/>
                    <a:pt x="484" y="178"/>
                    <a:pt x="384" y="170"/>
                  </a:cubicBezTo>
                  <a:cubicBezTo>
                    <a:pt x="294" y="170"/>
                    <a:pt x="192" y="158"/>
                    <a:pt x="102" y="136"/>
                  </a:cubicBezTo>
                  <a:cubicBezTo>
                    <a:pt x="45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92" y="215"/>
                    <a:pt x="282" y="249"/>
                    <a:pt x="373" y="271"/>
                  </a:cubicBezTo>
                  <a:cubicBezTo>
                    <a:pt x="655" y="339"/>
                    <a:pt x="937" y="373"/>
                    <a:pt x="1230" y="373"/>
                  </a:cubicBezTo>
                  <a:cubicBezTo>
                    <a:pt x="1388" y="373"/>
                    <a:pt x="1546" y="373"/>
                    <a:pt x="1693" y="350"/>
                  </a:cubicBezTo>
                  <a:cubicBezTo>
                    <a:pt x="1828" y="328"/>
                    <a:pt x="1964" y="294"/>
                    <a:pt x="2088" y="237"/>
                  </a:cubicBezTo>
                  <a:cubicBezTo>
                    <a:pt x="2212" y="181"/>
                    <a:pt x="2325" y="113"/>
                    <a:pt x="2426" y="23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2804282" y="3864121"/>
              <a:ext cx="23646" cy="21347"/>
            </a:xfrm>
            <a:custGeom>
              <a:rect b="b" l="l" r="r" t="t"/>
              <a:pathLst>
                <a:path extrusionOk="0" h="622" w="689">
                  <a:moveTo>
                    <a:pt x="0" y="1"/>
                  </a:moveTo>
                  <a:lnTo>
                    <a:pt x="0" y="1"/>
                  </a:lnTo>
                  <a:cubicBezTo>
                    <a:pt x="113" y="80"/>
                    <a:pt x="215" y="181"/>
                    <a:pt x="305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18" y="508"/>
                    <a:pt x="418" y="565"/>
                    <a:pt x="418" y="576"/>
                  </a:cubicBezTo>
                  <a:lnTo>
                    <a:pt x="418" y="621"/>
                  </a:lnTo>
                  <a:lnTo>
                    <a:pt x="689" y="565"/>
                  </a:lnTo>
                  <a:lnTo>
                    <a:pt x="666" y="531"/>
                  </a:lnTo>
                  <a:cubicBezTo>
                    <a:pt x="666" y="497"/>
                    <a:pt x="644" y="463"/>
                    <a:pt x="632" y="429"/>
                  </a:cubicBezTo>
                  <a:cubicBezTo>
                    <a:pt x="576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2954158" y="3919136"/>
              <a:ext cx="63149" cy="27181"/>
            </a:xfrm>
            <a:custGeom>
              <a:rect b="b" l="l" r="r" t="t"/>
              <a:pathLst>
                <a:path extrusionOk="0" h="792" w="184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30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32" y="666"/>
                    <a:pt x="316" y="756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208" y="609"/>
                    <a:pt x="1321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82" y="350"/>
                    <a:pt x="1738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3000627" y="3922980"/>
              <a:ext cx="25980" cy="26392"/>
            </a:xfrm>
            <a:custGeom>
              <a:rect b="b" l="l" r="r" t="t"/>
              <a:pathLst>
                <a:path extrusionOk="0" h="769" w="757">
                  <a:moveTo>
                    <a:pt x="497" y="1"/>
                  </a:moveTo>
                  <a:cubicBezTo>
                    <a:pt x="497" y="1"/>
                    <a:pt x="486" y="57"/>
                    <a:pt x="463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25" y="667"/>
                  </a:cubicBezTo>
                  <a:lnTo>
                    <a:pt x="1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41" y="520"/>
                  </a:cubicBezTo>
                  <a:cubicBezTo>
                    <a:pt x="531" y="441"/>
                    <a:pt x="610" y="339"/>
                    <a:pt x="678" y="238"/>
                  </a:cubicBezTo>
                  <a:lnTo>
                    <a:pt x="757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3035084" y="3898990"/>
              <a:ext cx="13591" cy="32570"/>
            </a:xfrm>
            <a:custGeom>
              <a:rect b="b" l="l" r="r" t="t"/>
              <a:pathLst>
                <a:path extrusionOk="0" h="949" w="396">
                  <a:moveTo>
                    <a:pt x="1" y="0"/>
                  </a:moveTo>
                  <a:lnTo>
                    <a:pt x="1" y="0"/>
                  </a:lnTo>
                  <a:cubicBezTo>
                    <a:pt x="69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3035496" y="3880011"/>
              <a:ext cx="30613" cy="59271"/>
            </a:xfrm>
            <a:custGeom>
              <a:rect b="b" l="l" r="r" t="t"/>
              <a:pathLst>
                <a:path extrusionOk="0" h="1727" w="892">
                  <a:moveTo>
                    <a:pt x="0" y="0"/>
                  </a:moveTo>
                  <a:cubicBezTo>
                    <a:pt x="0" y="0"/>
                    <a:pt x="90" y="91"/>
                    <a:pt x="203" y="237"/>
                  </a:cubicBezTo>
                  <a:cubicBezTo>
                    <a:pt x="271" y="316"/>
                    <a:pt x="327" y="395"/>
                    <a:pt x="384" y="486"/>
                  </a:cubicBezTo>
                  <a:cubicBezTo>
                    <a:pt x="451" y="587"/>
                    <a:pt x="508" y="689"/>
                    <a:pt x="553" y="790"/>
                  </a:cubicBezTo>
                  <a:cubicBezTo>
                    <a:pt x="598" y="903"/>
                    <a:pt x="621" y="1005"/>
                    <a:pt x="643" y="1117"/>
                  </a:cubicBezTo>
                  <a:cubicBezTo>
                    <a:pt x="655" y="1219"/>
                    <a:pt x="666" y="1309"/>
                    <a:pt x="655" y="1400"/>
                  </a:cubicBezTo>
                  <a:cubicBezTo>
                    <a:pt x="655" y="1479"/>
                    <a:pt x="643" y="1546"/>
                    <a:pt x="621" y="1614"/>
                  </a:cubicBezTo>
                  <a:cubicBezTo>
                    <a:pt x="609" y="1670"/>
                    <a:pt x="609" y="1704"/>
                    <a:pt x="609" y="1704"/>
                  </a:cubicBezTo>
                  <a:lnTo>
                    <a:pt x="892" y="1727"/>
                  </a:lnTo>
                  <a:cubicBezTo>
                    <a:pt x="892" y="1704"/>
                    <a:pt x="892" y="1670"/>
                    <a:pt x="892" y="1648"/>
                  </a:cubicBezTo>
                  <a:cubicBezTo>
                    <a:pt x="892" y="1569"/>
                    <a:pt x="892" y="1490"/>
                    <a:pt x="892" y="1422"/>
                  </a:cubicBezTo>
                  <a:cubicBezTo>
                    <a:pt x="880" y="1298"/>
                    <a:pt x="858" y="1185"/>
                    <a:pt x="824" y="1072"/>
                  </a:cubicBezTo>
                  <a:cubicBezTo>
                    <a:pt x="790" y="959"/>
                    <a:pt x="745" y="835"/>
                    <a:pt x="677" y="734"/>
                  </a:cubicBezTo>
                  <a:cubicBezTo>
                    <a:pt x="553" y="542"/>
                    <a:pt x="406" y="361"/>
                    <a:pt x="237" y="203"/>
                  </a:cubicBezTo>
                  <a:cubicBezTo>
                    <a:pt x="102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2978182" y="3893156"/>
              <a:ext cx="19768" cy="22891"/>
            </a:xfrm>
            <a:custGeom>
              <a:rect b="b" l="l" r="r" t="t"/>
              <a:pathLst>
                <a:path extrusionOk="0" h="667" w="576">
                  <a:moveTo>
                    <a:pt x="0" y="1"/>
                  </a:moveTo>
                  <a:cubicBezTo>
                    <a:pt x="90" y="103"/>
                    <a:pt x="169" y="204"/>
                    <a:pt x="237" y="317"/>
                  </a:cubicBezTo>
                  <a:cubicBezTo>
                    <a:pt x="260" y="351"/>
                    <a:pt x="271" y="396"/>
                    <a:pt x="282" y="430"/>
                  </a:cubicBezTo>
                  <a:cubicBezTo>
                    <a:pt x="293" y="464"/>
                    <a:pt x="305" y="509"/>
                    <a:pt x="293" y="543"/>
                  </a:cubicBezTo>
                  <a:lnTo>
                    <a:pt x="293" y="667"/>
                  </a:lnTo>
                  <a:lnTo>
                    <a:pt x="576" y="622"/>
                  </a:lnTo>
                  <a:cubicBezTo>
                    <a:pt x="576" y="622"/>
                    <a:pt x="553" y="565"/>
                    <a:pt x="530" y="497"/>
                  </a:cubicBezTo>
                  <a:cubicBezTo>
                    <a:pt x="519" y="452"/>
                    <a:pt x="497" y="407"/>
                    <a:pt x="463" y="373"/>
                  </a:cubicBezTo>
                  <a:cubicBezTo>
                    <a:pt x="429" y="328"/>
                    <a:pt x="384" y="272"/>
                    <a:pt x="350" y="227"/>
                  </a:cubicBezTo>
                  <a:cubicBezTo>
                    <a:pt x="237" y="136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3094732" y="3927647"/>
              <a:ext cx="15135" cy="31300"/>
            </a:xfrm>
            <a:custGeom>
              <a:rect b="b" l="l" r="r" t="t"/>
              <a:pathLst>
                <a:path extrusionOk="0" h="912" w="441">
                  <a:moveTo>
                    <a:pt x="181" y="711"/>
                  </a:moveTo>
                  <a:cubicBezTo>
                    <a:pt x="175" y="745"/>
                    <a:pt x="175" y="754"/>
                    <a:pt x="177" y="754"/>
                  </a:cubicBezTo>
                  <a:cubicBezTo>
                    <a:pt x="178" y="754"/>
                    <a:pt x="181" y="745"/>
                    <a:pt x="181" y="745"/>
                  </a:cubicBezTo>
                  <a:cubicBezTo>
                    <a:pt x="181" y="731"/>
                    <a:pt x="181" y="722"/>
                    <a:pt x="181" y="711"/>
                  </a:cubicBezTo>
                  <a:close/>
                  <a:moveTo>
                    <a:pt x="1" y="0"/>
                  </a:moveTo>
                  <a:lnTo>
                    <a:pt x="91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81" y="689"/>
                  </a:cubicBezTo>
                  <a:cubicBezTo>
                    <a:pt x="181" y="697"/>
                    <a:pt x="181" y="704"/>
                    <a:pt x="181" y="711"/>
                  </a:cubicBezTo>
                  <a:cubicBezTo>
                    <a:pt x="204" y="677"/>
                    <a:pt x="238" y="643"/>
                    <a:pt x="283" y="643"/>
                  </a:cubicBezTo>
                  <a:cubicBezTo>
                    <a:pt x="303" y="643"/>
                    <a:pt x="333" y="653"/>
                    <a:pt x="355" y="663"/>
                  </a:cubicBezTo>
                  <a:lnTo>
                    <a:pt x="355" y="663"/>
                  </a:lnTo>
                  <a:lnTo>
                    <a:pt x="238" y="869"/>
                  </a:lnTo>
                  <a:cubicBezTo>
                    <a:pt x="238" y="880"/>
                    <a:pt x="238" y="880"/>
                    <a:pt x="238" y="880"/>
                  </a:cubicBezTo>
                  <a:cubicBezTo>
                    <a:pt x="238" y="892"/>
                    <a:pt x="226" y="892"/>
                    <a:pt x="249" y="903"/>
                  </a:cubicBezTo>
                  <a:cubicBezTo>
                    <a:pt x="260" y="909"/>
                    <a:pt x="274" y="911"/>
                    <a:pt x="288" y="911"/>
                  </a:cubicBezTo>
                  <a:cubicBezTo>
                    <a:pt x="302" y="911"/>
                    <a:pt x="317" y="909"/>
                    <a:pt x="328" y="903"/>
                  </a:cubicBezTo>
                  <a:cubicBezTo>
                    <a:pt x="373" y="892"/>
                    <a:pt x="407" y="858"/>
                    <a:pt x="429" y="824"/>
                  </a:cubicBezTo>
                  <a:cubicBezTo>
                    <a:pt x="441" y="745"/>
                    <a:pt x="429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6" y="564"/>
                    <a:pt x="350" y="452"/>
                    <a:pt x="305" y="350"/>
                  </a:cubicBezTo>
                  <a:cubicBezTo>
                    <a:pt x="260" y="249"/>
                    <a:pt x="192" y="158"/>
                    <a:pt x="125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3095899" y="3959393"/>
              <a:ext cx="31780" cy="10879"/>
            </a:xfrm>
            <a:custGeom>
              <a:rect b="b" l="l" r="r" t="t"/>
              <a:pathLst>
                <a:path extrusionOk="0" h="317" w="926">
                  <a:moveTo>
                    <a:pt x="813" y="1"/>
                  </a:moveTo>
                  <a:lnTo>
                    <a:pt x="689" y="80"/>
                  </a:lnTo>
                  <a:cubicBezTo>
                    <a:pt x="610" y="125"/>
                    <a:pt x="531" y="159"/>
                    <a:pt x="441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52" y="317"/>
                  </a:cubicBezTo>
                  <a:cubicBezTo>
                    <a:pt x="565" y="317"/>
                    <a:pt x="677" y="317"/>
                    <a:pt x="790" y="283"/>
                  </a:cubicBezTo>
                  <a:lnTo>
                    <a:pt x="926" y="24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3147791" y="3958227"/>
              <a:ext cx="9713" cy="18258"/>
            </a:xfrm>
            <a:custGeom>
              <a:rect b="b" l="l" r="r" t="t"/>
              <a:pathLst>
                <a:path extrusionOk="0" h="532" w="283">
                  <a:moveTo>
                    <a:pt x="46" y="1"/>
                  </a:move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1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2578903" y="4118947"/>
              <a:ext cx="25568" cy="21793"/>
            </a:xfrm>
            <a:custGeom>
              <a:rect b="b" l="l" r="r" t="t"/>
              <a:pathLst>
                <a:path extrusionOk="0" h="635" w="745">
                  <a:moveTo>
                    <a:pt x="418" y="1"/>
                  </a:moveTo>
                  <a:cubicBezTo>
                    <a:pt x="147" y="1"/>
                    <a:pt x="0" y="328"/>
                    <a:pt x="192" y="531"/>
                  </a:cubicBezTo>
                  <a:cubicBezTo>
                    <a:pt x="255" y="603"/>
                    <a:pt x="339" y="635"/>
                    <a:pt x="421" y="635"/>
                  </a:cubicBezTo>
                  <a:cubicBezTo>
                    <a:pt x="572" y="635"/>
                    <a:pt x="719" y="526"/>
                    <a:pt x="733" y="350"/>
                  </a:cubicBezTo>
                  <a:cubicBezTo>
                    <a:pt x="745" y="170"/>
                    <a:pt x="598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2731455" y="4065133"/>
              <a:ext cx="14003" cy="21313"/>
            </a:xfrm>
            <a:custGeom>
              <a:rect b="b" l="l" r="r" t="t"/>
              <a:pathLst>
                <a:path extrusionOk="0" h="621" w="408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598742" y="3940792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551106" y="3866077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48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48"/>
                  </a:cubicBezTo>
                  <a:cubicBezTo>
                    <a:pt x="701" y="429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532127" y="3965193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9"/>
                  </a:cubicBezTo>
                  <a:cubicBezTo>
                    <a:pt x="701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489158" y="3899745"/>
              <a:ext cx="23646" cy="64728"/>
            </a:xfrm>
            <a:custGeom>
              <a:rect b="b" l="l" r="r" t="t"/>
              <a:pathLst>
                <a:path extrusionOk="0" h="1886" w="689">
                  <a:moveTo>
                    <a:pt x="339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47" y="1885"/>
                    <a:pt x="339" y="1885"/>
                  </a:cubicBezTo>
                  <a:cubicBezTo>
                    <a:pt x="531" y="1885"/>
                    <a:pt x="689" y="1456"/>
                    <a:pt x="689" y="937"/>
                  </a:cubicBezTo>
                  <a:cubicBezTo>
                    <a:pt x="689" y="418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467845" y="3997729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500758" y="3809518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8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700981" y="3965983"/>
              <a:ext cx="24058" cy="64693"/>
            </a:xfrm>
            <a:custGeom>
              <a:rect b="b" l="l" r="r" t="t"/>
              <a:pathLst>
                <a:path extrusionOk="0" h="1885" w="701">
                  <a:moveTo>
                    <a:pt x="351" y="0"/>
                  </a:moveTo>
                  <a:cubicBezTo>
                    <a:pt x="159" y="0"/>
                    <a:pt x="1" y="418"/>
                    <a:pt x="1" y="937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0" y="1456"/>
                    <a:pt x="700" y="937"/>
                  </a:cubicBezTo>
                  <a:cubicBezTo>
                    <a:pt x="700" y="418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53345" y="3891234"/>
              <a:ext cx="24058" cy="64728"/>
            </a:xfrm>
            <a:custGeom>
              <a:rect b="b" l="l" r="r" t="t"/>
              <a:pathLst>
                <a:path extrusionOk="0" h="1886" w="701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37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41367" y="3997729"/>
              <a:ext cx="23646" cy="64728"/>
            </a:xfrm>
            <a:custGeom>
              <a:rect b="b" l="l" r="r" t="t"/>
              <a:pathLst>
                <a:path extrusionOk="0" h="1886" w="689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688" y="1456"/>
                    <a:pt x="688" y="937"/>
                  </a:cubicBezTo>
                  <a:cubicBezTo>
                    <a:pt x="688" y="418"/>
                    <a:pt x="53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069007" y="1336007"/>
              <a:ext cx="887652" cy="1003757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85" y="12063"/>
                  </a:cubicBezTo>
                  <a:cubicBezTo>
                    <a:pt x="22320" y="14027"/>
                    <a:pt x="21384" y="15697"/>
                    <a:pt x="20628" y="17548"/>
                  </a:cubicBezTo>
                  <a:cubicBezTo>
                    <a:pt x="19939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05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79" y="29246"/>
                    <a:pt x="8288" y="29246"/>
                  </a:cubicBezTo>
                  <a:cubicBezTo>
                    <a:pt x="9903" y="29246"/>
                    <a:pt x="11555" y="28984"/>
                    <a:pt x="13192" y="28448"/>
                  </a:cubicBezTo>
                  <a:cubicBezTo>
                    <a:pt x="15223" y="27782"/>
                    <a:pt x="17570" y="26868"/>
                    <a:pt x="19330" y="25650"/>
                  </a:cubicBezTo>
                  <a:cubicBezTo>
                    <a:pt x="24408" y="22118"/>
                    <a:pt x="25694" y="17198"/>
                    <a:pt x="25796" y="11285"/>
                  </a:cubicBezTo>
                  <a:cubicBezTo>
                    <a:pt x="25864" y="7606"/>
                    <a:pt x="24622" y="3781"/>
                    <a:pt x="22162" y="870"/>
                  </a:cubicBezTo>
                  <a:cubicBezTo>
                    <a:pt x="21914" y="565"/>
                    <a:pt x="21643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5838170" y="1213656"/>
              <a:ext cx="1056129" cy="1051496"/>
            </a:xfrm>
            <a:custGeom>
              <a:rect b="b" l="l" r="r" t="t"/>
              <a:pathLst>
                <a:path extrusionOk="0" h="30638" w="30773">
                  <a:moveTo>
                    <a:pt x="19204" y="0"/>
                  </a:moveTo>
                  <a:cubicBezTo>
                    <a:pt x="16366" y="0"/>
                    <a:pt x="13464" y="827"/>
                    <a:pt x="10935" y="2313"/>
                  </a:cubicBezTo>
                  <a:cubicBezTo>
                    <a:pt x="9130" y="3374"/>
                    <a:pt x="7392" y="4649"/>
                    <a:pt x="6083" y="6296"/>
                  </a:cubicBezTo>
                  <a:cubicBezTo>
                    <a:pt x="5056" y="7594"/>
                    <a:pt x="4097" y="8734"/>
                    <a:pt x="3465" y="10043"/>
                  </a:cubicBezTo>
                  <a:cubicBezTo>
                    <a:pt x="1242" y="14590"/>
                    <a:pt x="1" y="20909"/>
                    <a:pt x="2641" y="25547"/>
                  </a:cubicBezTo>
                  <a:cubicBezTo>
                    <a:pt x="3657" y="27364"/>
                    <a:pt x="5045" y="28933"/>
                    <a:pt x="6726" y="30162"/>
                  </a:cubicBezTo>
                  <a:cubicBezTo>
                    <a:pt x="8130" y="30488"/>
                    <a:pt x="9540" y="30638"/>
                    <a:pt x="10974" y="30638"/>
                  </a:cubicBezTo>
                  <a:cubicBezTo>
                    <a:pt x="12422" y="30638"/>
                    <a:pt x="13896" y="30485"/>
                    <a:pt x="15415" y="30208"/>
                  </a:cubicBezTo>
                  <a:cubicBezTo>
                    <a:pt x="17153" y="29858"/>
                    <a:pt x="18642" y="29418"/>
                    <a:pt x="20143" y="28425"/>
                  </a:cubicBezTo>
                  <a:cubicBezTo>
                    <a:pt x="21497" y="27454"/>
                    <a:pt x="23179" y="27127"/>
                    <a:pt x="24420" y="26032"/>
                  </a:cubicBezTo>
                  <a:cubicBezTo>
                    <a:pt x="25853" y="24735"/>
                    <a:pt x="26677" y="22862"/>
                    <a:pt x="27365" y="21113"/>
                  </a:cubicBezTo>
                  <a:cubicBezTo>
                    <a:pt x="28110" y="19262"/>
                    <a:pt x="29058" y="17592"/>
                    <a:pt x="29622" y="15628"/>
                  </a:cubicBezTo>
                  <a:cubicBezTo>
                    <a:pt x="30773" y="11792"/>
                    <a:pt x="30401" y="6985"/>
                    <a:pt x="28110" y="3566"/>
                  </a:cubicBezTo>
                  <a:cubicBezTo>
                    <a:pt x="25678" y="1104"/>
                    <a:pt x="22484" y="0"/>
                    <a:pt x="19204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5897818" y="1252678"/>
              <a:ext cx="962401" cy="972114"/>
            </a:xfrm>
            <a:custGeom>
              <a:rect b="b" l="l" r="r" t="t"/>
              <a:pathLst>
                <a:path extrusionOk="0" h="28325" w="28042">
                  <a:moveTo>
                    <a:pt x="17673" y="1"/>
                  </a:moveTo>
                  <a:cubicBezTo>
                    <a:pt x="17598" y="1"/>
                    <a:pt x="17522" y="1"/>
                    <a:pt x="17446" y="3"/>
                  </a:cubicBezTo>
                  <a:cubicBezTo>
                    <a:pt x="10472" y="104"/>
                    <a:pt x="3307" y="5656"/>
                    <a:pt x="1186" y="12291"/>
                  </a:cubicBezTo>
                  <a:cubicBezTo>
                    <a:pt x="734" y="13747"/>
                    <a:pt x="80" y="15654"/>
                    <a:pt x="1" y="17267"/>
                  </a:cubicBezTo>
                  <a:cubicBezTo>
                    <a:pt x="12" y="18621"/>
                    <a:pt x="576" y="19987"/>
                    <a:pt x="903" y="21341"/>
                  </a:cubicBezTo>
                  <a:cubicBezTo>
                    <a:pt x="1558" y="24049"/>
                    <a:pt x="2472" y="25178"/>
                    <a:pt x="4593" y="26735"/>
                  </a:cubicBezTo>
                  <a:lnTo>
                    <a:pt x="5169" y="27152"/>
                  </a:lnTo>
                  <a:cubicBezTo>
                    <a:pt x="7290" y="27987"/>
                    <a:pt x="8938" y="28224"/>
                    <a:pt x="11183" y="28315"/>
                  </a:cubicBezTo>
                  <a:cubicBezTo>
                    <a:pt x="11309" y="28321"/>
                    <a:pt x="11434" y="28324"/>
                    <a:pt x="11559" y="28324"/>
                  </a:cubicBezTo>
                  <a:cubicBezTo>
                    <a:pt x="14923" y="28324"/>
                    <a:pt x="17584" y="26018"/>
                    <a:pt x="20403" y="24343"/>
                  </a:cubicBezTo>
                  <a:cubicBezTo>
                    <a:pt x="23810" y="22323"/>
                    <a:pt x="25029" y="18520"/>
                    <a:pt x="26406" y="15011"/>
                  </a:cubicBezTo>
                  <a:cubicBezTo>
                    <a:pt x="27196" y="13307"/>
                    <a:pt x="28042" y="11591"/>
                    <a:pt x="27760" y="9752"/>
                  </a:cubicBezTo>
                  <a:cubicBezTo>
                    <a:pt x="27512" y="8105"/>
                    <a:pt x="26992" y="6514"/>
                    <a:pt x="26225" y="5035"/>
                  </a:cubicBezTo>
                  <a:cubicBezTo>
                    <a:pt x="24400" y="1661"/>
                    <a:pt x="21446" y="1"/>
                    <a:pt x="17673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061628" y="1404063"/>
              <a:ext cx="623183" cy="679021"/>
            </a:xfrm>
            <a:custGeom>
              <a:rect b="b" l="l" r="r" t="t"/>
              <a:pathLst>
                <a:path extrusionOk="0" h="19785" w="18158">
                  <a:moveTo>
                    <a:pt x="11540" y="1"/>
                  </a:moveTo>
                  <a:cubicBezTo>
                    <a:pt x="10805" y="1"/>
                    <a:pt x="10072" y="196"/>
                    <a:pt x="8949" y="545"/>
                  </a:cubicBezTo>
                  <a:cubicBezTo>
                    <a:pt x="8216" y="805"/>
                    <a:pt x="7245" y="726"/>
                    <a:pt x="6523" y="1053"/>
                  </a:cubicBezTo>
                  <a:cubicBezTo>
                    <a:pt x="5666" y="1426"/>
                    <a:pt x="5259" y="2396"/>
                    <a:pt x="4650" y="3186"/>
                  </a:cubicBezTo>
                  <a:cubicBezTo>
                    <a:pt x="3612" y="4461"/>
                    <a:pt x="1265" y="5589"/>
                    <a:pt x="1141" y="7372"/>
                  </a:cubicBezTo>
                  <a:cubicBezTo>
                    <a:pt x="1039" y="8275"/>
                    <a:pt x="1197" y="8952"/>
                    <a:pt x="949" y="9877"/>
                  </a:cubicBezTo>
                  <a:cubicBezTo>
                    <a:pt x="734" y="10645"/>
                    <a:pt x="227" y="11491"/>
                    <a:pt x="181" y="12292"/>
                  </a:cubicBezTo>
                  <a:cubicBezTo>
                    <a:pt x="1" y="13849"/>
                    <a:pt x="1174" y="15395"/>
                    <a:pt x="1682" y="16862"/>
                  </a:cubicBezTo>
                  <a:cubicBezTo>
                    <a:pt x="2359" y="18690"/>
                    <a:pt x="5417" y="19458"/>
                    <a:pt x="7324" y="19785"/>
                  </a:cubicBezTo>
                  <a:lnTo>
                    <a:pt x="8385" y="18893"/>
                  </a:lnTo>
                  <a:cubicBezTo>
                    <a:pt x="8396" y="18912"/>
                    <a:pt x="8408" y="18921"/>
                    <a:pt x="8421" y="18921"/>
                  </a:cubicBezTo>
                  <a:cubicBezTo>
                    <a:pt x="8561" y="18921"/>
                    <a:pt x="8837" y="17972"/>
                    <a:pt x="9198" y="17663"/>
                  </a:cubicBezTo>
                  <a:cubicBezTo>
                    <a:pt x="9717" y="17223"/>
                    <a:pt x="10766" y="17280"/>
                    <a:pt x="11319" y="16919"/>
                  </a:cubicBezTo>
                  <a:cubicBezTo>
                    <a:pt x="12086" y="16490"/>
                    <a:pt x="12526" y="15666"/>
                    <a:pt x="13181" y="15113"/>
                  </a:cubicBezTo>
                  <a:cubicBezTo>
                    <a:pt x="13926" y="14538"/>
                    <a:pt x="14467" y="14165"/>
                    <a:pt x="15077" y="13375"/>
                  </a:cubicBezTo>
                  <a:cubicBezTo>
                    <a:pt x="15889" y="12473"/>
                    <a:pt x="16284" y="12134"/>
                    <a:pt x="16487" y="10972"/>
                  </a:cubicBezTo>
                  <a:cubicBezTo>
                    <a:pt x="16600" y="10464"/>
                    <a:pt x="16453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43" y="6481"/>
                  </a:cubicBezTo>
                  <a:cubicBezTo>
                    <a:pt x="18135" y="5319"/>
                    <a:pt x="18157" y="5082"/>
                    <a:pt x="17661" y="4010"/>
                  </a:cubicBezTo>
                  <a:cubicBezTo>
                    <a:pt x="17311" y="3220"/>
                    <a:pt x="16961" y="2114"/>
                    <a:pt x="16329" y="1471"/>
                  </a:cubicBezTo>
                  <a:cubicBezTo>
                    <a:pt x="15618" y="839"/>
                    <a:pt x="14907" y="861"/>
                    <a:pt x="14050" y="591"/>
                  </a:cubicBezTo>
                  <a:cubicBezTo>
                    <a:pt x="12971" y="185"/>
                    <a:pt x="12255" y="1"/>
                    <a:pt x="11540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184390" y="1546663"/>
              <a:ext cx="518987" cy="571565"/>
            </a:xfrm>
            <a:custGeom>
              <a:rect b="b" l="l" r="r" t="t"/>
              <a:pathLst>
                <a:path extrusionOk="0" h="16654" w="15122">
                  <a:moveTo>
                    <a:pt x="13838" y="0"/>
                  </a:moveTo>
                  <a:cubicBezTo>
                    <a:pt x="12890" y="0"/>
                    <a:pt x="11829" y="1238"/>
                    <a:pt x="11398" y="1931"/>
                  </a:cubicBezTo>
                  <a:cubicBezTo>
                    <a:pt x="11839" y="741"/>
                    <a:pt x="10891" y="83"/>
                    <a:pt x="9783" y="83"/>
                  </a:cubicBezTo>
                  <a:cubicBezTo>
                    <a:pt x="9672" y="83"/>
                    <a:pt x="9559" y="89"/>
                    <a:pt x="9446" y="103"/>
                  </a:cubicBezTo>
                  <a:cubicBezTo>
                    <a:pt x="8114" y="182"/>
                    <a:pt x="6659" y="1412"/>
                    <a:pt x="5666" y="2213"/>
                  </a:cubicBezTo>
                  <a:cubicBezTo>
                    <a:pt x="4075" y="3556"/>
                    <a:pt x="1" y="9390"/>
                    <a:pt x="3522" y="10766"/>
                  </a:cubicBezTo>
                  <a:cubicBezTo>
                    <a:pt x="2924" y="12256"/>
                    <a:pt x="780" y="15562"/>
                    <a:pt x="3330" y="16533"/>
                  </a:cubicBezTo>
                  <a:cubicBezTo>
                    <a:pt x="3563" y="16616"/>
                    <a:pt x="3804" y="16653"/>
                    <a:pt x="4050" y="16653"/>
                  </a:cubicBezTo>
                  <a:cubicBezTo>
                    <a:pt x="5906" y="16653"/>
                    <a:pt x="8029" y="14498"/>
                    <a:pt x="9175" y="13452"/>
                  </a:cubicBezTo>
                  <a:cubicBezTo>
                    <a:pt x="12572" y="10405"/>
                    <a:pt x="15122" y="6129"/>
                    <a:pt x="15020" y="1457"/>
                  </a:cubicBezTo>
                  <a:cubicBezTo>
                    <a:pt x="15065" y="1389"/>
                    <a:pt x="15077" y="1299"/>
                    <a:pt x="15043" y="1220"/>
                  </a:cubicBezTo>
                  <a:lnTo>
                    <a:pt x="14400" y="171"/>
                  </a:lnTo>
                  <a:cubicBezTo>
                    <a:pt x="14221" y="52"/>
                    <a:pt x="14032" y="0"/>
                    <a:pt x="13838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712266" y="2008336"/>
              <a:ext cx="96062" cy="148743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68"/>
                    <a:pt x="158" y="169"/>
                  </a:cubicBezTo>
                  <a:lnTo>
                    <a:pt x="361" y="350"/>
                  </a:lnTo>
                  <a:cubicBezTo>
                    <a:pt x="440" y="418"/>
                    <a:pt x="519" y="497"/>
                    <a:pt x="598" y="587"/>
                  </a:cubicBezTo>
                  <a:cubicBezTo>
                    <a:pt x="677" y="677"/>
                    <a:pt x="756" y="767"/>
                    <a:pt x="847" y="869"/>
                  </a:cubicBezTo>
                  <a:cubicBezTo>
                    <a:pt x="937" y="959"/>
                    <a:pt x="1016" y="1095"/>
                    <a:pt x="1106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22" y="2968"/>
                    <a:pt x="2212" y="3092"/>
                    <a:pt x="2268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18" y="3995"/>
                    <a:pt x="2686" y="4130"/>
                  </a:cubicBezTo>
                  <a:cubicBezTo>
                    <a:pt x="2754" y="4254"/>
                    <a:pt x="2799" y="4333"/>
                    <a:pt x="2799" y="4333"/>
                  </a:cubicBezTo>
                  <a:cubicBezTo>
                    <a:pt x="2799" y="4333"/>
                    <a:pt x="2788" y="4243"/>
                    <a:pt x="2776" y="4096"/>
                  </a:cubicBezTo>
                  <a:cubicBezTo>
                    <a:pt x="2765" y="3893"/>
                    <a:pt x="2742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04" y="2505"/>
                    <a:pt x="2347" y="2347"/>
                    <a:pt x="2268" y="2200"/>
                  </a:cubicBezTo>
                  <a:cubicBezTo>
                    <a:pt x="2201" y="2054"/>
                    <a:pt x="2122" y="1896"/>
                    <a:pt x="2043" y="1749"/>
                  </a:cubicBezTo>
                  <a:lnTo>
                    <a:pt x="1761" y="1320"/>
                  </a:lnTo>
                  <a:cubicBezTo>
                    <a:pt x="1670" y="1185"/>
                    <a:pt x="1558" y="1061"/>
                    <a:pt x="1445" y="937"/>
                  </a:cubicBezTo>
                  <a:cubicBezTo>
                    <a:pt x="1332" y="824"/>
                    <a:pt x="1230" y="711"/>
                    <a:pt x="1106" y="609"/>
                  </a:cubicBezTo>
                  <a:cubicBezTo>
                    <a:pt x="982" y="519"/>
                    <a:pt x="869" y="440"/>
                    <a:pt x="768" y="361"/>
                  </a:cubicBezTo>
                  <a:cubicBezTo>
                    <a:pt x="677" y="293"/>
                    <a:pt x="576" y="226"/>
                    <a:pt x="463" y="192"/>
                  </a:cubicBezTo>
                  <a:lnTo>
                    <a:pt x="215" y="79"/>
                  </a:lnTo>
                  <a:cubicBezTo>
                    <a:pt x="79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807127" y="2053226"/>
              <a:ext cx="25225" cy="46915"/>
            </a:xfrm>
            <a:custGeom>
              <a:rect b="b" l="l" r="r" t="t"/>
              <a:pathLst>
                <a:path extrusionOk="0" h="1367" w="735">
                  <a:moveTo>
                    <a:pt x="24" y="1"/>
                  </a:moveTo>
                  <a:cubicBezTo>
                    <a:pt x="1" y="91"/>
                    <a:pt x="1" y="193"/>
                    <a:pt x="24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15" y="847"/>
                    <a:pt x="261" y="926"/>
                    <a:pt x="317" y="994"/>
                  </a:cubicBezTo>
                  <a:cubicBezTo>
                    <a:pt x="362" y="1062"/>
                    <a:pt x="419" y="1129"/>
                    <a:pt x="464" y="1186"/>
                  </a:cubicBezTo>
                  <a:cubicBezTo>
                    <a:pt x="520" y="1254"/>
                    <a:pt x="588" y="1310"/>
                    <a:pt x="667" y="1366"/>
                  </a:cubicBezTo>
                  <a:cubicBezTo>
                    <a:pt x="701" y="1276"/>
                    <a:pt x="723" y="1186"/>
                    <a:pt x="723" y="1096"/>
                  </a:cubicBezTo>
                  <a:cubicBezTo>
                    <a:pt x="734" y="904"/>
                    <a:pt x="689" y="723"/>
                    <a:pt x="610" y="554"/>
                  </a:cubicBezTo>
                  <a:cubicBezTo>
                    <a:pt x="531" y="385"/>
                    <a:pt x="407" y="249"/>
                    <a:pt x="261" y="136"/>
                  </a:cubicBezTo>
                  <a:cubicBezTo>
                    <a:pt x="182" y="80"/>
                    <a:pt x="103" y="35"/>
                    <a:pt x="24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786226" y="1941309"/>
              <a:ext cx="53093" cy="96474"/>
            </a:xfrm>
            <a:custGeom>
              <a:rect b="b" l="l" r="r" t="t"/>
              <a:pathLst>
                <a:path extrusionOk="0" h="2811" w="1547">
                  <a:moveTo>
                    <a:pt x="1" y="1"/>
                  </a:moveTo>
                  <a:lnTo>
                    <a:pt x="1" y="1"/>
                  </a:ln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83" y="712"/>
                  </a:cubicBezTo>
                  <a:cubicBezTo>
                    <a:pt x="328" y="791"/>
                    <a:pt x="362" y="870"/>
                    <a:pt x="396" y="960"/>
                  </a:cubicBezTo>
                  <a:cubicBezTo>
                    <a:pt x="475" y="1118"/>
                    <a:pt x="576" y="1287"/>
                    <a:pt x="666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21" y="2540"/>
                    <a:pt x="1434" y="2675"/>
                    <a:pt x="1547" y="2811"/>
                  </a:cubicBezTo>
                  <a:cubicBezTo>
                    <a:pt x="1547" y="2630"/>
                    <a:pt x="1524" y="2461"/>
                    <a:pt x="1479" y="2292"/>
                  </a:cubicBezTo>
                  <a:cubicBezTo>
                    <a:pt x="1400" y="1919"/>
                    <a:pt x="1264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31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826518" y="1904518"/>
              <a:ext cx="41836" cy="79828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68" y="272"/>
                    <a:pt x="136" y="407"/>
                  </a:cubicBezTo>
                  <a:cubicBezTo>
                    <a:pt x="158" y="464"/>
                    <a:pt x="181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61" y="926"/>
                    <a:pt x="440" y="1062"/>
                    <a:pt x="508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08" y="2179"/>
                    <a:pt x="1219" y="2032"/>
                    <a:pt x="1208" y="1885"/>
                  </a:cubicBezTo>
                  <a:cubicBezTo>
                    <a:pt x="1196" y="1615"/>
                    <a:pt x="1083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64" y="441"/>
                    <a:pt x="463" y="328"/>
                    <a:pt x="350" y="238"/>
                  </a:cubicBezTo>
                  <a:cubicBezTo>
                    <a:pt x="237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838118" y="1806157"/>
              <a:ext cx="59682" cy="168134"/>
            </a:xfrm>
            <a:custGeom>
              <a:rect b="b" l="l" r="r" t="t"/>
              <a:pathLst>
                <a:path extrusionOk="0" h="4899" w="1739">
                  <a:moveTo>
                    <a:pt x="1" y="1"/>
                  </a:moveTo>
                  <a:lnTo>
                    <a:pt x="1" y="1"/>
                  </a:lnTo>
                  <a:cubicBezTo>
                    <a:pt x="57" y="260"/>
                    <a:pt x="136" y="531"/>
                    <a:pt x="226" y="791"/>
                  </a:cubicBezTo>
                  <a:cubicBezTo>
                    <a:pt x="272" y="903"/>
                    <a:pt x="317" y="1028"/>
                    <a:pt x="362" y="1163"/>
                  </a:cubicBezTo>
                  <a:cubicBezTo>
                    <a:pt x="418" y="1298"/>
                    <a:pt x="452" y="1434"/>
                    <a:pt x="497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03" y="2777"/>
                    <a:pt x="1005" y="3081"/>
                    <a:pt x="1107" y="3363"/>
                  </a:cubicBezTo>
                  <a:cubicBezTo>
                    <a:pt x="1219" y="3657"/>
                    <a:pt x="1321" y="3916"/>
                    <a:pt x="1400" y="4142"/>
                  </a:cubicBezTo>
                  <a:cubicBezTo>
                    <a:pt x="1502" y="4402"/>
                    <a:pt x="1614" y="4650"/>
                    <a:pt x="1738" y="4898"/>
                  </a:cubicBezTo>
                  <a:cubicBezTo>
                    <a:pt x="1738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45" y="2946"/>
                    <a:pt x="1355" y="2630"/>
                    <a:pt x="1265" y="2314"/>
                  </a:cubicBezTo>
                  <a:cubicBezTo>
                    <a:pt x="1140" y="1998"/>
                    <a:pt x="1016" y="1682"/>
                    <a:pt x="881" y="1400"/>
                  </a:cubicBezTo>
                  <a:cubicBezTo>
                    <a:pt x="824" y="1265"/>
                    <a:pt x="768" y="1129"/>
                    <a:pt x="689" y="1005"/>
                  </a:cubicBezTo>
                  <a:cubicBezTo>
                    <a:pt x="621" y="881"/>
                    <a:pt x="542" y="768"/>
                    <a:pt x="475" y="666"/>
                  </a:cubicBezTo>
                  <a:cubicBezTo>
                    <a:pt x="328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886921" y="1804990"/>
              <a:ext cx="41081" cy="180523"/>
            </a:xfrm>
            <a:custGeom>
              <a:rect b="b" l="l" r="r" t="t"/>
              <a:pathLst>
                <a:path extrusionOk="0" h="5260" w="1197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91"/>
                    <a:pt x="46" y="238"/>
                  </a:cubicBezTo>
                  <a:cubicBezTo>
                    <a:pt x="80" y="385"/>
                    <a:pt x="170" y="576"/>
                    <a:pt x="226" y="825"/>
                  </a:cubicBezTo>
                  <a:cubicBezTo>
                    <a:pt x="249" y="949"/>
                    <a:pt x="283" y="1084"/>
                    <a:pt x="328" y="1208"/>
                  </a:cubicBezTo>
                  <a:cubicBezTo>
                    <a:pt x="373" y="1344"/>
                    <a:pt x="384" y="1513"/>
                    <a:pt x="429" y="1648"/>
                  </a:cubicBezTo>
                  <a:cubicBezTo>
                    <a:pt x="508" y="1953"/>
                    <a:pt x="565" y="2280"/>
                    <a:pt x="632" y="2596"/>
                  </a:cubicBezTo>
                  <a:cubicBezTo>
                    <a:pt x="678" y="2923"/>
                    <a:pt x="734" y="3251"/>
                    <a:pt x="768" y="3567"/>
                  </a:cubicBezTo>
                  <a:cubicBezTo>
                    <a:pt x="779" y="3713"/>
                    <a:pt x="813" y="3860"/>
                    <a:pt x="824" y="4007"/>
                  </a:cubicBezTo>
                  <a:cubicBezTo>
                    <a:pt x="836" y="4153"/>
                    <a:pt x="847" y="4289"/>
                    <a:pt x="858" y="4413"/>
                  </a:cubicBezTo>
                  <a:cubicBezTo>
                    <a:pt x="892" y="4661"/>
                    <a:pt x="892" y="4876"/>
                    <a:pt x="915" y="5022"/>
                  </a:cubicBezTo>
                  <a:cubicBezTo>
                    <a:pt x="937" y="5169"/>
                    <a:pt x="937" y="5259"/>
                    <a:pt x="937" y="5259"/>
                  </a:cubicBezTo>
                  <a:cubicBezTo>
                    <a:pt x="937" y="5259"/>
                    <a:pt x="971" y="5169"/>
                    <a:pt x="1005" y="5034"/>
                  </a:cubicBezTo>
                  <a:cubicBezTo>
                    <a:pt x="1073" y="4830"/>
                    <a:pt x="1118" y="4627"/>
                    <a:pt x="1140" y="4413"/>
                  </a:cubicBezTo>
                  <a:cubicBezTo>
                    <a:pt x="1185" y="4120"/>
                    <a:pt x="1197" y="3826"/>
                    <a:pt x="1185" y="3533"/>
                  </a:cubicBezTo>
                  <a:cubicBezTo>
                    <a:pt x="1197" y="3364"/>
                    <a:pt x="1185" y="3194"/>
                    <a:pt x="1163" y="3036"/>
                  </a:cubicBezTo>
                  <a:lnTo>
                    <a:pt x="1106" y="2517"/>
                  </a:lnTo>
                  <a:cubicBezTo>
                    <a:pt x="1061" y="2348"/>
                    <a:pt x="1027" y="2179"/>
                    <a:pt x="982" y="2009"/>
                  </a:cubicBezTo>
                  <a:cubicBezTo>
                    <a:pt x="948" y="1851"/>
                    <a:pt x="903" y="1682"/>
                    <a:pt x="847" y="1535"/>
                  </a:cubicBezTo>
                  <a:cubicBezTo>
                    <a:pt x="745" y="1242"/>
                    <a:pt x="621" y="971"/>
                    <a:pt x="474" y="712"/>
                  </a:cubicBezTo>
                  <a:cubicBezTo>
                    <a:pt x="384" y="531"/>
                    <a:pt x="271" y="351"/>
                    <a:pt x="136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887710" y="1706629"/>
              <a:ext cx="36414" cy="114286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34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69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2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8" y="1140"/>
                    <a:pt x="598" y="949"/>
                  </a:cubicBezTo>
                  <a:cubicBezTo>
                    <a:pt x="530" y="779"/>
                    <a:pt x="440" y="610"/>
                    <a:pt x="327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891554" y="1632291"/>
              <a:ext cx="63561" cy="208769"/>
            </a:xfrm>
            <a:custGeom>
              <a:rect b="b" l="l" r="r" t="t"/>
              <a:pathLst>
                <a:path extrusionOk="0" h="6083" w="1852">
                  <a:moveTo>
                    <a:pt x="1" y="0"/>
                  </a:moveTo>
                  <a:lnTo>
                    <a:pt x="103" y="260"/>
                  </a:lnTo>
                  <a:cubicBezTo>
                    <a:pt x="159" y="429"/>
                    <a:pt x="294" y="643"/>
                    <a:pt x="385" y="925"/>
                  </a:cubicBezTo>
                  <a:cubicBezTo>
                    <a:pt x="441" y="1072"/>
                    <a:pt x="497" y="1219"/>
                    <a:pt x="565" y="1365"/>
                  </a:cubicBezTo>
                  <a:cubicBezTo>
                    <a:pt x="622" y="1523"/>
                    <a:pt x="667" y="1704"/>
                    <a:pt x="734" y="1873"/>
                  </a:cubicBezTo>
                  <a:cubicBezTo>
                    <a:pt x="859" y="2223"/>
                    <a:pt x="949" y="2607"/>
                    <a:pt x="1073" y="2979"/>
                  </a:cubicBezTo>
                  <a:cubicBezTo>
                    <a:pt x="1163" y="3363"/>
                    <a:pt x="1265" y="3746"/>
                    <a:pt x="1355" y="4108"/>
                  </a:cubicBezTo>
                  <a:cubicBezTo>
                    <a:pt x="1445" y="4469"/>
                    <a:pt x="1502" y="4830"/>
                    <a:pt x="1569" y="5112"/>
                  </a:cubicBezTo>
                  <a:cubicBezTo>
                    <a:pt x="1637" y="5394"/>
                    <a:pt x="1682" y="5642"/>
                    <a:pt x="1727" y="5811"/>
                  </a:cubicBezTo>
                  <a:cubicBezTo>
                    <a:pt x="1761" y="5981"/>
                    <a:pt x="1784" y="6082"/>
                    <a:pt x="1784" y="6082"/>
                  </a:cubicBezTo>
                  <a:cubicBezTo>
                    <a:pt x="1784" y="6082"/>
                    <a:pt x="1795" y="5981"/>
                    <a:pt x="1818" y="5800"/>
                  </a:cubicBezTo>
                  <a:cubicBezTo>
                    <a:pt x="1840" y="5552"/>
                    <a:pt x="1852" y="5315"/>
                    <a:pt x="1840" y="5067"/>
                  </a:cubicBezTo>
                  <a:cubicBezTo>
                    <a:pt x="1840" y="4717"/>
                    <a:pt x="1818" y="4367"/>
                    <a:pt x="1773" y="4029"/>
                  </a:cubicBezTo>
                  <a:cubicBezTo>
                    <a:pt x="1750" y="3825"/>
                    <a:pt x="1716" y="3634"/>
                    <a:pt x="1671" y="3442"/>
                  </a:cubicBezTo>
                  <a:cubicBezTo>
                    <a:pt x="1626" y="3250"/>
                    <a:pt x="1581" y="3047"/>
                    <a:pt x="1547" y="2844"/>
                  </a:cubicBezTo>
                  <a:lnTo>
                    <a:pt x="1355" y="2268"/>
                  </a:lnTo>
                  <a:cubicBezTo>
                    <a:pt x="1287" y="2076"/>
                    <a:pt x="1220" y="1896"/>
                    <a:pt x="1141" y="1715"/>
                  </a:cubicBezTo>
                  <a:cubicBezTo>
                    <a:pt x="994" y="1388"/>
                    <a:pt x="836" y="1072"/>
                    <a:pt x="633" y="779"/>
                  </a:cubicBezTo>
                  <a:cubicBezTo>
                    <a:pt x="509" y="576"/>
                    <a:pt x="351" y="384"/>
                    <a:pt x="181" y="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848585" y="1500606"/>
              <a:ext cx="83295" cy="140609"/>
            </a:xfrm>
            <a:custGeom>
              <a:rect b="b" l="l" r="r" t="t"/>
              <a:pathLst>
                <a:path extrusionOk="0" h="4097" w="2427">
                  <a:moveTo>
                    <a:pt x="0" y="0"/>
                  </a:moveTo>
                  <a:lnTo>
                    <a:pt x="0" y="0"/>
                  </a:lnTo>
                  <a:cubicBezTo>
                    <a:pt x="113" y="226"/>
                    <a:pt x="226" y="452"/>
                    <a:pt x="361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66" y="2314"/>
                    <a:pt x="1524" y="2551"/>
                    <a:pt x="1659" y="2799"/>
                  </a:cubicBezTo>
                  <a:cubicBezTo>
                    <a:pt x="1727" y="2912"/>
                    <a:pt x="1806" y="3025"/>
                    <a:pt x="1874" y="3137"/>
                  </a:cubicBezTo>
                  <a:cubicBezTo>
                    <a:pt x="1930" y="3250"/>
                    <a:pt x="1986" y="3352"/>
                    <a:pt x="2043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81" y="3702"/>
                    <a:pt x="2348" y="3521"/>
                    <a:pt x="2302" y="3341"/>
                  </a:cubicBezTo>
                  <a:cubicBezTo>
                    <a:pt x="2235" y="3092"/>
                    <a:pt x="2156" y="2844"/>
                    <a:pt x="2043" y="2596"/>
                  </a:cubicBezTo>
                  <a:cubicBezTo>
                    <a:pt x="1986" y="2460"/>
                    <a:pt x="1919" y="2325"/>
                    <a:pt x="1851" y="2201"/>
                  </a:cubicBezTo>
                  <a:cubicBezTo>
                    <a:pt x="1772" y="2065"/>
                    <a:pt x="1716" y="1930"/>
                    <a:pt x="1625" y="1806"/>
                  </a:cubicBezTo>
                  <a:cubicBezTo>
                    <a:pt x="1535" y="1682"/>
                    <a:pt x="1445" y="1558"/>
                    <a:pt x="1366" y="1422"/>
                  </a:cubicBezTo>
                  <a:cubicBezTo>
                    <a:pt x="1287" y="1298"/>
                    <a:pt x="1185" y="1185"/>
                    <a:pt x="1095" y="1072"/>
                  </a:cubicBezTo>
                  <a:cubicBezTo>
                    <a:pt x="937" y="869"/>
                    <a:pt x="756" y="678"/>
                    <a:pt x="576" y="497"/>
                  </a:cubicBezTo>
                  <a:cubicBezTo>
                    <a:pt x="395" y="316"/>
                    <a:pt x="204" y="147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885376" y="1485882"/>
              <a:ext cx="27147" cy="40326"/>
            </a:xfrm>
            <a:custGeom>
              <a:rect b="b" l="l" r="r" t="t"/>
              <a:pathLst>
                <a:path extrusionOk="0" h="1175" w="791">
                  <a:moveTo>
                    <a:pt x="23" y="1"/>
                  </a:moveTo>
                  <a:cubicBezTo>
                    <a:pt x="0" y="91"/>
                    <a:pt x="0" y="170"/>
                    <a:pt x="23" y="260"/>
                  </a:cubicBezTo>
                  <a:cubicBezTo>
                    <a:pt x="46" y="418"/>
                    <a:pt x="102" y="576"/>
                    <a:pt x="192" y="723"/>
                  </a:cubicBezTo>
                  <a:cubicBezTo>
                    <a:pt x="283" y="858"/>
                    <a:pt x="395" y="971"/>
                    <a:pt x="542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90" y="1084"/>
                    <a:pt x="790" y="994"/>
                    <a:pt x="768" y="915"/>
                  </a:cubicBezTo>
                  <a:cubicBezTo>
                    <a:pt x="723" y="576"/>
                    <a:pt x="531" y="283"/>
                    <a:pt x="249" y="114"/>
                  </a:cubicBezTo>
                  <a:cubicBezTo>
                    <a:pt x="181" y="57"/>
                    <a:pt x="102" y="23"/>
                    <a:pt x="23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690199" y="2062939"/>
              <a:ext cx="61982" cy="77460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lnTo>
                    <a:pt x="0" y="0"/>
                  </a:ln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399" y="2009"/>
                  </a:cubicBezTo>
                  <a:cubicBezTo>
                    <a:pt x="1524" y="2110"/>
                    <a:pt x="1670" y="2189"/>
                    <a:pt x="1806" y="2257"/>
                  </a:cubicBezTo>
                  <a:cubicBezTo>
                    <a:pt x="1760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6" y="756"/>
                    <a:pt x="621" y="508"/>
                    <a:pt x="373" y="282"/>
                  </a:cubicBezTo>
                  <a:cubicBezTo>
                    <a:pt x="260" y="181"/>
                    <a:pt x="136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659208" y="2116753"/>
              <a:ext cx="57726" cy="56971"/>
            </a:xfrm>
            <a:custGeom>
              <a:rect b="b" l="l" r="r" t="t"/>
              <a:pathLst>
                <a:path extrusionOk="0" h="1660" w="1682">
                  <a:moveTo>
                    <a:pt x="0" y="1"/>
                  </a:moveTo>
                  <a:cubicBezTo>
                    <a:pt x="46" y="125"/>
                    <a:pt x="102" y="238"/>
                    <a:pt x="170" y="350"/>
                  </a:cubicBezTo>
                  <a:cubicBezTo>
                    <a:pt x="452" y="824"/>
                    <a:pt x="847" y="1219"/>
                    <a:pt x="1321" y="1490"/>
                  </a:cubicBezTo>
                  <a:cubicBezTo>
                    <a:pt x="1434" y="1558"/>
                    <a:pt x="1558" y="1614"/>
                    <a:pt x="1682" y="1659"/>
                  </a:cubicBezTo>
                  <a:cubicBezTo>
                    <a:pt x="1637" y="1535"/>
                    <a:pt x="1591" y="1422"/>
                    <a:pt x="1513" y="1310"/>
                  </a:cubicBezTo>
                  <a:cubicBezTo>
                    <a:pt x="1377" y="1073"/>
                    <a:pt x="1208" y="858"/>
                    <a:pt x="1016" y="666"/>
                  </a:cubicBezTo>
                  <a:cubicBezTo>
                    <a:pt x="824" y="463"/>
                    <a:pt x="598" y="305"/>
                    <a:pt x="362" y="159"/>
                  </a:cubicBezTo>
                  <a:cubicBezTo>
                    <a:pt x="249" y="91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618161" y="2205813"/>
              <a:ext cx="69361" cy="38541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cubicBezTo>
                    <a:pt x="57" y="114"/>
                    <a:pt x="124" y="227"/>
                    <a:pt x="203" y="328"/>
                  </a:cubicBezTo>
                  <a:cubicBezTo>
                    <a:pt x="373" y="543"/>
                    <a:pt x="587" y="723"/>
                    <a:pt x="835" y="870"/>
                  </a:cubicBezTo>
                  <a:cubicBezTo>
                    <a:pt x="959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4" y="1115"/>
                    <a:pt x="2020" y="1107"/>
                  </a:cubicBezTo>
                  <a:cubicBezTo>
                    <a:pt x="1930" y="1005"/>
                    <a:pt x="1828" y="926"/>
                    <a:pt x="1715" y="859"/>
                  </a:cubicBezTo>
                  <a:cubicBezTo>
                    <a:pt x="1670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85" y="509"/>
                    <a:pt x="1072" y="452"/>
                  </a:cubicBezTo>
                  <a:cubicBezTo>
                    <a:pt x="948" y="373"/>
                    <a:pt x="835" y="317"/>
                    <a:pt x="711" y="260"/>
                  </a:cubicBezTo>
                  <a:cubicBezTo>
                    <a:pt x="598" y="215"/>
                    <a:pt x="474" y="148"/>
                    <a:pt x="373" y="114"/>
                  </a:cubicBezTo>
                  <a:cubicBezTo>
                    <a:pt x="249" y="57"/>
                    <a:pt x="124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609649" y="2237971"/>
              <a:ext cx="72038" cy="28897"/>
            </a:xfrm>
            <a:custGeom>
              <a:rect b="b" l="l" r="r" t="t"/>
              <a:pathLst>
                <a:path extrusionOk="0" h="842" w="2099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18" y="452"/>
                    <a:pt x="530" y="520"/>
                  </a:cubicBezTo>
                  <a:cubicBezTo>
                    <a:pt x="655" y="587"/>
                    <a:pt x="779" y="666"/>
                    <a:pt x="914" y="723"/>
                  </a:cubicBezTo>
                  <a:cubicBezTo>
                    <a:pt x="1129" y="797"/>
                    <a:pt x="1352" y="841"/>
                    <a:pt x="1582" y="841"/>
                  </a:cubicBezTo>
                  <a:cubicBezTo>
                    <a:pt x="1630" y="841"/>
                    <a:pt x="1678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32" y="362"/>
                    <a:pt x="1219" y="316"/>
                    <a:pt x="1095" y="283"/>
                  </a:cubicBezTo>
                  <a:cubicBezTo>
                    <a:pt x="970" y="226"/>
                    <a:pt x="846" y="181"/>
                    <a:pt x="722" y="147"/>
                  </a:cubicBezTo>
                  <a:cubicBezTo>
                    <a:pt x="598" y="113"/>
                    <a:pt x="474" y="80"/>
                    <a:pt x="372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542245" y="2227915"/>
              <a:ext cx="47670" cy="20077"/>
            </a:xfrm>
            <a:custGeom>
              <a:rect b="b" l="l" r="r" t="t"/>
              <a:pathLst>
                <a:path extrusionOk="0" h="585" w="1389">
                  <a:moveTo>
                    <a:pt x="260" y="0"/>
                  </a:moveTo>
                  <a:cubicBezTo>
                    <a:pt x="170" y="11"/>
                    <a:pt x="91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89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37" y="124"/>
                    <a:pt x="768" y="79"/>
                  </a:cubicBezTo>
                  <a:cubicBezTo>
                    <a:pt x="610" y="23"/>
                    <a:pt x="441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485308" y="2243393"/>
              <a:ext cx="106529" cy="47053"/>
            </a:xfrm>
            <a:custGeom>
              <a:rect b="b" l="l" r="r" t="t"/>
              <a:pathLst>
                <a:path extrusionOk="0" h="1371" w="3104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26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74" y="982"/>
                    <a:pt x="1377" y="1072"/>
                  </a:cubicBezTo>
                  <a:cubicBezTo>
                    <a:pt x="1569" y="1163"/>
                    <a:pt x="1772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48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07" y="1095"/>
                  </a:cubicBezTo>
                  <a:cubicBezTo>
                    <a:pt x="2461" y="1039"/>
                    <a:pt x="2303" y="960"/>
                    <a:pt x="2122" y="881"/>
                  </a:cubicBezTo>
                  <a:cubicBezTo>
                    <a:pt x="1953" y="813"/>
                    <a:pt x="1761" y="711"/>
                    <a:pt x="1581" y="632"/>
                  </a:cubicBezTo>
                  <a:cubicBezTo>
                    <a:pt x="1208" y="463"/>
                    <a:pt x="825" y="294"/>
                    <a:pt x="520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32721" y="2255783"/>
              <a:ext cx="79828" cy="48837"/>
            </a:xfrm>
            <a:custGeom>
              <a:rect b="b" l="l" r="r" t="t"/>
              <a:pathLst>
                <a:path extrusionOk="0" h="1423" w="2326">
                  <a:moveTo>
                    <a:pt x="1" y="1"/>
                  </a:moveTo>
                  <a:lnTo>
                    <a:pt x="1" y="1"/>
                  </a:lnTo>
                  <a:cubicBezTo>
                    <a:pt x="80" y="125"/>
                    <a:pt x="170" y="249"/>
                    <a:pt x="272" y="362"/>
                  </a:cubicBezTo>
                  <a:cubicBezTo>
                    <a:pt x="486" y="587"/>
                    <a:pt x="723" y="802"/>
                    <a:pt x="983" y="982"/>
                  </a:cubicBezTo>
                  <a:cubicBezTo>
                    <a:pt x="1276" y="1129"/>
                    <a:pt x="1569" y="1253"/>
                    <a:pt x="1885" y="1343"/>
                  </a:cubicBezTo>
                  <a:cubicBezTo>
                    <a:pt x="2032" y="1389"/>
                    <a:pt x="2179" y="1411"/>
                    <a:pt x="2325" y="1422"/>
                  </a:cubicBezTo>
                  <a:cubicBezTo>
                    <a:pt x="2235" y="1310"/>
                    <a:pt x="2134" y="1197"/>
                    <a:pt x="2021" y="1106"/>
                  </a:cubicBezTo>
                  <a:cubicBezTo>
                    <a:pt x="1784" y="903"/>
                    <a:pt x="1535" y="723"/>
                    <a:pt x="1265" y="587"/>
                  </a:cubicBezTo>
                  <a:cubicBezTo>
                    <a:pt x="994" y="407"/>
                    <a:pt x="723" y="249"/>
                    <a:pt x="430" y="136"/>
                  </a:cubicBezTo>
                  <a:cubicBezTo>
                    <a:pt x="294" y="68"/>
                    <a:pt x="148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282786" y="2262372"/>
              <a:ext cx="103440" cy="56971"/>
            </a:xfrm>
            <a:custGeom>
              <a:rect b="b" l="l" r="r" t="t"/>
              <a:pathLst>
                <a:path extrusionOk="0" h="1660" w="3014">
                  <a:moveTo>
                    <a:pt x="0" y="0"/>
                  </a:moveTo>
                  <a:lnTo>
                    <a:pt x="0" y="0"/>
                  </a:lnTo>
                  <a:cubicBezTo>
                    <a:pt x="113" y="147"/>
                    <a:pt x="248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46" y="1197"/>
                    <a:pt x="1738" y="1298"/>
                    <a:pt x="1930" y="1377"/>
                  </a:cubicBezTo>
                  <a:cubicBezTo>
                    <a:pt x="2099" y="1467"/>
                    <a:pt x="2280" y="1524"/>
                    <a:pt x="2471" y="1569"/>
                  </a:cubicBezTo>
                  <a:cubicBezTo>
                    <a:pt x="2652" y="1614"/>
                    <a:pt x="2833" y="1637"/>
                    <a:pt x="3013" y="1659"/>
                  </a:cubicBezTo>
                  <a:cubicBezTo>
                    <a:pt x="2878" y="1535"/>
                    <a:pt x="2742" y="1411"/>
                    <a:pt x="2584" y="1309"/>
                  </a:cubicBezTo>
                  <a:cubicBezTo>
                    <a:pt x="2449" y="1219"/>
                    <a:pt x="2291" y="1129"/>
                    <a:pt x="2133" y="1005"/>
                  </a:cubicBezTo>
                  <a:cubicBezTo>
                    <a:pt x="1964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50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435750" y="2284680"/>
              <a:ext cx="54637" cy="24196"/>
            </a:xfrm>
            <a:custGeom>
              <a:rect b="b" l="l" r="r" t="t"/>
              <a:pathLst>
                <a:path extrusionOk="0" h="705" w="1592">
                  <a:moveTo>
                    <a:pt x="214" y="0"/>
                  </a:moveTo>
                  <a:cubicBezTo>
                    <a:pt x="143" y="0"/>
                    <a:pt x="75" y="11"/>
                    <a:pt x="0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31" y="501"/>
                    <a:pt x="711" y="580"/>
                  </a:cubicBezTo>
                  <a:cubicBezTo>
                    <a:pt x="903" y="648"/>
                    <a:pt x="1095" y="693"/>
                    <a:pt x="1298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67" y="513"/>
                    <a:pt x="1388" y="445"/>
                  </a:cubicBezTo>
                  <a:cubicBezTo>
                    <a:pt x="1242" y="310"/>
                    <a:pt x="1061" y="208"/>
                    <a:pt x="881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219637" y="2272428"/>
              <a:ext cx="86418" cy="52716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389" y="1197"/>
                    <a:pt x="1705" y="1344"/>
                    <a:pt x="2043" y="1445"/>
                  </a:cubicBezTo>
                  <a:cubicBezTo>
                    <a:pt x="2190" y="1490"/>
                    <a:pt x="2359" y="1524"/>
                    <a:pt x="2517" y="1535"/>
                  </a:cubicBezTo>
                  <a:cubicBezTo>
                    <a:pt x="2404" y="1411"/>
                    <a:pt x="2292" y="1298"/>
                    <a:pt x="2167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79" y="249"/>
                    <a:pt x="464" y="125"/>
                  </a:cubicBezTo>
                  <a:cubicBezTo>
                    <a:pt x="306" y="69"/>
                    <a:pt x="148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126321" y="2248438"/>
              <a:ext cx="194045" cy="113874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08" y="1230"/>
                    <a:pt x="1366" y="1343"/>
                    <a:pt x="1524" y="1456"/>
                  </a:cubicBezTo>
                  <a:cubicBezTo>
                    <a:pt x="1840" y="1682"/>
                    <a:pt x="2189" y="1919"/>
                    <a:pt x="2539" y="2155"/>
                  </a:cubicBezTo>
                  <a:cubicBezTo>
                    <a:pt x="2912" y="2336"/>
                    <a:pt x="3284" y="2528"/>
                    <a:pt x="3645" y="2686"/>
                  </a:cubicBezTo>
                  <a:cubicBezTo>
                    <a:pt x="3814" y="2776"/>
                    <a:pt x="3984" y="2844"/>
                    <a:pt x="4164" y="2912"/>
                  </a:cubicBezTo>
                  <a:cubicBezTo>
                    <a:pt x="4333" y="2968"/>
                    <a:pt x="4503" y="3013"/>
                    <a:pt x="4649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51" y="2810"/>
                  </a:cubicBezTo>
                  <a:cubicBezTo>
                    <a:pt x="4616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498" y="2110"/>
                    <a:pt x="3137" y="1930"/>
                    <a:pt x="2788" y="1738"/>
                  </a:cubicBezTo>
                  <a:cubicBezTo>
                    <a:pt x="2438" y="1524"/>
                    <a:pt x="2099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51" y="734"/>
                    <a:pt x="1016" y="643"/>
                    <a:pt x="881" y="553"/>
                  </a:cubicBezTo>
                  <a:cubicBezTo>
                    <a:pt x="373" y="2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681653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880709" y="807376"/>
              <a:ext cx="20592" cy="64728"/>
            </a:xfrm>
            <a:custGeom>
              <a:rect b="b" l="l" r="r" t="t"/>
              <a:pathLst>
                <a:path extrusionOk="0" h="1886" w="60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829606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3646598" y="2273973"/>
              <a:ext cx="327276" cy="265328"/>
            </a:xfrm>
            <a:custGeom>
              <a:rect b="b" l="l" r="r" t="t"/>
              <a:pathLst>
                <a:path extrusionOk="0" h="7731" w="9536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3804607" y="2288318"/>
              <a:ext cx="938000" cy="603792"/>
            </a:xfrm>
            <a:custGeom>
              <a:rect b="b" l="l" r="r" t="t"/>
              <a:pathLst>
                <a:path extrusionOk="0" h="17593" w="27331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3804607" y="2288318"/>
              <a:ext cx="424504" cy="333076"/>
            </a:xfrm>
            <a:custGeom>
              <a:rect b="b" l="l" r="r" t="t"/>
              <a:pathLst>
                <a:path extrusionOk="0" h="9705" w="12369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3829386" y="1922948"/>
              <a:ext cx="1020128" cy="964907"/>
            </a:xfrm>
            <a:custGeom>
              <a:rect b="b" l="l" r="r" t="t"/>
              <a:pathLst>
                <a:path extrusionOk="0" h="28115" w="29724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3670999" y="1789134"/>
              <a:ext cx="1193238" cy="674251"/>
            </a:xfrm>
            <a:custGeom>
              <a:rect b="b" l="l" r="r" t="t"/>
              <a:pathLst>
                <a:path extrusionOk="0" h="19646" w="34768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3829386" y="1922948"/>
              <a:ext cx="1020128" cy="645010"/>
            </a:xfrm>
            <a:custGeom>
              <a:rect b="b" l="l" r="r" t="t"/>
              <a:pathLst>
                <a:path extrusionOk="0" h="18794" w="29724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8"/>
            <p:cNvSpPr/>
            <p:nvPr/>
          </p:nvSpPr>
          <p:spPr>
            <a:xfrm>
              <a:off x="3670622" y="1787589"/>
              <a:ext cx="1193615" cy="602213"/>
            </a:xfrm>
            <a:custGeom>
              <a:rect b="b" l="l" r="r" t="t"/>
              <a:pathLst>
                <a:path extrusionOk="0" h="17547" w="34779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8"/>
            <p:cNvSpPr/>
            <p:nvPr/>
          </p:nvSpPr>
          <p:spPr>
            <a:xfrm>
              <a:off x="4356850" y="2633372"/>
              <a:ext cx="88717" cy="69361"/>
            </a:xfrm>
            <a:custGeom>
              <a:rect b="b" l="l" r="r" t="t"/>
              <a:pathLst>
                <a:path extrusionOk="0" h="2021" w="2585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4131848" y="2561334"/>
              <a:ext cx="246726" cy="123209"/>
            </a:xfrm>
            <a:custGeom>
              <a:rect b="b" l="l" r="r" t="t"/>
              <a:pathLst>
                <a:path extrusionOk="0" h="3590" w="7189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4360729" y="2399481"/>
              <a:ext cx="134809" cy="204890"/>
            </a:xfrm>
            <a:custGeom>
              <a:rect b="b" l="l" r="r" t="t"/>
              <a:pathLst>
                <a:path extrusionOk="0" h="5970" w="3928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4734061" y="2222493"/>
              <a:ext cx="19391" cy="302496"/>
            </a:xfrm>
            <a:custGeom>
              <a:rect b="b" l="l" r="r" t="t"/>
              <a:pathLst>
                <a:path extrusionOk="0" h="8814" w="565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3997486" y="2297997"/>
              <a:ext cx="164221" cy="138310"/>
            </a:xfrm>
            <a:custGeom>
              <a:rect b="b" l="l" r="r" t="t"/>
              <a:pathLst>
                <a:path extrusionOk="0" h="4030" w="4785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4462213" y="2037748"/>
              <a:ext cx="79794" cy="328065"/>
            </a:xfrm>
            <a:custGeom>
              <a:rect b="b" l="l" r="r" t="t"/>
              <a:pathLst>
                <a:path extrusionOk="0" h="9559" w="2325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4747995" y="1944020"/>
              <a:ext cx="29858" cy="219614"/>
            </a:xfrm>
            <a:custGeom>
              <a:rect b="b" l="l" r="r" t="t"/>
              <a:pathLst>
                <a:path extrusionOk="0" h="6399" w="87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4490115" y="2431261"/>
              <a:ext cx="39674" cy="35384"/>
            </a:xfrm>
            <a:custGeom>
              <a:rect b="b" l="l" r="r" t="t"/>
              <a:pathLst>
                <a:path extrusionOk="0" h="1031" w="1156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4601827" y="2487958"/>
              <a:ext cx="39640" cy="34903"/>
            </a:xfrm>
            <a:custGeom>
              <a:rect b="b" l="l" r="r" t="t"/>
              <a:pathLst>
                <a:path extrusionOk="0" h="1017" w="1155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4754791" y="2297859"/>
              <a:ext cx="38095" cy="37374"/>
            </a:xfrm>
            <a:custGeom>
              <a:rect b="b" l="l" r="r" t="t"/>
              <a:pathLst>
                <a:path extrusionOk="0" h="1089" w="111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4609308" y="275232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4618643" y="2364474"/>
              <a:ext cx="49043" cy="35247"/>
            </a:xfrm>
            <a:custGeom>
              <a:rect b="b" l="l" r="r" t="t"/>
              <a:pathLst>
                <a:path extrusionOk="0" h="1027" w="1429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4268923" y="2514384"/>
              <a:ext cx="39537" cy="31609"/>
            </a:xfrm>
            <a:custGeom>
              <a:rect b="b" l="l" r="r" t="t"/>
              <a:pathLst>
                <a:path extrusionOk="0" h="921" w="1152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4620565" y="2595620"/>
              <a:ext cx="39811" cy="30579"/>
            </a:xfrm>
            <a:custGeom>
              <a:rect b="b" l="l" r="r" t="t"/>
              <a:pathLst>
                <a:path extrusionOk="0" h="891" w="116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4362891" y="2314161"/>
              <a:ext cx="39777" cy="30373"/>
            </a:xfrm>
            <a:custGeom>
              <a:rect b="b" l="l" r="r" t="t"/>
              <a:pathLst>
                <a:path extrusionOk="0" h="885" w="1159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4719407" y="2632102"/>
              <a:ext cx="38404" cy="37512"/>
            </a:xfrm>
            <a:custGeom>
              <a:rect b="b" l="l" r="r" t="t"/>
              <a:pathLst>
                <a:path extrusionOk="0" h="1093" w="1119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4556421" y="2639652"/>
              <a:ext cx="38027" cy="37649"/>
            </a:xfrm>
            <a:custGeom>
              <a:rect b="b" l="l" r="r" t="t"/>
              <a:pathLst>
                <a:path extrusionOk="0" h="1097" w="1108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4644418" y="2677816"/>
              <a:ext cx="55049" cy="32226"/>
            </a:xfrm>
            <a:custGeom>
              <a:rect b="b" l="l" r="r" t="t"/>
              <a:pathLst>
                <a:path extrusionOk="0" h="939" w="1604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4673693" y="2771578"/>
              <a:ext cx="54878" cy="32398"/>
            </a:xfrm>
            <a:custGeom>
              <a:rect b="b" l="l" r="r" t="t"/>
              <a:pathLst>
                <a:path extrusionOk="0" h="944" w="1599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3918756" y="2435585"/>
              <a:ext cx="38953" cy="32158"/>
            </a:xfrm>
            <a:custGeom>
              <a:rect b="b" l="l" r="r" t="t"/>
              <a:pathLst>
                <a:path extrusionOk="0" h="937" w="1135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4462350" y="2706816"/>
              <a:ext cx="49078" cy="35178"/>
            </a:xfrm>
            <a:custGeom>
              <a:rect b="b" l="l" r="r" t="t"/>
              <a:pathLst>
                <a:path extrusionOk="0" h="1025" w="143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4394774" y="2598297"/>
              <a:ext cx="39228" cy="31952"/>
            </a:xfrm>
            <a:custGeom>
              <a:rect b="b" l="l" r="r" t="t"/>
              <a:pathLst>
                <a:path extrusionOk="0" h="931" w="1143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4174851" y="2280665"/>
              <a:ext cx="47979" cy="35212"/>
            </a:xfrm>
            <a:custGeom>
              <a:rect b="b" l="l" r="r" t="t"/>
              <a:pathLst>
                <a:path extrusionOk="0" h="1026" w="1398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4522238" y="2579009"/>
              <a:ext cx="39777" cy="35109"/>
            </a:xfrm>
            <a:custGeom>
              <a:rect b="b" l="l" r="r" t="t"/>
              <a:pathLst>
                <a:path extrusionOk="0" h="1023" w="1159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4541114" y="2709871"/>
              <a:ext cx="39537" cy="34972"/>
            </a:xfrm>
            <a:custGeom>
              <a:rect b="b" l="l" r="r" t="t"/>
              <a:pathLst>
                <a:path extrusionOk="0" h="1019" w="1152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4608519" y="2048765"/>
              <a:ext cx="39262" cy="31849"/>
            </a:xfrm>
            <a:custGeom>
              <a:rect b="b" l="l" r="r" t="t"/>
              <a:pathLst>
                <a:path extrusionOk="0" h="928" w="1144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4677125" y="2814856"/>
              <a:ext cx="48975" cy="34869"/>
            </a:xfrm>
            <a:custGeom>
              <a:rect b="b" l="l" r="r" t="t"/>
              <a:pathLst>
                <a:path extrusionOk="0" h="1016" w="1427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4708081" y="2528352"/>
              <a:ext cx="39296" cy="31300"/>
            </a:xfrm>
            <a:custGeom>
              <a:rect b="b" l="l" r="r" t="t"/>
              <a:pathLst>
                <a:path extrusionOk="0" h="912" w="1145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862491" y="1336007"/>
              <a:ext cx="887652" cy="1003757"/>
            </a:xfrm>
            <a:custGeom>
              <a:rect b="b" l="l" r="r" t="t"/>
              <a:pathLst>
                <a:path extrusionOk="0" h="29247" w="25864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96" y="12063"/>
                  </a:cubicBezTo>
                  <a:cubicBezTo>
                    <a:pt x="22332" y="14027"/>
                    <a:pt x="21384" y="15697"/>
                    <a:pt x="20639" y="17548"/>
                  </a:cubicBezTo>
                  <a:cubicBezTo>
                    <a:pt x="19951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17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80" y="29246"/>
                    <a:pt x="8288" y="29246"/>
                  </a:cubicBezTo>
                  <a:cubicBezTo>
                    <a:pt x="9903" y="29246"/>
                    <a:pt x="11556" y="28984"/>
                    <a:pt x="13192" y="28448"/>
                  </a:cubicBezTo>
                  <a:cubicBezTo>
                    <a:pt x="15223" y="27782"/>
                    <a:pt x="17581" y="26868"/>
                    <a:pt x="19330" y="25650"/>
                  </a:cubicBezTo>
                  <a:cubicBezTo>
                    <a:pt x="24408" y="22118"/>
                    <a:pt x="25695" y="17198"/>
                    <a:pt x="25796" y="11285"/>
                  </a:cubicBezTo>
                  <a:cubicBezTo>
                    <a:pt x="25864" y="7606"/>
                    <a:pt x="24623" y="3781"/>
                    <a:pt x="22174" y="870"/>
                  </a:cubicBezTo>
                  <a:cubicBezTo>
                    <a:pt x="21914" y="565"/>
                    <a:pt x="21655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631689" y="1213656"/>
              <a:ext cx="1056129" cy="1051496"/>
            </a:xfrm>
            <a:custGeom>
              <a:rect b="b" l="l" r="r" t="t"/>
              <a:pathLst>
                <a:path extrusionOk="0" h="30638" w="30773">
                  <a:moveTo>
                    <a:pt x="19203" y="0"/>
                  </a:moveTo>
                  <a:cubicBezTo>
                    <a:pt x="16365" y="0"/>
                    <a:pt x="13463" y="827"/>
                    <a:pt x="10934" y="2313"/>
                  </a:cubicBezTo>
                  <a:cubicBezTo>
                    <a:pt x="9129" y="3374"/>
                    <a:pt x="7402" y="4649"/>
                    <a:pt x="6082" y="6296"/>
                  </a:cubicBezTo>
                  <a:cubicBezTo>
                    <a:pt x="5055" y="7594"/>
                    <a:pt x="4096" y="8734"/>
                    <a:pt x="3464" y="10043"/>
                  </a:cubicBezTo>
                  <a:cubicBezTo>
                    <a:pt x="1230" y="14590"/>
                    <a:pt x="0" y="20909"/>
                    <a:pt x="2641" y="25547"/>
                  </a:cubicBezTo>
                  <a:cubicBezTo>
                    <a:pt x="3656" y="27364"/>
                    <a:pt x="5044" y="28933"/>
                    <a:pt x="6725" y="30162"/>
                  </a:cubicBezTo>
                  <a:cubicBezTo>
                    <a:pt x="8129" y="30488"/>
                    <a:pt x="9536" y="30638"/>
                    <a:pt x="10968" y="30638"/>
                  </a:cubicBezTo>
                  <a:cubicBezTo>
                    <a:pt x="12413" y="30638"/>
                    <a:pt x="13884" y="30485"/>
                    <a:pt x="15403" y="30208"/>
                  </a:cubicBezTo>
                  <a:cubicBezTo>
                    <a:pt x="17152" y="29858"/>
                    <a:pt x="18642" y="29418"/>
                    <a:pt x="20154" y="28425"/>
                  </a:cubicBezTo>
                  <a:cubicBezTo>
                    <a:pt x="21508" y="27454"/>
                    <a:pt x="23178" y="27127"/>
                    <a:pt x="24419" y="26032"/>
                  </a:cubicBezTo>
                  <a:cubicBezTo>
                    <a:pt x="25852" y="24735"/>
                    <a:pt x="26676" y="22862"/>
                    <a:pt x="27364" y="21113"/>
                  </a:cubicBezTo>
                  <a:cubicBezTo>
                    <a:pt x="28109" y="19262"/>
                    <a:pt x="29057" y="17592"/>
                    <a:pt x="29621" y="15628"/>
                  </a:cubicBezTo>
                  <a:cubicBezTo>
                    <a:pt x="30772" y="11792"/>
                    <a:pt x="30400" y="6985"/>
                    <a:pt x="28109" y="3566"/>
                  </a:cubicBezTo>
                  <a:cubicBezTo>
                    <a:pt x="25677" y="1104"/>
                    <a:pt x="22483" y="0"/>
                    <a:pt x="19203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691303" y="1252678"/>
              <a:ext cx="962813" cy="972114"/>
            </a:xfrm>
            <a:custGeom>
              <a:rect b="b" l="l" r="r" t="t"/>
              <a:pathLst>
                <a:path extrusionOk="0" h="28325" w="28054">
                  <a:moveTo>
                    <a:pt x="17685" y="1"/>
                  </a:moveTo>
                  <a:cubicBezTo>
                    <a:pt x="17609" y="1"/>
                    <a:pt x="17534" y="1"/>
                    <a:pt x="17457" y="3"/>
                  </a:cubicBezTo>
                  <a:cubicBezTo>
                    <a:pt x="10484" y="104"/>
                    <a:pt x="3318" y="5656"/>
                    <a:pt x="1186" y="12291"/>
                  </a:cubicBezTo>
                  <a:cubicBezTo>
                    <a:pt x="746" y="13747"/>
                    <a:pt x="91" y="15654"/>
                    <a:pt x="1" y="17267"/>
                  </a:cubicBezTo>
                  <a:cubicBezTo>
                    <a:pt x="12" y="18621"/>
                    <a:pt x="588" y="19987"/>
                    <a:pt x="915" y="21341"/>
                  </a:cubicBezTo>
                  <a:cubicBezTo>
                    <a:pt x="1569" y="24049"/>
                    <a:pt x="2483" y="25178"/>
                    <a:pt x="4605" y="26735"/>
                  </a:cubicBezTo>
                  <a:lnTo>
                    <a:pt x="5180" y="27152"/>
                  </a:lnTo>
                  <a:cubicBezTo>
                    <a:pt x="7290" y="27987"/>
                    <a:pt x="8938" y="28224"/>
                    <a:pt x="11195" y="28315"/>
                  </a:cubicBezTo>
                  <a:cubicBezTo>
                    <a:pt x="11320" y="28321"/>
                    <a:pt x="11445" y="28324"/>
                    <a:pt x="11569" y="28324"/>
                  </a:cubicBezTo>
                  <a:cubicBezTo>
                    <a:pt x="14924" y="28324"/>
                    <a:pt x="17595" y="26018"/>
                    <a:pt x="20403" y="24343"/>
                  </a:cubicBezTo>
                  <a:cubicBezTo>
                    <a:pt x="23810" y="22323"/>
                    <a:pt x="25040" y="18520"/>
                    <a:pt x="26417" y="15011"/>
                  </a:cubicBezTo>
                  <a:cubicBezTo>
                    <a:pt x="27196" y="13307"/>
                    <a:pt x="28053" y="11591"/>
                    <a:pt x="27771" y="9752"/>
                  </a:cubicBezTo>
                  <a:cubicBezTo>
                    <a:pt x="27523" y="8105"/>
                    <a:pt x="27004" y="6514"/>
                    <a:pt x="26225" y="5035"/>
                  </a:cubicBezTo>
                  <a:cubicBezTo>
                    <a:pt x="24400" y="1661"/>
                    <a:pt x="21457" y="1"/>
                    <a:pt x="17685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855112" y="1404063"/>
              <a:ext cx="622771" cy="679021"/>
            </a:xfrm>
            <a:custGeom>
              <a:rect b="b" l="l" r="r" t="t"/>
              <a:pathLst>
                <a:path extrusionOk="0" h="19785" w="18146">
                  <a:moveTo>
                    <a:pt x="11535" y="1"/>
                  </a:moveTo>
                  <a:cubicBezTo>
                    <a:pt x="10802" y="1"/>
                    <a:pt x="10072" y="196"/>
                    <a:pt x="8949" y="545"/>
                  </a:cubicBezTo>
                  <a:cubicBezTo>
                    <a:pt x="8216" y="805"/>
                    <a:pt x="7234" y="726"/>
                    <a:pt x="6523" y="1053"/>
                  </a:cubicBezTo>
                  <a:cubicBezTo>
                    <a:pt x="5654" y="1426"/>
                    <a:pt x="5259" y="2396"/>
                    <a:pt x="4650" y="3186"/>
                  </a:cubicBezTo>
                  <a:cubicBezTo>
                    <a:pt x="3612" y="4461"/>
                    <a:pt x="1254" y="5589"/>
                    <a:pt x="1129" y="7372"/>
                  </a:cubicBezTo>
                  <a:cubicBezTo>
                    <a:pt x="1028" y="8275"/>
                    <a:pt x="1197" y="8952"/>
                    <a:pt x="949" y="9877"/>
                  </a:cubicBezTo>
                  <a:cubicBezTo>
                    <a:pt x="734" y="10645"/>
                    <a:pt x="215" y="11491"/>
                    <a:pt x="182" y="12292"/>
                  </a:cubicBezTo>
                  <a:cubicBezTo>
                    <a:pt x="1" y="13849"/>
                    <a:pt x="1163" y="15395"/>
                    <a:pt x="1682" y="16862"/>
                  </a:cubicBezTo>
                  <a:cubicBezTo>
                    <a:pt x="2371" y="18690"/>
                    <a:pt x="5417" y="19458"/>
                    <a:pt x="7324" y="19785"/>
                  </a:cubicBezTo>
                  <a:lnTo>
                    <a:pt x="8374" y="18893"/>
                  </a:lnTo>
                  <a:cubicBezTo>
                    <a:pt x="8385" y="18912"/>
                    <a:pt x="8397" y="18921"/>
                    <a:pt x="8410" y="18921"/>
                  </a:cubicBezTo>
                  <a:cubicBezTo>
                    <a:pt x="8550" y="18921"/>
                    <a:pt x="8826" y="17972"/>
                    <a:pt x="9186" y="17663"/>
                  </a:cubicBezTo>
                  <a:cubicBezTo>
                    <a:pt x="9717" y="17223"/>
                    <a:pt x="10766" y="17280"/>
                    <a:pt x="11308" y="16919"/>
                  </a:cubicBezTo>
                  <a:cubicBezTo>
                    <a:pt x="12086" y="16490"/>
                    <a:pt x="12515" y="15666"/>
                    <a:pt x="13181" y="15113"/>
                  </a:cubicBezTo>
                  <a:cubicBezTo>
                    <a:pt x="13914" y="14538"/>
                    <a:pt x="14467" y="14165"/>
                    <a:pt x="15065" y="13375"/>
                  </a:cubicBezTo>
                  <a:cubicBezTo>
                    <a:pt x="15889" y="12473"/>
                    <a:pt x="16284" y="12134"/>
                    <a:pt x="16476" y="10972"/>
                  </a:cubicBezTo>
                  <a:cubicBezTo>
                    <a:pt x="16600" y="10464"/>
                    <a:pt x="16442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32" y="6481"/>
                  </a:cubicBezTo>
                  <a:cubicBezTo>
                    <a:pt x="18135" y="5319"/>
                    <a:pt x="18146" y="5082"/>
                    <a:pt x="17649" y="4010"/>
                  </a:cubicBezTo>
                  <a:cubicBezTo>
                    <a:pt x="17311" y="3220"/>
                    <a:pt x="16961" y="2114"/>
                    <a:pt x="16318" y="1471"/>
                  </a:cubicBezTo>
                  <a:cubicBezTo>
                    <a:pt x="15618" y="839"/>
                    <a:pt x="14907" y="861"/>
                    <a:pt x="14039" y="591"/>
                  </a:cubicBezTo>
                  <a:cubicBezTo>
                    <a:pt x="12960" y="185"/>
                    <a:pt x="12246" y="1"/>
                    <a:pt x="11535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977909" y="1546663"/>
              <a:ext cx="518953" cy="571565"/>
            </a:xfrm>
            <a:custGeom>
              <a:rect b="b" l="l" r="r" t="t"/>
              <a:pathLst>
                <a:path extrusionOk="0" h="16654" w="15121">
                  <a:moveTo>
                    <a:pt x="13837" y="0"/>
                  </a:moveTo>
                  <a:cubicBezTo>
                    <a:pt x="12889" y="0"/>
                    <a:pt x="11830" y="1238"/>
                    <a:pt x="11408" y="1931"/>
                  </a:cubicBezTo>
                  <a:lnTo>
                    <a:pt x="11408" y="1931"/>
                  </a:lnTo>
                  <a:cubicBezTo>
                    <a:pt x="11839" y="741"/>
                    <a:pt x="10890" y="83"/>
                    <a:pt x="9782" y="83"/>
                  </a:cubicBezTo>
                  <a:cubicBezTo>
                    <a:pt x="9671" y="83"/>
                    <a:pt x="9558" y="89"/>
                    <a:pt x="9445" y="103"/>
                  </a:cubicBezTo>
                  <a:cubicBezTo>
                    <a:pt x="8113" y="182"/>
                    <a:pt x="6658" y="1412"/>
                    <a:pt x="5665" y="2213"/>
                  </a:cubicBezTo>
                  <a:cubicBezTo>
                    <a:pt x="4085" y="3556"/>
                    <a:pt x="0" y="9390"/>
                    <a:pt x="3521" y="10766"/>
                  </a:cubicBezTo>
                  <a:cubicBezTo>
                    <a:pt x="2934" y="12256"/>
                    <a:pt x="790" y="15562"/>
                    <a:pt x="3329" y="16533"/>
                  </a:cubicBezTo>
                  <a:cubicBezTo>
                    <a:pt x="3562" y="16616"/>
                    <a:pt x="3803" y="16653"/>
                    <a:pt x="4049" y="16653"/>
                  </a:cubicBezTo>
                  <a:cubicBezTo>
                    <a:pt x="5906" y="16653"/>
                    <a:pt x="8029" y="14498"/>
                    <a:pt x="9185" y="13452"/>
                  </a:cubicBezTo>
                  <a:cubicBezTo>
                    <a:pt x="12582" y="10405"/>
                    <a:pt x="15121" y="6129"/>
                    <a:pt x="15031" y="1457"/>
                  </a:cubicBezTo>
                  <a:cubicBezTo>
                    <a:pt x="15065" y="1389"/>
                    <a:pt x="15076" y="1299"/>
                    <a:pt x="15042" y="1220"/>
                  </a:cubicBezTo>
                  <a:lnTo>
                    <a:pt x="14399" y="171"/>
                  </a:lnTo>
                  <a:cubicBezTo>
                    <a:pt x="14221" y="52"/>
                    <a:pt x="14031" y="0"/>
                    <a:pt x="13837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1505751" y="2008336"/>
              <a:ext cx="96062" cy="148743"/>
            </a:xfrm>
            <a:custGeom>
              <a:rect b="b" l="l" r="r" t="t"/>
              <a:pathLst>
                <a:path extrusionOk="0" h="4334" w="2799">
                  <a:moveTo>
                    <a:pt x="0" y="0"/>
                  </a:moveTo>
                  <a:cubicBezTo>
                    <a:pt x="0" y="0"/>
                    <a:pt x="57" y="68"/>
                    <a:pt x="170" y="169"/>
                  </a:cubicBezTo>
                  <a:lnTo>
                    <a:pt x="362" y="350"/>
                  </a:lnTo>
                  <a:cubicBezTo>
                    <a:pt x="452" y="418"/>
                    <a:pt x="531" y="497"/>
                    <a:pt x="599" y="587"/>
                  </a:cubicBezTo>
                  <a:cubicBezTo>
                    <a:pt x="678" y="677"/>
                    <a:pt x="757" y="767"/>
                    <a:pt x="858" y="869"/>
                  </a:cubicBezTo>
                  <a:cubicBezTo>
                    <a:pt x="948" y="959"/>
                    <a:pt x="1016" y="1095"/>
                    <a:pt x="1118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33" y="2968"/>
                    <a:pt x="2212" y="3092"/>
                    <a:pt x="2269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30" y="3995"/>
                    <a:pt x="2697" y="4130"/>
                  </a:cubicBezTo>
                  <a:cubicBezTo>
                    <a:pt x="2765" y="4254"/>
                    <a:pt x="2799" y="4333"/>
                    <a:pt x="2799" y="4333"/>
                  </a:cubicBezTo>
                  <a:cubicBezTo>
                    <a:pt x="2799" y="4333"/>
                    <a:pt x="2799" y="4243"/>
                    <a:pt x="2788" y="4096"/>
                  </a:cubicBezTo>
                  <a:cubicBezTo>
                    <a:pt x="2765" y="3893"/>
                    <a:pt x="2743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15" y="2505"/>
                    <a:pt x="2348" y="2347"/>
                    <a:pt x="2280" y="2200"/>
                  </a:cubicBezTo>
                  <a:lnTo>
                    <a:pt x="2043" y="1749"/>
                  </a:lnTo>
                  <a:lnTo>
                    <a:pt x="1761" y="1320"/>
                  </a:lnTo>
                  <a:cubicBezTo>
                    <a:pt x="1671" y="1185"/>
                    <a:pt x="1558" y="1061"/>
                    <a:pt x="1445" y="937"/>
                  </a:cubicBezTo>
                  <a:cubicBezTo>
                    <a:pt x="1343" y="824"/>
                    <a:pt x="1230" y="711"/>
                    <a:pt x="1106" y="609"/>
                  </a:cubicBezTo>
                  <a:cubicBezTo>
                    <a:pt x="993" y="519"/>
                    <a:pt x="869" y="440"/>
                    <a:pt x="768" y="361"/>
                  </a:cubicBezTo>
                  <a:cubicBezTo>
                    <a:pt x="678" y="293"/>
                    <a:pt x="576" y="226"/>
                    <a:pt x="463" y="192"/>
                  </a:cubicBezTo>
                  <a:lnTo>
                    <a:pt x="226" y="79"/>
                  </a:lnTo>
                  <a:cubicBezTo>
                    <a:pt x="9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1601023" y="2053226"/>
              <a:ext cx="24813" cy="46915"/>
            </a:xfrm>
            <a:custGeom>
              <a:rect b="b" l="l" r="r" t="t"/>
              <a:pathLst>
                <a:path extrusionOk="0" h="1367" w="723">
                  <a:moveTo>
                    <a:pt x="12" y="1"/>
                  </a:moveTo>
                  <a:cubicBezTo>
                    <a:pt x="0" y="91"/>
                    <a:pt x="0" y="193"/>
                    <a:pt x="12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03" y="847"/>
                    <a:pt x="249" y="926"/>
                    <a:pt x="305" y="994"/>
                  </a:cubicBezTo>
                  <a:cubicBezTo>
                    <a:pt x="361" y="1062"/>
                    <a:pt x="407" y="1129"/>
                    <a:pt x="452" y="1186"/>
                  </a:cubicBezTo>
                  <a:cubicBezTo>
                    <a:pt x="519" y="1254"/>
                    <a:pt x="587" y="1310"/>
                    <a:pt x="655" y="1366"/>
                  </a:cubicBezTo>
                  <a:cubicBezTo>
                    <a:pt x="689" y="1276"/>
                    <a:pt x="711" y="1186"/>
                    <a:pt x="723" y="1096"/>
                  </a:cubicBezTo>
                  <a:cubicBezTo>
                    <a:pt x="723" y="904"/>
                    <a:pt x="689" y="723"/>
                    <a:pt x="598" y="554"/>
                  </a:cubicBezTo>
                  <a:cubicBezTo>
                    <a:pt x="519" y="385"/>
                    <a:pt x="395" y="249"/>
                    <a:pt x="249" y="136"/>
                  </a:cubicBezTo>
                  <a:cubicBezTo>
                    <a:pt x="181" y="80"/>
                    <a:pt x="102" y="35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1579710" y="1941309"/>
              <a:ext cx="53471" cy="96474"/>
            </a:xfrm>
            <a:custGeom>
              <a:rect b="b" l="l" r="r" t="t"/>
              <a:pathLst>
                <a:path extrusionOk="0" h="2811" w="1558">
                  <a:moveTo>
                    <a:pt x="1" y="1"/>
                  </a:move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94" y="712"/>
                  </a:cubicBezTo>
                  <a:cubicBezTo>
                    <a:pt x="339" y="791"/>
                    <a:pt x="362" y="870"/>
                    <a:pt x="407" y="960"/>
                  </a:cubicBezTo>
                  <a:cubicBezTo>
                    <a:pt x="475" y="1118"/>
                    <a:pt x="576" y="1287"/>
                    <a:pt x="667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32" y="2540"/>
                    <a:pt x="1434" y="2675"/>
                    <a:pt x="1558" y="2811"/>
                  </a:cubicBezTo>
                  <a:cubicBezTo>
                    <a:pt x="1547" y="2630"/>
                    <a:pt x="1524" y="2461"/>
                    <a:pt x="1490" y="2292"/>
                  </a:cubicBezTo>
                  <a:cubicBezTo>
                    <a:pt x="1400" y="1919"/>
                    <a:pt x="1265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42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1620002" y="1904518"/>
              <a:ext cx="41836" cy="79828"/>
            </a:xfrm>
            <a:custGeom>
              <a:rect b="b" l="l" r="r" t="t"/>
              <a:pathLst>
                <a:path extrusionOk="0" h="2326" w="1219">
                  <a:moveTo>
                    <a:pt x="0" y="1"/>
                  </a:moveTo>
                  <a:lnTo>
                    <a:pt x="0" y="1"/>
                  </a:lnTo>
                  <a:cubicBezTo>
                    <a:pt x="34" y="136"/>
                    <a:pt x="79" y="272"/>
                    <a:pt x="136" y="407"/>
                  </a:cubicBezTo>
                  <a:cubicBezTo>
                    <a:pt x="158" y="464"/>
                    <a:pt x="192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73" y="926"/>
                    <a:pt x="440" y="1062"/>
                    <a:pt x="519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19" y="2179"/>
                    <a:pt x="1219" y="2032"/>
                    <a:pt x="1208" y="1885"/>
                  </a:cubicBezTo>
                  <a:cubicBezTo>
                    <a:pt x="1208" y="1615"/>
                    <a:pt x="1072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76" y="441"/>
                    <a:pt x="474" y="328"/>
                    <a:pt x="350" y="238"/>
                  </a:cubicBezTo>
                  <a:cubicBezTo>
                    <a:pt x="249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1631602" y="1806157"/>
              <a:ext cx="60060" cy="168134"/>
            </a:xfrm>
            <a:custGeom>
              <a:rect b="b" l="l" r="r" t="t"/>
              <a:pathLst>
                <a:path extrusionOk="0" h="4899" w="1750">
                  <a:moveTo>
                    <a:pt x="1" y="1"/>
                  </a:moveTo>
                  <a:cubicBezTo>
                    <a:pt x="57" y="260"/>
                    <a:pt x="136" y="531"/>
                    <a:pt x="227" y="791"/>
                  </a:cubicBezTo>
                  <a:cubicBezTo>
                    <a:pt x="272" y="903"/>
                    <a:pt x="317" y="1028"/>
                    <a:pt x="373" y="1163"/>
                  </a:cubicBezTo>
                  <a:cubicBezTo>
                    <a:pt x="430" y="1298"/>
                    <a:pt x="452" y="1434"/>
                    <a:pt x="509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15" y="2777"/>
                    <a:pt x="1005" y="3081"/>
                    <a:pt x="1118" y="3363"/>
                  </a:cubicBezTo>
                  <a:cubicBezTo>
                    <a:pt x="1220" y="3657"/>
                    <a:pt x="1321" y="3916"/>
                    <a:pt x="1411" y="4142"/>
                  </a:cubicBezTo>
                  <a:cubicBezTo>
                    <a:pt x="1502" y="4402"/>
                    <a:pt x="1614" y="4650"/>
                    <a:pt x="1750" y="4898"/>
                  </a:cubicBezTo>
                  <a:cubicBezTo>
                    <a:pt x="1739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56" y="2946"/>
                    <a:pt x="1355" y="2630"/>
                    <a:pt x="1265" y="2314"/>
                  </a:cubicBezTo>
                  <a:cubicBezTo>
                    <a:pt x="1141" y="1998"/>
                    <a:pt x="1016" y="1682"/>
                    <a:pt x="892" y="1400"/>
                  </a:cubicBezTo>
                  <a:cubicBezTo>
                    <a:pt x="836" y="1265"/>
                    <a:pt x="768" y="1129"/>
                    <a:pt x="689" y="1005"/>
                  </a:cubicBezTo>
                  <a:cubicBezTo>
                    <a:pt x="621" y="881"/>
                    <a:pt x="554" y="768"/>
                    <a:pt x="486" y="666"/>
                  </a:cubicBezTo>
                  <a:cubicBezTo>
                    <a:pt x="339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1680405" y="1804990"/>
              <a:ext cx="41493" cy="180523"/>
            </a:xfrm>
            <a:custGeom>
              <a:rect b="b" l="l" r="r" t="t"/>
              <a:pathLst>
                <a:path extrusionOk="0" h="5260" w="1209">
                  <a:moveTo>
                    <a:pt x="1" y="1"/>
                  </a:moveTo>
                  <a:cubicBezTo>
                    <a:pt x="1" y="1"/>
                    <a:pt x="23" y="91"/>
                    <a:pt x="57" y="238"/>
                  </a:cubicBezTo>
                  <a:cubicBezTo>
                    <a:pt x="91" y="385"/>
                    <a:pt x="181" y="576"/>
                    <a:pt x="226" y="825"/>
                  </a:cubicBezTo>
                  <a:cubicBezTo>
                    <a:pt x="260" y="949"/>
                    <a:pt x="294" y="1084"/>
                    <a:pt x="339" y="1208"/>
                  </a:cubicBezTo>
                  <a:cubicBezTo>
                    <a:pt x="373" y="1344"/>
                    <a:pt x="396" y="1513"/>
                    <a:pt x="441" y="1648"/>
                  </a:cubicBezTo>
                  <a:cubicBezTo>
                    <a:pt x="520" y="1953"/>
                    <a:pt x="565" y="2280"/>
                    <a:pt x="633" y="2596"/>
                  </a:cubicBezTo>
                  <a:cubicBezTo>
                    <a:pt x="678" y="2923"/>
                    <a:pt x="745" y="3251"/>
                    <a:pt x="779" y="3567"/>
                  </a:cubicBezTo>
                  <a:cubicBezTo>
                    <a:pt x="791" y="3713"/>
                    <a:pt x="824" y="3860"/>
                    <a:pt x="836" y="4007"/>
                  </a:cubicBezTo>
                  <a:cubicBezTo>
                    <a:pt x="847" y="4153"/>
                    <a:pt x="858" y="4289"/>
                    <a:pt x="870" y="4413"/>
                  </a:cubicBezTo>
                  <a:cubicBezTo>
                    <a:pt x="903" y="4661"/>
                    <a:pt x="903" y="4876"/>
                    <a:pt x="926" y="5022"/>
                  </a:cubicBezTo>
                  <a:cubicBezTo>
                    <a:pt x="937" y="5169"/>
                    <a:pt x="949" y="5259"/>
                    <a:pt x="949" y="5259"/>
                  </a:cubicBezTo>
                  <a:cubicBezTo>
                    <a:pt x="949" y="5259"/>
                    <a:pt x="982" y="5169"/>
                    <a:pt x="1016" y="5034"/>
                  </a:cubicBezTo>
                  <a:cubicBezTo>
                    <a:pt x="1084" y="4830"/>
                    <a:pt x="1118" y="4627"/>
                    <a:pt x="1152" y="4413"/>
                  </a:cubicBezTo>
                  <a:cubicBezTo>
                    <a:pt x="1197" y="4120"/>
                    <a:pt x="1208" y="3826"/>
                    <a:pt x="1197" y="3533"/>
                  </a:cubicBezTo>
                  <a:cubicBezTo>
                    <a:pt x="1208" y="3364"/>
                    <a:pt x="1197" y="3194"/>
                    <a:pt x="1174" y="3036"/>
                  </a:cubicBezTo>
                  <a:cubicBezTo>
                    <a:pt x="1152" y="2856"/>
                    <a:pt x="1152" y="2686"/>
                    <a:pt x="1106" y="2517"/>
                  </a:cubicBezTo>
                  <a:cubicBezTo>
                    <a:pt x="1073" y="2348"/>
                    <a:pt x="1028" y="2179"/>
                    <a:pt x="994" y="2009"/>
                  </a:cubicBezTo>
                  <a:cubicBezTo>
                    <a:pt x="960" y="1851"/>
                    <a:pt x="903" y="1682"/>
                    <a:pt x="847" y="1535"/>
                  </a:cubicBezTo>
                  <a:cubicBezTo>
                    <a:pt x="745" y="1242"/>
                    <a:pt x="633" y="971"/>
                    <a:pt x="486" y="712"/>
                  </a:cubicBezTo>
                  <a:cubicBezTo>
                    <a:pt x="384" y="531"/>
                    <a:pt x="271" y="351"/>
                    <a:pt x="147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1681195" y="1706629"/>
              <a:ext cx="36414" cy="114286"/>
            </a:xfrm>
            <a:custGeom>
              <a:rect b="b" l="l" r="r" t="t"/>
              <a:pathLst>
                <a:path extrusionOk="0" h="3330" w="1061">
                  <a:moveTo>
                    <a:pt x="0" y="1"/>
                  </a:moveTo>
                  <a:cubicBezTo>
                    <a:pt x="11" y="192"/>
                    <a:pt x="45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81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3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9" y="1140"/>
                    <a:pt x="598" y="949"/>
                  </a:cubicBezTo>
                  <a:cubicBezTo>
                    <a:pt x="531" y="779"/>
                    <a:pt x="440" y="610"/>
                    <a:pt x="339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1685073" y="1632291"/>
              <a:ext cx="63526" cy="208769"/>
            </a:xfrm>
            <a:custGeom>
              <a:rect b="b" l="l" r="r" t="t"/>
              <a:pathLst>
                <a:path extrusionOk="0" h="6083" w="1851">
                  <a:moveTo>
                    <a:pt x="0" y="0"/>
                  </a:moveTo>
                  <a:lnTo>
                    <a:pt x="102" y="260"/>
                  </a:lnTo>
                  <a:cubicBezTo>
                    <a:pt x="169" y="429"/>
                    <a:pt x="305" y="643"/>
                    <a:pt x="395" y="925"/>
                  </a:cubicBezTo>
                  <a:cubicBezTo>
                    <a:pt x="440" y="1072"/>
                    <a:pt x="508" y="1219"/>
                    <a:pt x="564" y="1365"/>
                  </a:cubicBezTo>
                  <a:cubicBezTo>
                    <a:pt x="632" y="1523"/>
                    <a:pt x="677" y="1704"/>
                    <a:pt x="734" y="1873"/>
                  </a:cubicBezTo>
                  <a:cubicBezTo>
                    <a:pt x="869" y="2223"/>
                    <a:pt x="959" y="2607"/>
                    <a:pt x="1072" y="2979"/>
                  </a:cubicBezTo>
                  <a:cubicBezTo>
                    <a:pt x="1174" y="3363"/>
                    <a:pt x="1264" y="3746"/>
                    <a:pt x="1354" y="4108"/>
                  </a:cubicBezTo>
                  <a:cubicBezTo>
                    <a:pt x="1444" y="4469"/>
                    <a:pt x="1501" y="4830"/>
                    <a:pt x="1569" y="5112"/>
                  </a:cubicBezTo>
                  <a:cubicBezTo>
                    <a:pt x="1648" y="5394"/>
                    <a:pt x="1681" y="5642"/>
                    <a:pt x="1727" y="5811"/>
                  </a:cubicBezTo>
                  <a:cubicBezTo>
                    <a:pt x="1760" y="5981"/>
                    <a:pt x="1794" y="6082"/>
                    <a:pt x="1794" y="6082"/>
                  </a:cubicBezTo>
                  <a:cubicBezTo>
                    <a:pt x="1794" y="6082"/>
                    <a:pt x="1806" y="5981"/>
                    <a:pt x="1817" y="5800"/>
                  </a:cubicBezTo>
                  <a:cubicBezTo>
                    <a:pt x="1839" y="5552"/>
                    <a:pt x="1851" y="5315"/>
                    <a:pt x="1851" y="5067"/>
                  </a:cubicBezTo>
                  <a:cubicBezTo>
                    <a:pt x="1851" y="4717"/>
                    <a:pt x="1817" y="4367"/>
                    <a:pt x="1772" y="4029"/>
                  </a:cubicBezTo>
                  <a:cubicBezTo>
                    <a:pt x="1749" y="3825"/>
                    <a:pt x="1715" y="3634"/>
                    <a:pt x="1670" y="3442"/>
                  </a:cubicBezTo>
                  <a:cubicBezTo>
                    <a:pt x="1636" y="3250"/>
                    <a:pt x="1591" y="3047"/>
                    <a:pt x="1546" y="2844"/>
                  </a:cubicBezTo>
                  <a:lnTo>
                    <a:pt x="1354" y="2268"/>
                  </a:lnTo>
                  <a:cubicBezTo>
                    <a:pt x="1298" y="2076"/>
                    <a:pt x="1219" y="1896"/>
                    <a:pt x="1140" y="1715"/>
                  </a:cubicBezTo>
                  <a:cubicBezTo>
                    <a:pt x="1004" y="1388"/>
                    <a:pt x="835" y="1072"/>
                    <a:pt x="632" y="779"/>
                  </a:cubicBezTo>
                  <a:cubicBezTo>
                    <a:pt x="508" y="576"/>
                    <a:pt x="350" y="384"/>
                    <a:pt x="192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1642070" y="1500606"/>
              <a:ext cx="83295" cy="140609"/>
            </a:xfrm>
            <a:custGeom>
              <a:rect b="b" l="l" r="r" t="t"/>
              <a:pathLst>
                <a:path extrusionOk="0" h="4097" w="2427">
                  <a:moveTo>
                    <a:pt x="1" y="0"/>
                  </a:moveTo>
                  <a:lnTo>
                    <a:pt x="1" y="0"/>
                  </a:lnTo>
                  <a:cubicBezTo>
                    <a:pt x="113" y="226"/>
                    <a:pt x="226" y="452"/>
                    <a:pt x="362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77" y="2314"/>
                    <a:pt x="1524" y="2551"/>
                    <a:pt x="1671" y="2799"/>
                  </a:cubicBezTo>
                  <a:cubicBezTo>
                    <a:pt x="1727" y="2912"/>
                    <a:pt x="1817" y="3025"/>
                    <a:pt x="1874" y="3137"/>
                  </a:cubicBezTo>
                  <a:cubicBezTo>
                    <a:pt x="1930" y="3250"/>
                    <a:pt x="1998" y="3352"/>
                    <a:pt x="2054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93" y="3702"/>
                    <a:pt x="2359" y="3521"/>
                    <a:pt x="2302" y="3341"/>
                  </a:cubicBezTo>
                  <a:cubicBezTo>
                    <a:pt x="2246" y="3092"/>
                    <a:pt x="2156" y="2844"/>
                    <a:pt x="2043" y="2596"/>
                  </a:cubicBezTo>
                  <a:cubicBezTo>
                    <a:pt x="1987" y="2460"/>
                    <a:pt x="1930" y="2325"/>
                    <a:pt x="1851" y="2201"/>
                  </a:cubicBezTo>
                  <a:cubicBezTo>
                    <a:pt x="1783" y="2065"/>
                    <a:pt x="1716" y="1930"/>
                    <a:pt x="1625" y="1806"/>
                  </a:cubicBezTo>
                  <a:cubicBezTo>
                    <a:pt x="1546" y="1682"/>
                    <a:pt x="1456" y="1558"/>
                    <a:pt x="1366" y="1422"/>
                  </a:cubicBezTo>
                  <a:cubicBezTo>
                    <a:pt x="1287" y="1298"/>
                    <a:pt x="1185" y="1185"/>
                    <a:pt x="1106" y="1072"/>
                  </a:cubicBezTo>
                  <a:cubicBezTo>
                    <a:pt x="937" y="869"/>
                    <a:pt x="768" y="678"/>
                    <a:pt x="576" y="497"/>
                  </a:cubicBezTo>
                  <a:cubicBezTo>
                    <a:pt x="395" y="316"/>
                    <a:pt x="204" y="147"/>
                    <a:pt x="1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1679238" y="1485882"/>
              <a:ext cx="26770" cy="40326"/>
            </a:xfrm>
            <a:custGeom>
              <a:rect b="b" l="l" r="r" t="t"/>
              <a:pathLst>
                <a:path extrusionOk="0" h="1175" w="780">
                  <a:moveTo>
                    <a:pt x="12" y="1"/>
                  </a:moveTo>
                  <a:cubicBezTo>
                    <a:pt x="1" y="91"/>
                    <a:pt x="1" y="170"/>
                    <a:pt x="12" y="260"/>
                  </a:cubicBezTo>
                  <a:cubicBezTo>
                    <a:pt x="35" y="418"/>
                    <a:pt x="102" y="576"/>
                    <a:pt x="193" y="723"/>
                  </a:cubicBezTo>
                  <a:cubicBezTo>
                    <a:pt x="283" y="858"/>
                    <a:pt x="396" y="971"/>
                    <a:pt x="531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79" y="1084"/>
                    <a:pt x="779" y="994"/>
                    <a:pt x="768" y="915"/>
                  </a:cubicBezTo>
                  <a:cubicBezTo>
                    <a:pt x="712" y="576"/>
                    <a:pt x="531" y="283"/>
                    <a:pt x="249" y="114"/>
                  </a:cubicBezTo>
                  <a:cubicBezTo>
                    <a:pt x="170" y="57"/>
                    <a:pt x="91" y="23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1483683" y="2062939"/>
              <a:ext cx="61982" cy="77460"/>
            </a:xfrm>
            <a:custGeom>
              <a:rect b="b" l="l" r="r" t="t"/>
              <a:pathLst>
                <a:path extrusionOk="0" h="2257" w="1806">
                  <a:moveTo>
                    <a:pt x="0" y="0"/>
                  </a:move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400" y="2009"/>
                  </a:cubicBezTo>
                  <a:cubicBezTo>
                    <a:pt x="1535" y="2110"/>
                    <a:pt x="1670" y="2189"/>
                    <a:pt x="1806" y="2257"/>
                  </a:cubicBezTo>
                  <a:cubicBezTo>
                    <a:pt x="1761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7" y="756"/>
                    <a:pt x="621" y="508"/>
                    <a:pt x="373" y="282"/>
                  </a:cubicBezTo>
                  <a:cubicBezTo>
                    <a:pt x="260" y="181"/>
                    <a:pt x="124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1453069" y="2116753"/>
              <a:ext cx="57349" cy="56971"/>
            </a:xfrm>
            <a:custGeom>
              <a:rect b="b" l="l" r="r" t="t"/>
              <a:pathLst>
                <a:path extrusionOk="0" h="1660" w="1671">
                  <a:moveTo>
                    <a:pt x="1" y="1"/>
                  </a:moveTo>
                  <a:cubicBezTo>
                    <a:pt x="35" y="125"/>
                    <a:pt x="91" y="238"/>
                    <a:pt x="159" y="350"/>
                  </a:cubicBezTo>
                  <a:cubicBezTo>
                    <a:pt x="441" y="824"/>
                    <a:pt x="836" y="1219"/>
                    <a:pt x="1310" y="1490"/>
                  </a:cubicBezTo>
                  <a:cubicBezTo>
                    <a:pt x="1423" y="1558"/>
                    <a:pt x="1547" y="1614"/>
                    <a:pt x="1671" y="1659"/>
                  </a:cubicBezTo>
                  <a:cubicBezTo>
                    <a:pt x="1637" y="1535"/>
                    <a:pt x="1581" y="1422"/>
                    <a:pt x="1513" y="1310"/>
                  </a:cubicBezTo>
                  <a:cubicBezTo>
                    <a:pt x="1366" y="1073"/>
                    <a:pt x="1197" y="858"/>
                    <a:pt x="1005" y="666"/>
                  </a:cubicBezTo>
                  <a:cubicBezTo>
                    <a:pt x="813" y="463"/>
                    <a:pt x="599" y="305"/>
                    <a:pt x="362" y="159"/>
                  </a:cubicBezTo>
                  <a:cubicBezTo>
                    <a:pt x="249" y="91"/>
                    <a:pt x="125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1411645" y="2205813"/>
              <a:ext cx="69361" cy="38541"/>
            </a:xfrm>
            <a:custGeom>
              <a:rect b="b" l="l" r="r" t="t"/>
              <a:pathLst>
                <a:path extrusionOk="0" h="1123" w="2021">
                  <a:moveTo>
                    <a:pt x="0" y="1"/>
                  </a:moveTo>
                  <a:lnTo>
                    <a:pt x="0" y="1"/>
                  </a:lnTo>
                  <a:cubicBezTo>
                    <a:pt x="57" y="114"/>
                    <a:pt x="125" y="227"/>
                    <a:pt x="204" y="328"/>
                  </a:cubicBezTo>
                  <a:cubicBezTo>
                    <a:pt x="384" y="543"/>
                    <a:pt x="598" y="723"/>
                    <a:pt x="835" y="870"/>
                  </a:cubicBezTo>
                  <a:cubicBezTo>
                    <a:pt x="971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5" y="1115"/>
                    <a:pt x="2020" y="1107"/>
                  </a:cubicBezTo>
                  <a:cubicBezTo>
                    <a:pt x="1930" y="1005"/>
                    <a:pt x="1828" y="926"/>
                    <a:pt x="1727" y="859"/>
                  </a:cubicBezTo>
                  <a:cubicBezTo>
                    <a:pt x="1682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97" y="509"/>
                    <a:pt x="1072" y="452"/>
                  </a:cubicBezTo>
                  <a:cubicBezTo>
                    <a:pt x="960" y="373"/>
                    <a:pt x="835" y="317"/>
                    <a:pt x="711" y="260"/>
                  </a:cubicBezTo>
                  <a:cubicBezTo>
                    <a:pt x="598" y="215"/>
                    <a:pt x="486" y="148"/>
                    <a:pt x="373" y="114"/>
                  </a:cubicBezTo>
                  <a:cubicBezTo>
                    <a:pt x="260" y="57"/>
                    <a:pt x="136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1403134" y="2237971"/>
              <a:ext cx="72072" cy="28897"/>
            </a:xfrm>
            <a:custGeom>
              <a:rect b="b" l="l" r="r" t="t"/>
              <a:pathLst>
                <a:path extrusionOk="0" h="842" w="210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29" y="452"/>
                    <a:pt x="531" y="520"/>
                  </a:cubicBezTo>
                  <a:cubicBezTo>
                    <a:pt x="655" y="587"/>
                    <a:pt x="790" y="666"/>
                    <a:pt x="914" y="723"/>
                  </a:cubicBezTo>
                  <a:cubicBezTo>
                    <a:pt x="1129" y="797"/>
                    <a:pt x="1360" y="841"/>
                    <a:pt x="1586" y="841"/>
                  </a:cubicBezTo>
                  <a:cubicBezTo>
                    <a:pt x="1633" y="841"/>
                    <a:pt x="1680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43" y="362"/>
                    <a:pt x="1219" y="316"/>
                    <a:pt x="1095" y="283"/>
                  </a:cubicBezTo>
                  <a:cubicBezTo>
                    <a:pt x="971" y="226"/>
                    <a:pt x="846" y="181"/>
                    <a:pt x="722" y="147"/>
                  </a:cubicBezTo>
                  <a:cubicBezTo>
                    <a:pt x="598" y="113"/>
                    <a:pt x="485" y="80"/>
                    <a:pt x="373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1335729" y="2227915"/>
              <a:ext cx="47293" cy="20077"/>
            </a:xfrm>
            <a:custGeom>
              <a:rect b="b" l="l" r="r" t="t"/>
              <a:pathLst>
                <a:path extrusionOk="0" h="585" w="1378">
                  <a:moveTo>
                    <a:pt x="260" y="0"/>
                  </a:moveTo>
                  <a:cubicBezTo>
                    <a:pt x="170" y="11"/>
                    <a:pt x="80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77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26" y="124"/>
                    <a:pt x="768" y="79"/>
                  </a:cubicBezTo>
                  <a:cubicBezTo>
                    <a:pt x="610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1278793" y="2243393"/>
              <a:ext cx="106564" cy="47053"/>
            </a:xfrm>
            <a:custGeom>
              <a:rect b="b" l="l" r="r" t="t"/>
              <a:pathLst>
                <a:path extrusionOk="0" h="1371" w="3105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38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86" y="982"/>
                    <a:pt x="1378" y="1072"/>
                  </a:cubicBezTo>
                  <a:cubicBezTo>
                    <a:pt x="1581" y="1163"/>
                    <a:pt x="1784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59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19" y="1095"/>
                  </a:cubicBezTo>
                  <a:cubicBezTo>
                    <a:pt x="2472" y="1039"/>
                    <a:pt x="2303" y="960"/>
                    <a:pt x="2134" y="881"/>
                  </a:cubicBezTo>
                  <a:cubicBezTo>
                    <a:pt x="1953" y="813"/>
                    <a:pt x="1773" y="711"/>
                    <a:pt x="1581" y="632"/>
                  </a:cubicBezTo>
                  <a:cubicBezTo>
                    <a:pt x="1208" y="463"/>
                    <a:pt x="825" y="294"/>
                    <a:pt x="531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1126618" y="2255783"/>
              <a:ext cx="79794" cy="48837"/>
            </a:xfrm>
            <a:custGeom>
              <a:rect b="b" l="l" r="r" t="t"/>
              <a:pathLst>
                <a:path extrusionOk="0" h="1423" w="2325">
                  <a:moveTo>
                    <a:pt x="0" y="1"/>
                  </a:moveTo>
                  <a:cubicBezTo>
                    <a:pt x="68" y="125"/>
                    <a:pt x="158" y="249"/>
                    <a:pt x="260" y="362"/>
                  </a:cubicBezTo>
                  <a:cubicBezTo>
                    <a:pt x="474" y="587"/>
                    <a:pt x="711" y="802"/>
                    <a:pt x="971" y="982"/>
                  </a:cubicBezTo>
                  <a:cubicBezTo>
                    <a:pt x="1264" y="1129"/>
                    <a:pt x="1569" y="1253"/>
                    <a:pt x="1885" y="1343"/>
                  </a:cubicBezTo>
                  <a:cubicBezTo>
                    <a:pt x="2020" y="1389"/>
                    <a:pt x="2167" y="1411"/>
                    <a:pt x="2325" y="1422"/>
                  </a:cubicBezTo>
                  <a:cubicBezTo>
                    <a:pt x="2223" y="1310"/>
                    <a:pt x="2122" y="1197"/>
                    <a:pt x="2009" y="1106"/>
                  </a:cubicBezTo>
                  <a:cubicBezTo>
                    <a:pt x="1772" y="903"/>
                    <a:pt x="1524" y="723"/>
                    <a:pt x="1253" y="587"/>
                  </a:cubicBezTo>
                  <a:cubicBezTo>
                    <a:pt x="993" y="407"/>
                    <a:pt x="711" y="249"/>
                    <a:pt x="418" y="136"/>
                  </a:cubicBezTo>
                  <a:cubicBezTo>
                    <a:pt x="282" y="68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8"/>
            <p:cNvSpPr/>
            <p:nvPr/>
          </p:nvSpPr>
          <p:spPr>
            <a:xfrm>
              <a:off x="1076270" y="2262372"/>
              <a:ext cx="103818" cy="56971"/>
            </a:xfrm>
            <a:custGeom>
              <a:rect b="b" l="l" r="r" t="t"/>
              <a:pathLst>
                <a:path extrusionOk="0" h="1660" w="3025">
                  <a:moveTo>
                    <a:pt x="0" y="0"/>
                  </a:moveTo>
                  <a:lnTo>
                    <a:pt x="0" y="0"/>
                  </a:lnTo>
                  <a:cubicBezTo>
                    <a:pt x="124" y="147"/>
                    <a:pt x="249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57" y="1197"/>
                    <a:pt x="1749" y="1298"/>
                    <a:pt x="1930" y="1377"/>
                  </a:cubicBezTo>
                  <a:cubicBezTo>
                    <a:pt x="2110" y="1467"/>
                    <a:pt x="2291" y="1524"/>
                    <a:pt x="2472" y="1569"/>
                  </a:cubicBezTo>
                  <a:cubicBezTo>
                    <a:pt x="2652" y="1614"/>
                    <a:pt x="2833" y="1637"/>
                    <a:pt x="3024" y="1659"/>
                  </a:cubicBezTo>
                  <a:cubicBezTo>
                    <a:pt x="2889" y="1535"/>
                    <a:pt x="2742" y="1411"/>
                    <a:pt x="2584" y="1309"/>
                  </a:cubicBezTo>
                  <a:cubicBezTo>
                    <a:pt x="2449" y="1219"/>
                    <a:pt x="2302" y="1129"/>
                    <a:pt x="2133" y="1005"/>
                  </a:cubicBezTo>
                  <a:cubicBezTo>
                    <a:pt x="1975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61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8"/>
            <p:cNvSpPr/>
            <p:nvPr/>
          </p:nvSpPr>
          <p:spPr>
            <a:xfrm>
              <a:off x="1229234" y="2284680"/>
              <a:ext cx="54637" cy="24196"/>
            </a:xfrm>
            <a:custGeom>
              <a:rect b="b" l="l" r="r" t="t"/>
              <a:pathLst>
                <a:path extrusionOk="0" h="705" w="1592">
                  <a:moveTo>
                    <a:pt x="213" y="0"/>
                  </a:moveTo>
                  <a:cubicBezTo>
                    <a:pt x="139" y="0"/>
                    <a:pt x="67" y="11"/>
                    <a:pt x="1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20" y="501"/>
                    <a:pt x="711" y="580"/>
                  </a:cubicBezTo>
                  <a:cubicBezTo>
                    <a:pt x="892" y="648"/>
                    <a:pt x="1095" y="693"/>
                    <a:pt x="1287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56" y="513"/>
                    <a:pt x="1388" y="445"/>
                  </a:cubicBezTo>
                  <a:cubicBezTo>
                    <a:pt x="1231" y="310"/>
                    <a:pt x="1061" y="208"/>
                    <a:pt x="869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8"/>
            <p:cNvSpPr/>
            <p:nvPr/>
          </p:nvSpPr>
          <p:spPr>
            <a:xfrm>
              <a:off x="1013121" y="2272428"/>
              <a:ext cx="86418" cy="52716"/>
            </a:xfrm>
            <a:custGeom>
              <a:rect b="b" l="l" r="r" t="t"/>
              <a:pathLst>
                <a:path extrusionOk="0" h="1536" w="2518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400" y="1197"/>
                    <a:pt x="1716" y="1344"/>
                    <a:pt x="2043" y="1445"/>
                  </a:cubicBezTo>
                  <a:cubicBezTo>
                    <a:pt x="2201" y="1490"/>
                    <a:pt x="2359" y="1524"/>
                    <a:pt x="2517" y="1535"/>
                  </a:cubicBezTo>
                  <a:cubicBezTo>
                    <a:pt x="2416" y="1411"/>
                    <a:pt x="2303" y="1298"/>
                    <a:pt x="2179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80" y="249"/>
                    <a:pt x="464" y="125"/>
                  </a:cubicBezTo>
                  <a:cubicBezTo>
                    <a:pt x="306" y="69"/>
                    <a:pt x="159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8"/>
            <p:cNvSpPr/>
            <p:nvPr/>
          </p:nvSpPr>
          <p:spPr>
            <a:xfrm>
              <a:off x="919805" y="2248438"/>
              <a:ext cx="194045" cy="113874"/>
            </a:xfrm>
            <a:custGeom>
              <a:rect b="b" l="l" r="r" t="t"/>
              <a:pathLst>
                <a:path extrusionOk="0" h="3318" w="5654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19" y="1230"/>
                    <a:pt x="1366" y="1343"/>
                    <a:pt x="1524" y="1456"/>
                  </a:cubicBezTo>
                  <a:cubicBezTo>
                    <a:pt x="1840" y="1682"/>
                    <a:pt x="2190" y="1919"/>
                    <a:pt x="2539" y="2155"/>
                  </a:cubicBezTo>
                  <a:cubicBezTo>
                    <a:pt x="2923" y="2336"/>
                    <a:pt x="3295" y="2528"/>
                    <a:pt x="3645" y="2686"/>
                  </a:cubicBezTo>
                  <a:cubicBezTo>
                    <a:pt x="3815" y="2776"/>
                    <a:pt x="3995" y="2844"/>
                    <a:pt x="4164" y="2912"/>
                  </a:cubicBezTo>
                  <a:cubicBezTo>
                    <a:pt x="4334" y="2968"/>
                    <a:pt x="4503" y="3013"/>
                    <a:pt x="4650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62" y="2810"/>
                  </a:cubicBezTo>
                  <a:cubicBezTo>
                    <a:pt x="4627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510" y="2110"/>
                    <a:pt x="3149" y="1930"/>
                    <a:pt x="2788" y="1738"/>
                  </a:cubicBezTo>
                  <a:cubicBezTo>
                    <a:pt x="2449" y="1524"/>
                    <a:pt x="2111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63" y="734"/>
                    <a:pt x="1016" y="643"/>
                    <a:pt x="892" y="553"/>
                  </a:cubicBezTo>
                  <a:cubicBezTo>
                    <a:pt x="373" y="2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8"/>
            <p:cNvSpPr/>
            <p:nvPr/>
          </p:nvSpPr>
          <p:spPr>
            <a:xfrm>
              <a:off x="1798157" y="3111278"/>
              <a:ext cx="792758" cy="596859"/>
            </a:xfrm>
            <a:custGeom>
              <a:rect b="b" l="l" r="r" t="t"/>
              <a:pathLst>
                <a:path extrusionOk="0" h="17391" w="23099">
                  <a:moveTo>
                    <a:pt x="1625" y="0"/>
                  </a:moveTo>
                  <a:lnTo>
                    <a:pt x="1625" y="0"/>
                  </a:lnTo>
                  <a:cubicBezTo>
                    <a:pt x="1546" y="79"/>
                    <a:pt x="1467" y="158"/>
                    <a:pt x="1388" y="237"/>
                  </a:cubicBezTo>
                  <a:cubicBezTo>
                    <a:pt x="79" y="1648"/>
                    <a:pt x="0" y="5981"/>
                    <a:pt x="576" y="8463"/>
                  </a:cubicBezTo>
                  <a:cubicBezTo>
                    <a:pt x="1467" y="12481"/>
                    <a:pt x="5766" y="16520"/>
                    <a:pt x="10099" y="17242"/>
                  </a:cubicBezTo>
                  <a:cubicBezTo>
                    <a:pt x="10690" y="17341"/>
                    <a:pt x="11295" y="17391"/>
                    <a:pt x="11905" y="17391"/>
                  </a:cubicBezTo>
                  <a:cubicBezTo>
                    <a:pt x="16163" y="17391"/>
                    <a:pt x="20710" y="14994"/>
                    <a:pt x="23099" y="10404"/>
                  </a:cubicBezTo>
                  <a:lnTo>
                    <a:pt x="23099" y="10404"/>
                  </a:lnTo>
                  <a:cubicBezTo>
                    <a:pt x="22930" y="10619"/>
                    <a:pt x="22704" y="10799"/>
                    <a:pt x="22467" y="10935"/>
                  </a:cubicBezTo>
                  <a:cubicBezTo>
                    <a:pt x="20985" y="11789"/>
                    <a:pt x="19359" y="12079"/>
                    <a:pt x="17695" y="12079"/>
                  </a:cubicBezTo>
                  <a:cubicBezTo>
                    <a:pt x="15974" y="12079"/>
                    <a:pt x="14212" y="11769"/>
                    <a:pt x="12526" y="11454"/>
                  </a:cubicBezTo>
                  <a:cubicBezTo>
                    <a:pt x="10303" y="11093"/>
                    <a:pt x="7820" y="9727"/>
                    <a:pt x="5924" y="8509"/>
                  </a:cubicBezTo>
                  <a:cubicBezTo>
                    <a:pt x="4739" y="7775"/>
                    <a:pt x="3306" y="6861"/>
                    <a:pt x="2358" y="5812"/>
                  </a:cubicBezTo>
                  <a:cubicBezTo>
                    <a:pt x="1049" y="4469"/>
                    <a:pt x="248" y="1749"/>
                    <a:pt x="1625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8"/>
            <p:cNvSpPr/>
            <p:nvPr/>
          </p:nvSpPr>
          <p:spPr>
            <a:xfrm>
              <a:off x="1806668" y="3020124"/>
              <a:ext cx="814448" cy="505671"/>
            </a:xfrm>
            <a:custGeom>
              <a:rect b="b" l="l" r="r" t="t"/>
              <a:pathLst>
                <a:path extrusionOk="0" h="14734" w="23731">
                  <a:moveTo>
                    <a:pt x="8910" y="0"/>
                  </a:moveTo>
                  <a:cubicBezTo>
                    <a:pt x="6097" y="0"/>
                    <a:pt x="3414" y="610"/>
                    <a:pt x="1377" y="2656"/>
                  </a:cubicBezTo>
                  <a:cubicBezTo>
                    <a:pt x="0" y="4405"/>
                    <a:pt x="813" y="7125"/>
                    <a:pt x="2110" y="8468"/>
                  </a:cubicBezTo>
                  <a:cubicBezTo>
                    <a:pt x="3070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89" y="14110"/>
                  </a:cubicBezTo>
                  <a:cubicBezTo>
                    <a:pt x="13965" y="14424"/>
                    <a:pt x="15720" y="14733"/>
                    <a:pt x="17436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2" y="13275"/>
                    <a:pt x="22862" y="13060"/>
                  </a:cubicBezTo>
                  <a:cubicBezTo>
                    <a:pt x="23020" y="12756"/>
                    <a:pt x="23167" y="12451"/>
                    <a:pt x="23302" y="12135"/>
                  </a:cubicBezTo>
                  <a:cubicBezTo>
                    <a:pt x="23731" y="11142"/>
                    <a:pt x="22964" y="8095"/>
                    <a:pt x="22061" y="6651"/>
                  </a:cubicBezTo>
                  <a:cubicBezTo>
                    <a:pt x="20267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8"/>
            <p:cNvSpPr/>
            <p:nvPr/>
          </p:nvSpPr>
          <p:spPr>
            <a:xfrm>
              <a:off x="1820602" y="3015937"/>
              <a:ext cx="790836" cy="513084"/>
            </a:xfrm>
            <a:custGeom>
              <a:rect b="b" l="l" r="r" t="t"/>
              <a:pathLst>
                <a:path extrusionOk="0" h="14950" w="23043">
                  <a:moveTo>
                    <a:pt x="8281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69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32" y="567"/>
                    <a:pt x="3758" y="736"/>
                    <a:pt x="3296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402"/>
                    <a:pt x="2190" y="1526"/>
                    <a:pt x="1987" y="1672"/>
                  </a:cubicBezTo>
                  <a:cubicBezTo>
                    <a:pt x="1569" y="1966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07" y="3162"/>
                    <a:pt x="159" y="3771"/>
                    <a:pt x="80" y="4414"/>
                  </a:cubicBezTo>
                  <a:cubicBezTo>
                    <a:pt x="1" y="5046"/>
                    <a:pt x="46" y="5690"/>
                    <a:pt x="204" y="6310"/>
                  </a:cubicBezTo>
                  <a:cubicBezTo>
                    <a:pt x="362" y="6920"/>
                    <a:pt x="621" y="7506"/>
                    <a:pt x="960" y="8037"/>
                  </a:cubicBezTo>
                  <a:cubicBezTo>
                    <a:pt x="1140" y="8308"/>
                    <a:pt x="1332" y="8556"/>
                    <a:pt x="1558" y="8793"/>
                  </a:cubicBezTo>
                  <a:lnTo>
                    <a:pt x="2224" y="9413"/>
                  </a:lnTo>
                  <a:cubicBezTo>
                    <a:pt x="2438" y="9628"/>
                    <a:pt x="2697" y="9797"/>
                    <a:pt x="2946" y="10000"/>
                  </a:cubicBezTo>
                  <a:cubicBezTo>
                    <a:pt x="3194" y="10192"/>
                    <a:pt x="3442" y="10361"/>
                    <a:pt x="3702" y="10531"/>
                  </a:cubicBezTo>
                  <a:cubicBezTo>
                    <a:pt x="4198" y="10880"/>
                    <a:pt x="4717" y="11196"/>
                    <a:pt x="5236" y="11524"/>
                  </a:cubicBezTo>
                  <a:cubicBezTo>
                    <a:pt x="6263" y="12178"/>
                    <a:pt x="7335" y="12776"/>
                    <a:pt x="8441" y="13295"/>
                  </a:cubicBezTo>
                  <a:lnTo>
                    <a:pt x="9287" y="13656"/>
                  </a:lnTo>
                  <a:lnTo>
                    <a:pt x="10156" y="13972"/>
                  </a:lnTo>
                  <a:cubicBezTo>
                    <a:pt x="10450" y="14051"/>
                    <a:pt x="10743" y="14141"/>
                    <a:pt x="11036" y="14220"/>
                  </a:cubicBezTo>
                  <a:lnTo>
                    <a:pt x="11939" y="14401"/>
                  </a:lnTo>
                  <a:cubicBezTo>
                    <a:pt x="13135" y="14615"/>
                    <a:pt x="14343" y="14807"/>
                    <a:pt x="15550" y="14897"/>
                  </a:cubicBezTo>
                  <a:cubicBezTo>
                    <a:pt x="15987" y="14930"/>
                    <a:pt x="16427" y="14949"/>
                    <a:pt x="16867" y="14949"/>
                  </a:cubicBezTo>
                  <a:cubicBezTo>
                    <a:pt x="17653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44" y="14187"/>
                  </a:cubicBezTo>
                  <a:cubicBezTo>
                    <a:pt x="21497" y="13927"/>
                    <a:pt x="22072" y="13679"/>
                    <a:pt x="22479" y="13205"/>
                  </a:cubicBezTo>
                  <a:lnTo>
                    <a:pt x="22851" y="12438"/>
                  </a:lnTo>
                  <a:cubicBezTo>
                    <a:pt x="22919" y="12302"/>
                    <a:pt x="22964" y="12167"/>
                    <a:pt x="22998" y="12031"/>
                  </a:cubicBezTo>
                  <a:cubicBezTo>
                    <a:pt x="23020" y="11896"/>
                    <a:pt x="23043" y="11749"/>
                    <a:pt x="23043" y="11614"/>
                  </a:cubicBezTo>
                  <a:cubicBezTo>
                    <a:pt x="23043" y="11038"/>
                    <a:pt x="22975" y="10474"/>
                    <a:pt x="22840" y="9932"/>
                  </a:cubicBezTo>
                  <a:cubicBezTo>
                    <a:pt x="22727" y="9380"/>
                    <a:pt x="22569" y="8838"/>
                    <a:pt x="22377" y="8308"/>
                  </a:cubicBezTo>
                  <a:cubicBezTo>
                    <a:pt x="22185" y="7766"/>
                    <a:pt x="21948" y="7258"/>
                    <a:pt x="21655" y="6773"/>
                  </a:cubicBezTo>
                  <a:lnTo>
                    <a:pt x="21655" y="6773"/>
                  </a:lnTo>
                  <a:cubicBezTo>
                    <a:pt x="21937" y="7258"/>
                    <a:pt x="22174" y="7777"/>
                    <a:pt x="22355" y="8319"/>
                  </a:cubicBezTo>
                  <a:cubicBezTo>
                    <a:pt x="22546" y="8849"/>
                    <a:pt x="22693" y="9391"/>
                    <a:pt x="22817" y="9944"/>
                  </a:cubicBezTo>
                  <a:cubicBezTo>
                    <a:pt x="22941" y="10485"/>
                    <a:pt x="22998" y="11050"/>
                    <a:pt x="22986" y="11614"/>
                  </a:cubicBezTo>
                  <a:cubicBezTo>
                    <a:pt x="22986" y="11749"/>
                    <a:pt x="22964" y="11896"/>
                    <a:pt x="22941" y="12031"/>
                  </a:cubicBezTo>
                  <a:cubicBezTo>
                    <a:pt x="22907" y="12167"/>
                    <a:pt x="22862" y="12291"/>
                    <a:pt x="22795" y="12415"/>
                  </a:cubicBezTo>
                  <a:lnTo>
                    <a:pt x="22434" y="13182"/>
                  </a:lnTo>
                  <a:cubicBezTo>
                    <a:pt x="22039" y="13634"/>
                    <a:pt x="21463" y="13893"/>
                    <a:pt x="20910" y="14119"/>
                  </a:cubicBezTo>
                  <a:cubicBezTo>
                    <a:pt x="20357" y="14345"/>
                    <a:pt x="19770" y="14514"/>
                    <a:pt x="19172" y="14615"/>
                  </a:cubicBezTo>
                  <a:cubicBezTo>
                    <a:pt x="18488" y="14726"/>
                    <a:pt x="17796" y="14781"/>
                    <a:pt x="17100" y="14781"/>
                  </a:cubicBezTo>
                  <a:cubicBezTo>
                    <a:pt x="16592" y="14781"/>
                    <a:pt x="16083" y="14752"/>
                    <a:pt x="15573" y="14694"/>
                  </a:cubicBezTo>
                  <a:cubicBezTo>
                    <a:pt x="14377" y="14570"/>
                    <a:pt x="13192" y="14356"/>
                    <a:pt x="11996" y="14108"/>
                  </a:cubicBezTo>
                  <a:lnTo>
                    <a:pt x="11115" y="13916"/>
                  </a:lnTo>
                  <a:cubicBezTo>
                    <a:pt x="10833" y="13837"/>
                    <a:pt x="10551" y="13735"/>
                    <a:pt x="10269" y="13645"/>
                  </a:cubicBezTo>
                  <a:lnTo>
                    <a:pt x="9434" y="13318"/>
                  </a:lnTo>
                  <a:lnTo>
                    <a:pt x="8610" y="12945"/>
                  </a:lnTo>
                  <a:cubicBezTo>
                    <a:pt x="8069" y="12674"/>
                    <a:pt x="7538" y="12404"/>
                    <a:pt x="7019" y="12099"/>
                  </a:cubicBezTo>
                  <a:cubicBezTo>
                    <a:pt x="6489" y="11806"/>
                    <a:pt x="5970" y="11490"/>
                    <a:pt x="5462" y="11162"/>
                  </a:cubicBezTo>
                  <a:cubicBezTo>
                    <a:pt x="4954" y="10835"/>
                    <a:pt x="4447" y="10508"/>
                    <a:pt x="3950" y="10169"/>
                  </a:cubicBezTo>
                  <a:cubicBezTo>
                    <a:pt x="3702" y="10000"/>
                    <a:pt x="3465" y="9831"/>
                    <a:pt x="3228" y="9639"/>
                  </a:cubicBezTo>
                  <a:cubicBezTo>
                    <a:pt x="3002" y="9447"/>
                    <a:pt x="2765" y="9289"/>
                    <a:pt x="2539" y="9075"/>
                  </a:cubicBezTo>
                  <a:lnTo>
                    <a:pt x="1885" y="8443"/>
                  </a:lnTo>
                  <a:cubicBezTo>
                    <a:pt x="1693" y="8240"/>
                    <a:pt x="1513" y="8014"/>
                    <a:pt x="1355" y="7777"/>
                  </a:cubicBezTo>
                  <a:cubicBezTo>
                    <a:pt x="1039" y="7292"/>
                    <a:pt x="802" y="6750"/>
                    <a:pt x="644" y="6197"/>
                  </a:cubicBezTo>
                  <a:cubicBezTo>
                    <a:pt x="497" y="5633"/>
                    <a:pt x="452" y="5046"/>
                    <a:pt x="520" y="4471"/>
                  </a:cubicBezTo>
                  <a:cubicBezTo>
                    <a:pt x="576" y="3907"/>
                    <a:pt x="802" y="3365"/>
                    <a:pt x="1140" y="2914"/>
                  </a:cubicBezTo>
                  <a:lnTo>
                    <a:pt x="1140" y="2914"/>
                  </a:lnTo>
                  <a:lnTo>
                    <a:pt x="1129" y="2936"/>
                  </a:lnTo>
                  <a:cubicBezTo>
                    <a:pt x="1467" y="2598"/>
                    <a:pt x="1829" y="2282"/>
                    <a:pt x="2224" y="2011"/>
                  </a:cubicBezTo>
                  <a:cubicBezTo>
                    <a:pt x="2607" y="1729"/>
                    <a:pt x="3025" y="1481"/>
                    <a:pt x="3465" y="1277"/>
                  </a:cubicBezTo>
                  <a:cubicBezTo>
                    <a:pt x="3894" y="1074"/>
                    <a:pt x="4345" y="905"/>
                    <a:pt x="4808" y="758"/>
                  </a:cubicBezTo>
                  <a:cubicBezTo>
                    <a:pt x="5270" y="623"/>
                    <a:pt x="5744" y="521"/>
                    <a:pt x="6218" y="442"/>
                  </a:cubicBezTo>
                  <a:cubicBezTo>
                    <a:pt x="6692" y="363"/>
                    <a:pt x="7177" y="307"/>
                    <a:pt x="7663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96" y="318"/>
                  </a:cubicBezTo>
                  <a:cubicBezTo>
                    <a:pt x="11070" y="397"/>
                    <a:pt x="11556" y="420"/>
                    <a:pt x="12041" y="533"/>
                  </a:cubicBezTo>
                  <a:cubicBezTo>
                    <a:pt x="12515" y="657"/>
                    <a:pt x="13000" y="736"/>
                    <a:pt x="13463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53" y="3579"/>
                  </a:cubicBezTo>
                  <a:cubicBezTo>
                    <a:pt x="19060" y="3850"/>
                    <a:pt x="19398" y="4211"/>
                    <a:pt x="19770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2" y="6378"/>
                    <a:pt x="21655" y="6773"/>
                  </a:cubicBezTo>
                  <a:cubicBezTo>
                    <a:pt x="21373" y="6378"/>
                    <a:pt x="21102" y="5960"/>
                    <a:pt x="20786" y="5588"/>
                  </a:cubicBezTo>
                  <a:lnTo>
                    <a:pt x="20301" y="5035"/>
                  </a:lnTo>
                  <a:cubicBezTo>
                    <a:pt x="20143" y="4855"/>
                    <a:pt x="19962" y="4674"/>
                    <a:pt x="19782" y="4516"/>
                  </a:cubicBezTo>
                  <a:cubicBezTo>
                    <a:pt x="19409" y="4189"/>
                    <a:pt x="19071" y="3828"/>
                    <a:pt x="18676" y="3546"/>
                  </a:cubicBezTo>
                  <a:cubicBezTo>
                    <a:pt x="18292" y="3230"/>
                    <a:pt x="17886" y="2948"/>
                    <a:pt x="17480" y="2677"/>
                  </a:cubicBezTo>
                  <a:lnTo>
                    <a:pt x="16859" y="2282"/>
                  </a:lnTo>
                  <a:cubicBezTo>
                    <a:pt x="16645" y="2158"/>
                    <a:pt x="16419" y="2045"/>
                    <a:pt x="16205" y="1932"/>
                  </a:cubicBezTo>
                  <a:lnTo>
                    <a:pt x="15561" y="1582"/>
                  </a:lnTo>
                  <a:lnTo>
                    <a:pt x="14884" y="1289"/>
                  </a:lnTo>
                  <a:cubicBezTo>
                    <a:pt x="14433" y="1086"/>
                    <a:pt x="13970" y="916"/>
                    <a:pt x="13496" y="770"/>
                  </a:cubicBezTo>
                  <a:cubicBezTo>
                    <a:pt x="13034" y="600"/>
                    <a:pt x="12549" y="499"/>
                    <a:pt x="12075" y="375"/>
                  </a:cubicBezTo>
                  <a:cubicBezTo>
                    <a:pt x="11601" y="262"/>
                    <a:pt x="11104" y="217"/>
                    <a:pt x="10608" y="127"/>
                  </a:cubicBezTo>
                  <a:cubicBezTo>
                    <a:pt x="10122" y="70"/>
                    <a:pt x="9637" y="25"/>
                    <a:pt x="9141" y="14"/>
                  </a:cubicBezTo>
                  <a:cubicBezTo>
                    <a:pt x="8854" y="7"/>
                    <a:pt x="8567" y="1"/>
                    <a:pt x="8281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8"/>
            <p:cNvSpPr/>
            <p:nvPr/>
          </p:nvSpPr>
          <p:spPr>
            <a:xfrm>
              <a:off x="1831447" y="3042809"/>
              <a:ext cx="764135" cy="460712"/>
            </a:xfrm>
            <a:custGeom>
              <a:rect b="b" l="l" r="r" t="t"/>
              <a:pathLst>
                <a:path extrusionOk="0" h="13424" w="22265">
                  <a:moveTo>
                    <a:pt x="8282" y="0"/>
                  </a:moveTo>
                  <a:cubicBezTo>
                    <a:pt x="7831" y="0"/>
                    <a:pt x="7380" y="15"/>
                    <a:pt x="6929" y="43"/>
                  </a:cubicBezTo>
                  <a:cubicBezTo>
                    <a:pt x="4469" y="235"/>
                    <a:pt x="2573" y="1025"/>
                    <a:pt x="1151" y="2435"/>
                  </a:cubicBezTo>
                  <a:cubicBezTo>
                    <a:pt x="0" y="3936"/>
                    <a:pt x="824" y="6295"/>
                    <a:pt x="1862" y="7367"/>
                  </a:cubicBezTo>
                  <a:cubicBezTo>
                    <a:pt x="2799" y="8382"/>
                    <a:pt x="4243" y="9285"/>
                    <a:pt x="5304" y="9951"/>
                  </a:cubicBezTo>
                  <a:cubicBezTo>
                    <a:pt x="7820" y="11564"/>
                    <a:pt x="9953" y="12523"/>
                    <a:pt x="11680" y="12806"/>
                  </a:cubicBezTo>
                  <a:cubicBezTo>
                    <a:pt x="13421" y="13139"/>
                    <a:pt x="15130" y="13423"/>
                    <a:pt x="16759" y="13423"/>
                  </a:cubicBezTo>
                  <a:cubicBezTo>
                    <a:pt x="17063" y="13423"/>
                    <a:pt x="17363" y="13414"/>
                    <a:pt x="17660" y="13392"/>
                  </a:cubicBezTo>
                  <a:cubicBezTo>
                    <a:pt x="19003" y="13279"/>
                    <a:pt x="20154" y="12952"/>
                    <a:pt x="21170" y="12365"/>
                  </a:cubicBezTo>
                  <a:cubicBezTo>
                    <a:pt x="21328" y="12275"/>
                    <a:pt x="21463" y="12162"/>
                    <a:pt x="21587" y="12027"/>
                  </a:cubicBezTo>
                  <a:cubicBezTo>
                    <a:pt x="21734" y="11745"/>
                    <a:pt x="21858" y="11485"/>
                    <a:pt x="21971" y="11226"/>
                  </a:cubicBezTo>
                  <a:cubicBezTo>
                    <a:pt x="22264" y="10549"/>
                    <a:pt x="21666" y="7761"/>
                    <a:pt x="20786" y="6340"/>
                  </a:cubicBezTo>
                  <a:cubicBezTo>
                    <a:pt x="19184" y="3778"/>
                    <a:pt x="15900" y="1454"/>
                    <a:pt x="12605" y="562"/>
                  </a:cubicBezTo>
                  <a:cubicBezTo>
                    <a:pt x="11804" y="337"/>
                    <a:pt x="10991" y="179"/>
                    <a:pt x="10179" y="88"/>
                  </a:cubicBezTo>
                  <a:cubicBezTo>
                    <a:pt x="9546" y="29"/>
                    <a:pt x="8914" y="0"/>
                    <a:pt x="8282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8"/>
            <p:cNvSpPr/>
            <p:nvPr/>
          </p:nvSpPr>
          <p:spPr>
            <a:xfrm>
              <a:off x="1901941" y="3067314"/>
              <a:ext cx="636327" cy="406383"/>
            </a:xfrm>
            <a:custGeom>
              <a:rect b="b" l="l" r="r" t="t"/>
              <a:pathLst>
                <a:path extrusionOk="0" h="11841" w="18541">
                  <a:moveTo>
                    <a:pt x="7705" y="0"/>
                  </a:moveTo>
                  <a:cubicBezTo>
                    <a:pt x="7193" y="0"/>
                    <a:pt x="6679" y="50"/>
                    <a:pt x="6173" y="153"/>
                  </a:cubicBezTo>
                  <a:cubicBezTo>
                    <a:pt x="5281" y="345"/>
                    <a:pt x="4615" y="1044"/>
                    <a:pt x="3701" y="1202"/>
                  </a:cubicBezTo>
                  <a:cubicBezTo>
                    <a:pt x="2505" y="1417"/>
                    <a:pt x="1490" y="1168"/>
                    <a:pt x="700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102" y="4294"/>
                    <a:pt x="587" y="5208"/>
                  </a:cubicBezTo>
                  <a:cubicBezTo>
                    <a:pt x="1275" y="6495"/>
                    <a:pt x="2460" y="7465"/>
                    <a:pt x="3747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13" y="11674"/>
                  </a:cubicBezTo>
                  <a:cubicBezTo>
                    <a:pt x="12863" y="11783"/>
                    <a:pt x="13388" y="11840"/>
                    <a:pt x="13932" y="11840"/>
                  </a:cubicBezTo>
                  <a:cubicBezTo>
                    <a:pt x="14971" y="11840"/>
                    <a:pt x="16077" y="11629"/>
                    <a:pt x="16848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56" y="6303"/>
                    <a:pt x="16362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66" y="2635"/>
                    <a:pt x="14342" y="2184"/>
                  </a:cubicBezTo>
                  <a:cubicBezTo>
                    <a:pt x="13395" y="1665"/>
                    <a:pt x="12277" y="1225"/>
                    <a:pt x="11262" y="774"/>
                  </a:cubicBezTo>
                  <a:cubicBezTo>
                    <a:pt x="10149" y="280"/>
                    <a:pt x="8929" y="0"/>
                    <a:pt x="770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8"/>
            <p:cNvSpPr/>
            <p:nvPr/>
          </p:nvSpPr>
          <p:spPr>
            <a:xfrm>
              <a:off x="1972091" y="3246807"/>
              <a:ext cx="57795" cy="47705"/>
            </a:xfrm>
            <a:custGeom>
              <a:rect b="b" l="l" r="r" t="t"/>
              <a:pathLst>
                <a:path extrusionOk="0" h="1390" w="1684">
                  <a:moveTo>
                    <a:pt x="562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6" y="1333"/>
                    <a:pt x="924" y="1389"/>
                    <a:pt x="1101" y="1389"/>
                  </a:cubicBezTo>
                  <a:cubicBezTo>
                    <a:pt x="1410" y="1389"/>
                    <a:pt x="1683" y="1216"/>
                    <a:pt x="1590" y="813"/>
                  </a:cubicBezTo>
                  <a:cubicBezTo>
                    <a:pt x="1545" y="588"/>
                    <a:pt x="1195" y="204"/>
                    <a:pt x="868" y="68"/>
                  </a:cubicBezTo>
                  <a:cubicBezTo>
                    <a:pt x="748" y="21"/>
                    <a:pt x="647" y="0"/>
                    <a:pt x="5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8"/>
            <p:cNvSpPr/>
            <p:nvPr/>
          </p:nvSpPr>
          <p:spPr>
            <a:xfrm>
              <a:off x="1956063" y="3171715"/>
              <a:ext cx="64419" cy="44650"/>
            </a:xfrm>
            <a:custGeom>
              <a:rect b="b" l="l" r="r" t="t"/>
              <a:pathLst>
                <a:path extrusionOk="0" h="1301" w="1877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500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5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8"/>
            <p:cNvSpPr/>
            <p:nvPr/>
          </p:nvSpPr>
          <p:spPr>
            <a:xfrm>
              <a:off x="1935437" y="3211149"/>
              <a:ext cx="71866" cy="36379"/>
            </a:xfrm>
            <a:custGeom>
              <a:rect b="b" l="l" r="r" t="t"/>
              <a:pathLst>
                <a:path extrusionOk="0" h="1060" w="2094">
                  <a:moveTo>
                    <a:pt x="763" y="1"/>
                  </a:moveTo>
                  <a:cubicBezTo>
                    <a:pt x="421" y="1"/>
                    <a:pt x="1" y="104"/>
                    <a:pt x="107" y="532"/>
                  </a:cubicBezTo>
                  <a:cubicBezTo>
                    <a:pt x="198" y="918"/>
                    <a:pt x="702" y="1059"/>
                    <a:pt x="1125" y="1059"/>
                  </a:cubicBezTo>
                  <a:cubicBezTo>
                    <a:pt x="1283" y="1059"/>
                    <a:pt x="1430" y="1040"/>
                    <a:pt x="1541" y="1006"/>
                  </a:cubicBezTo>
                  <a:cubicBezTo>
                    <a:pt x="1845" y="916"/>
                    <a:pt x="2094" y="656"/>
                    <a:pt x="1857" y="363"/>
                  </a:cubicBezTo>
                  <a:cubicBezTo>
                    <a:pt x="1845" y="340"/>
                    <a:pt x="1834" y="329"/>
                    <a:pt x="1811" y="318"/>
                  </a:cubicBezTo>
                  <a:cubicBezTo>
                    <a:pt x="1586" y="69"/>
                    <a:pt x="1123" y="13"/>
                    <a:pt x="818" y="2"/>
                  </a:cubicBezTo>
                  <a:cubicBezTo>
                    <a:pt x="800" y="1"/>
                    <a:pt x="782" y="1"/>
                    <a:pt x="76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8"/>
            <p:cNvSpPr/>
            <p:nvPr/>
          </p:nvSpPr>
          <p:spPr>
            <a:xfrm>
              <a:off x="1941821" y="3127339"/>
              <a:ext cx="72415" cy="35247"/>
            </a:xfrm>
            <a:custGeom>
              <a:rect b="b" l="l" r="r" t="t"/>
              <a:pathLst>
                <a:path extrusionOk="0" h="1027" w="2110">
                  <a:moveTo>
                    <a:pt x="1280" y="1"/>
                  </a:moveTo>
                  <a:cubicBezTo>
                    <a:pt x="1246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46" y="706"/>
                  </a:cubicBezTo>
                  <a:cubicBezTo>
                    <a:pt x="74" y="946"/>
                    <a:pt x="373" y="1026"/>
                    <a:pt x="701" y="1026"/>
                  </a:cubicBezTo>
                  <a:cubicBezTo>
                    <a:pt x="1035" y="1026"/>
                    <a:pt x="1399" y="943"/>
                    <a:pt x="1535" y="864"/>
                  </a:cubicBezTo>
                  <a:cubicBezTo>
                    <a:pt x="2110" y="513"/>
                    <a:pt x="1851" y="1"/>
                    <a:pt x="128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8"/>
            <p:cNvSpPr/>
            <p:nvPr/>
          </p:nvSpPr>
          <p:spPr>
            <a:xfrm>
              <a:off x="2014236" y="3123839"/>
              <a:ext cx="45440" cy="57280"/>
            </a:xfrm>
            <a:custGeom>
              <a:rect b="b" l="l" r="r" t="t"/>
              <a:pathLst>
                <a:path extrusionOk="0" h="1669" w="1324">
                  <a:moveTo>
                    <a:pt x="599" y="1"/>
                  </a:moveTo>
                  <a:cubicBezTo>
                    <a:pt x="507" y="1"/>
                    <a:pt x="408" y="40"/>
                    <a:pt x="305" y="131"/>
                  </a:cubicBezTo>
                  <a:cubicBezTo>
                    <a:pt x="294" y="142"/>
                    <a:pt x="283" y="153"/>
                    <a:pt x="283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9" y="1668"/>
                  </a:cubicBezTo>
                  <a:cubicBezTo>
                    <a:pt x="812" y="1668"/>
                    <a:pt x="986" y="1544"/>
                    <a:pt x="1118" y="1304"/>
                  </a:cubicBezTo>
                  <a:cubicBezTo>
                    <a:pt x="1323" y="912"/>
                    <a:pt x="1041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8"/>
            <p:cNvSpPr/>
            <p:nvPr/>
          </p:nvSpPr>
          <p:spPr>
            <a:xfrm>
              <a:off x="2007646" y="3210325"/>
              <a:ext cx="64659" cy="44204"/>
            </a:xfrm>
            <a:custGeom>
              <a:rect b="b" l="l" r="r" t="t"/>
              <a:pathLst>
                <a:path extrusionOk="0" h="1288" w="1884">
                  <a:moveTo>
                    <a:pt x="607" y="1"/>
                  </a:moveTo>
                  <a:cubicBezTo>
                    <a:pt x="585" y="1"/>
                    <a:pt x="563" y="1"/>
                    <a:pt x="542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52" y="985"/>
                  </a:cubicBezTo>
                  <a:cubicBezTo>
                    <a:pt x="615" y="1136"/>
                    <a:pt x="1022" y="1287"/>
                    <a:pt x="1357" y="1287"/>
                  </a:cubicBezTo>
                  <a:cubicBezTo>
                    <a:pt x="1647" y="1287"/>
                    <a:pt x="1884" y="1174"/>
                    <a:pt x="1863" y="849"/>
                  </a:cubicBezTo>
                  <a:cubicBezTo>
                    <a:pt x="1820" y="333"/>
                    <a:pt x="1068" y="1"/>
                    <a:pt x="60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8"/>
            <p:cNvSpPr/>
            <p:nvPr/>
          </p:nvSpPr>
          <p:spPr>
            <a:xfrm>
              <a:off x="2360456" y="3270248"/>
              <a:ext cx="73239" cy="35830"/>
            </a:xfrm>
            <a:custGeom>
              <a:rect b="b" l="l" r="r" t="t"/>
              <a:pathLst>
                <a:path extrusionOk="0" h="1044" w="2134">
                  <a:moveTo>
                    <a:pt x="996" y="0"/>
                  </a:moveTo>
                  <a:cubicBezTo>
                    <a:pt x="912" y="0"/>
                    <a:pt x="829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5" y="1043"/>
                  </a:cubicBezTo>
                  <a:cubicBezTo>
                    <a:pt x="1748" y="1043"/>
                    <a:pt x="2073" y="935"/>
                    <a:pt x="2111" y="638"/>
                  </a:cubicBezTo>
                  <a:cubicBezTo>
                    <a:pt x="2133" y="412"/>
                    <a:pt x="1896" y="232"/>
                    <a:pt x="1716" y="141"/>
                  </a:cubicBezTo>
                  <a:cubicBezTo>
                    <a:pt x="1489" y="49"/>
                    <a:pt x="1243" y="0"/>
                    <a:pt x="99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8"/>
            <p:cNvSpPr/>
            <p:nvPr/>
          </p:nvSpPr>
          <p:spPr>
            <a:xfrm>
              <a:off x="2217959" y="3226696"/>
              <a:ext cx="85937" cy="35624"/>
            </a:xfrm>
            <a:custGeom>
              <a:rect b="b" l="l" r="r" t="t"/>
              <a:pathLst>
                <a:path extrusionOk="0" h="1038" w="2504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7" y="1019"/>
                    <a:pt x="1344" y="1037"/>
                    <a:pt x="1503" y="1037"/>
                  </a:cubicBezTo>
                  <a:cubicBezTo>
                    <a:pt x="1958" y="1037"/>
                    <a:pt x="2503" y="889"/>
                    <a:pt x="2302" y="361"/>
                  </a:cubicBezTo>
                  <a:cubicBezTo>
                    <a:pt x="2246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8"/>
            <p:cNvSpPr/>
            <p:nvPr/>
          </p:nvSpPr>
          <p:spPr>
            <a:xfrm>
              <a:off x="2047149" y="3326395"/>
              <a:ext cx="87928" cy="42214"/>
            </a:xfrm>
            <a:custGeom>
              <a:rect b="b" l="l" r="r" t="t"/>
              <a:pathLst>
                <a:path extrusionOk="0" h="1230" w="2562">
                  <a:moveTo>
                    <a:pt x="576" y="0"/>
                  </a:moveTo>
                  <a:cubicBezTo>
                    <a:pt x="486" y="0"/>
                    <a:pt x="409" y="16"/>
                    <a:pt x="351" y="51"/>
                  </a:cubicBezTo>
                  <a:cubicBezTo>
                    <a:pt x="1" y="266"/>
                    <a:pt x="226" y="627"/>
                    <a:pt x="475" y="819"/>
                  </a:cubicBezTo>
                  <a:cubicBezTo>
                    <a:pt x="644" y="943"/>
                    <a:pt x="836" y="1044"/>
                    <a:pt x="1039" y="1101"/>
                  </a:cubicBezTo>
                  <a:cubicBezTo>
                    <a:pt x="1250" y="1178"/>
                    <a:pt x="1479" y="1229"/>
                    <a:pt x="1674" y="1229"/>
                  </a:cubicBezTo>
                  <a:cubicBezTo>
                    <a:pt x="1791" y="1229"/>
                    <a:pt x="1895" y="1211"/>
                    <a:pt x="1976" y="1169"/>
                  </a:cubicBezTo>
                  <a:cubicBezTo>
                    <a:pt x="2561" y="851"/>
                    <a:pt x="1234" y="0"/>
                    <a:pt x="57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8"/>
            <p:cNvSpPr/>
            <p:nvPr/>
          </p:nvSpPr>
          <p:spPr>
            <a:xfrm>
              <a:off x="2054116" y="3271174"/>
              <a:ext cx="73685" cy="42454"/>
            </a:xfrm>
            <a:custGeom>
              <a:rect b="b" l="l" r="r" t="t"/>
              <a:pathLst>
                <a:path extrusionOk="0" h="1237" w="2147">
                  <a:moveTo>
                    <a:pt x="717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8"/>
            <p:cNvSpPr/>
            <p:nvPr/>
          </p:nvSpPr>
          <p:spPr>
            <a:xfrm>
              <a:off x="2131198" y="3332195"/>
              <a:ext cx="88340" cy="45852"/>
            </a:xfrm>
            <a:custGeom>
              <a:rect b="b" l="l" r="r" t="t"/>
              <a:pathLst>
                <a:path extrusionOk="0" h="1336" w="2574">
                  <a:moveTo>
                    <a:pt x="429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28" y="1056"/>
                    <a:pt x="734" y="1214"/>
                  </a:cubicBezTo>
                  <a:cubicBezTo>
                    <a:pt x="930" y="1295"/>
                    <a:pt x="1135" y="1336"/>
                    <a:pt x="1340" y="1336"/>
                  </a:cubicBezTo>
                  <a:cubicBezTo>
                    <a:pt x="1477" y="1336"/>
                    <a:pt x="1614" y="1318"/>
                    <a:pt x="1750" y="1282"/>
                  </a:cubicBezTo>
                  <a:cubicBezTo>
                    <a:pt x="2573" y="1004"/>
                    <a:pt x="1159" y="1"/>
                    <a:pt x="42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8"/>
            <p:cNvSpPr/>
            <p:nvPr/>
          </p:nvSpPr>
          <p:spPr>
            <a:xfrm>
              <a:off x="2017736" y="3267708"/>
              <a:ext cx="60369" cy="58378"/>
            </a:xfrm>
            <a:custGeom>
              <a:rect b="b" l="l" r="r" t="t"/>
              <a:pathLst>
                <a:path extrusionOk="0" h="1701" w="1759">
                  <a:moveTo>
                    <a:pt x="530" y="1"/>
                  </a:moveTo>
                  <a:cubicBezTo>
                    <a:pt x="492" y="1"/>
                    <a:pt x="454" y="8"/>
                    <a:pt x="418" y="24"/>
                  </a:cubicBezTo>
                  <a:cubicBezTo>
                    <a:pt x="102" y="159"/>
                    <a:pt x="0" y="814"/>
                    <a:pt x="113" y="1186"/>
                  </a:cubicBezTo>
                  <a:cubicBezTo>
                    <a:pt x="169" y="1493"/>
                    <a:pt x="440" y="1700"/>
                    <a:pt x="735" y="1700"/>
                  </a:cubicBezTo>
                  <a:cubicBezTo>
                    <a:pt x="798" y="1700"/>
                    <a:pt x="862" y="1691"/>
                    <a:pt x="925" y="1671"/>
                  </a:cubicBezTo>
                  <a:cubicBezTo>
                    <a:pt x="1758" y="1471"/>
                    <a:pt x="1075" y="1"/>
                    <a:pt x="5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8"/>
            <p:cNvSpPr/>
            <p:nvPr/>
          </p:nvSpPr>
          <p:spPr>
            <a:xfrm>
              <a:off x="2033009" y="3177481"/>
              <a:ext cx="76740" cy="45646"/>
            </a:xfrm>
            <a:custGeom>
              <a:rect b="b" l="l" r="r" t="t"/>
              <a:pathLst>
                <a:path extrusionOk="0" h="1330" w="2236">
                  <a:moveTo>
                    <a:pt x="940" y="0"/>
                  </a:moveTo>
                  <a:cubicBezTo>
                    <a:pt x="787" y="0"/>
                    <a:pt x="642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30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8" y="0"/>
                    <a:pt x="940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8"/>
            <p:cNvSpPr/>
            <p:nvPr/>
          </p:nvSpPr>
          <p:spPr>
            <a:xfrm>
              <a:off x="2405758" y="3305460"/>
              <a:ext cx="80995" cy="39262"/>
            </a:xfrm>
            <a:custGeom>
              <a:rect b="b" l="l" r="r" t="t"/>
              <a:pathLst>
                <a:path extrusionOk="0" h="1144" w="2360">
                  <a:moveTo>
                    <a:pt x="1100" y="0"/>
                  </a:moveTo>
                  <a:cubicBezTo>
                    <a:pt x="772" y="0"/>
                    <a:pt x="454" y="104"/>
                    <a:pt x="283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4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8"/>
            <p:cNvSpPr/>
            <p:nvPr/>
          </p:nvSpPr>
          <p:spPr>
            <a:xfrm>
              <a:off x="2398311" y="3239051"/>
              <a:ext cx="58104" cy="48082"/>
            </a:xfrm>
            <a:custGeom>
              <a:rect b="b" l="l" r="r" t="t"/>
              <a:pathLst>
                <a:path extrusionOk="0" h="1401" w="1693">
                  <a:moveTo>
                    <a:pt x="588" y="0"/>
                  </a:moveTo>
                  <a:cubicBezTo>
                    <a:pt x="278" y="0"/>
                    <a:pt x="0" y="174"/>
                    <a:pt x="94" y="577"/>
                  </a:cubicBezTo>
                  <a:cubicBezTo>
                    <a:pt x="150" y="814"/>
                    <a:pt x="500" y="1197"/>
                    <a:pt x="827" y="1333"/>
                  </a:cubicBezTo>
                  <a:cubicBezTo>
                    <a:pt x="946" y="1379"/>
                    <a:pt x="1046" y="1400"/>
                    <a:pt x="1130" y="1400"/>
                  </a:cubicBezTo>
                  <a:cubicBezTo>
                    <a:pt x="1692" y="1400"/>
                    <a:pt x="1509" y="463"/>
                    <a:pt x="1087" y="159"/>
                  </a:cubicBezTo>
                  <a:cubicBezTo>
                    <a:pt x="952" y="57"/>
                    <a:pt x="765" y="0"/>
                    <a:pt x="588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8"/>
            <p:cNvSpPr/>
            <p:nvPr/>
          </p:nvSpPr>
          <p:spPr>
            <a:xfrm>
              <a:off x="2410426" y="3351140"/>
              <a:ext cx="64384" cy="44479"/>
            </a:xfrm>
            <a:custGeom>
              <a:rect b="b" l="l" r="r" t="t"/>
              <a:pathLst>
                <a:path extrusionOk="0" h="1296" w="1876">
                  <a:moveTo>
                    <a:pt x="1130" y="0"/>
                  </a:moveTo>
                  <a:cubicBezTo>
                    <a:pt x="1039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3" y="1295"/>
                  </a:cubicBezTo>
                  <a:cubicBezTo>
                    <a:pt x="795" y="1295"/>
                    <a:pt x="906" y="1278"/>
                    <a:pt x="1016" y="1249"/>
                  </a:cubicBezTo>
                  <a:cubicBezTo>
                    <a:pt x="1377" y="1136"/>
                    <a:pt x="1738" y="876"/>
                    <a:pt x="1795" y="617"/>
                  </a:cubicBezTo>
                  <a:cubicBezTo>
                    <a:pt x="1876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8"/>
            <p:cNvSpPr/>
            <p:nvPr/>
          </p:nvSpPr>
          <p:spPr>
            <a:xfrm>
              <a:off x="2332588" y="3304293"/>
              <a:ext cx="71866" cy="36688"/>
            </a:xfrm>
            <a:custGeom>
              <a:rect b="b" l="l" r="r" t="t"/>
              <a:pathLst>
                <a:path extrusionOk="0" h="1069" w="2094">
                  <a:moveTo>
                    <a:pt x="956" y="1"/>
                  </a:moveTo>
                  <a:cubicBezTo>
                    <a:pt x="803" y="1"/>
                    <a:pt x="661" y="19"/>
                    <a:pt x="553" y="52"/>
                  </a:cubicBezTo>
                  <a:cubicBezTo>
                    <a:pt x="249" y="154"/>
                    <a:pt x="0" y="402"/>
                    <a:pt x="237" y="707"/>
                  </a:cubicBezTo>
                  <a:cubicBezTo>
                    <a:pt x="249" y="718"/>
                    <a:pt x="260" y="741"/>
                    <a:pt x="282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4" y="1068"/>
                    <a:pt x="1312" y="1069"/>
                    <a:pt x="1331" y="1069"/>
                  </a:cubicBezTo>
                  <a:cubicBezTo>
                    <a:pt x="1673" y="1069"/>
                    <a:pt x="2093" y="965"/>
                    <a:pt x="1986" y="526"/>
                  </a:cubicBezTo>
                  <a:cubicBezTo>
                    <a:pt x="1895" y="144"/>
                    <a:pt x="1383" y="1"/>
                    <a:pt x="95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8"/>
            <p:cNvSpPr/>
            <p:nvPr/>
          </p:nvSpPr>
          <p:spPr>
            <a:xfrm>
              <a:off x="2265081" y="3191689"/>
              <a:ext cx="72552" cy="35178"/>
            </a:xfrm>
            <a:custGeom>
              <a:rect b="b" l="l" r="r" t="t"/>
              <a:pathLst>
                <a:path extrusionOk="0" h="1025" w="2114">
                  <a:moveTo>
                    <a:pt x="1412" y="0"/>
                  </a:moveTo>
                  <a:cubicBezTo>
                    <a:pt x="1079" y="0"/>
                    <a:pt x="721" y="83"/>
                    <a:pt x="591" y="162"/>
                  </a:cubicBezTo>
                  <a:cubicBezTo>
                    <a:pt x="0" y="517"/>
                    <a:pt x="278" y="1024"/>
                    <a:pt x="850" y="1024"/>
                  </a:cubicBezTo>
                  <a:cubicBezTo>
                    <a:pt x="880" y="1024"/>
                    <a:pt x="910" y="1023"/>
                    <a:pt x="940" y="1020"/>
                  </a:cubicBezTo>
                  <a:cubicBezTo>
                    <a:pt x="1087" y="997"/>
                    <a:pt x="1245" y="964"/>
                    <a:pt x="1392" y="930"/>
                  </a:cubicBezTo>
                  <a:cubicBezTo>
                    <a:pt x="1742" y="828"/>
                    <a:pt x="2114" y="636"/>
                    <a:pt x="2080" y="320"/>
                  </a:cubicBezTo>
                  <a:cubicBezTo>
                    <a:pt x="2041" y="80"/>
                    <a:pt x="1738" y="0"/>
                    <a:pt x="141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8"/>
            <p:cNvSpPr/>
            <p:nvPr/>
          </p:nvSpPr>
          <p:spPr>
            <a:xfrm>
              <a:off x="2478963" y="3321831"/>
              <a:ext cx="45337" cy="57280"/>
            </a:xfrm>
            <a:custGeom>
              <a:rect b="b" l="l" r="r" t="t"/>
              <a:pathLst>
                <a:path extrusionOk="0" h="1669" w="1321">
                  <a:moveTo>
                    <a:pt x="684" y="1"/>
                  </a:moveTo>
                  <a:cubicBezTo>
                    <a:pt x="512" y="1"/>
                    <a:pt x="341" y="125"/>
                    <a:pt x="215" y="365"/>
                  </a:cubicBezTo>
                  <a:cubicBezTo>
                    <a:pt x="0" y="758"/>
                    <a:pt x="288" y="1669"/>
                    <a:pt x="727" y="1669"/>
                  </a:cubicBezTo>
                  <a:cubicBezTo>
                    <a:pt x="818" y="1669"/>
                    <a:pt x="915" y="1630"/>
                    <a:pt x="1016" y="1539"/>
                  </a:cubicBezTo>
                  <a:cubicBezTo>
                    <a:pt x="1028" y="1527"/>
                    <a:pt x="1039" y="1516"/>
                    <a:pt x="1050" y="1505"/>
                  </a:cubicBezTo>
                  <a:cubicBezTo>
                    <a:pt x="1321" y="1223"/>
                    <a:pt x="1298" y="692"/>
                    <a:pt x="1140" y="365"/>
                  </a:cubicBezTo>
                  <a:cubicBezTo>
                    <a:pt x="1018" y="120"/>
                    <a:pt x="851" y="1"/>
                    <a:pt x="68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8"/>
            <p:cNvSpPr/>
            <p:nvPr/>
          </p:nvSpPr>
          <p:spPr>
            <a:xfrm>
              <a:off x="2307054" y="3226799"/>
              <a:ext cx="64659" cy="44513"/>
            </a:xfrm>
            <a:custGeom>
              <a:rect b="b" l="l" r="r" t="t"/>
              <a:pathLst>
                <a:path extrusionOk="0" h="1297" w="1884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92" y="1204"/>
                    <a:pt x="1749" y="1103"/>
                  </a:cubicBezTo>
                  <a:cubicBezTo>
                    <a:pt x="1884" y="855"/>
                    <a:pt x="1613" y="471"/>
                    <a:pt x="1433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8"/>
            <p:cNvSpPr/>
            <p:nvPr/>
          </p:nvSpPr>
          <p:spPr>
            <a:xfrm>
              <a:off x="2107586" y="3083856"/>
              <a:ext cx="73205" cy="35796"/>
            </a:xfrm>
            <a:custGeom>
              <a:rect b="b" l="l" r="r" t="t"/>
              <a:pathLst>
                <a:path extrusionOk="0" h="1043" w="2133">
                  <a:moveTo>
                    <a:pt x="756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1" y="1042"/>
                    <a:pt x="1294" y="1036"/>
                    <a:pt x="1377" y="1025"/>
                  </a:cubicBezTo>
                  <a:cubicBezTo>
                    <a:pt x="1760" y="935"/>
                    <a:pt x="2133" y="641"/>
                    <a:pt x="1749" y="280"/>
                  </a:cubicBezTo>
                  <a:cubicBezTo>
                    <a:pt x="1586" y="128"/>
                    <a:pt x="1149" y="0"/>
                    <a:pt x="756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8"/>
            <p:cNvSpPr/>
            <p:nvPr/>
          </p:nvSpPr>
          <p:spPr>
            <a:xfrm>
              <a:off x="2192700" y="3131217"/>
              <a:ext cx="85697" cy="35830"/>
            </a:xfrm>
            <a:custGeom>
              <a:rect b="b" l="l" r="r" t="t"/>
              <a:pathLst>
                <a:path extrusionOk="0" h="1044" w="2497">
                  <a:moveTo>
                    <a:pt x="1002" y="1"/>
                  </a:moveTo>
                  <a:cubicBezTo>
                    <a:pt x="548" y="1"/>
                    <a:pt x="1" y="142"/>
                    <a:pt x="194" y="672"/>
                  </a:cubicBezTo>
                  <a:cubicBezTo>
                    <a:pt x="262" y="841"/>
                    <a:pt x="431" y="943"/>
                    <a:pt x="668" y="999"/>
                  </a:cubicBezTo>
                  <a:cubicBezTo>
                    <a:pt x="797" y="1030"/>
                    <a:pt x="942" y="1044"/>
                    <a:pt x="1089" y="1044"/>
                  </a:cubicBezTo>
                  <a:cubicBezTo>
                    <a:pt x="1483" y="1044"/>
                    <a:pt x="1892" y="944"/>
                    <a:pt x="2056" y="796"/>
                  </a:cubicBezTo>
                  <a:cubicBezTo>
                    <a:pt x="2496" y="412"/>
                    <a:pt x="1673" y="108"/>
                    <a:pt x="1402" y="40"/>
                  </a:cubicBezTo>
                  <a:cubicBezTo>
                    <a:pt x="1301" y="17"/>
                    <a:pt x="1157" y="1"/>
                    <a:pt x="100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8"/>
            <p:cNvSpPr/>
            <p:nvPr/>
          </p:nvSpPr>
          <p:spPr>
            <a:xfrm>
              <a:off x="2336501" y="3139386"/>
              <a:ext cx="88271" cy="42214"/>
            </a:xfrm>
            <a:custGeom>
              <a:rect b="b" l="l" r="r" t="t"/>
              <a:pathLst>
                <a:path extrusionOk="0" h="1230" w="2572">
                  <a:moveTo>
                    <a:pt x="888" y="1"/>
                  </a:moveTo>
                  <a:cubicBezTo>
                    <a:pt x="771" y="1"/>
                    <a:pt x="666" y="19"/>
                    <a:pt x="586" y="61"/>
                  </a:cubicBezTo>
                  <a:cubicBezTo>
                    <a:pt x="0" y="379"/>
                    <a:pt x="1327" y="1230"/>
                    <a:pt x="1985" y="1230"/>
                  </a:cubicBezTo>
                  <a:cubicBezTo>
                    <a:pt x="2075" y="1230"/>
                    <a:pt x="2152" y="1214"/>
                    <a:pt x="2211" y="1179"/>
                  </a:cubicBezTo>
                  <a:cubicBezTo>
                    <a:pt x="2572" y="964"/>
                    <a:pt x="2335" y="603"/>
                    <a:pt x="2087" y="411"/>
                  </a:cubicBezTo>
                  <a:cubicBezTo>
                    <a:pt x="1917" y="287"/>
                    <a:pt x="1726" y="186"/>
                    <a:pt x="1522" y="129"/>
                  </a:cubicBezTo>
                  <a:cubicBezTo>
                    <a:pt x="1311" y="52"/>
                    <a:pt x="1082" y="1"/>
                    <a:pt x="8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8"/>
            <p:cNvSpPr/>
            <p:nvPr/>
          </p:nvSpPr>
          <p:spPr>
            <a:xfrm>
              <a:off x="2343776" y="3194366"/>
              <a:ext cx="73651" cy="42488"/>
            </a:xfrm>
            <a:custGeom>
              <a:rect b="b" l="l" r="r" t="t"/>
              <a:pathLst>
                <a:path extrusionOk="0" h="1238" w="2146">
                  <a:moveTo>
                    <a:pt x="720" y="1"/>
                  </a:moveTo>
                  <a:cubicBezTo>
                    <a:pt x="348" y="1"/>
                    <a:pt x="0" y="130"/>
                    <a:pt x="250" y="581"/>
                  </a:cubicBezTo>
                  <a:cubicBezTo>
                    <a:pt x="428" y="913"/>
                    <a:pt x="966" y="1238"/>
                    <a:pt x="1423" y="1238"/>
                  </a:cubicBezTo>
                  <a:cubicBezTo>
                    <a:pt x="1572" y="1238"/>
                    <a:pt x="1713" y="1203"/>
                    <a:pt x="1830" y="1123"/>
                  </a:cubicBezTo>
                  <a:cubicBezTo>
                    <a:pt x="1897" y="1077"/>
                    <a:pt x="1942" y="1010"/>
                    <a:pt x="1988" y="942"/>
                  </a:cubicBezTo>
                  <a:cubicBezTo>
                    <a:pt x="2145" y="570"/>
                    <a:pt x="1423" y="130"/>
                    <a:pt x="1141" y="51"/>
                  </a:cubicBezTo>
                  <a:cubicBezTo>
                    <a:pt x="1022" y="21"/>
                    <a:pt x="869" y="1"/>
                    <a:pt x="72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8"/>
            <p:cNvSpPr/>
            <p:nvPr/>
          </p:nvSpPr>
          <p:spPr>
            <a:xfrm>
              <a:off x="2251730" y="3129948"/>
              <a:ext cx="88614" cy="45817"/>
            </a:xfrm>
            <a:custGeom>
              <a:rect b="b" l="l" r="r" t="t"/>
              <a:pathLst>
                <a:path extrusionOk="0" h="1335" w="2582">
                  <a:moveTo>
                    <a:pt x="1242" y="0"/>
                  </a:moveTo>
                  <a:cubicBezTo>
                    <a:pt x="1106" y="0"/>
                    <a:pt x="968" y="18"/>
                    <a:pt x="833" y="54"/>
                  </a:cubicBezTo>
                  <a:cubicBezTo>
                    <a:pt x="1" y="332"/>
                    <a:pt x="1419" y="1335"/>
                    <a:pt x="2152" y="1335"/>
                  </a:cubicBezTo>
                  <a:cubicBezTo>
                    <a:pt x="2374" y="1335"/>
                    <a:pt x="2532" y="1244"/>
                    <a:pt x="2548" y="1014"/>
                  </a:cubicBezTo>
                  <a:cubicBezTo>
                    <a:pt x="2582" y="585"/>
                    <a:pt x="2255" y="280"/>
                    <a:pt x="1848" y="122"/>
                  </a:cubicBezTo>
                  <a:cubicBezTo>
                    <a:pt x="1652" y="41"/>
                    <a:pt x="1448" y="0"/>
                    <a:pt x="124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8"/>
            <p:cNvSpPr/>
            <p:nvPr/>
          </p:nvSpPr>
          <p:spPr>
            <a:xfrm>
              <a:off x="2393094" y="3181908"/>
              <a:ext cx="60335" cy="58378"/>
            </a:xfrm>
            <a:custGeom>
              <a:rect b="b" l="l" r="r" t="t"/>
              <a:pathLst>
                <a:path extrusionOk="0" h="1701" w="1758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93" y="1700"/>
                    <a:pt x="1239" y="1700"/>
                  </a:cubicBezTo>
                  <a:cubicBezTo>
                    <a:pt x="1277" y="1700"/>
                    <a:pt x="1315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1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8"/>
            <p:cNvSpPr/>
            <p:nvPr/>
          </p:nvSpPr>
          <p:spPr>
            <a:xfrm>
              <a:off x="2199941" y="3083478"/>
              <a:ext cx="76740" cy="45852"/>
            </a:xfrm>
            <a:custGeom>
              <a:rect b="b" l="l" r="r" t="t"/>
              <a:pathLst>
                <a:path extrusionOk="0" h="1336" w="2236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2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8"/>
            <p:cNvSpPr/>
            <p:nvPr/>
          </p:nvSpPr>
          <p:spPr>
            <a:xfrm>
              <a:off x="2061117" y="3134855"/>
              <a:ext cx="80961" cy="39193"/>
            </a:xfrm>
            <a:custGeom>
              <a:rect b="b" l="l" r="r" t="t"/>
              <a:pathLst>
                <a:path extrusionOk="0" h="1142" w="2359">
                  <a:moveTo>
                    <a:pt x="946" y="0"/>
                  </a:moveTo>
                  <a:cubicBezTo>
                    <a:pt x="810" y="0"/>
                    <a:pt x="676" y="16"/>
                    <a:pt x="564" y="69"/>
                  </a:cubicBezTo>
                  <a:cubicBezTo>
                    <a:pt x="0" y="340"/>
                    <a:pt x="135" y="904"/>
                    <a:pt x="666" y="1051"/>
                  </a:cubicBezTo>
                  <a:cubicBezTo>
                    <a:pt x="745" y="1074"/>
                    <a:pt x="812" y="1096"/>
                    <a:pt x="880" y="1107"/>
                  </a:cubicBezTo>
                  <a:cubicBezTo>
                    <a:pt x="997" y="1128"/>
                    <a:pt x="1119" y="1141"/>
                    <a:pt x="1241" y="1141"/>
                  </a:cubicBezTo>
                  <a:cubicBezTo>
                    <a:pt x="1576" y="1141"/>
                    <a:pt x="1902" y="1042"/>
                    <a:pt x="2076" y="735"/>
                  </a:cubicBezTo>
                  <a:cubicBezTo>
                    <a:pt x="2358" y="216"/>
                    <a:pt x="1681" y="58"/>
                    <a:pt x="1309" y="24"/>
                  </a:cubicBezTo>
                  <a:cubicBezTo>
                    <a:pt x="1196" y="13"/>
                    <a:pt x="1070" y="0"/>
                    <a:pt x="94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8"/>
            <p:cNvSpPr/>
            <p:nvPr/>
          </p:nvSpPr>
          <p:spPr>
            <a:xfrm>
              <a:off x="2229354" y="3172401"/>
              <a:ext cx="50485" cy="50622"/>
            </a:xfrm>
            <a:custGeom>
              <a:rect b="b" l="l" r="r" t="t"/>
              <a:pathLst>
                <a:path extrusionOk="0" h="1475" w="1471">
                  <a:moveTo>
                    <a:pt x="991" y="1"/>
                  </a:moveTo>
                  <a:cubicBezTo>
                    <a:pt x="781" y="1"/>
                    <a:pt x="548" y="93"/>
                    <a:pt x="402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40" y="499"/>
                  </a:cubicBezTo>
                  <a:cubicBezTo>
                    <a:pt x="1471" y="143"/>
                    <a:pt x="1250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8"/>
            <p:cNvSpPr/>
            <p:nvPr/>
          </p:nvSpPr>
          <p:spPr>
            <a:xfrm>
              <a:off x="2263468" y="3397129"/>
              <a:ext cx="67610" cy="42145"/>
            </a:xfrm>
            <a:custGeom>
              <a:rect b="b" l="l" r="r" t="t"/>
              <a:pathLst>
                <a:path extrusionOk="0" h="1228" w="1970">
                  <a:moveTo>
                    <a:pt x="862" y="0"/>
                  </a:moveTo>
                  <a:cubicBezTo>
                    <a:pt x="471" y="0"/>
                    <a:pt x="1" y="273"/>
                    <a:pt x="164" y="710"/>
                  </a:cubicBezTo>
                  <a:cubicBezTo>
                    <a:pt x="254" y="958"/>
                    <a:pt x="660" y="1161"/>
                    <a:pt x="1033" y="1218"/>
                  </a:cubicBezTo>
                  <a:cubicBezTo>
                    <a:pt x="1092" y="1224"/>
                    <a:pt x="1151" y="1228"/>
                    <a:pt x="1207" y="1228"/>
                  </a:cubicBezTo>
                  <a:cubicBezTo>
                    <a:pt x="1441" y="1228"/>
                    <a:pt x="1644" y="1167"/>
                    <a:pt x="1743" y="1003"/>
                  </a:cubicBezTo>
                  <a:cubicBezTo>
                    <a:pt x="1969" y="620"/>
                    <a:pt x="1326" y="67"/>
                    <a:pt x="987" y="10"/>
                  </a:cubicBezTo>
                  <a:cubicBezTo>
                    <a:pt x="947" y="4"/>
                    <a:pt x="905" y="0"/>
                    <a:pt x="8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8"/>
            <p:cNvSpPr/>
            <p:nvPr/>
          </p:nvSpPr>
          <p:spPr>
            <a:xfrm>
              <a:off x="2074261" y="3222371"/>
              <a:ext cx="67816" cy="39228"/>
            </a:xfrm>
            <a:custGeom>
              <a:rect b="b" l="l" r="r" t="t"/>
              <a:pathLst>
                <a:path extrusionOk="0" h="1143" w="1976">
                  <a:moveTo>
                    <a:pt x="1207" y="1"/>
                  </a:moveTo>
                  <a:cubicBezTo>
                    <a:pt x="753" y="1"/>
                    <a:pt x="74" y="223"/>
                    <a:pt x="35" y="690"/>
                  </a:cubicBezTo>
                  <a:cubicBezTo>
                    <a:pt x="0" y="1049"/>
                    <a:pt x="270" y="1142"/>
                    <a:pt x="549" y="1142"/>
                  </a:cubicBezTo>
                  <a:cubicBezTo>
                    <a:pt x="640" y="1142"/>
                    <a:pt x="731" y="1133"/>
                    <a:pt x="813" y="1119"/>
                  </a:cubicBezTo>
                  <a:cubicBezTo>
                    <a:pt x="1118" y="1063"/>
                    <a:pt x="1558" y="938"/>
                    <a:pt x="1750" y="656"/>
                  </a:cubicBezTo>
                  <a:cubicBezTo>
                    <a:pt x="1761" y="634"/>
                    <a:pt x="1772" y="622"/>
                    <a:pt x="1784" y="600"/>
                  </a:cubicBezTo>
                  <a:cubicBezTo>
                    <a:pt x="1975" y="261"/>
                    <a:pt x="1693" y="58"/>
                    <a:pt x="1377" y="13"/>
                  </a:cubicBezTo>
                  <a:cubicBezTo>
                    <a:pt x="1326" y="5"/>
                    <a:pt x="1269" y="1"/>
                    <a:pt x="1207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8"/>
            <p:cNvSpPr/>
            <p:nvPr/>
          </p:nvSpPr>
          <p:spPr>
            <a:xfrm>
              <a:off x="2337359" y="3434709"/>
              <a:ext cx="72724" cy="33256"/>
            </a:xfrm>
            <a:custGeom>
              <a:rect b="b" l="l" r="r" t="t"/>
              <a:pathLst>
                <a:path extrusionOk="0" h="969" w="2119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91" y="969"/>
                    <a:pt x="1238" y="969"/>
                  </a:cubicBezTo>
                  <a:cubicBezTo>
                    <a:pt x="1870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8"/>
            <p:cNvSpPr/>
            <p:nvPr/>
          </p:nvSpPr>
          <p:spPr>
            <a:xfrm>
              <a:off x="2139332" y="3134444"/>
              <a:ext cx="44513" cy="57040"/>
            </a:xfrm>
            <a:custGeom>
              <a:rect b="b" l="l" r="r" t="t"/>
              <a:pathLst>
                <a:path extrusionOk="0" h="1662" w="1297">
                  <a:moveTo>
                    <a:pt x="555" y="0"/>
                  </a:moveTo>
                  <a:cubicBezTo>
                    <a:pt x="367" y="0"/>
                    <a:pt x="195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9" y="0"/>
                    <a:pt x="55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8"/>
            <p:cNvSpPr/>
            <p:nvPr/>
          </p:nvSpPr>
          <p:spPr>
            <a:xfrm>
              <a:off x="2277196" y="3328352"/>
              <a:ext cx="62394" cy="48391"/>
            </a:xfrm>
            <a:custGeom>
              <a:rect b="b" l="l" r="r" t="t"/>
              <a:pathLst>
                <a:path extrusionOk="0" h="1410" w="1818">
                  <a:moveTo>
                    <a:pt x="1354" y="1"/>
                  </a:moveTo>
                  <a:cubicBezTo>
                    <a:pt x="998" y="1"/>
                    <a:pt x="522" y="251"/>
                    <a:pt x="362" y="446"/>
                  </a:cubicBezTo>
                  <a:cubicBezTo>
                    <a:pt x="215" y="638"/>
                    <a:pt x="1" y="1055"/>
                    <a:pt x="181" y="1281"/>
                  </a:cubicBezTo>
                  <a:cubicBezTo>
                    <a:pt x="239" y="1358"/>
                    <a:pt x="345" y="1410"/>
                    <a:pt x="508" y="1410"/>
                  </a:cubicBezTo>
                  <a:cubicBezTo>
                    <a:pt x="536" y="1410"/>
                    <a:pt x="567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51" y="98"/>
                    <a:pt x="1576" y="1"/>
                    <a:pt x="135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8"/>
            <p:cNvSpPr/>
            <p:nvPr/>
          </p:nvSpPr>
          <p:spPr>
            <a:xfrm>
              <a:off x="2333755" y="3345923"/>
              <a:ext cx="72038" cy="38782"/>
            </a:xfrm>
            <a:custGeom>
              <a:rect b="b" l="l" r="r" t="t"/>
              <a:pathLst>
                <a:path extrusionOk="0" h="1130" w="2099">
                  <a:moveTo>
                    <a:pt x="1502" y="0"/>
                  </a:moveTo>
                  <a:cubicBezTo>
                    <a:pt x="1059" y="0"/>
                    <a:pt x="491" y="240"/>
                    <a:pt x="327" y="453"/>
                  </a:cubicBezTo>
                  <a:cubicBezTo>
                    <a:pt x="0" y="859"/>
                    <a:pt x="406" y="1096"/>
                    <a:pt x="801" y="1130"/>
                  </a:cubicBezTo>
                  <a:cubicBezTo>
                    <a:pt x="1129" y="1119"/>
                    <a:pt x="1444" y="1028"/>
                    <a:pt x="1727" y="859"/>
                  </a:cubicBezTo>
                  <a:cubicBezTo>
                    <a:pt x="1896" y="746"/>
                    <a:pt x="2099" y="521"/>
                    <a:pt x="2043" y="306"/>
                  </a:cubicBezTo>
                  <a:cubicBezTo>
                    <a:pt x="1980" y="84"/>
                    <a:pt x="1763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8"/>
            <p:cNvSpPr/>
            <p:nvPr/>
          </p:nvSpPr>
          <p:spPr>
            <a:xfrm>
              <a:off x="2028170" y="3096966"/>
              <a:ext cx="82608" cy="37615"/>
            </a:xfrm>
            <a:custGeom>
              <a:rect b="b" l="l" r="r" t="t"/>
              <a:pathLst>
                <a:path extrusionOk="0" h="1096" w="2407">
                  <a:moveTo>
                    <a:pt x="1711" y="1"/>
                  </a:moveTo>
                  <a:cubicBezTo>
                    <a:pt x="1455" y="1"/>
                    <a:pt x="1182" y="63"/>
                    <a:pt x="1028" y="124"/>
                  </a:cubicBezTo>
                  <a:cubicBezTo>
                    <a:pt x="768" y="237"/>
                    <a:pt x="1" y="654"/>
                    <a:pt x="497" y="970"/>
                  </a:cubicBezTo>
                  <a:cubicBezTo>
                    <a:pt x="619" y="1053"/>
                    <a:pt x="851" y="1096"/>
                    <a:pt x="1109" y="1096"/>
                  </a:cubicBezTo>
                  <a:cubicBezTo>
                    <a:pt x="1377" y="1096"/>
                    <a:pt x="1673" y="1051"/>
                    <a:pt x="1908" y="959"/>
                  </a:cubicBezTo>
                  <a:cubicBezTo>
                    <a:pt x="2111" y="869"/>
                    <a:pt x="2269" y="745"/>
                    <a:pt x="2314" y="564"/>
                  </a:cubicBezTo>
                  <a:cubicBezTo>
                    <a:pt x="2407" y="127"/>
                    <a:pt x="2076" y="1"/>
                    <a:pt x="171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8"/>
            <p:cNvSpPr/>
            <p:nvPr/>
          </p:nvSpPr>
          <p:spPr>
            <a:xfrm>
              <a:off x="2205570" y="3359034"/>
              <a:ext cx="70493" cy="33222"/>
            </a:xfrm>
            <a:custGeom>
              <a:rect b="b" l="l" r="r" t="t"/>
              <a:pathLst>
                <a:path extrusionOk="0" h="968" w="2054">
                  <a:moveTo>
                    <a:pt x="1181" y="1"/>
                  </a:moveTo>
                  <a:cubicBezTo>
                    <a:pt x="997" y="1"/>
                    <a:pt x="820" y="33"/>
                    <a:pt x="643" y="82"/>
                  </a:cubicBezTo>
                  <a:cubicBezTo>
                    <a:pt x="350" y="184"/>
                    <a:pt x="0" y="443"/>
                    <a:pt x="260" y="759"/>
                  </a:cubicBezTo>
                  <a:cubicBezTo>
                    <a:pt x="395" y="921"/>
                    <a:pt x="642" y="967"/>
                    <a:pt x="885" y="967"/>
                  </a:cubicBezTo>
                  <a:cubicBezTo>
                    <a:pt x="1066" y="967"/>
                    <a:pt x="1246" y="941"/>
                    <a:pt x="1377" y="917"/>
                  </a:cubicBezTo>
                  <a:cubicBezTo>
                    <a:pt x="1580" y="895"/>
                    <a:pt x="1806" y="883"/>
                    <a:pt x="1873" y="691"/>
                  </a:cubicBezTo>
                  <a:cubicBezTo>
                    <a:pt x="2054" y="285"/>
                    <a:pt x="1602" y="3"/>
                    <a:pt x="1264" y="3"/>
                  </a:cubicBezTo>
                  <a:cubicBezTo>
                    <a:pt x="1236" y="2"/>
                    <a:pt x="1209" y="1"/>
                    <a:pt x="118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8"/>
            <p:cNvSpPr/>
            <p:nvPr/>
          </p:nvSpPr>
          <p:spPr>
            <a:xfrm>
              <a:off x="2355823" y="3382714"/>
              <a:ext cx="69223" cy="46469"/>
            </a:xfrm>
            <a:custGeom>
              <a:rect b="b" l="l" r="r" t="t"/>
              <a:pathLst>
                <a:path extrusionOk="0" h="1354" w="2017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4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8"/>
            <p:cNvSpPr/>
            <p:nvPr/>
          </p:nvSpPr>
          <p:spPr>
            <a:xfrm>
              <a:off x="2217101" y="3289536"/>
              <a:ext cx="85731" cy="43930"/>
            </a:xfrm>
            <a:custGeom>
              <a:rect b="b" l="l" r="r" t="t"/>
              <a:pathLst>
                <a:path extrusionOk="0" h="1280" w="2498">
                  <a:moveTo>
                    <a:pt x="1029" y="0"/>
                  </a:moveTo>
                  <a:cubicBezTo>
                    <a:pt x="807" y="0"/>
                    <a:pt x="600" y="74"/>
                    <a:pt x="443" y="257"/>
                  </a:cubicBezTo>
                  <a:cubicBezTo>
                    <a:pt x="1" y="751"/>
                    <a:pt x="1199" y="1280"/>
                    <a:pt x="1906" y="1280"/>
                  </a:cubicBezTo>
                  <a:cubicBezTo>
                    <a:pt x="2265" y="1280"/>
                    <a:pt x="2498" y="1144"/>
                    <a:pt x="2327" y="798"/>
                  </a:cubicBezTo>
                  <a:cubicBezTo>
                    <a:pt x="2158" y="494"/>
                    <a:pt x="1887" y="257"/>
                    <a:pt x="1571" y="121"/>
                  </a:cubicBezTo>
                  <a:cubicBezTo>
                    <a:pt x="1392" y="46"/>
                    <a:pt x="1206" y="0"/>
                    <a:pt x="102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8"/>
            <p:cNvSpPr/>
            <p:nvPr/>
          </p:nvSpPr>
          <p:spPr>
            <a:xfrm>
              <a:off x="2180001" y="3176554"/>
              <a:ext cx="57177" cy="59408"/>
            </a:xfrm>
            <a:custGeom>
              <a:rect b="b" l="l" r="r" t="t"/>
              <a:pathLst>
                <a:path extrusionOk="0" h="1731" w="1666">
                  <a:moveTo>
                    <a:pt x="701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203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4" y="1730"/>
                    <a:pt x="1665" y="81"/>
                    <a:pt x="779" y="5"/>
                  </a:cubicBezTo>
                  <a:cubicBezTo>
                    <a:pt x="753" y="2"/>
                    <a:pt x="726" y="1"/>
                    <a:pt x="70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8"/>
            <p:cNvSpPr/>
            <p:nvPr/>
          </p:nvSpPr>
          <p:spPr>
            <a:xfrm>
              <a:off x="2431876" y="3388171"/>
              <a:ext cx="75779" cy="50588"/>
            </a:xfrm>
            <a:custGeom>
              <a:rect b="b" l="l" r="r" t="t"/>
              <a:pathLst>
                <a:path extrusionOk="0" h="1474" w="2208">
                  <a:moveTo>
                    <a:pt x="1856" y="0"/>
                  </a:moveTo>
                  <a:cubicBezTo>
                    <a:pt x="1246" y="0"/>
                    <a:pt x="0" y="983"/>
                    <a:pt x="639" y="1400"/>
                  </a:cubicBezTo>
                  <a:cubicBezTo>
                    <a:pt x="721" y="1451"/>
                    <a:pt x="820" y="1473"/>
                    <a:pt x="925" y="1473"/>
                  </a:cubicBezTo>
                  <a:cubicBezTo>
                    <a:pt x="1212" y="1473"/>
                    <a:pt x="1546" y="1308"/>
                    <a:pt x="1711" y="1118"/>
                  </a:cubicBezTo>
                  <a:cubicBezTo>
                    <a:pt x="1892" y="914"/>
                    <a:pt x="2208" y="553"/>
                    <a:pt x="2163" y="249"/>
                  </a:cubicBezTo>
                  <a:cubicBezTo>
                    <a:pt x="2141" y="73"/>
                    <a:pt x="2022" y="0"/>
                    <a:pt x="185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8"/>
            <p:cNvSpPr/>
            <p:nvPr/>
          </p:nvSpPr>
          <p:spPr>
            <a:xfrm>
              <a:off x="2277573" y="3262903"/>
              <a:ext cx="80583" cy="41321"/>
            </a:xfrm>
            <a:custGeom>
              <a:rect b="b" l="l" r="r" t="t"/>
              <a:pathLst>
                <a:path extrusionOk="0" h="1204" w="2348">
                  <a:moveTo>
                    <a:pt x="1540" y="0"/>
                  </a:moveTo>
                  <a:cubicBezTo>
                    <a:pt x="1364" y="0"/>
                    <a:pt x="1176" y="48"/>
                    <a:pt x="1016" y="96"/>
                  </a:cubicBezTo>
                  <a:cubicBezTo>
                    <a:pt x="644" y="186"/>
                    <a:pt x="1" y="446"/>
                    <a:pt x="362" y="920"/>
                  </a:cubicBezTo>
                  <a:cubicBezTo>
                    <a:pt x="527" y="1130"/>
                    <a:pt x="765" y="1203"/>
                    <a:pt x="1015" y="1203"/>
                  </a:cubicBezTo>
                  <a:cubicBezTo>
                    <a:pt x="1209" y="1203"/>
                    <a:pt x="1410" y="1159"/>
                    <a:pt x="1592" y="1100"/>
                  </a:cubicBezTo>
                  <a:cubicBezTo>
                    <a:pt x="1671" y="1078"/>
                    <a:pt x="1739" y="1044"/>
                    <a:pt x="1795" y="1021"/>
                  </a:cubicBezTo>
                  <a:cubicBezTo>
                    <a:pt x="2303" y="784"/>
                    <a:pt x="2348" y="209"/>
                    <a:pt x="1750" y="28"/>
                  </a:cubicBezTo>
                  <a:cubicBezTo>
                    <a:pt x="1684" y="8"/>
                    <a:pt x="1613" y="0"/>
                    <a:pt x="154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8"/>
            <p:cNvSpPr/>
            <p:nvPr/>
          </p:nvSpPr>
          <p:spPr>
            <a:xfrm>
              <a:off x="2297479" y="3379248"/>
              <a:ext cx="57726" cy="47911"/>
            </a:xfrm>
            <a:custGeom>
              <a:rect b="b" l="l" r="r" t="t"/>
              <a:pathLst>
                <a:path extrusionOk="0" h="1396" w="1682">
                  <a:moveTo>
                    <a:pt x="561" y="0"/>
                  </a:moveTo>
                  <a:cubicBezTo>
                    <a:pt x="1" y="0"/>
                    <a:pt x="182" y="928"/>
                    <a:pt x="594" y="1242"/>
                  </a:cubicBezTo>
                  <a:cubicBezTo>
                    <a:pt x="733" y="1340"/>
                    <a:pt x="921" y="1395"/>
                    <a:pt x="1097" y="1395"/>
                  </a:cubicBezTo>
                  <a:cubicBezTo>
                    <a:pt x="1407" y="1395"/>
                    <a:pt x="1681" y="1224"/>
                    <a:pt x="1587" y="813"/>
                  </a:cubicBezTo>
                  <a:cubicBezTo>
                    <a:pt x="1542" y="588"/>
                    <a:pt x="1193" y="204"/>
                    <a:pt x="865" y="69"/>
                  </a:cubicBezTo>
                  <a:cubicBezTo>
                    <a:pt x="746" y="21"/>
                    <a:pt x="645" y="0"/>
                    <a:pt x="56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8"/>
            <p:cNvSpPr/>
            <p:nvPr/>
          </p:nvSpPr>
          <p:spPr>
            <a:xfrm>
              <a:off x="2089671" y="3296434"/>
              <a:ext cx="64419" cy="44616"/>
            </a:xfrm>
            <a:custGeom>
              <a:rect b="b" l="l" r="r" t="t"/>
              <a:pathLst>
                <a:path extrusionOk="0" h="1300" w="1877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500" y="168"/>
                    <a:pt x="138" y="428"/>
                    <a:pt x="82" y="687"/>
                  </a:cubicBezTo>
                  <a:cubicBezTo>
                    <a:pt x="0" y="1095"/>
                    <a:pt x="392" y="1300"/>
                    <a:pt x="755" y="1300"/>
                  </a:cubicBezTo>
                  <a:cubicBezTo>
                    <a:pt x="843" y="1300"/>
                    <a:pt x="930" y="1287"/>
                    <a:pt x="1007" y="1263"/>
                  </a:cubicBezTo>
                  <a:cubicBezTo>
                    <a:pt x="1335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8"/>
            <p:cNvSpPr/>
            <p:nvPr/>
          </p:nvSpPr>
          <p:spPr>
            <a:xfrm>
              <a:off x="2104463" y="3193577"/>
              <a:ext cx="72450" cy="35212"/>
            </a:xfrm>
            <a:custGeom>
              <a:rect b="b" l="l" r="r" t="t"/>
              <a:pathLst>
                <a:path extrusionOk="0" h="1026" w="2111">
                  <a:moveTo>
                    <a:pt x="1280" y="0"/>
                  </a:moveTo>
                  <a:cubicBezTo>
                    <a:pt x="1246" y="0"/>
                    <a:pt x="1211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80" y="946"/>
                    <a:pt x="382" y="1026"/>
                    <a:pt x="710" y="1026"/>
                  </a:cubicBezTo>
                  <a:cubicBezTo>
                    <a:pt x="1044" y="1026"/>
                    <a:pt x="1405" y="943"/>
                    <a:pt x="1536" y="863"/>
                  </a:cubicBezTo>
                  <a:cubicBezTo>
                    <a:pt x="2110" y="512"/>
                    <a:pt x="1852" y="0"/>
                    <a:pt x="128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8"/>
            <p:cNvSpPr/>
            <p:nvPr/>
          </p:nvSpPr>
          <p:spPr>
            <a:xfrm>
              <a:off x="2407715" y="3408695"/>
              <a:ext cx="45405" cy="57211"/>
            </a:xfrm>
            <a:custGeom>
              <a:rect b="b" l="l" r="r" t="t"/>
              <a:pathLst>
                <a:path extrusionOk="0" h="1667" w="1323">
                  <a:moveTo>
                    <a:pt x="603" y="1"/>
                  </a:moveTo>
                  <a:cubicBezTo>
                    <a:pt x="510" y="1"/>
                    <a:pt x="409" y="41"/>
                    <a:pt x="305" y="136"/>
                  </a:cubicBezTo>
                  <a:lnTo>
                    <a:pt x="282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304" y="1545"/>
                    <a:pt x="472" y="1666"/>
                    <a:pt x="642" y="1666"/>
                  </a:cubicBezTo>
                  <a:cubicBezTo>
                    <a:pt x="814" y="1666"/>
                    <a:pt x="987" y="1542"/>
                    <a:pt x="1118" y="1298"/>
                  </a:cubicBezTo>
                  <a:cubicBezTo>
                    <a:pt x="1322" y="907"/>
                    <a:pt x="1043" y="1"/>
                    <a:pt x="60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8"/>
            <p:cNvSpPr/>
            <p:nvPr/>
          </p:nvSpPr>
          <p:spPr>
            <a:xfrm>
              <a:off x="2157522" y="3321179"/>
              <a:ext cx="85972" cy="35830"/>
            </a:xfrm>
            <a:custGeom>
              <a:rect b="b" l="l" r="r" t="t"/>
              <a:pathLst>
                <a:path extrusionOk="0" h="1044" w="2505">
                  <a:moveTo>
                    <a:pt x="1419" y="1"/>
                  </a:moveTo>
                  <a:cubicBezTo>
                    <a:pt x="1025" y="1"/>
                    <a:pt x="613" y="101"/>
                    <a:pt x="441" y="249"/>
                  </a:cubicBezTo>
                  <a:cubicBezTo>
                    <a:pt x="1" y="632"/>
                    <a:pt x="825" y="937"/>
                    <a:pt x="1107" y="1005"/>
                  </a:cubicBezTo>
                  <a:cubicBezTo>
                    <a:pt x="1207" y="1028"/>
                    <a:pt x="1351" y="1044"/>
                    <a:pt x="1506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6" y="1"/>
                    <a:pt x="141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8"/>
            <p:cNvSpPr/>
            <p:nvPr/>
          </p:nvSpPr>
          <p:spPr>
            <a:xfrm>
              <a:off x="2109131" y="3238502"/>
              <a:ext cx="65483" cy="53917"/>
            </a:xfrm>
            <a:custGeom>
              <a:rect b="b" l="l" r="r" t="t"/>
              <a:pathLst>
                <a:path extrusionOk="0" h="1571" w="1908">
                  <a:moveTo>
                    <a:pt x="1447" y="1"/>
                  </a:moveTo>
                  <a:cubicBezTo>
                    <a:pt x="1122" y="1"/>
                    <a:pt x="664" y="351"/>
                    <a:pt x="531" y="547"/>
                  </a:cubicBezTo>
                  <a:cubicBezTo>
                    <a:pt x="296" y="867"/>
                    <a:pt x="1" y="1570"/>
                    <a:pt x="579" y="1570"/>
                  </a:cubicBezTo>
                  <a:cubicBezTo>
                    <a:pt x="612" y="1570"/>
                    <a:pt x="649" y="1568"/>
                    <a:pt x="689" y="1563"/>
                  </a:cubicBezTo>
                  <a:cubicBezTo>
                    <a:pt x="1185" y="1495"/>
                    <a:pt x="1907" y="863"/>
                    <a:pt x="1772" y="299"/>
                  </a:cubicBezTo>
                  <a:cubicBezTo>
                    <a:pt x="1761" y="209"/>
                    <a:pt x="1727" y="141"/>
                    <a:pt x="1670" y="85"/>
                  </a:cubicBezTo>
                  <a:cubicBezTo>
                    <a:pt x="1611" y="25"/>
                    <a:pt x="1534" y="1"/>
                    <a:pt x="144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8"/>
            <p:cNvSpPr/>
            <p:nvPr/>
          </p:nvSpPr>
          <p:spPr>
            <a:xfrm>
              <a:off x="2152889" y="3268497"/>
              <a:ext cx="60369" cy="58344"/>
            </a:xfrm>
            <a:custGeom>
              <a:rect b="b" l="l" r="r" t="t"/>
              <a:pathLst>
                <a:path extrusionOk="0" h="1700" w="1759">
                  <a:moveTo>
                    <a:pt x="531" y="0"/>
                  </a:moveTo>
                  <a:cubicBezTo>
                    <a:pt x="492" y="0"/>
                    <a:pt x="454" y="8"/>
                    <a:pt x="418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9" y="1700"/>
                    <a:pt x="735" y="1700"/>
                  </a:cubicBezTo>
                  <a:cubicBezTo>
                    <a:pt x="798" y="1700"/>
                    <a:pt x="862" y="1691"/>
                    <a:pt x="926" y="1671"/>
                  </a:cubicBezTo>
                  <a:cubicBezTo>
                    <a:pt x="1758" y="1470"/>
                    <a:pt x="1075" y="0"/>
                    <a:pt x="53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8"/>
            <p:cNvSpPr/>
            <p:nvPr/>
          </p:nvSpPr>
          <p:spPr>
            <a:xfrm>
              <a:off x="2162361" y="3246224"/>
              <a:ext cx="76637" cy="45852"/>
            </a:xfrm>
            <a:custGeom>
              <a:rect b="b" l="l" r="r" t="t"/>
              <a:pathLst>
                <a:path extrusionOk="0" h="1336" w="2233">
                  <a:moveTo>
                    <a:pt x="938" y="1"/>
                  </a:moveTo>
                  <a:cubicBezTo>
                    <a:pt x="785" y="1"/>
                    <a:pt x="642" y="38"/>
                    <a:pt x="537" y="131"/>
                  </a:cubicBezTo>
                  <a:cubicBezTo>
                    <a:pt x="0" y="608"/>
                    <a:pt x="1201" y="1335"/>
                    <a:pt x="1850" y="1335"/>
                  </a:cubicBezTo>
                  <a:cubicBezTo>
                    <a:pt x="2074" y="1335"/>
                    <a:pt x="2232" y="1248"/>
                    <a:pt x="2229" y="1033"/>
                  </a:cubicBezTo>
                  <a:cubicBezTo>
                    <a:pt x="2218" y="729"/>
                    <a:pt x="1857" y="424"/>
                    <a:pt x="1643" y="243"/>
                  </a:cubicBezTo>
                  <a:cubicBezTo>
                    <a:pt x="1480" y="109"/>
                    <a:pt x="1196" y="1"/>
                    <a:pt x="93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8"/>
            <p:cNvSpPr/>
            <p:nvPr/>
          </p:nvSpPr>
          <p:spPr>
            <a:xfrm>
              <a:off x="1835703" y="3342835"/>
              <a:ext cx="21107" cy="17640"/>
            </a:xfrm>
            <a:custGeom>
              <a:rect b="b" l="l" r="r" t="t"/>
              <a:pathLst>
                <a:path extrusionOk="0" h="514" w="615">
                  <a:moveTo>
                    <a:pt x="339" y="0"/>
                  </a:moveTo>
                  <a:cubicBezTo>
                    <a:pt x="331" y="0"/>
                    <a:pt x="324" y="1"/>
                    <a:pt x="317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6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8"/>
            <p:cNvSpPr/>
            <p:nvPr/>
          </p:nvSpPr>
          <p:spPr>
            <a:xfrm>
              <a:off x="1841126" y="3409827"/>
              <a:ext cx="20935" cy="17881"/>
            </a:xfrm>
            <a:custGeom>
              <a:rect b="b" l="l" r="r" t="t"/>
              <a:pathLst>
                <a:path extrusionOk="0" h="521" w="610">
                  <a:moveTo>
                    <a:pt x="337" y="1"/>
                  </a:moveTo>
                  <a:cubicBezTo>
                    <a:pt x="330" y="1"/>
                    <a:pt x="323" y="1"/>
                    <a:pt x="317" y="1"/>
                  </a:cubicBezTo>
                  <a:cubicBezTo>
                    <a:pt x="1" y="58"/>
                    <a:pt x="34" y="520"/>
                    <a:pt x="362" y="520"/>
                  </a:cubicBezTo>
                  <a:cubicBezTo>
                    <a:pt x="497" y="509"/>
                    <a:pt x="610" y="385"/>
                    <a:pt x="599" y="238"/>
                  </a:cubicBezTo>
                  <a:cubicBezTo>
                    <a:pt x="588" y="109"/>
                    <a:pt x="475" y="1"/>
                    <a:pt x="33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8"/>
            <p:cNvSpPr/>
            <p:nvPr/>
          </p:nvSpPr>
          <p:spPr>
            <a:xfrm>
              <a:off x="1871739" y="3373826"/>
              <a:ext cx="21210" cy="17640"/>
            </a:xfrm>
            <a:custGeom>
              <a:rect b="b" l="l" r="r" t="t"/>
              <a:pathLst>
                <a:path extrusionOk="0" h="514" w="618">
                  <a:moveTo>
                    <a:pt x="348" y="0"/>
                  </a:moveTo>
                  <a:cubicBezTo>
                    <a:pt x="341" y="0"/>
                    <a:pt x="334" y="0"/>
                    <a:pt x="327" y="1"/>
                  </a:cubicBezTo>
                  <a:cubicBezTo>
                    <a:pt x="90" y="24"/>
                    <a:pt x="0" y="306"/>
                    <a:pt x="181" y="452"/>
                  </a:cubicBezTo>
                  <a:cubicBezTo>
                    <a:pt x="233" y="495"/>
                    <a:pt x="291" y="513"/>
                    <a:pt x="348" y="513"/>
                  </a:cubicBezTo>
                  <a:cubicBezTo>
                    <a:pt x="488" y="513"/>
                    <a:pt x="617" y="399"/>
                    <a:pt x="609" y="238"/>
                  </a:cubicBezTo>
                  <a:cubicBezTo>
                    <a:pt x="599" y="99"/>
                    <a:pt x="476" y="0"/>
                    <a:pt x="34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8"/>
            <p:cNvSpPr/>
            <p:nvPr/>
          </p:nvSpPr>
          <p:spPr>
            <a:xfrm>
              <a:off x="1896106" y="3507056"/>
              <a:ext cx="18670" cy="17640"/>
            </a:xfrm>
            <a:custGeom>
              <a:rect b="b" l="l" r="r" t="t"/>
              <a:pathLst>
                <a:path extrusionOk="0" h="514" w="544">
                  <a:moveTo>
                    <a:pt x="274" y="0"/>
                  </a:moveTo>
                  <a:cubicBezTo>
                    <a:pt x="138" y="0"/>
                    <a:pt x="0" y="94"/>
                    <a:pt x="12" y="272"/>
                  </a:cubicBezTo>
                  <a:cubicBezTo>
                    <a:pt x="23" y="436"/>
                    <a:pt x="144" y="514"/>
                    <a:pt x="266" y="514"/>
                  </a:cubicBezTo>
                  <a:cubicBezTo>
                    <a:pt x="404" y="514"/>
                    <a:pt x="543" y="417"/>
                    <a:pt x="531" y="238"/>
                  </a:cubicBezTo>
                  <a:cubicBezTo>
                    <a:pt x="521" y="77"/>
                    <a:pt x="398" y="0"/>
                    <a:pt x="274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8"/>
            <p:cNvSpPr/>
            <p:nvPr/>
          </p:nvSpPr>
          <p:spPr>
            <a:xfrm>
              <a:off x="2119976" y="3523289"/>
              <a:ext cx="21107" cy="18052"/>
            </a:xfrm>
            <a:custGeom>
              <a:rect b="b" l="l" r="r" t="t"/>
              <a:pathLst>
                <a:path extrusionOk="0" h="526" w="615">
                  <a:moveTo>
                    <a:pt x="336" y="1"/>
                  </a:moveTo>
                  <a:cubicBezTo>
                    <a:pt x="330" y="1"/>
                    <a:pt x="323" y="1"/>
                    <a:pt x="316" y="2"/>
                  </a:cubicBezTo>
                  <a:cubicBezTo>
                    <a:pt x="90" y="24"/>
                    <a:pt x="0" y="318"/>
                    <a:pt x="169" y="464"/>
                  </a:cubicBezTo>
                  <a:cubicBezTo>
                    <a:pt x="221" y="506"/>
                    <a:pt x="280" y="525"/>
                    <a:pt x="338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8" y="109"/>
                    <a:pt x="474" y="1"/>
                    <a:pt x="336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8"/>
            <p:cNvSpPr/>
            <p:nvPr/>
          </p:nvSpPr>
          <p:spPr>
            <a:xfrm>
              <a:off x="2353352" y="3640629"/>
              <a:ext cx="21862" cy="17915"/>
            </a:xfrm>
            <a:custGeom>
              <a:rect b="b" l="l" r="r" t="t"/>
              <a:pathLst>
                <a:path extrusionOk="0" h="522" w="637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7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8"/>
            <p:cNvSpPr/>
            <p:nvPr/>
          </p:nvSpPr>
          <p:spPr>
            <a:xfrm>
              <a:off x="2384102" y="3592993"/>
              <a:ext cx="21107" cy="18052"/>
            </a:xfrm>
            <a:custGeom>
              <a:rect b="b" l="l" r="r" t="t"/>
              <a:pathLst>
                <a:path extrusionOk="0" h="526" w="615">
                  <a:moveTo>
                    <a:pt x="338" y="1"/>
                  </a:moveTo>
                  <a:cubicBezTo>
                    <a:pt x="331" y="1"/>
                    <a:pt x="323" y="1"/>
                    <a:pt x="316" y="2"/>
                  </a:cubicBezTo>
                  <a:cubicBezTo>
                    <a:pt x="90" y="24"/>
                    <a:pt x="0" y="318"/>
                    <a:pt x="181" y="464"/>
                  </a:cubicBezTo>
                  <a:cubicBezTo>
                    <a:pt x="229" y="506"/>
                    <a:pt x="286" y="525"/>
                    <a:pt x="342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7" y="99"/>
                    <a:pt x="475" y="1"/>
                    <a:pt x="338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8"/>
            <p:cNvSpPr/>
            <p:nvPr/>
          </p:nvSpPr>
          <p:spPr>
            <a:xfrm>
              <a:off x="1901941" y="3067520"/>
              <a:ext cx="549189" cy="271506"/>
            </a:xfrm>
            <a:custGeom>
              <a:rect b="b" l="l" r="r" t="t"/>
              <a:pathLst>
                <a:path extrusionOk="0" h="7911" w="16002">
                  <a:moveTo>
                    <a:pt x="7709" y="1"/>
                  </a:moveTo>
                  <a:cubicBezTo>
                    <a:pt x="7195" y="1"/>
                    <a:pt x="6681" y="51"/>
                    <a:pt x="6173" y="158"/>
                  </a:cubicBezTo>
                  <a:cubicBezTo>
                    <a:pt x="5281" y="339"/>
                    <a:pt x="4615" y="1050"/>
                    <a:pt x="3701" y="1208"/>
                  </a:cubicBezTo>
                  <a:cubicBezTo>
                    <a:pt x="2505" y="1411"/>
                    <a:pt x="1490" y="1162"/>
                    <a:pt x="700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102" y="4288"/>
                    <a:pt x="587" y="5202"/>
                  </a:cubicBezTo>
                  <a:cubicBezTo>
                    <a:pt x="1208" y="6353"/>
                    <a:pt x="2234" y="7256"/>
                    <a:pt x="3363" y="7910"/>
                  </a:cubicBezTo>
                  <a:cubicBezTo>
                    <a:pt x="3318" y="7798"/>
                    <a:pt x="3273" y="7696"/>
                    <a:pt x="3216" y="7594"/>
                  </a:cubicBezTo>
                  <a:cubicBezTo>
                    <a:pt x="2107" y="5328"/>
                    <a:pt x="3605" y="4206"/>
                    <a:pt x="5506" y="4206"/>
                  </a:cubicBezTo>
                  <a:cubicBezTo>
                    <a:pt x="6256" y="4206"/>
                    <a:pt x="7068" y="4380"/>
                    <a:pt x="7809" y="4728"/>
                  </a:cubicBezTo>
                  <a:cubicBezTo>
                    <a:pt x="8761" y="5199"/>
                    <a:pt x="10224" y="6395"/>
                    <a:pt x="11470" y="6395"/>
                  </a:cubicBezTo>
                  <a:cubicBezTo>
                    <a:pt x="11715" y="6395"/>
                    <a:pt x="11953" y="6348"/>
                    <a:pt x="12176" y="6240"/>
                  </a:cubicBezTo>
                  <a:cubicBezTo>
                    <a:pt x="13237" y="5721"/>
                    <a:pt x="13237" y="4412"/>
                    <a:pt x="14399" y="3882"/>
                  </a:cubicBezTo>
                  <a:cubicBezTo>
                    <a:pt x="14818" y="3691"/>
                    <a:pt x="15277" y="3589"/>
                    <a:pt x="15743" y="3589"/>
                  </a:cubicBezTo>
                  <a:cubicBezTo>
                    <a:pt x="15829" y="3589"/>
                    <a:pt x="15915" y="3593"/>
                    <a:pt x="16001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5" y="1670"/>
                    <a:pt x="12277" y="1219"/>
                    <a:pt x="11262" y="779"/>
                  </a:cubicBezTo>
                  <a:cubicBezTo>
                    <a:pt x="10150" y="286"/>
                    <a:pt x="8932" y="1"/>
                    <a:pt x="7709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8"/>
            <p:cNvSpPr/>
            <p:nvPr/>
          </p:nvSpPr>
          <p:spPr>
            <a:xfrm>
              <a:off x="-387238" y="3295679"/>
              <a:ext cx="612303" cy="236808"/>
            </a:xfrm>
            <a:custGeom>
              <a:rect b="b" l="l" r="r" t="t"/>
              <a:pathLst>
                <a:path extrusionOk="0" h="6900" w="17841">
                  <a:moveTo>
                    <a:pt x="10237" y="0"/>
                  </a:moveTo>
                  <a:cubicBezTo>
                    <a:pt x="6349" y="0"/>
                    <a:pt x="2289" y="1270"/>
                    <a:pt x="0" y="4399"/>
                  </a:cubicBezTo>
                  <a:cubicBezTo>
                    <a:pt x="2380" y="6103"/>
                    <a:pt x="4950" y="6899"/>
                    <a:pt x="7480" y="6899"/>
                  </a:cubicBezTo>
                  <a:cubicBezTo>
                    <a:pt x="11286" y="6899"/>
                    <a:pt x="15001" y="5098"/>
                    <a:pt x="17841" y="1872"/>
                  </a:cubicBezTo>
                  <a:cubicBezTo>
                    <a:pt x="15937" y="706"/>
                    <a:pt x="13135" y="0"/>
                    <a:pt x="10237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8"/>
            <p:cNvSpPr/>
            <p:nvPr/>
          </p:nvSpPr>
          <p:spPr>
            <a:xfrm>
              <a:off x="-505367" y="3340158"/>
              <a:ext cx="712998" cy="167722"/>
            </a:xfrm>
            <a:custGeom>
              <a:rect b="b" l="l" r="r" t="t"/>
              <a:pathLst>
                <a:path extrusionOk="0" h="4887" w="20775">
                  <a:moveTo>
                    <a:pt x="17175" y="0"/>
                  </a:moveTo>
                  <a:cubicBezTo>
                    <a:pt x="16724" y="440"/>
                    <a:pt x="16306" y="914"/>
                    <a:pt x="15923" y="1399"/>
                  </a:cubicBezTo>
                  <a:lnTo>
                    <a:pt x="14230" y="1659"/>
                  </a:lnTo>
                  <a:cubicBezTo>
                    <a:pt x="14016" y="1704"/>
                    <a:pt x="13812" y="1738"/>
                    <a:pt x="13587" y="1761"/>
                  </a:cubicBezTo>
                  <a:lnTo>
                    <a:pt x="13508" y="1682"/>
                  </a:lnTo>
                  <a:cubicBezTo>
                    <a:pt x="14004" y="1162"/>
                    <a:pt x="14467" y="610"/>
                    <a:pt x="14884" y="34"/>
                  </a:cubicBezTo>
                  <a:lnTo>
                    <a:pt x="14884" y="34"/>
                  </a:lnTo>
                  <a:cubicBezTo>
                    <a:pt x="14309" y="519"/>
                    <a:pt x="13756" y="1038"/>
                    <a:pt x="13237" y="1591"/>
                  </a:cubicBezTo>
                  <a:cubicBezTo>
                    <a:pt x="13192" y="1648"/>
                    <a:pt x="13192" y="1715"/>
                    <a:pt x="13237" y="1772"/>
                  </a:cubicBezTo>
                  <a:lnTo>
                    <a:pt x="13282" y="1828"/>
                  </a:lnTo>
                  <a:cubicBezTo>
                    <a:pt x="12977" y="1873"/>
                    <a:pt x="12673" y="1919"/>
                    <a:pt x="12368" y="1952"/>
                  </a:cubicBezTo>
                  <a:lnTo>
                    <a:pt x="11240" y="2110"/>
                  </a:lnTo>
                  <a:cubicBezTo>
                    <a:pt x="11341" y="1986"/>
                    <a:pt x="11431" y="1873"/>
                    <a:pt x="11533" y="1749"/>
                  </a:cubicBezTo>
                  <a:cubicBezTo>
                    <a:pt x="11680" y="1591"/>
                    <a:pt x="11826" y="1422"/>
                    <a:pt x="11962" y="1241"/>
                  </a:cubicBezTo>
                  <a:cubicBezTo>
                    <a:pt x="12097" y="1072"/>
                    <a:pt x="12233" y="880"/>
                    <a:pt x="12345" y="700"/>
                  </a:cubicBezTo>
                  <a:cubicBezTo>
                    <a:pt x="12402" y="598"/>
                    <a:pt x="12458" y="497"/>
                    <a:pt x="12503" y="395"/>
                  </a:cubicBezTo>
                  <a:cubicBezTo>
                    <a:pt x="12560" y="294"/>
                    <a:pt x="12582" y="192"/>
                    <a:pt x="12616" y="79"/>
                  </a:cubicBezTo>
                  <a:lnTo>
                    <a:pt x="12616" y="79"/>
                  </a:lnTo>
                  <a:lnTo>
                    <a:pt x="12447" y="361"/>
                  </a:lnTo>
                  <a:cubicBezTo>
                    <a:pt x="12379" y="452"/>
                    <a:pt x="12312" y="542"/>
                    <a:pt x="12244" y="621"/>
                  </a:cubicBezTo>
                  <a:cubicBezTo>
                    <a:pt x="12176" y="711"/>
                    <a:pt x="12109" y="790"/>
                    <a:pt x="12030" y="869"/>
                  </a:cubicBezTo>
                  <a:lnTo>
                    <a:pt x="11804" y="1106"/>
                  </a:lnTo>
                  <a:cubicBezTo>
                    <a:pt x="11646" y="1264"/>
                    <a:pt x="11499" y="1422"/>
                    <a:pt x="11341" y="1580"/>
                  </a:cubicBezTo>
                  <a:cubicBezTo>
                    <a:pt x="11183" y="1738"/>
                    <a:pt x="11037" y="1907"/>
                    <a:pt x="10901" y="2088"/>
                  </a:cubicBezTo>
                  <a:cubicBezTo>
                    <a:pt x="10879" y="2110"/>
                    <a:pt x="10879" y="2133"/>
                    <a:pt x="10879" y="2155"/>
                  </a:cubicBezTo>
                  <a:lnTo>
                    <a:pt x="10416" y="2212"/>
                  </a:lnTo>
                  <a:lnTo>
                    <a:pt x="9366" y="2359"/>
                  </a:lnTo>
                  <a:cubicBezTo>
                    <a:pt x="9750" y="1783"/>
                    <a:pt x="10100" y="1196"/>
                    <a:pt x="10427" y="587"/>
                  </a:cubicBezTo>
                  <a:lnTo>
                    <a:pt x="10427" y="587"/>
                  </a:lnTo>
                  <a:cubicBezTo>
                    <a:pt x="9919" y="1162"/>
                    <a:pt x="9445" y="1772"/>
                    <a:pt x="9005" y="2392"/>
                  </a:cubicBezTo>
                  <a:cubicBezTo>
                    <a:pt x="8182" y="2505"/>
                    <a:pt x="7369" y="2607"/>
                    <a:pt x="6591" y="2697"/>
                  </a:cubicBezTo>
                  <a:lnTo>
                    <a:pt x="6557" y="2697"/>
                  </a:lnTo>
                  <a:cubicBezTo>
                    <a:pt x="6828" y="2460"/>
                    <a:pt x="7087" y="2223"/>
                    <a:pt x="7347" y="1975"/>
                  </a:cubicBezTo>
                  <a:cubicBezTo>
                    <a:pt x="7629" y="1659"/>
                    <a:pt x="7911" y="1332"/>
                    <a:pt x="8193" y="993"/>
                  </a:cubicBezTo>
                  <a:lnTo>
                    <a:pt x="8193" y="993"/>
                  </a:lnTo>
                  <a:cubicBezTo>
                    <a:pt x="7843" y="1253"/>
                    <a:pt x="7527" y="1535"/>
                    <a:pt x="7200" y="1828"/>
                  </a:cubicBezTo>
                  <a:cubicBezTo>
                    <a:pt x="6861" y="2088"/>
                    <a:pt x="6545" y="2359"/>
                    <a:pt x="6218" y="2629"/>
                  </a:cubicBezTo>
                  <a:cubicBezTo>
                    <a:pt x="6196" y="2663"/>
                    <a:pt x="6184" y="2697"/>
                    <a:pt x="6184" y="2731"/>
                  </a:cubicBezTo>
                  <a:lnTo>
                    <a:pt x="3262" y="3092"/>
                  </a:lnTo>
                  <a:cubicBezTo>
                    <a:pt x="1298" y="3329"/>
                    <a:pt x="1" y="3510"/>
                    <a:pt x="1" y="3510"/>
                  </a:cubicBezTo>
                  <a:cubicBezTo>
                    <a:pt x="1" y="3510"/>
                    <a:pt x="1310" y="3419"/>
                    <a:pt x="3273" y="3250"/>
                  </a:cubicBezTo>
                  <a:cubicBezTo>
                    <a:pt x="4176" y="3171"/>
                    <a:pt x="5225" y="3081"/>
                    <a:pt x="6331" y="2957"/>
                  </a:cubicBezTo>
                  <a:cubicBezTo>
                    <a:pt x="6636" y="3284"/>
                    <a:pt x="6940" y="3600"/>
                    <a:pt x="7256" y="3927"/>
                  </a:cubicBezTo>
                  <a:cubicBezTo>
                    <a:pt x="7437" y="4096"/>
                    <a:pt x="7617" y="4266"/>
                    <a:pt x="7809" y="4435"/>
                  </a:cubicBezTo>
                  <a:cubicBezTo>
                    <a:pt x="8012" y="4593"/>
                    <a:pt x="8204" y="4751"/>
                    <a:pt x="8419" y="4886"/>
                  </a:cubicBezTo>
                  <a:cubicBezTo>
                    <a:pt x="8249" y="4694"/>
                    <a:pt x="8080" y="4514"/>
                    <a:pt x="7911" y="4333"/>
                  </a:cubicBezTo>
                  <a:cubicBezTo>
                    <a:pt x="7742" y="4153"/>
                    <a:pt x="7584" y="3950"/>
                    <a:pt x="7426" y="3769"/>
                  </a:cubicBezTo>
                  <a:cubicBezTo>
                    <a:pt x="7177" y="3487"/>
                    <a:pt x="6929" y="3205"/>
                    <a:pt x="6670" y="2923"/>
                  </a:cubicBezTo>
                  <a:cubicBezTo>
                    <a:pt x="7380" y="2855"/>
                    <a:pt x="8103" y="2765"/>
                    <a:pt x="8847" y="2675"/>
                  </a:cubicBezTo>
                  <a:cubicBezTo>
                    <a:pt x="8847" y="2708"/>
                    <a:pt x="8859" y="2754"/>
                    <a:pt x="8881" y="2776"/>
                  </a:cubicBezTo>
                  <a:lnTo>
                    <a:pt x="9400" y="3273"/>
                  </a:lnTo>
                  <a:cubicBezTo>
                    <a:pt x="9581" y="3408"/>
                    <a:pt x="9773" y="3555"/>
                    <a:pt x="9965" y="3690"/>
                  </a:cubicBezTo>
                  <a:cubicBezTo>
                    <a:pt x="10145" y="3826"/>
                    <a:pt x="10337" y="3972"/>
                    <a:pt x="10529" y="4096"/>
                  </a:cubicBezTo>
                  <a:cubicBezTo>
                    <a:pt x="10709" y="4232"/>
                    <a:pt x="10890" y="4378"/>
                    <a:pt x="11093" y="4525"/>
                  </a:cubicBezTo>
                  <a:cubicBezTo>
                    <a:pt x="10935" y="4345"/>
                    <a:pt x="10777" y="4175"/>
                    <a:pt x="10608" y="3995"/>
                  </a:cubicBezTo>
                  <a:cubicBezTo>
                    <a:pt x="10450" y="3814"/>
                    <a:pt x="10269" y="3668"/>
                    <a:pt x="10089" y="3510"/>
                  </a:cubicBezTo>
                  <a:cubicBezTo>
                    <a:pt x="9908" y="3352"/>
                    <a:pt x="9739" y="3205"/>
                    <a:pt x="9558" y="3047"/>
                  </a:cubicBezTo>
                  <a:cubicBezTo>
                    <a:pt x="9412" y="2923"/>
                    <a:pt x="9276" y="2787"/>
                    <a:pt x="9129" y="2652"/>
                  </a:cubicBezTo>
                  <a:cubicBezTo>
                    <a:pt x="9141" y="2652"/>
                    <a:pt x="9141" y="2641"/>
                    <a:pt x="9152" y="2641"/>
                  </a:cubicBezTo>
                  <a:lnTo>
                    <a:pt x="10438" y="2483"/>
                  </a:lnTo>
                  <a:lnTo>
                    <a:pt x="11037" y="2392"/>
                  </a:lnTo>
                  <a:lnTo>
                    <a:pt x="11477" y="2799"/>
                  </a:lnTo>
                  <a:cubicBezTo>
                    <a:pt x="11680" y="2968"/>
                    <a:pt x="11894" y="3137"/>
                    <a:pt x="12097" y="3295"/>
                  </a:cubicBezTo>
                  <a:cubicBezTo>
                    <a:pt x="12537" y="3600"/>
                    <a:pt x="12955" y="3905"/>
                    <a:pt x="13406" y="4187"/>
                  </a:cubicBezTo>
                  <a:cubicBezTo>
                    <a:pt x="13226" y="3995"/>
                    <a:pt x="13034" y="3826"/>
                    <a:pt x="12842" y="3634"/>
                  </a:cubicBezTo>
                  <a:lnTo>
                    <a:pt x="12255" y="3126"/>
                  </a:lnTo>
                  <a:cubicBezTo>
                    <a:pt x="12052" y="2957"/>
                    <a:pt x="11860" y="2776"/>
                    <a:pt x="11657" y="2607"/>
                  </a:cubicBezTo>
                  <a:lnTo>
                    <a:pt x="11386" y="2359"/>
                  </a:lnTo>
                  <a:lnTo>
                    <a:pt x="12391" y="2212"/>
                  </a:lnTo>
                  <a:cubicBezTo>
                    <a:pt x="12752" y="2167"/>
                    <a:pt x="13113" y="2110"/>
                    <a:pt x="13463" y="2054"/>
                  </a:cubicBezTo>
                  <a:cubicBezTo>
                    <a:pt x="13530" y="2133"/>
                    <a:pt x="13598" y="2223"/>
                    <a:pt x="13666" y="2302"/>
                  </a:cubicBezTo>
                  <a:cubicBezTo>
                    <a:pt x="13835" y="2460"/>
                    <a:pt x="13993" y="2618"/>
                    <a:pt x="14162" y="2776"/>
                  </a:cubicBezTo>
                  <a:cubicBezTo>
                    <a:pt x="14332" y="2934"/>
                    <a:pt x="14535" y="3058"/>
                    <a:pt x="14715" y="3205"/>
                  </a:cubicBezTo>
                  <a:cubicBezTo>
                    <a:pt x="14918" y="3306"/>
                    <a:pt x="15110" y="3431"/>
                    <a:pt x="15313" y="3532"/>
                  </a:cubicBezTo>
                  <a:cubicBezTo>
                    <a:pt x="15144" y="3374"/>
                    <a:pt x="14975" y="3227"/>
                    <a:pt x="14805" y="3081"/>
                  </a:cubicBezTo>
                  <a:cubicBezTo>
                    <a:pt x="14636" y="2945"/>
                    <a:pt x="14489" y="2765"/>
                    <a:pt x="14320" y="2618"/>
                  </a:cubicBezTo>
                  <a:cubicBezTo>
                    <a:pt x="14162" y="2471"/>
                    <a:pt x="14027" y="2280"/>
                    <a:pt x="13869" y="2110"/>
                  </a:cubicBezTo>
                  <a:lnTo>
                    <a:pt x="13779" y="1998"/>
                  </a:lnTo>
                  <a:cubicBezTo>
                    <a:pt x="13937" y="1964"/>
                    <a:pt x="14117" y="1941"/>
                    <a:pt x="14275" y="1907"/>
                  </a:cubicBezTo>
                  <a:cubicBezTo>
                    <a:pt x="14783" y="1828"/>
                    <a:pt x="15268" y="1738"/>
                    <a:pt x="15731" y="1659"/>
                  </a:cubicBezTo>
                  <a:lnTo>
                    <a:pt x="15731" y="1659"/>
                  </a:lnTo>
                  <a:cubicBezTo>
                    <a:pt x="15731" y="1659"/>
                    <a:pt x="15719" y="1670"/>
                    <a:pt x="15719" y="1682"/>
                  </a:cubicBezTo>
                  <a:lnTo>
                    <a:pt x="15708" y="1693"/>
                  </a:lnTo>
                  <a:cubicBezTo>
                    <a:pt x="15674" y="1761"/>
                    <a:pt x="15697" y="1840"/>
                    <a:pt x="15753" y="1873"/>
                  </a:cubicBezTo>
                  <a:lnTo>
                    <a:pt x="15776" y="1885"/>
                  </a:lnTo>
                  <a:cubicBezTo>
                    <a:pt x="16081" y="2054"/>
                    <a:pt x="16397" y="2212"/>
                    <a:pt x="16724" y="2370"/>
                  </a:cubicBezTo>
                  <a:cubicBezTo>
                    <a:pt x="17028" y="2550"/>
                    <a:pt x="17344" y="2731"/>
                    <a:pt x="17672" y="2889"/>
                  </a:cubicBezTo>
                  <a:cubicBezTo>
                    <a:pt x="17412" y="2641"/>
                    <a:pt x="17130" y="2404"/>
                    <a:pt x="16837" y="2178"/>
                  </a:cubicBezTo>
                  <a:cubicBezTo>
                    <a:pt x="16577" y="2009"/>
                    <a:pt x="16306" y="1862"/>
                    <a:pt x="16035" y="1704"/>
                  </a:cubicBezTo>
                  <a:cubicBezTo>
                    <a:pt x="16069" y="1659"/>
                    <a:pt x="16103" y="1614"/>
                    <a:pt x="16137" y="1569"/>
                  </a:cubicBezTo>
                  <a:lnTo>
                    <a:pt x="17593" y="1264"/>
                  </a:lnTo>
                  <a:cubicBezTo>
                    <a:pt x="18067" y="1162"/>
                    <a:pt x="18518" y="1072"/>
                    <a:pt x="18902" y="959"/>
                  </a:cubicBezTo>
                  <a:cubicBezTo>
                    <a:pt x="19285" y="847"/>
                    <a:pt x="19624" y="756"/>
                    <a:pt x="19906" y="677"/>
                  </a:cubicBezTo>
                  <a:lnTo>
                    <a:pt x="20775" y="429"/>
                  </a:lnTo>
                  <a:lnTo>
                    <a:pt x="20775" y="429"/>
                  </a:lnTo>
                  <a:lnTo>
                    <a:pt x="19883" y="621"/>
                  </a:lnTo>
                  <a:lnTo>
                    <a:pt x="18879" y="847"/>
                  </a:lnTo>
                  <a:cubicBezTo>
                    <a:pt x="18484" y="948"/>
                    <a:pt x="18044" y="1016"/>
                    <a:pt x="17559" y="1106"/>
                  </a:cubicBezTo>
                  <a:lnTo>
                    <a:pt x="16318" y="1332"/>
                  </a:lnTo>
                  <a:cubicBezTo>
                    <a:pt x="16622" y="903"/>
                    <a:pt x="16916" y="463"/>
                    <a:pt x="17175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8"/>
            <p:cNvSpPr/>
            <p:nvPr/>
          </p:nvSpPr>
          <p:spPr>
            <a:xfrm>
              <a:off x="-341146" y="2995482"/>
              <a:ext cx="350510" cy="462428"/>
            </a:xfrm>
            <a:custGeom>
              <a:rect b="b" l="l" r="r" t="t"/>
              <a:pathLst>
                <a:path extrusionOk="0" h="13474" w="10213">
                  <a:moveTo>
                    <a:pt x="9919" y="0"/>
                  </a:moveTo>
                  <a:lnTo>
                    <a:pt x="9445" y="418"/>
                  </a:lnTo>
                  <a:cubicBezTo>
                    <a:pt x="7369" y="2099"/>
                    <a:pt x="4187" y="2415"/>
                    <a:pt x="2437" y="4322"/>
                  </a:cubicBezTo>
                  <a:cubicBezTo>
                    <a:pt x="0" y="6793"/>
                    <a:pt x="553" y="10449"/>
                    <a:pt x="1162" y="13474"/>
                  </a:cubicBezTo>
                  <a:cubicBezTo>
                    <a:pt x="4029" y="12548"/>
                    <a:pt x="7233" y="12627"/>
                    <a:pt x="8711" y="9479"/>
                  </a:cubicBezTo>
                  <a:cubicBezTo>
                    <a:pt x="10212" y="6714"/>
                    <a:pt x="9039" y="3397"/>
                    <a:pt x="9829" y="407"/>
                  </a:cubicBezTo>
                  <a:lnTo>
                    <a:pt x="9919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8"/>
            <p:cNvSpPr/>
            <p:nvPr/>
          </p:nvSpPr>
          <p:spPr>
            <a:xfrm>
              <a:off x="-298932" y="3080664"/>
              <a:ext cx="240892" cy="369112"/>
            </a:xfrm>
            <a:custGeom>
              <a:rect b="b" l="l" r="r" t="t"/>
              <a:pathLst>
                <a:path extrusionOk="0" h="10755" w="7019">
                  <a:moveTo>
                    <a:pt x="6534" y="1"/>
                  </a:moveTo>
                  <a:lnTo>
                    <a:pt x="6218" y="441"/>
                  </a:lnTo>
                  <a:cubicBezTo>
                    <a:pt x="6026" y="723"/>
                    <a:pt x="5732" y="1118"/>
                    <a:pt x="5405" y="1614"/>
                  </a:cubicBezTo>
                  <a:cubicBezTo>
                    <a:pt x="5078" y="2100"/>
                    <a:pt x="4694" y="2664"/>
                    <a:pt x="4288" y="3285"/>
                  </a:cubicBezTo>
                  <a:cubicBezTo>
                    <a:pt x="4130" y="3544"/>
                    <a:pt x="3961" y="3804"/>
                    <a:pt x="3792" y="4063"/>
                  </a:cubicBezTo>
                  <a:lnTo>
                    <a:pt x="3758" y="3781"/>
                  </a:lnTo>
                  <a:lnTo>
                    <a:pt x="3713" y="3409"/>
                  </a:lnTo>
                  <a:cubicBezTo>
                    <a:pt x="3701" y="3285"/>
                    <a:pt x="3679" y="3160"/>
                    <a:pt x="3679" y="3036"/>
                  </a:cubicBezTo>
                  <a:lnTo>
                    <a:pt x="3656" y="2675"/>
                  </a:lnTo>
                  <a:cubicBezTo>
                    <a:pt x="3645" y="2551"/>
                    <a:pt x="3634" y="2427"/>
                    <a:pt x="3622" y="2303"/>
                  </a:cubicBezTo>
                  <a:cubicBezTo>
                    <a:pt x="3622" y="2043"/>
                    <a:pt x="3622" y="1795"/>
                    <a:pt x="3611" y="1547"/>
                  </a:cubicBezTo>
                  <a:cubicBezTo>
                    <a:pt x="3555" y="1795"/>
                    <a:pt x="3509" y="2043"/>
                    <a:pt x="3464" y="2292"/>
                  </a:cubicBezTo>
                  <a:cubicBezTo>
                    <a:pt x="3453" y="2416"/>
                    <a:pt x="3442" y="2540"/>
                    <a:pt x="3430" y="2664"/>
                  </a:cubicBezTo>
                  <a:cubicBezTo>
                    <a:pt x="3430" y="2799"/>
                    <a:pt x="3419" y="2923"/>
                    <a:pt x="3419" y="3048"/>
                  </a:cubicBezTo>
                  <a:cubicBezTo>
                    <a:pt x="3408" y="3183"/>
                    <a:pt x="3419" y="3307"/>
                    <a:pt x="3419" y="3431"/>
                  </a:cubicBezTo>
                  <a:lnTo>
                    <a:pt x="3430" y="3815"/>
                  </a:lnTo>
                  <a:cubicBezTo>
                    <a:pt x="3442" y="4052"/>
                    <a:pt x="3476" y="4278"/>
                    <a:pt x="3487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2" y="6275"/>
                    <a:pt x="2392" y="6264"/>
                  </a:cubicBezTo>
                  <a:cubicBezTo>
                    <a:pt x="2347" y="6117"/>
                    <a:pt x="2325" y="5970"/>
                    <a:pt x="2302" y="5823"/>
                  </a:cubicBezTo>
                  <a:cubicBezTo>
                    <a:pt x="2268" y="5677"/>
                    <a:pt x="2268" y="5519"/>
                    <a:pt x="2257" y="5372"/>
                  </a:cubicBezTo>
                  <a:cubicBezTo>
                    <a:pt x="2246" y="5214"/>
                    <a:pt x="2257" y="5067"/>
                    <a:pt x="2257" y="4909"/>
                  </a:cubicBezTo>
                  <a:lnTo>
                    <a:pt x="2279" y="3973"/>
                  </a:lnTo>
                  <a:cubicBezTo>
                    <a:pt x="2268" y="3657"/>
                    <a:pt x="2257" y="3352"/>
                    <a:pt x="2223" y="3036"/>
                  </a:cubicBezTo>
                  <a:cubicBezTo>
                    <a:pt x="2200" y="3194"/>
                    <a:pt x="2178" y="3352"/>
                    <a:pt x="2167" y="3499"/>
                  </a:cubicBezTo>
                  <a:cubicBezTo>
                    <a:pt x="2144" y="3657"/>
                    <a:pt x="2121" y="3815"/>
                    <a:pt x="2099" y="3962"/>
                  </a:cubicBezTo>
                  <a:cubicBezTo>
                    <a:pt x="2054" y="4278"/>
                    <a:pt x="2009" y="4582"/>
                    <a:pt x="1975" y="4898"/>
                  </a:cubicBezTo>
                  <a:cubicBezTo>
                    <a:pt x="1964" y="5056"/>
                    <a:pt x="1952" y="5214"/>
                    <a:pt x="1952" y="5372"/>
                  </a:cubicBezTo>
                  <a:cubicBezTo>
                    <a:pt x="1941" y="5530"/>
                    <a:pt x="1964" y="5699"/>
                    <a:pt x="1975" y="5857"/>
                  </a:cubicBezTo>
                  <a:cubicBezTo>
                    <a:pt x="1986" y="6027"/>
                    <a:pt x="2020" y="6185"/>
                    <a:pt x="2065" y="6343"/>
                  </a:cubicBezTo>
                  <a:cubicBezTo>
                    <a:pt x="2099" y="6467"/>
                    <a:pt x="2133" y="6602"/>
                    <a:pt x="2178" y="6726"/>
                  </a:cubicBezTo>
                  <a:cubicBezTo>
                    <a:pt x="2076" y="6895"/>
                    <a:pt x="1975" y="7076"/>
                    <a:pt x="1885" y="7234"/>
                  </a:cubicBezTo>
                  <a:cubicBezTo>
                    <a:pt x="1535" y="7843"/>
                    <a:pt x="1230" y="8419"/>
                    <a:pt x="948" y="8927"/>
                  </a:cubicBezTo>
                  <a:cubicBezTo>
                    <a:pt x="925" y="8408"/>
                    <a:pt x="892" y="7888"/>
                    <a:pt x="858" y="7381"/>
                  </a:cubicBezTo>
                  <a:cubicBezTo>
                    <a:pt x="846" y="7053"/>
                    <a:pt x="835" y="6726"/>
                    <a:pt x="813" y="6410"/>
                  </a:cubicBezTo>
                  <a:cubicBezTo>
                    <a:pt x="801" y="6083"/>
                    <a:pt x="767" y="5756"/>
                    <a:pt x="734" y="5429"/>
                  </a:cubicBezTo>
                  <a:cubicBezTo>
                    <a:pt x="688" y="5756"/>
                    <a:pt x="655" y="6083"/>
                    <a:pt x="632" y="6399"/>
                  </a:cubicBezTo>
                  <a:cubicBezTo>
                    <a:pt x="598" y="6726"/>
                    <a:pt x="576" y="7053"/>
                    <a:pt x="564" y="7381"/>
                  </a:cubicBezTo>
                  <a:cubicBezTo>
                    <a:pt x="564" y="8024"/>
                    <a:pt x="598" y="8690"/>
                    <a:pt x="632" y="9344"/>
                  </a:cubicBezTo>
                  <a:lnTo>
                    <a:pt x="632" y="9355"/>
                  </a:lnTo>
                  <a:lnTo>
                    <a:pt x="632" y="9367"/>
                  </a:lnTo>
                  <a:cubicBezTo>
                    <a:pt x="643" y="9401"/>
                    <a:pt x="655" y="9423"/>
                    <a:pt x="666" y="9434"/>
                  </a:cubicBezTo>
                  <a:cubicBezTo>
                    <a:pt x="497" y="9762"/>
                    <a:pt x="350" y="10055"/>
                    <a:pt x="237" y="10269"/>
                  </a:cubicBezTo>
                  <a:lnTo>
                    <a:pt x="0" y="10755"/>
                  </a:lnTo>
                  <a:cubicBezTo>
                    <a:pt x="0" y="10755"/>
                    <a:pt x="113" y="10597"/>
                    <a:pt x="305" y="10315"/>
                  </a:cubicBezTo>
                  <a:cubicBezTo>
                    <a:pt x="440" y="10100"/>
                    <a:pt x="621" y="9818"/>
                    <a:pt x="835" y="9502"/>
                  </a:cubicBezTo>
                  <a:cubicBezTo>
                    <a:pt x="970" y="9468"/>
                    <a:pt x="1095" y="9446"/>
                    <a:pt x="1219" y="9412"/>
                  </a:cubicBezTo>
                  <a:cubicBezTo>
                    <a:pt x="1354" y="9378"/>
                    <a:pt x="1478" y="9310"/>
                    <a:pt x="1591" y="9254"/>
                  </a:cubicBezTo>
                  <a:cubicBezTo>
                    <a:pt x="1704" y="9197"/>
                    <a:pt x="1828" y="9130"/>
                    <a:pt x="1930" y="9062"/>
                  </a:cubicBezTo>
                  <a:lnTo>
                    <a:pt x="2246" y="8836"/>
                  </a:lnTo>
                  <a:cubicBezTo>
                    <a:pt x="2449" y="8678"/>
                    <a:pt x="2641" y="8509"/>
                    <a:pt x="2832" y="8340"/>
                  </a:cubicBezTo>
                  <a:cubicBezTo>
                    <a:pt x="3013" y="8159"/>
                    <a:pt x="3193" y="7979"/>
                    <a:pt x="3363" y="7798"/>
                  </a:cubicBezTo>
                  <a:lnTo>
                    <a:pt x="3363" y="7798"/>
                  </a:lnTo>
                  <a:cubicBezTo>
                    <a:pt x="3148" y="7934"/>
                    <a:pt x="2934" y="8080"/>
                    <a:pt x="2731" y="8216"/>
                  </a:cubicBezTo>
                  <a:cubicBezTo>
                    <a:pt x="2629" y="8283"/>
                    <a:pt x="2528" y="8362"/>
                    <a:pt x="2426" y="8430"/>
                  </a:cubicBezTo>
                  <a:lnTo>
                    <a:pt x="2110" y="8633"/>
                  </a:lnTo>
                  <a:lnTo>
                    <a:pt x="1794" y="8814"/>
                  </a:lnTo>
                  <a:lnTo>
                    <a:pt x="1467" y="8972"/>
                  </a:lnTo>
                  <a:cubicBezTo>
                    <a:pt x="1354" y="9017"/>
                    <a:pt x="1241" y="9051"/>
                    <a:pt x="1128" y="9096"/>
                  </a:cubicBezTo>
                  <a:lnTo>
                    <a:pt x="1083" y="9096"/>
                  </a:lnTo>
                  <a:cubicBezTo>
                    <a:pt x="1399" y="8599"/>
                    <a:pt x="1772" y="8024"/>
                    <a:pt x="2155" y="7403"/>
                  </a:cubicBezTo>
                  <a:cubicBezTo>
                    <a:pt x="2246" y="7245"/>
                    <a:pt x="2347" y="7065"/>
                    <a:pt x="2449" y="6907"/>
                  </a:cubicBezTo>
                  <a:cubicBezTo>
                    <a:pt x="2686" y="6783"/>
                    <a:pt x="2945" y="6658"/>
                    <a:pt x="3193" y="6534"/>
                  </a:cubicBezTo>
                  <a:cubicBezTo>
                    <a:pt x="3442" y="6410"/>
                    <a:pt x="3701" y="6286"/>
                    <a:pt x="3950" y="6151"/>
                  </a:cubicBezTo>
                  <a:cubicBezTo>
                    <a:pt x="4198" y="6027"/>
                    <a:pt x="4435" y="5880"/>
                    <a:pt x="4672" y="5733"/>
                  </a:cubicBezTo>
                  <a:cubicBezTo>
                    <a:pt x="4796" y="5665"/>
                    <a:pt x="4909" y="5575"/>
                    <a:pt x="5022" y="5485"/>
                  </a:cubicBezTo>
                  <a:cubicBezTo>
                    <a:pt x="5134" y="5406"/>
                    <a:pt x="5247" y="5304"/>
                    <a:pt x="5337" y="5203"/>
                  </a:cubicBezTo>
                  <a:lnTo>
                    <a:pt x="5337" y="5203"/>
                  </a:lnTo>
                  <a:cubicBezTo>
                    <a:pt x="5213" y="5271"/>
                    <a:pt x="5112" y="5350"/>
                    <a:pt x="4976" y="5406"/>
                  </a:cubicBezTo>
                  <a:cubicBezTo>
                    <a:pt x="4852" y="5474"/>
                    <a:pt x="4728" y="5541"/>
                    <a:pt x="4593" y="5586"/>
                  </a:cubicBezTo>
                  <a:cubicBezTo>
                    <a:pt x="4344" y="5699"/>
                    <a:pt x="4085" y="5801"/>
                    <a:pt x="3837" y="5914"/>
                  </a:cubicBezTo>
                  <a:cubicBezTo>
                    <a:pt x="3476" y="6060"/>
                    <a:pt x="3126" y="6218"/>
                    <a:pt x="2765" y="6376"/>
                  </a:cubicBezTo>
                  <a:lnTo>
                    <a:pt x="3329" y="5417"/>
                  </a:lnTo>
                  <a:cubicBezTo>
                    <a:pt x="3487" y="5180"/>
                    <a:pt x="3634" y="4943"/>
                    <a:pt x="3780" y="4706"/>
                  </a:cubicBezTo>
                  <a:lnTo>
                    <a:pt x="4141" y="4661"/>
                  </a:lnTo>
                  <a:cubicBezTo>
                    <a:pt x="4299" y="4627"/>
                    <a:pt x="4446" y="4593"/>
                    <a:pt x="4593" y="4560"/>
                  </a:cubicBezTo>
                  <a:cubicBezTo>
                    <a:pt x="4897" y="4469"/>
                    <a:pt x="5180" y="4368"/>
                    <a:pt x="5462" y="4232"/>
                  </a:cubicBezTo>
                  <a:cubicBezTo>
                    <a:pt x="5732" y="4108"/>
                    <a:pt x="6003" y="3962"/>
                    <a:pt x="6263" y="3792"/>
                  </a:cubicBezTo>
                  <a:cubicBezTo>
                    <a:pt x="6511" y="3634"/>
                    <a:pt x="6771" y="3476"/>
                    <a:pt x="7019" y="3296"/>
                  </a:cubicBezTo>
                  <a:lnTo>
                    <a:pt x="7019" y="3296"/>
                  </a:lnTo>
                  <a:cubicBezTo>
                    <a:pt x="6455" y="3510"/>
                    <a:pt x="5902" y="3758"/>
                    <a:pt x="5349" y="3973"/>
                  </a:cubicBezTo>
                  <a:cubicBezTo>
                    <a:pt x="5213" y="4018"/>
                    <a:pt x="5067" y="4074"/>
                    <a:pt x="4931" y="4108"/>
                  </a:cubicBezTo>
                  <a:cubicBezTo>
                    <a:pt x="4807" y="4153"/>
                    <a:pt x="4649" y="4199"/>
                    <a:pt x="4514" y="4232"/>
                  </a:cubicBezTo>
                  <a:cubicBezTo>
                    <a:pt x="4367" y="4266"/>
                    <a:pt x="4232" y="4289"/>
                    <a:pt x="4085" y="4311"/>
                  </a:cubicBezTo>
                  <a:lnTo>
                    <a:pt x="4017" y="4323"/>
                  </a:lnTo>
                  <a:cubicBezTo>
                    <a:pt x="4198" y="4029"/>
                    <a:pt x="4378" y="3736"/>
                    <a:pt x="4548" y="3454"/>
                  </a:cubicBezTo>
                  <a:cubicBezTo>
                    <a:pt x="4931" y="2822"/>
                    <a:pt x="5270" y="2224"/>
                    <a:pt x="5574" y="1716"/>
                  </a:cubicBezTo>
                  <a:cubicBezTo>
                    <a:pt x="5868" y="1208"/>
                    <a:pt x="6105" y="768"/>
                    <a:pt x="6274" y="475"/>
                  </a:cubicBezTo>
                  <a:lnTo>
                    <a:pt x="6534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8"/>
            <p:cNvSpPr/>
            <p:nvPr/>
          </p:nvSpPr>
          <p:spPr>
            <a:xfrm>
              <a:off x="1475172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8"/>
            <p:cNvSpPr/>
            <p:nvPr/>
          </p:nvSpPr>
          <p:spPr>
            <a:xfrm>
              <a:off x="1674228" y="807376"/>
              <a:ext cx="20558" cy="64728"/>
            </a:xfrm>
            <a:custGeom>
              <a:rect b="b" l="l" r="r" t="t"/>
              <a:pathLst>
                <a:path extrusionOk="0" h="1886" w="599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8"/>
            <p:cNvSpPr/>
            <p:nvPr/>
          </p:nvSpPr>
          <p:spPr>
            <a:xfrm>
              <a:off x="1623468" y="839156"/>
              <a:ext cx="20558" cy="64693"/>
            </a:xfrm>
            <a:custGeom>
              <a:rect b="b" l="l" r="r" t="t"/>
              <a:pathLst>
                <a:path extrusionOk="0" h="1885" w="599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8"/>
            <p:cNvSpPr/>
            <p:nvPr/>
          </p:nvSpPr>
          <p:spPr>
            <a:xfrm>
              <a:off x="85212" y="2172145"/>
              <a:ext cx="670819" cy="635435"/>
            </a:xfrm>
            <a:custGeom>
              <a:rect b="b" l="l" r="r" t="t"/>
              <a:pathLst>
                <a:path extrusionOk="0" h="18515" w="19546">
                  <a:moveTo>
                    <a:pt x="5903" y="0"/>
                  </a:moveTo>
                  <a:lnTo>
                    <a:pt x="5903" y="0"/>
                  </a:lnTo>
                  <a:cubicBezTo>
                    <a:pt x="5912" y="98"/>
                    <a:pt x="5920" y="161"/>
                    <a:pt x="5913" y="161"/>
                  </a:cubicBezTo>
                  <a:cubicBezTo>
                    <a:pt x="5911" y="161"/>
                    <a:pt x="5907" y="156"/>
                    <a:pt x="5903" y="147"/>
                  </a:cubicBezTo>
                  <a:cubicBezTo>
                    <a:pt x="5901" y="142"/>
                    <a:pt x="5898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8"/>
            <p:cNvSpPr/>
            <p:nvPr/>
          </p:nvSpPr>
          <p:spPr>
            <a:xfrm>
              <a:off x="58133" y="2167889"/>
              <a:ext cx="702530" cy="820248"/>
            </a:xfrm>
            <a:custGeom>
              <a:rect b="b" l="l" r="r" t="t"/>
              <a:pathLst>
                <a:path extrusionOk="0" h="23900" w="20470">
                  <a:moveTo>
                    <a:pt x="20334" y="17592"/>
                  </a:moveTo>
                  <a:cubicBezTo>
                    <a:pt x="17728" y="18472"/>
                    <a:pt x="9953" y="20470"/>
                    <a:pt x="5766" y="14568"/>
                  </a:cubicBezTo>
                  <a:cubicBezTo>
                    <a:pt x="700" y="7414"/>
                    <a:pt x="6601" y="0"/>
                    <a:pt x="6692" y="271"/>
                  </a:cubicBezTo>
                  <a:cubicBezTo>
                    <a:pt x="6714" y="316"/>
                    <a:pt x="6703" y="248"/>
                    <a:pt x="6692" y="124"/>
                  </a:cubicBezTo>
                  <a:cubicBezTo>
                    <a:pt x="6658" y="68"/>
                    <a:pt x="6624" y="23"/>
                    <a:pt x="6601" y="0"/>
                  </a:cubicBezTo>
                  <a:cubicBezTo>
                    <a:pt x="6601" y="0"/>
                    <a:pt x="0" y="6804"/>
                    <a:pt x="4232" y="13586"/>
                  </a:cubicBezTo>
                  <a:cubicBezTo>
                    <a:pt x="10664" y="23900"/>
                    <a:pt x="20470" y="17761"/>
                    <a:pt x="20470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8"/>
            <p:cNvSpPr/>
            <p:nvPr/>
          </p:nvSpPr>
          <p:spPr>
            <a:xfrm>
              <a:off x="499214" y="2492797"/>
              <a:ext cx="122797" cy="149120"/>
            </a:xfrm>
            <a:custGeom>
              <a:rect b="b" l="l" r="r" t="t"/>
              <a:pathLst>
                <a:path extrusionOk="0" h="4345" w="3578">
                  <a:moveTo>
                    <a:pt x="1" y="0"/>
                  </a:moveTo>
                  <a:lnTo>
                    <a:pt x="1" y="0"/>
                  </a:lnTo>
                  <a:cubicBezTo>
                    <a:pt x="125" y="271"/>
                    <a:pt x="260" y="531"/>
                    <a:pt x="418" y="790"/>
                  </a:cubicBezTo>
                  <a:cubicBezTo>
                    <a:pt x="576" y="1050"/>
                    <a:pt x="746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66" y="2867"/>
                    <a:pt x="2292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2" y="3544"/>
                    <a:pt x="2833" y="3645"/>
                    <a:pt x="2923" y="3736"/>
                  </a:cubicBezTo>
                  <a:cubicBezTo>
                    <a:pt x="3127" y="3950"/>
                    <a:pt x="3352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70" y="768"/>
                    <a:pt x="667" y="587"/>
                  </a:cubicBezTo>
                  <a:cubicBezTo>
                    <a:pt x="463" y="384"/>
                    <a:pt x="238" y="181"/>
                    <a:pt x="1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8"/>
            <p:cNvSpPr/>
            <p:nvPr/>
          </p:nvSpPr>
          <p:spPr>
            <a:xfrm>
              <a:off x="589063" y="2636460"/>
              <a:ext cx="46126" cy="50794"/>
            </a:xfrm>
            <a:custGeom>
              <a:rect b="b" l="l" r="r" t="t"/>
              <a:pathLst>
                <a:path extrusionOk="0" h="1480" w="1344">
                  <a:moveTo>
                    <a:pt x="1" y="1"/>
                  </a:moveTo>
                  <a:cubicBezTo>
                    <a:pt x="1" y="114"/>
                    <a:pt x="23" y="227"/>
                    <a:pt x="57" y="339"/>
                  </a:cubicBezTo>
                  <a:cubicBezTo>
                    <a:pt x="91" y="543"/>
                    <a:pt x="272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31" y="1445"/>
                    <a:pt x="1344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7" y="407"/>
                    <a:pt x="576" y="339"/>
                  </a:cubicBezTo>
                  <a:cubicBezTo>
                    <a:pt x="486" y="283"/>
                    <a:pt x="396" y="215"/>
                    <a:pt x="317" y="159"/>
                  </a:cubicBezTo>
                  <a:cubicBezTo>
                    <a:pt x="215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8"/>
            <p:cNvSpPr/>
            <p:nvPr/>
          </p:nvSpPr>
          <p:spPr>
            <a:xfrm>
              <a:off x="2687697" y="2655130"/>
              <a:ext cx="512020" cy="355384"/>
            </a:xfrm>
            <a:custGeom>
              <a:rect b="b" l="l" r="r" t="t"/>
              <a:pathLst>
                <a:path extrusionOk="0" h="10355" w="14919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5" y="10340"/>
                    <a:pt x="600" y="10354"/>
                    <a:pt x="914" y="10354"/>
                  </a:cubicBezTo>
                  <a:cubicBezTo>
                    <a:pt x="6153" y="10354"/>
                    <a:pt x="13801" y="6483"/>
                    <a:pt x="14919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8"/>
            <p:cNvSpPr/>
            <p:nvPr/>
          </p:nvSpPr>
          <p:spPr>
            <a:xfrm>
              <a:off x="2705509" y="2596958"/>
              <a:ext cx="594903" cy="408614"/>
            </a:xfrm>
            <a:custGeom>
              <a:rect b="b" l="l" r="r" t="t"/>
              <a:pathLst>
                <a:path extrusionOk="0" h="11906" w="17334">
                  <a:moveTo>
                    <a:pt x="17333" y="1"/>
                  </a:moveTo>
                  <a:cubicBezTo>
                    <a:pt x="17333" y="1"/>
                    <a:pt x="16194" y="656"/>
                    <a:pt x="14512" y="1671"/>
                  </a:cubicBezTo>
                  <a:cubicBezTo>
                    <a:pt x="13734" y="2145"/>
                    <a:pt x="12842" y="2687"/>
                    <a:pt x="11894" y="3285"/>
                  </a:cubicBezTo>
                  <a:cubicBezTo>
                    <a:pt x="11477" y="3127"/>
                    <a:pt x="11071" y="2969"/>
                    <a:pt x="10642" y="2822"/>
                  </a:cubicBezTo>
                  <a:cubicBezTo>
                    <a:pt x="10405" y="2743"/>
                    <a:pt x="10157" y="2675"/>
                    <a:pt x="9920" y="2608"/>
                  </a:cubicBezTo>
                  <a:cubicBezTo>
                    <a:pt x="9672" y="2529"/>
                    <a:pt x="9423" y="2506"/>
                    <a:pt x="9175" y="2461"/>
                  </a:cubicBezTo>
                  <a:lnTo>
                    <a:pt x="9175" y="2461"/>
                  </a:lnTo>
                  <a:cubicBezTo>
                    <a:pt x="9412" y="2562"/>
                    <a:pt x="9638" y="2653"/>
                    <a:pt x="9875" y="2743"/>
                  </a:cubicBezTo>
                  <a:cubicBezTo>
                    <a:pt x="10112" y="2833"/>
                    <a:pt x="10337" y="2946"/>
                    <a:pt x="10563" y="3036"/>
                  </a:cubicBezTo>
                  <a:cubicBezTo>
                    <a:pt x="10913" y="3194"/>
                    <a:pt x="11263" y="3330"/>
                    <a:pt x="11612" y="3465"/>
                  </a:cubicBezTo>
                  <a:cubicBezTo>
                    <a:pt x="11014" y="3838"/>
                    <a:pt x="10394" y="4232"/>
                    <a:pt x="9773" y="4639"/>
                  </a:cubicBezTo>
                  <a:cubicBezTo>
                    <a:pt x="9750" y="4605"/>
                    <a:pt x="9728" y="4582"/>
                    <a:pt x="9694" y="4560"/>
                  </a:cubicBezTo>
                  <a:lnTo>
                    <a:pt x="9006" y="4368"/>
                  </a:lnTo>
                  <a:cubicBezTo>
                    <a:pt x="8769" y="4323"/>
                    <a:pt x="8532" y="4266"/>
                    <a:pt x="8306" y="4221"/>
                  </a:cubicBezTo>
                  <a:cubicBezTo>
                    <a:pt x="8069" y="4176"/>
                    <a:pt x="7843" y="4142"/>
                    <a:pt x="7606" y="4108"/>
                  </a:cubicBezTo>
                  <a:cubicBezTo>
                    <a:pt x="7381" y="4075"/>
                    <a:pt x="7155" y="4007"/>
                    <a:pt x="6918" y="3973"/>
                  </a:cubicBezTo>
                  <a:lnTo>
                    <a:pt x="6918" y="3973"/>
                  </a:lnTo>
                  <a:cubicBezTo>
                    <a:pt x="7133" y="4075"/>
                    <a:pt x="7358" y="4154"/>
                    <a:pt x="7573" y="4244"/>
                  </a:cubicBezTo>
                  <a:cubicBezTo>
                    <a:pt x="7798" y="4334"/>
                    <a:pt x="8024" y="4379"/>
                    <a:pt x="8261" y="4447"/>
                  </a:cubicBezTo>
                  <a:cubicBezTo>
                    <a:pt x="8487" y="4503"/>
                    <a:pt x="8712" y="4560"/>
                    <a:pt x="8938" y="4627"/>
                  </a:cubicBezTo>
                  <a:cubicBezTo>
                    <a:pt x="9119" y="4684"/>
                    <a:pt x="9310" y="4740"/>
                    <a:pt x="9491" y="4797"/>
                  </a:cubicBezTo>
                  <a:cubicBezTo>
                    <a:pt x="9491" y="4797"/>
                    <a:pt x="9491" y="4808"/>
                    <a:pt x="9491" y="4819"/>
                  </a:cubicBezTo>
                  <a:cubicBezTo>
                    <a:pt x="9130" y="5056"/>
                    <a:pt x="8769" y="5293"/>
                    <a:pt x="8396" y="5519"/>
                  </a:cubicBezTo>
                  <a:lnTo>
                    <a:pt x="7900" y="5857"/>
                  </a:lnTo>
                  <a:lnTo>
                    <a:pt x="7336" y="5688"/>
                  </a:lnTo>
                  <a:cubicBezTo>
                    <a:pt x="7076" y="5632"/>
                    <a:pt x="6817" y="5575"/>
                    <a:pt x="6557" y="5519"/>
                  </a:cubicBezTo>
                  <a:cubicBezTo>
                    <a:pt x="6038" y="5440"/>
                    <a:pt x="5519" y="5350"/>
                    <a:pt x="4989" y="5293"/>
                  </a:cubicBezTo>
                  <a:lnTo>
                    <a:pt x="4989" y="5293"/>
                  </a:lnTo>
                  <a:cubicBezTo>
                    <a:pt x="5237" y="5383"/>
                    <a:pt x="5496" y="5462"/>
                    <a:pt x="5745" y="5541"/>
                  </a:cubicBezTo>
                  <a:lnTo>
                    <a:pt x="6512" y="5745"/>
                  </a:lnTo>
                  <a:cubicBezTo>
                    <a:pt x="6760" y="5812"/>
                    <a:pt x="7008" y="5891"/>
                    <a:pt x="7268" y="5948"/>
                  </a:cubicBezTo>
                  <a:lnTo>
                    <a:pt x="7618" y="6061"/>
                  </a:lnTo>
                  <a:cubicBezTo>
                    <a:pt x="7336" y="6252"/>
                    <a:pt x="7054" y="6444"/>
                    <a:pt x="6783" y="6625"/>
                  </a:cubicBezTo>
                  <a:cubicBezTo>
                    <a:pt x="6478" y="6828"/>
                    <a:pt x="6185" y="7031"/>
                    <a:pt x="5891" y="7234"/>
                  </a:cubicBezTo>
                  <a:cubicBezTo>
                    <a:pt x="5790" y="7200"/>
                    <a:pt x="5699" y="7155"/>
                    <a:pt x="5598" y="7110"/>
                  </a:cubicBezTo>
                  <a:cubicBezTo>
                    <a:pt x="5384" y="7042"/>
                    <a:pt x="5158" y="6975"/>
                    <a:pt x="4943" y="6896"/>
                  </a:cubicBezTo>
                  <a:cubicBezTo>
                    <a:pt x="4718" y="6828"/>
                    <a:pt x="4492" y="6805"/>
                    <a:pt x="4266" y="6771"/>
                  </a:cubicBezTo>
                  <a:cubicBezTo>
                    <a:pt x="4041" y="6749"/>
                    <a:pt x="3804" y="6738"/>
                    <a:pt x="3578" y="6738"/>
                  </a:cubicBezTo>
                  <a:cubicBezTo>
                    <a:pt x="3804" y="6805"/>
                    <a:pt x="4018" y="6850"/>
                    <a:pt x="4233" y="6907"/>
                  </a:cubicBezTo>
                  <a:cubicBezTo>
                    <a:pt x="4458" y="6963"/>
                    <a:pt x="4661" y="7054"/>
                    <a:pt x="4876" y="7121"/>
                  </a:cubicBezTo>
                  <a:cubicBezTo>
                    <a:pt x="5090" y="7189"/>
                    <a:pt x="5293" y="7290"/>
                    <a:pt x="5496" y="7358"/>
                  </a:cubicBezTo>
                  <a:lnTo>
                    <a:pt x="5643" y="7415"/>
                  </a:lnTo>
                  <a:cubicBezTo>
                    <a:pt x="5496" y="7516"/>
                    <a:pt x="5361" y="7618"/>
                    <a:pt x="5226" y="7719"/>
                  </a:cubicBezTo>
                  <a:cubicBezTo>
                    <a:pt x="4785" y="8024"/>
                    <a:pt x="4379" y="8317"/>
                    <a:pt x="3996" y="8599"/>
                  </a:cubicBezTo>
                  <a:cubicBezTo>
                    <a:pt x="3996" y="8599"/>
                    <a:pt x="3996" y="8577"/>
                    <a:pt x="4007" y="8577"/>
                  </a:cubicBezTo>
                  <a:lnTo>
                    <a:pt x="4007" y="8554"/>
                  </a:lnTo>
                  <a:cubicBezTo>
                    <a:pt x="4007" y="8475"/>
                    <a:pt x="3950" y="8419"/>
                    <a:pt x="3883" y="8408"/>
                  </a:cubicBezTo>
                  <a:lnTo>
                    <a:pt x="3860" y="8408"/>
                  </a:lnTo>
                  <a:cubicBezTo>
                    <a:pt x="3510" y="8396"/>
                    <a:pt x="3161" y="8385"/>
                    <a:pt x="2799" y="8385"/>
                  </a:cubicBezTo>
                  <a:cubicBezTo>
                    <a:pt x="2438" y="8351"/>
                    <a:pt x="2077" y="8340"/>
                    <a:pt x="1716" y="8340"/>
                  </a:cubicBezTo>
                  <a:cubicBezTo>
                    <a:pt x="2066" y="8453"/>
                    <a:pt x="2416" y="8532"/>
                    <a:pt x="2777" y="8611"/>
                  </a:cubicBezTo>
                  <a:cubicBezTo>
                    <a:pt x="3082" y="8645"/>
                    <a:pt x="3386" y="8656"/>
                    <a:pt x="3702" y="8678"/>
                  </a:cubicBezTo>
                  <a:cubicBezTo>
                    <a:pt x="3691" y="8735"/>
                    <a:pt x="3680" y="8791"/>
                    <a:pt x="3668" y="8836"/>
                  </a:cubicBezTo>
                  <a:cubicBezTo>
                    <a:pt x="3251" y="9164"/>
                    <a:pt x="2867" y="9468"/>
                    <a:pt x="2506" y="9762"/>
                  </a:cubicBezTo>
                  <a:cubicBezTo>
                    <a:pt x="2111" y="10066"/>
                    <a:pt x="1750" y="10337"/>
                    <a:pt x="1457" y="10608"/>
                  </a:cubicBezTo>
                  <a:cubicBezTo>
                    <a:pt x="1163" y="10879"/>
                    <a:pt x="892" y="11105"/>
                    <a:pt x="678" y="11296"/>
                  </a:cubicBezTo>
                  <a:cubicBezTo>
                    <a:pt x="260" y="11680"/>
                    <a:pt x="1" y="11906"/>
                    <a:pt x="1" y="11906"/>
                  </a:cubicBezTo>
                  <a:lnTo>
                    <a:pt x="712" y="11342"/>
                  </a:lnTo>
                  <a:cubicBezTo>
                    <a:pt x="938" y="11161"/>
                    <a:pt x="1208" y="10935"/>
                    <a:pt x="1524" y="10687"/>
                  </a:cubicBezTo>
                  <a:cubicBezTo>
                    <a:pt x="1840" y="10439"/>
                    <a:pt x="2201" y="10179"/>
                    <a:pt x="2596" y="9875"/>
                  </a:cubicBezTo>
                  <a:lnTo>
                    <a:pt x="3612" y="9130"/>
                  </a:lnTo>
                  <a:lnTo>
                    <a:pt x="3612" y="9130"/>
                  </a:lnTo>
                  <a:cubicBezTo>
                    <a:pt x="3510" y="9649"/>
                    <a:pt x="3454" y="10168"/>
                    <a:pt x="3420" y="10698"/>
                  </a:cubicBezTo>
                  <a:cubicBezTo>
                    <a:pt x="3623" y="10112"/>
                    <a:pt x="3792" y="9502"/>
                    <a:pt x="3928" y="8893"/>
                  </a:cubicBezTo>
                  <a:cubicBezTo>
                    <a:pt x="4379" y="8588"/>
                    <a:pt x="4842" y="8261"/>
                    <a:pt x="5327" y="7922"/>
                  </a:cubicBezTo>
                  <a:cubicBezTo>
                    <a:pt x="5508" y="7787"/>
                    <a:pt x="5688" y="7663"/>
                    <a:pt x="5869" y="7539"/>
                  </a:cubicBezTo>
                  <a:lnTo>
                    <a:pt x="5970" y="7584"/>
                  </a:lnTo>
                  <a:cubicBezTo>
                    <a:pt x="5756" y="8272"/>
                    <a:pt x="5587" y="8961"/>
                    <a:pt x="5451" y="9671"/>
                  </a:cubicBezTo>
                  <a:cubicBezTo>
                    <a:pt x="5767" y="8983"/>
                    <a:pt x="6038" y="8272"/>
                    <a:pt x="6264" y="7550"/>
                  </a:cubicBezTo>
                  <a:cubicBezTo>
                    <a:pt x="6286" y="7482"/>
                    <a:pt x="6252" y="7415"/>
                    <a:pt x="6196" y="7381"/>
                  </a:cubicBezTo>
                  <a:lnTo>
                    <a:pt x="6128" y="7358"/>
                  </a:lnTo>
                  <a:cubicBezTo>
                    <a:pt x="6377" y="7189"/>
                    <a:pt x="6636" y="7008"/>
                    <a:pt x="6896" y="6839"/>
                  </a:cubicBezTo>
                  <a:cubicBezTo>
                    <a:pt x="7212" y="6636"/>
                    <a:pt x="7528" y="6422"/>
                    <a:pt x="7843" y="6207"/>
                  </a:cubicBezTo>
                  <a:lnTo>
                    <a:pt x="7843" y="6207"/>
                  </a:lnTo>
                  <a:cubicBezTo>
                    <a:pt x="7810" y="6354"/>
                    <a:pt x="7776" y="6501"/>
                    <a:pt x="7731" y="6659"/>
                  </a:cubicBezTo>
                  <a:cubicBezTo>
                    <a:pt x="7674" y="6862"/>
                    <a:pt x="7618" y="7076"/>
                    <a:pt x="7573" y="7302"/>
                  </a:cubicBezTo>
                  <a:cubicBezTo>
                    <a:pt x="7528" y="7516"/>
                    <a:pt x="7482" y="7742"/>
                    <a:pt x="7460" y="7968"/>
                  </a:cubicBezTo>
                  <a:cubicBezTo>
                    <a:pt x="7460" y="8080"/>
                    <a:pt x="7460" y="8193"/>
                    <a:pt x="7449" y="8306"/>
                  </a:cubicBezTo>
                  <a:cubicBezTo>
                    <a:pt x="7449" y="8419"/>
                    <a:pt x="7471" y="8520"/>
                    <a:pt x="7494" y="8633"/>
                  </a:cubicBezTo>
                  <a:lnTo>
                    <a:pt x="7528" y="8306"/>
                  </a:lnTo>
                  <a:cubicBezTo>
                    <a:pt x="7539" y="8193"/>
                    <a:pt x="7561" y="8092"/>
                    <a:pt x="7584" y="7979"/>
                  </a:cubicBezTo>
                  <a:cubicBezTo>
                    <a:pt x="7606" y="7877"/>
                    <a:pt x="7640" y="7776"/>
                    <a:pt x="7674" y="7663"/>
                  </a:cubicBezTo>
                  <a:lnTo>
                    <a:pt x="7764" y="7347"/>
                  </a:lnTo>
                  <a:cubicBezTo>
                    <a:pt x="7843" y="7144"/>
                    <a:pt x="7911" y="6929"/>
                    <a:pt x="7979" y="6726"/>
                  </a:cubicBezTo>
                  <a:cubicBezTo>
                    <a:pt x="8047" y="6523"/>
                    <a:pt x="8103" y="6297"/>
                    <a:pt x="8159" y="6072"/>
                  </a:cubicBezTo>
                  <a:cubicBezTo>
                    <a:pt x="8159" y="6049"/>
                    <a:pt x="8159" y="6027"/>
                    <a:pt x="8148" y="6004"/>
                  </a:cubicBezTo>
                  <a:cubicBezTo>
                    <a:pt x="8272" y="5925"/>
                    <a:pt x="8396" y="5835"/>
                    <a:pt x="8521" y="5745"/>
                  </a:cubicBezTo>
                  <a:cubicBezTo>
                    <a:pt x="8825" y="5553"/>
                    <a:pt x="9119" y="5361"/>
                    <a:pt x="9412" y="5158"/>
                  </a:cubicBezTo>
                  <a:lnTo>
                    <a:pt x="9412" y="5158"/>
                  </a:lnTo>
                  <a:cubicBezTo>
                    <a:pt x="9322" y="5846"/>
                    <a:pt x="9254" y="6534"/>
                    <a:pt x="9231" y="7223"/>
                  </a:cubicBezTo>
                  <a:cubicBezTo>
                    <a:pt x="9435" y="6478"/>
                    <a:pt x="9593" y="5722"/>
                    <a:pt x="9717" y="4966"/>
                  </a:cubicBezTo>
                  <a:cubicBezTo>
                    <a:pt x="10405" y="4515"/>
                    <a:pt x="11093" y="4052"/>
                    <a:pt x="11748" y="3634"/>
                  </a:cubicBezTo>
                  <a:lnTo>
                    <a:pt x="11793" y="3623"/>
                  </a:lnTo>
                  <a:lnTo>
                    <a:pt x="11793" y="3623"/>
                  </a:lnTo>
                  <a:cubicBezTo>
                    <a:pt x="11658" y="3950"/>
                    <a:pt x="11522" y="4278"/>
                    <a:pt x="11398" y="4616"/>
                  </a:cubicBezTo>
                  <a:cubicBezTo>
                    <a:pt x="11285" y="5022"/>
                    <a:pt x="11172" y="5440"/>
                    <a:pt x="11082" y="5857"/>
                  </a:cubicBezTo>
                  <a:cubicBezTo>
                    <a:pt x="11274" y="5474"/>
                    <a:pt x="11443" y="5079"/>
                    <a:pt x="11601" y="4684"/>
                  </a:cubicBezTo>
                  <a:cubicBezTo>
                    <a:pt x="11782" y="4300"/>
                    <a:pt x="11951" y="3917"/>
                    <a:pt x="12120" y="3522"/>
                  </a:cubicBezTo>
                  <a:cubicBezTo>
                    <a:pt x="12131" y="3488"/>
                    <a:pt x="12131" y="3443"/>
                    <a:pt x="12120" y="3409"/>
                  </a:cubicBezTo>
                  <a:lnTo>
                    <a:pt x="14591" y="1806"/>
                  </a:lnTo>
                  <a:cubicBezTo>
                    <a:pt x="16239" y="735"/>
                    <a:pt x="17333" y="1"/>
                    <a:pt x="17333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8"/>
            <p:cNvSpPr/>
            <p:nvPr/>
          </p:nvSpPr>
          <p:spPr>
            <a:xfrm>
              <a:off x="2940979" y="2689519"/>
              <a:ext cx="313719" cy="547644"/>
            </a:xfrm>
            <a:custGeom>
              <a:rect b="b" l="l" r="r" t="t"/>
              <a:pathLst>
                <a:path extrusionOk="0" h="15957" w="9141">
                  <a:moveTo>
                    <a:pt x="5146" y="1"/>
                  </a:moveTo>
                  <a:cubicBezTo>
                    <a:pt x="2980" y="2088"/>
                    <a:pt x="68" y="3420"/>
                    <a:pt x="125" y="6907"/>
                  </a:cubicBezTo>
                  <a:cubicBezTo>
                    <a:pt x="1" y="10055"/>
                    <a:pt x="2506" y="12526"/>
                    <a:pt x="3115" y="15550"/>
                  </a:cubicBezTo>
                  <a:lnTo>
                    <a:pt x="3217" y="15957"/>
                  </a:lnTo>
                  <a:lnTo>
                    <a:pt x="3454" y="15370"/>
                  </a:lnTo>
                  <a:cubicBezTo>
                    <a:pt x="4571" y="12944"/>
                    <a:pt x="7302" y="11262"/>
                    <a:pt x="8035" y="8780"/>
                  </a:cubicBezTo>
                  <a:cubicBezTo>
                    <a:pt x="9141" y="5485"/>
                    <a:pt x="7031" y="2450"/>
                    <a:pt x="5146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8"/>
            <p:cNvSpPr/>
            <p:nvPr/>
          </p:nvSpPr>
          <p:spPr>
            <a:xfrm>
              <a:off x="3015350" y="2698065"/>
              <a:ext cx="161132" cy="430270"/>
            </a:xfrm>
            <a:custGeom>
              <a:rect b="b" l="l" r="r" t="t"/>
              <a:pathLst>
                <a:path extrusionOk="0" h="12537" w="4695">
                  <a:moveTo>
                    <a:pt x="3024" y="0"/>
                  </a:moveTo>
                  <a:cubicBezTo>
                    <a:pt x="3024" y="0"/>
                    <a:pt x="2991" y="192"/>
                    <a:pt x="2945" y="530"/>
                  </a:cubicBezTo>
                  <a:cubicBezTo>
                    <a:pt x="2923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17" y="1738"/>
                  </a:cubicBezTo>
                  <a:cubicBezTo>
                    <a:pt x="2415" y="1828"/>
                    <a:pt x="2336" y="1952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51" y="2708"/>
                  </a:lnTo>
                  <a:cubicBezTo>
                    <a:pt x="1738" y="2945"/>
                    <a:pt x="1637" y="3171"/>
                    <a:pt x="1546" y="3419"/>
                  </a:cubicBezTo>
                  <a:cubicBezTo>
                    <a:pt x="1467" y="3656"/>
                    <a:pt x="1377" y="3893"/>
                    <a:pt x="1309" y="4141"/>
                  </a:cubicBezTo>
                  <a:cubicBezTo>
                    <a:pt x="1445" y="3927"/>
                    <a:pt x="1558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63" y="2076"/>
                    <a:pt x="2742" y="1997"/>
                  </a:cubicBezTo>
                  <a:lnTo>
                    <a:pt x="2776" y="1964"/>
                  </a:lnTo>
                  <a:lnTo>
                    <a:pt x="2776" y="1964"/>
                  </a:lnTo>
                  <a:cubicBezTo>
                    <a:pt x="2709" y="2550"/>
                    <a:pt x="2630" y="3239"/>
                    <a:pt x="2562" y="3961"/>
                  </a:cubicBezTo>
                  <a:cubicBezTo>
                    <a:pt x="2551" y="4141"/>
                    <a:pt x="2528" y="4344"/>
                    <a:pt x="2517" y="4536"/>
                  </a:cubicBezTo>
                  <a:cubicBezTo>
                    <a:pt x="2359" y="4751"/>
                    <a:pt x="2178" y="4965"/>
                    <a:pt x="2009" y="5191"/>
                  </a:cubicBezTo>
                  <a:cubicBezTo>
                    <a:pt x="1840" y="5416"/>
                    <a:pt x="1670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59" y="6692"/>
                    <a:pt x="892" y="6816"/>
                    <a:pt x="824" y="6940"/>
                  </a:cubicBezTo>
                  <a:cubicBezTo>
                    <a:pt x="756" y="7064"/>
                    <a:pt x="700" y="7199"/>
                    <a:pt x="666" y="7335"/>
                  </a:cubicBezTo>
                  <a:cubicBezTo>
                    <a:pt x="745" y="7222"/>
                    <a:pt x="801" y="7098"/>
                    <a:pt x="903" y="6985"/>
                  </a:cubicBezTo>
                  <a:cubicBezTo>
                    <a:pt x="1005" y="6883"/>
                    <a:pt x="1072" y="6771"/>
                    <a:pt x="1163" y="6669"/>
                  </a:cubicBezTo>
                  <a:cubicBezTo>
                    <a:pt x="1343" y="6455"/>
                    <a:pt x="1524" y="6240"/>
                    <a:pt x="1704" y="6037"/>
                  </a:cubicBezTo>
                  <a:cubicBezTo>
                    <a:pt x="1964" y="5744"/>
                    <a:pt x="2212" y="5450"/>
                    <a:pt x="2460" y="5157"/>
                  </a:cubicBezTo>
                  <a:lnTo>
                    <a:pt x="2460" y="5157"/>
                  </a:lnTo>
                  <a:cubicBezTo>
                    <a:pt x="2426" y="5518"/>
                    <a:pt x="2404" y="5890"/>
                    <a:pt x="2370" y="6263"/>
                  </a:cubicBezTo>
                  <a:cubicBezTo>
                    <a:pt x="2336" y="6545"/>
                    <a:pt x="2314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38" y="7493"/>
                    <a:pt x="1614" y="7594"/>
                  </a:cubicBezTo>
                  <a:cubicBezTo>
                    <a:pt x="1377" y="7797"/>
                    <a:pt x="1174" y="8023"/>
                    <a:pt x="971" y="8260"/>
                  </a:cubicBezTo>
                  <a:cubicBezTo>
                    <a:pt x="790" y="8497"/>
                    <a:pt x="610" y="8745"/>
                    <a:pt x="452" y="9005"/>
                  </a:cubicBezTo>
                  <a:cubicBezTo>
                    <a:pt x="294" y="9264"/>
                    <a:pt x="136" y="9524"/>
                    <a:pt x="0" y="9795"/>
                  </a:cubicBezTo>
                  <a:cubicBezTo>
                    <a:pt x="407" y="9343"/>
                    <a:pt x="790" y="8881"/>
                    <a:pt x="1196" y="8452"/>
                  </a:cubicBezTo>
                  <a:cubicBezTo>
                    <a:pt x="1298" y="8350"/>
                    <a:pt x="1400" y="8238"/>
                    <a:pt x="1501" y="8136"/>
                  </a:cubicBezTo>
                  <a:cubicBezTo>
                    <a:pt x="1614" y="8034"/>
                    <a:pt x="1727" y="7944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cubicBezTo>
                    <a:pt x="2201" y="7560"/>
                    <a:pt x="2223" y="7549"/>
                    <a:pt x="2246" y="7538"/>
                  </a:cubicBezTo>
                  <a:lnTo>
                    <a:pt x="2246" y="7538"/>
                  </a:lnTo>
                  <a:cubicBezTo>
                    <a:pt x="2212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30" y="11645"/>
                    <a:pt x="1907" y="11995"/>
                  </a:cubicBezTo>
                  <a:cubicBezTo>
                    <a:pt x="1885" y="12345"/>
                    <a:pt x="1885" y="12537"/>
                    <a:pt x="1885" y="12537"/>
                  </a:cubicBezTo>
                  <a:cubicBezTo>
                    <a:pt x="1885" y="12537"/>
                    <a:pt x="1919" y="12345"/>
                    <a:pt x="1975" y="12006"/>
                  </a:cubicBezTo>
                  <a:cubicBezTo>
                    <a:pt x="2031" y="11668"/>
                    <a:pt x="2110" y="11171"/>
                    <a:pt x="2189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28" y="7989"/>
                    <a:pt x="2562" y="7673"/>
                  </a:cubicBezTo>
                  <a:cubicBezTo>
                    <a:pt x="2607" y="7752"/>
                    <a:pt x="2663" y="7843"/>
                    <a:pt x="2709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15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87" y="9185"/>
                  </a:cubicBezTo>
                  <a:cubicBezTo>
                    <a:pt x="3600" y="9411"/>
                    <a:pt x="3702" y="9637"/>
                    <a:pt x="3826" y="9862"/>
                  </a:cubicBezTo>
                  <a:cubicBezTo>
                    <a:pt x="3769" y="9614"/>
                    <a:pt x="3690" y="9377"/>
                    <a:pt x="3623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42" y="8655"/>
                    <a:pt x="3386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52" y="6861"/>
                    <a:pt x="2675" y="6579"/>
                    <a:pt x="2709" y="6297"/>
                  </a:cubicBezTo>
                  <a:cubicBezTo>
                    <a:pt x="2742" y="5879"/>
                    <a:pt x="2776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31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67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34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18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5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25" y="4830"/>
                    <a:pt x="4695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2" y="2708"/>
                    <a:pt x="3386" y="2122"/>
                    <a:pt x="3070" y="1557"/>
                  </a:cubicBezTo>
                  <a:lnTo>
                    <a:pt x="3058" y="1546"/>
                  </a:lnTo>
                  <a:lnTo>
                    <a:pt x="3047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02" y="790"/>
                    <a:pt x="3013" y="553"/>
                  </a:cubicBezTo>
                  <a:cubicBezTo>
                    <a:pt x="3024" y="192"/>
                    <a:pt x="3024" y="0"/>
                    <a:pt x="3024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8"/>
            <p:cNvSpPr/>
            <p:nvPr/>
          </p:nvSpPr>
          <p:spPr>
            <a:xfrm>
              <a:off x="3153591" y="2582544"/>
              <a:ext cx="227748" cy="169129"/>
            </a:xfrm>
            <a:custGeom>
              <a:rect b="b" l="l" r="r" t="t"/>
              <a:pathLst>
                <a:path extrusionOk="0" h="4928" w="6636">
                  <a:moveTo>
                    <a:pt x="4166" y="1"/>
                  </a:moveTo>
                  <a:cubicBezTo>
                    <a:pt x="3751" y="1"/>
                    <a:pt x="3349" y="57"/>
                    <a:pt x="3014" y="150"/>
                  </a:cubicBezTo>
                  <a:cubicBezTo>
                    <a:pt x="1558" y="590"/>
                    <a:pt x="430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lnTo>
                    <a:pt x="836" y="4483"/>
                  </a:ln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40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51" y="1"/>
                    <a:pt x="416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8"/>
            <p:cNvSpPr/>
            <p:nvPr/>
          </p:nvSpPr>
          <p:spPr>
            <a:xfrm>
              <a:off x="3150880" y="2599601"/>
              <a:ext cx="165011" cy="139305"/>
            </a:xfrm>
            <a:custGeom>
              <a:rect b="b" l="l" r="r" t="t"/>
              <a:pathLst>
                <a:path extrusionOk="0" h="4059" w="4808">
                  <a:moveTo>
                    <a:pt x="2136" y="1"/>
                  </a:moveTo>
                  <a:cubicBezTo>
                    <a:pt x="1709" y="1"/>
                    <a:pt x="1207" y="389"/>
                    <a:pt x="904" y="748"/>
                  </a:cubicBezTo>
                  <a:cubicBezTo>
                    <a:pt x="531" y="1188"/>
                    <a:pt x="260" y="1696"/>
                    <a:pt x="125" y="2248"/>
                  </a:cubicBezTo>
                  <a:cubicBezTo>
                    <a:pt x="1" y="2801"/>
                    <a:pt x="80" y="3343"/>
                    <a:pt x="588" y="3682"/>
                  </a:cubicBezTo>
                  <a:cubicBezTo>
                    <a:pt x="825" y="3840"/>
                    <a:pt x="1107" y="3952"/>
                    <a:pt x="1389" y="3998"/>
                  </a:cubicBezTo>
                  <a:cubicBezTo>
                    <a:pt x="1426" y="4002"/>
                    <a:pt x="1461" y="4004"/>
                    <a:pt x="1496" y="4004"/>
                  </a:cubicBezTo>
                  <a:cubicBezTo>
                    <a:pt x="1707" y="4004"/>
                    <a:pt x="1887" y="3928"/>
                    <a:pt x="2100" y="3919"/>
                  </a:cubicBezTo>
                  <a:cubicBezTo>
                    <a:pt x="2122" y="3918"/>
                    <a:pt x="2144" y="3917"/>
                    <a:pt x="2167" y="3917"/>
                  </a:cubicBezTo>
                  <a:cubicBezTo>
                    <a:pt x="2585" y="3917"/>
                    <a:pt x="2989" y="4058"/>
                    <a:pt x="3404" y="4058"/>
                  </a:cubicBezTo>
                  <a:cubicBezTo>
                    <a:pt x="3558" y="4058"/>
                    <a:pt x="3713" y="4039"/>
                    <a:pt x="3871" y="3986"/>
                  </a:cubicBezTo>
                  <a:cubicBezTo>
                    <a:pt x="4187" y="3873"/>
                    <a:pt x="4718" y="3208"/>
                    <a:pt x="4074" y="3162"/>
                  </a:cubicBezTo>
                  <a:cubicBezTo>
                    <a:pt x="4368" y="3083"/>
                    <a:pt x="4808" y="2824"/>
                    <a:pt x="4684" y="2485"/>
                  </a:cubicBezTo>
                  <a:cubicBezTo>
                    <a:pt x="4604" y="2245"/>
                    <a:pt x="4278" y="2089"/>
                    <a:pt x="4006" y="2089"/>
                  </a:cubicBezTo>
                  <a:cubicBezTo>
                    <a:pt x="3933" y="2089"/>
                    <a:pt x="3863" y="2100"/>
                    <a:pt x="3804" y="2124"/>
                  </a:cubicBezTo>
                  <a:cubicBezTo>
                    <a:pt x="4107" y="1758"/>
                    <a:pt x="4001" y="1236"/>
                    <a:pt x="3635" y="1236"/>
                  </a:cubicBezTo>
                  <a:cubicBezTo>
                    <a:pt x="3539" y="1236"/>
                    <a:pt x="3425" y="1272"/>
                    <a:pt x="3296" y="1357"/>
                  </a:cubicBezTo>
                  <a:cubicBezTo>
                    <a:pt x="3454" y="1154"/>
                    <a:pt x="3702" y="759"/>
                    <a:pt x="3476" y="522"/>
                  </a:cubicBezTo>
                  <a:cubicBezTo>
                    <a:pt x="3416" y="454"/>
                    <a:pt x="3341" y="429"/>
                    <a:pt x="3261" y="429"/>
                  </a:cubicBezTo>
                  <a:cubicBezTo>
                    <a:pt x="3102" y="429"/>
                    <a:pt x="2923" y="526"/>
                    <a:pt x="2788" y="578"/>
                  </a:cubicBezTo>
                  <a:cubicBezTo>
                    <a:pt x="2648" y="157"/>
                    <a:pt x="2407" y="1"/>
                    <a:pt x="213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8"/>
            <p:cNvSpPr/>
            <p:nvPr/>
          </p:nvSpPr>
          <p:spPr>
            <a:xfrm>
              <a:off x="3151292" y="2556975"/>
              <a:ext cx="217657" cy="135701"/>
            </a:xfrm>
            <a:custGeom>
              <a:rect b="b" l="l" r="r" t="t"/>
              <a:pathLst>
                <a:path extrusionOk="0" h="3954" w="6342">
                  <a:moveTo>
                    <a:pt x="4236" y="0"/>
                  </a:moveTo>
                  <a:cubicBezTo>
                    <a:pt x="3592" y="0"/>
                    <a:pt x="2921" y="182"/>
                    <a:pt x="2415" y="421"/>
                  </a:cubicBezTo>
                  <a:cubicBezTo>
                    <a:pt x="1670" y="771"/>
                    <a:pt x="1061" y="1392"/>
                    <a:pt x="621" y="2080"/>
                  </a:cubicBezTo>
                  <a:cubicBezTo>
                    <a:pt x="406" y="2362"/>
                    <a:pt x="237" y="2667"/>
                    <a:pt x="102" y="3005"/>
                  </a:cubicBezTo>
                  <a:cubicBezTo>
                    <a:pt x="11" y="3276"/>
                    <a:pt x="0" y="3558"/>
                    <a:pt x="45" y="3840"/>
                  </a:cubicBezTo>
                  <a:cubicBezTo>
                    <a:pt x="45" y="3863"/>
                    <a:pt x="45" y="3874"/>
                    <a:pt x="56" y="3897"/>
                  </a:cubicBezTo>
                  <a:cubicBezTo>
                    <a:pt x="56" y="3908"/>
                    <a:pt x="68" y="3931"/>
                    <a:pt x="79" y="3953"/>
                  </a:cubicBezTo>
                  <a:cubicBezTo>
                    <a:pt x="305" y="3107"/>
                    <a:pt x="779" y="2351"/>
                    <a:pt x="1456" y="1798"/>
                  </a:cubicBezTo>
                  <a:cubicBezTo>
                    <a:pt x="1918" y="1380"/>
                    <a:pt x="2483" y="1064"/>
                    <a:pt x="3081" y="895"/>
                  </a:cubicBezTo>
                  <a:cubicBezTo>
                    <a:pt x="3415" y="802"/>
                    <a:pt x="3815" y="746"/>
                    <a:pt x="4228" y="746"/>
                  </a:cubicBezTo>
                  <a:cubicBezTo>
                    <a:pt x="5015" y="746"/>
                    <a:pt x="5846" y="949"/>
                    <a:pt x="6342" y="1482"/>
                  </a:cubicBezTo>
                  <a:cubicBezTo>
                    <a:pt x="6252" y="1234"/>
                    <a:pt x="6127" y="997"/>
                    <a:pt x="5981" y="782"/>
                  </a:cubicBezTo>
                  <a:cubicBezTo>
                    <a:pt x="5589" y="210"/>
                    <a:pt x="4928" y="0"/>
                    <a:pt x="4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8"/>
            <p:cNvSpPr/>
            <p:nvPr/>
          </p:nvSpPr>
          <p:spPr>
            <a:xfrm>
              <a:off x="3158636" y="2615937"/>
              <a:ext cx="99562" cy="76740"/>
            </a:xfrm>
            <a:custGeom>
              <a:rect b="b" l="l" r="r" t="t"/>
              <a:pathLst>
                <a:path extrusionOk="0" h="2236" w="2901">
                  <a:moveTo>
                    <a:pt x="2901" y="1"/>
                  </a:moveTo>
                  <a:cubicBezTo>
                    <a:pt x="2709" y="46"/>
                    <a:pt x="2517" y="91"/>
                    <a:pt x="2325" y="159"/>
                  </a:cubicBezTo>
                  <a:cubicBezTo>
                    <a:pt x="2235" y="181"/>
                    <a:pt x="2144" y="215"/>
                    <a:pt x="2054" y="260"/>
                  </a:cubicBezTo>
                  <a:cubicBezTo>
                    <a:pt x="1953" y="294"/>
                    <a:pt x="1851" y="339"/>
                    <a:pt x="1750" y="385"/>
                  </a:cubicBezTo>
                  <a:cubicBezTo>
                    <a:pt x="1648" y="441"/>
                    <a:pt x="1546" y="497"/>
                    <a:pt x="1445" y="554"/>
                  </a:cubicBezTo>
                  <a:cubicBezTo>
                    <a:pt x="1343" y="610"/>
                    <a:pt x="1219" y="667"/>
                    <a:pt x="1129" y="734"/>
                  </a:cubicBezTo>
                  <a:cubicBezTo>
                    <a:pt x="1050" y="813"/>
                    <a:pt x="948" y="870"/>
                    <a:pt x="847" y="949"/>
                  </a:cubicBezTo>
                  <a:cubicBezTo>
                    <a:pt x="757" y="1016"/>
                    <a:pt x="666" y="1095"/>
                    <a:pt x="587" y="1186"/>
                  </a:cubicBezTo>
                  <a:cubicBezTo>
                    <a:pt x="508" y="1265"/>
                    <a:pt x="441" y="1344"/>
                    <a:pt x="362" y="1423"/>
                  </a:cubicBezTo>
                  <a:cubicBezTo>
                    <a:pt x="305" y="1502"/>
                    <a:pt x="249" y="1581"/>
                    <a:pt x="204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57" y="2032"/>
                    <a:pt x="91" y="1987"/>
                    <a:pt x="125" y="1919"/>
                  </a:cubicBezTo>
                  <a:cubicBezTo>
                    <a:pt x="170" y="1851"/>
                    <a:pt x="215" y="1784"/>
                    <a:pt x="271" y="1727"/>
                  </a:cubicBezTo>
                  <a:cubicBezTo>
                    <a:pt x="316" y="1648"/>
                    <a:pt x="373" y="1581"/>
                    <a:pt x="452" y="1513"/>
                  </a:cubicBezTo>
                  <a:cubicBezTo>
                    <a:pt x="520" y="1434"/>
                    <a:pt x="599" y="1366"/>
                    <a:pt x="678" y="1299"/>
                  </a:cubicBezTo>
                  <a:cubicBezTo>
                    <a:pt x="723" y="1265"/>
                    <a:pt x="768" y="1220"/>
                    <a:pt x="802" y="1186"/>
                  </a:cubicBezTo>
                  <a:lnTo>
                    <a:pt x="948" y="1084"/>
                  </a:lnTo>
                  <a:cubicBezTo>
                    <a:pt x="1027" y="1005"/>
                    <a:pt x="1129" y="949"/>
                    <a:pt x="1230" y="881"/>
                  </a:cubicBezTo>
                  <a:cubicBezTo>
                    <a:pt x="1321" y="813"/>
                    <a:pt x="1422" y="746"/>
                    <a:pt x="1524" y="689"/>
                  </a:cubicBezTo>
                  <a:cubicBezTo>
                    <a:pt x="1625" y="633"/>
                    <a:pt x="1727" y="576"/>
                    <a:pt x="1817" y="520"/>
                  </a:cubicBezTo>
                  <a:cubicBezTo>
                    <a:pt x="2009" y="407"/>
                    <a:pt x="2201" y="317"/>
                    <a:pt x="2359" y="238"/>
                  </a:cubicBezTo>
                  <a:cubicBezTo>
                    <a:pt x="2438" y="204"/>
                    <a:pt x="2517" y="170"/>
                    <a:pt x="2585" y="136"/>
                  </a:cubicBezTo>
                  <a:cubicBezTo>
                    <a:pt x="2641" y="114"/>
                    <a:pt x="2709" y="91"/>
                    <a:pt x="2754" y="69"/>
                  </a:cubicBezTo>
                  <a:cubicBezTo>
                    <a:pt x="2844" y="23"/>
                    <a:pt x="2900" y="1"/>
                    <a:pt x="290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8"/>
            <p:cNvSpPr/>
            <p:nvPr/>
          </p:nvSpPr>
          <p:spPr>
            <a:xfrm>
              <a:off x="3179949" y="2641711"/>
              <a:ext cx="62771" cy="31574"/>
            </a:xfrm>
            <a:custGeom>
              <a:rect b="b" l="l" r="r" t="t"/>
              <a:pathLst>
                <a:path extrusionOk="0" h="920" w="1829">
                  <a:moveTo>
                    <a:pt x="1388" y="1"/>
                  </a:moveTo>
                  <a:cubicBezTo>
                    <a:pt x="1369" y="1"/>
                    <a:pt x="1350" y="2"/>
                    <a:pt x="1332" y="6"/>
                  </a:cubicBezTo>
                  <a:cubicBezTo>
                    <a:pt x="1264" y="6"/>
                    <a:pt x="1196" y="17"/>
                    <a:pt x="1140" y="28"/>
                  </a:cubicBezTo>
                  <a:cubicBezTo>
                    <a:pt x="1130" y="32"/>
                    <a:pt x="1119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45" y="107"/>
                  </a:lnTo>
                  <a:cubicBezTo>
                    <a:pt x="688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72" y="717"/>
                    <a:pt x="463" y="660"/>
                    <a:pt x="564" y="593"/>
                  </a:cubicBezTo>
                  <a:cubicBezTo>
                    <a:pt x="677" y="525"/>
                    <a:pt x="779" y="457"/>
                    <a:pt x="892" y="401"/>
                  </a:cubicBezTo>
                  <a:cubicBezTo>
                    <a:pt x="1004" y="344"/>
                    <a:pt x="1117" y="288"/>
                    <a:pt x="1219" y="243"/>
                  </a:cubicBezTo>
                  <a:cubicBezTo>
                    <a:pt x="1275" y="220"/>
                    <a:pt x="1332" y="186"/>
                    <a:pt x="1377" y="175"/>
                  </a:cubicBezTo>
                  <a:cubicBezTo>
                    <a:pt x="1422" y="153"/>
                    <a:pt x="1478" y="141"/>
                    <a:pt x="1512" y="119"/>
                  </a:cubicBezTo>
                  <a:cubicBezTo>
                    <a:pt x="1557" y="107"/>
                    <a:pt x="1602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38" y="10"/>
                    <a:pt x="1727" y="11"/>
                    <a:pt x="1715" y="11"/>
                  </a:cubicBezTo>
                  <a:cubicBezTo>
                    <a:pt x="1691" y="11"/>
                    <a:pt x="1666" y="6"/>
                    <a:pt x="1636" y="6"/>
                  </a:cubicBezTo>
                  <a:lnTo>
                    <a:pt x="1501" y="6"/>
                  </a:lnTo>
                  <a:cubicBezTo>
                    <a:pt x="1463" y="6"/>
                    <a:pt x="1426" y="1"/>
                    <a:pt x="138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8"/>
            <p:cNvSpPr/>
            <p:nvPr/>
          </p:nvSpPr>
          <p:spPr>
            <a:xfrm>
              <a:off x="3181081" y="2655542"/>
              <a:ext cx="55804" cy="21244"/>
            </a:xfrm>
            <a:custGeom>
              <a:rect b="b" l="l" r="r" t="t"/>
              <a:pathLst>
                <a:path extrusionOk="0" h="619" w="1626">
                  <a:moveTo>
                    <a:pt x="1276" y="1"/>
                  </a:moveTo>
                  <a:cubicBezTo>
                    <a:pt x="1253" y="1"/>
                    <a:pt x="1231" y="3"/>
                    <a:pt x="1208" y="9"/>
                  </a:cubicBezTo>
                  <a:cubicBezTo>
                    <a:pt x="1152" y="9"/>
                    <a:pt x="1107" y="9"/>
                    <a:pt x="1050" y="20"/>
                  </a:cubicBezTo>
                  <a:cubicBezTo>
                    <a:pt x="994" y="32"/>
                    <a:pt x="949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31" y="201"/>
                    <a:pt x="475" y="224"/>
                    <a:pt x="441" y="257"/>
                  </a:cubicBezTo>
                  <a:cubicBezTo>
                    <a:pt x="351" y="303"/>
                    <a:pt x="272" y="359"/>
                    <a:pt x="204" y="415"/>
                  </a:cubicBezTo>
                  <a:cubicBezTo>
                    <a:pt x="148" y="460"/>
                    <a:pt x="103" y="506"/>
                    <a:pt x="57" y="562"/>
                  </a:cubicBezTo>
                  <a:cubicBezTo>
                    <a:pt x="24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60" y="494"/>
                  </a:cubicBezTo>
                  <a:cubicBezTo>
                    <a:pt x="294" y="483"/>
                    <a:pt x="339" y="460"/>
                    <a:pt x="373" y="449"/>
                  </a:cubicBezTo>
                  <a:cubicBezTo>
                    <a:pt x="418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92" y="235"/>
                    <a:pt x="994" y="201"/>
                    <a:pt x="1084" y="167"/>
                  </a:cubicBezTo>
                  <a:cubicBezTo>
                    <a:pt x="1141" y="156"/>
                    <a:pt x="1186" y="145"/>
                    <a:pt x="1231" y="133"/>
                  </a:cubicBezTo>
                  <a:lnTo>
                    <a:pt x="1355" y="99"/>
                  </a:lnTo>
                  <a:cubicBezTo>
                    <a:pt x="1434" y="77"/>
                    <a:pt x="1502" y="66"/>
                    <a:pt x="1547" y="54"/>
                  </a:cubicBezTo>
                  <a:lnTo>
                    <a:pt x="1626" y="32"/>
                  </a:lnTo>
                  <a:cubicBezTo>
                    <a:pt x="1592" y="32"/>
                    <a:pt x="1569" y="20"/>
                    <a:pt x="1547" y="20"/>
                  </a:cubicBezTo>
                  <a:cubicBezTo>
                    <a:pt x="1499" y="12"/>
                    <a:pt x="1451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21" y="3"/>
                    <a:pt x="1299" y="1"/>
                    <a:pt x="12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8"/>
            <p:cNvSpPr/>
            <p:nvPr/>
          </p:nvSpPr>
          <p:spPr>
            <a:xfrm>
              <a:off x="3138490" y="2680184"/>
              <a:ext cx="173934" cy="235332"/>
            </a:xfrm>
            <a:custGeom>
              <a:rect b="b" l="l" r="r" t="t"/>
              <a:pathLst>
                <a:path extrusionOk="0" h="6857" w="5068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2" y="25"/>
                    <a:pt x="260" y="47"/>
                  </a:cubicBezTo>
                  <a:cubicBezTo>
                    <a:pt x="114" y="555"/>
                    <a:pt x="46" y="1074"/>
                    <a:pt x="35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8" y="6671"/>
                    <a:pt x="2855" y="6857"/>
                    <a:pt x="3378" y="6857"/>
                  </a:cubicBezTo>
                  <a:cubicBezTo>
                    <a:pt x="3787" y="6857"/>
                    <a:pt x="4182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63" y="6062"/>
                    <a:pt x="4808" y="5881"/>
                  </a:cubicBezTo>
                  <a:cubicBezTo>
                    <a:pt x="5067" y="4854"/>
                    <a:pt x="4774" y="3805"/>
                    <a:pt x="4311" y="2868"/>
                  </a:cubicBezTo>
                  <a:cubicBezTo>
                    <a:pt x="4029" y="2304"/>
                    <a:pt x="3499" y="1762"/>
                    <a:pt x="3047" y="1345"/>
                  </a:cubicBezTo>
                  <a:cubicBezTo>
                    <a:pt x="2309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8"/>
            <p:cNvSpPr/>
            <p:nvPr/>
          </p:nvSpPr>
          <p:spPr>
            <a:xfrm>
              <a:off x="3135402" y="2675208"/>
              <a:ext cx="133642" cy="135598"/>
            </a:xfrm>
            <a:custGeom>
              <a:rect b="b" l="l" r="r" t="t"/>
              <a:pathLst>
                <a:path extrusionOk="0" h="3951" w="3894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6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15" y="3407"/>
                    <a:pt x="2842" y="3569"/>
                    <a:pt x="3019" y="3569"/>
                  </a:cubicBezTo>
                  <a:cubicBezTo>
                    <a:pt x="3058" y="3569"/>
                    <a:pt x="3094" y="3562"/>
                    <a:pt x="3126" y="3544"/>
                  </a:cubicBezTo>
                  <a:cubicBezTo>
                    <a:pt x="3307" y="3453"/>
                    <a:pt x="3228" y="3261"/>
                    <a:pt x="3104" y="3126"/>
                  </a:cubicBezTo>
                  <a:lnTo>
                    <a:pt x="3104" y="3126"/>
                  </a:lnTo>
                  <a:cubicBezTo>
                    <a:pt x="3170" y="3184"/>
                    <a:pt x="3251" y="3212"/>
                    <a:pt x="3332" y="3212"/>
                  </a:cubicBezTo>
                  <a:cubicBezTo>
                    <a:pt x="3471" y="3212"/>
                    <a:pt x="3606" y="3129"/>
                    <a:pt x="3656" y="2979"/>
                  </a:cubicBezTo>
                  <a:cubicBezTo>
                    <a:pt x="3893" y="2539"/>
                    <a:pt x="3442" y="1704"/>
                    <a:pt x="3194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8"/>
            <p:cNvSpPr/>
            <p:nvPr/>
          </p:nvSpPr>
          <p:spPr>
            <a:xfrm>
              <a:off x="3148958" y="2675070"/>
              <a:ext cx="180111" cy="224796"/>
            </a:xfrm>
            <a:custGeom>
              <a:rect b="b" l="l" r="r" t="t"/>
              <a:pathLst>
                <a:path extrusionOk="0" h="6550" w="5248">
                  <a:moveTo>
                    <a:pt x="714" y="1"/>
                  </a:moveTo>
                  <a:cubicBezTo>
                    <a:pt x="438" y="1"/>
                    <a:pt x="189" y="44"/>
                    <a:pt x="0" y="151"/>
                  </a:cubicBezTo>
                  <a:cubicBezTo>
                    <a:pt x="16" y="151"/>
                    <a:pt x="32" y="151"/>
                    <a:pt x="47" y="151"/>
                  </a:cubicBezTo>
                  <a:cubicBezTo>
                    <a:pt x="1035" y="151"/>
                    <a:pt x="1998" y="850"/>
                    <a:pt x="2742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90" y="6380"/>
                    <a:pt x="4311" y="6549"/>
                  </a:cubicBezTo>
                  <a:cubicBezTo>
                    <a:pt x="4819" y="6098"/>
                    <a:pt x="5248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8"/>
            <p:cNvSpPr/>
            <p:nvPr/>
          </p:nvSpPr>
          <p:spPr>
            <a:xfrm>
              <a:off x="3133068" y="2680253"/>
              <a:ext cx="92595" cy="53059"/>
            </a:xfrm>
            <a:custGeom>
              <a:rect b="b" l="l" r="r" t="t"/>
              <a:pathLst>
                <a:path extrusionOk="0" h="1546" w="2698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75" y="181"/>
                  </a:cubicBezTo>
                  <a:cubicBezTo>
                    <a:pt x="610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6" y="508"/>
                  </a:cubicBezTo>
                  <a:cubicBezTo>
                    <a:pt x="1276" y="542"/>
                    <a:pt x="1366" y="587"/>
                    <a:pt x="1456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74" y="869"/>
                    <a:pt x="1953" y="914"/>
                  </a:cubicBezTo>
                  <a:cubicBezTo>
                    <a:pt x="2032" y="959"/>
                    <a:pt x="2111" y="1004"/>
                    <a:pt x="2179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61" y="1286"/>
                    <a:pt x="2506" y="1332"/>
                  </a:cubicBezTo>
                  <a:cubicBezTo>
                    <a:pt x="2540" y="1365"/>
                    <a:pt x="2574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14" y="1016"/>
                    <a:pt x="2246" y="959"/>
                  </a:cubicBezTo>
                  <a:cubicBezTo>
                    <a:pt x="2179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35" y="485"/>
                  </a:cubicBezTo>
                  <a:cubicBezTo>
                    <a:pt x="1355" y="395"/>
                    <a:pt x="1174" y="316"/>
                    <a:pt x="994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8"/>
            <p:cNvSpPr/>
            <p:nvPr/>
          </p:nvSpPr>
          <p:spPr>
            <a:xfrm>
              <a:off x="3142369" y="2684097"/>
              <a:ext cx="62771" cy="52338"/>
            </a:xfrm>
            <a:custGeom>
              <a:rect b="b" l="l" r="r" t="t"/>
              <a:pathLst>
                <a:path extrusionOk="0" h="1525" w="1829">
                  <a:moveTo>
                    <a:pt x="1" y="1"/>
                  </a:moveTo>
                  <a:lnTo>
                    <a:pt x="91" y="69"/>
                  </a:lnTo>
                  <a:cubicBezTo>
                    <a:pt x="147" y="102"/>
                    <a:pt x="226" y="148"/>
                    <a:pt x="316" y="215"/>
                  </a:cubicBezTo>
                  <a:cubicBezTo>
                    <a:pt x="350" y="249"/>
                    <a:pt x="407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6" y="633"/>
                    <a:pt x="948" y="723"/>
                  </a:cubicBezTo>
                  <a:cubicBezTo>
                    <a:pt x="1061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50" y="1457"/>
                  </a:cubicBezTo>
                  <a:cubicBezTo>
                    <a:pt x="1806" y="1502"/>
                    <a:pt x="1829" y="1524"/>
                    <a:pt x="1829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38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87" y="802"/>
                    <a:pt x="1163" y="700"/>
                    <a:pt x="1061" y="599"/>
                  </a:cubicBezTo>
                  <a:cubicBezTo>
                    <a:pt x="994" y="554"/>
                    <a:pt x="937" y="509"/>
                    <a:pt x="881" y="452"/>
                  </a:cubicBezTo>
                  <a:cubicBezTo>
                    <a:pt x="824" y="407"/>
                    <a:pt x="757" y="362"/>
                    <a:pt x="700" y="328"/>
                  </a:cubicBezTo>
                  <a:cubicBezTo>
                    <a:pt x="644" y="294"/>
                    <a:pt x="587" y="249"/>
                    <a:pt x="531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8"/>
            <p:cNvSpPr/>
            <p:nvPr/>
          </p:nvSpPr>
          <p:spPr>
            <a:xfrm>
              <a:off x="3137323" y="2680630"/>
              <a:ext cx="46504" cy="54637"/>
            </a:xfrm>
            <a:custGeom>
              <a:rect b="b" l="l" r="r" t="t"/>
              <a:pathLst>
                <a:path extrusionOk="0" h="1592" w="1355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6" y="373"/>
                  </a:cubicBezTo>
                  <a:cubicBezTo>
                    <a:pt x="351" y="429"/>
                    <a:pt x="384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57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2" y="1264"/>
                    <a:pt x="1095" y="1309"/>
                    <a:pt x="1129" y="1343"/>
                  </a:cubicBezTo>
                  <a:cubicBezTo>
                    <a:pt x="1265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73" y="1061"/>
                    <a:pt x="1039" y="1005"/>
                  </a:cubicBezTo>
                  <a:cubicBezTo>
                    <a:pt x="960" y="903"/>
                    <a:pt x="892" y="801"/>
                    <a:pt x="802" y="700"/>
                  </a:cubicBezTo>
                  <a:cubicBezTo>
                    <a:pt x="712" y="598"/>
                    <a:pt x="621" y="497"/>
                    <a:pt x="531" y="418"/>
                  </a:cubicBezTo>
                  <a:cubicBezTo>
                    <a:pt x="452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8"/>
            <p:cNvSpPr/>
            <p:nvPr/>
          </p:nvSpPr>
          <p:spPr>
            <a:xfrm>
              <a:off x="2978182" y="2678674"/>
              <a:ext cx="177400" cy="183406"/>
            </a:xfrm>
            <a:custGeom>
              <a:rect b="b" l="l" r="r" t="t"/>
              <a:pathLst>
                <a:path extrusionOk="0" h="5344" w="5169">
                  <a:moveTo>
                    <a:pt x="5021" y="1"/>
                  </a:moveTo>
                  <a:lnTo>
                    <a:pt x="4627" y="91"/>
                  </a:lnTo>
                  <a:cubicBezTo>
                    <a:pt x="4141" y="204"/>
                    <a:pt x="3667" y="351"/>
                    <a:pt x="3216" y="543"/>
                  </a:cubicBezTo>
                  <a:cubicBezTo>
                    <a:pt x="1839" y="1129"/>
                    <a:pt x="147" y="2280"/>
                    <a:pt x="23" y="3928"/>
                  </a:cubicBezTo>
                  <a:cubicBezTo>
                    <a:pt x="0" y="4357"/>
                    <a:pt x="124" y="4785"/>
                    <a:pt x="384" y="5124"/>
                  </a:cubicBezTo>
                  <a:cubicBezTo>
                    <a:pt x="553" y="5225"/>
                    <a:pt x="733" y="5293"/>
                    <a:pt x="937" y="5316"/>
                  </a:cubicBezTo>
                  <a:cubicBezTo>
                    <a:pt x="1078" y="5335"/>
                    <a:pt x="1218" y="5344"/>
                    <a:pt x="1355" y="5344"/>
                  </a:cubicBezTo>
                  <a:cubicBezTo>
                    <a:pt x="2035" y="5344"/>
                    <a:pt x="2660" y="5120"/>
                    <a:pt x="3261" y="4763"/>
                  </a:cubicBezTo>
                  <a:cubicBezTo>
                    <a:pt x="4107" y="4266"/>
                    <a:pt x="4638" y="3420"/>
                    <a:pt x="4920" y="2495"/>
                  </a:cubicBezTo>
                  <a:cubicBezTo>
                    <a:pt x="5021" y="2122"/>
                    <a:pt x="5089" y="1739"/>
                    <a:pt x="5134" y="1344"/>
                  </a:cubicBezTo>
                  <a:cubicBezTo>
                    <a:pt x="5168" y="892"/>
                    <a:pt x="5134" y="441"/>
                    <a:pt x="50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8"/>
            <p:cNvSpPr/>
            <p:nvPr/>
          </p:nvSpPr>
          <p:spPr>
            <a:xfrm>
              <a:off x="3046890" y="2670540"/>
              <a:ext cx="121458" cy="117683"/>
            </a:xfrm>
            <a:custGeom>
              <a:rect b="b" l="l" r="r" t="t"/>
              <a:pathLst>
                <a:path extrusionOk="0" h="3429" w="3539">
                  <a:moveTo>
                    <a:pt x="3189" y="1"/>
                  </a:move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lnTo>
                    <a:pt x="3189" y="1"/>
                  </a:ln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5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38" y="2334"/>
                    <a:pt x="410" y="2864"/>
                    <a:pt x="682" y="2864"/>
                  </a:cubicBezTo>
                  <a:cubicBezTo>
                    <a:pt x="729" y="2864"/>
                    <a:pt x="786" y="2848"/>
                    <a:pt x="853" y="2811"/>
                  </a:cubicBezTo>
                  <a:cubicBezTo>
                    <a:pt x="866" y="3152"/>
                    <a:pt x="1086" y="3366"/>
                    <a:pt x="1329" y="3366"/>
                  </a:cubicBezTo>
                  <a:cubicBezTo>
                    <a:pt x="1495" y="3366"/>
                    <a:pt x="1672" y="3266"/>
                    <a:pt x="1801" y="3036"/>
                  </a:cubicBezTo>
                  <a:lnTo>
                    <a:pt x="1801" y="3036"/>
                  </a:lnTo>
                  <a:cubicBezTo>
                    <a:pt x="1745" y="3326"/>
                    <a:pt x="1874" y="3428"/>
                    <a:pt x="2063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8"/>
            <p:cNvSpPr/>
            <p:nvPr/>
          </p:nvSpPr>
          <p:spPr>
            <a:xfrm>
              <a:off x="2991326" y="2678296"/>
              <a:ext cx="189035" cy="203964"/>
            </a:xfrm>
            <a:custGeom>
              <a:rect b="b" l="l" r="r" t="t"/>
              <a:pathLst>
                <a:path extrusionOk="0" h="5943" w="5508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06" y="1738"/>
                    <a:pt x="4638" y="2122"/>
                    <a:pt x="4537" y="2506"/>
                  </a:cubicBezTo>
                  <a:cubicBezTo>
                    <a:pt x="4255" y="3420"/>
                    <a:pt x="3724" y="4266"/>
                    <a:pt x="2878" y="4763"/>
                  </a:cubicBezTo>
                  <a:cubicBezTo>
                    <a:pt x="2280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4" y="5315"/>
                  </a:cubicBezTo>
                  <a:cubicBezTo>
                    <a:pt x="350" y="5293"/>
                    <a:pt x="170" y="5225"/>
                    <a:pt x="1" y="5124"/>
                  </a:cubicBezTo>
                  <a:lnTo>
                    <a:pt x="1" y="5124"/>
                  </a:lnTo>
                  <a:cubicBezTo>
                    <a:pt x="215" y="5417"/>
                    <a:pt x="497" y="5643"/>
                    <a:pt x="836" y="5778"/>
                  </a:cubicBezTo>
                  <a:cubicBezTo>
                    <a:pt x="1106" y="5891"/>
                    <a:pt x="1393" y="5943"/>
                    <a:pt x="1685" y="5943"/>
                  </a:cubicBezTo>
                  <a:cubicBezTo>
                    <a:pt x="2905" y="5943"/>
                    <a:pt x="4206" y="5042"/>
                    <a:pt x="4661" y="3995"/>
                  </a:cubicBezTo>
                  <a:cubicBezTo>
                    <a:pt x="5248" y="2743"/>
                    <a:pt x="5507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8"/>
            <p:cNvSpPr/>
            <p:nvPr/>
          </p:nvSpPr>
          <p:spPr>
            <a:xfrm>
              <a:off x="3123390" y="2676752"/>
              <a:ext cx="31780" cy="110785"/>
            </a:xfrm>
            <a:custGeom>
              <a:rect b="b" l="l" r="r" t="t"/>
              <a:pathLst>
                <a:path extrusionOk="0" h="3228" w="926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24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700" y="1230"/>
                    <a:pt x="666" y="1332"/>
                  </a:cubicBezTo>
                  <a:cubicBezTo>
                    <a:pt x="644" y="1434"/>
                    <a:pt x="610" y="1535"/>
                    <a:pt x="576" y="1637"/>
                  </a:cubicBezTo>
                  <a:cubicBezTo>
                    <a:pt x="508" y="1840"/>
                    <a:pt x="441" y="2032"/>
                    <a:pt x="373" y="2223"/>
                  </a:cubicBezTo>
                  <a:cubicBezTo>
                    <a:pt x="305" y="2404"/>
                    <a:pt x="238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29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68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92" y="1072"/>
                  </a:cubicBezTo>
                  <a:cubicBezTo>
                    <a:pt x="903" y="982"/>
                    <a:pt x="926" y="881"/>
                    <a:pt x="926" y="790"/>
                  </a:cubicBezTo>
                  <a:cubicBezTo>
                    <a:pt x="926" y="689"/>
                    <a:pt x="926" y="610"/>
                    <a:pt x="926" y="520"/>
                  </a:cubicBezTo>
                  <a:cubicBezTo>
                    <a:pt x="926" y="452"/>
                    <a:pt x="915" y="373"/>
                    <a:pt x="903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47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8"/>
            <p:cNvSpPr/>
            <p:nvPr/>
          </p:nvSpPr>
          <p:spPr>
            <a:xfrm>
              <a:off x="3102077" y="2682175"/>
              <a:ext cx="46915" cy="101107"/>
            </a:xfrm>
            <a:custGeom>
              <a:rect b="b" l="l" r="r" t="t"/>
              <a:pathLst>
                <a:path extrusionOk="0" h="2946" w="1367">
                  <a:moveTo>
                    <a:pt x="1344" y="0"/>
                  </a:moveTo>
                  <a:cubicBezTo>
                    <a:pt x="1344" y="0"/>
                    <a:pt x="1333" y="57"/>
                    <a:pt x="1333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76" y="429"/>
                    <a:pt x="1254" y="497"/>
                  </a:cubicBezTo>
                  <a:cubicBezTo>
                    <a:pt x="1242" y="565"/>
                    <a:pt x="1208" y="655"/>
                    <a:pt x="1186" y="734"/>
                  </a:cubicBezTo>
                  <a:cubicBezTo>
                    <a:pt x="1152" y="813"/>
                    <a:pt x="1118" y="892"/>
                    <a:pt x="1084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15" y="1343"/>
                    <a:pt x="859" y="1434"/>
                    <a:pt x="813" y="1524"/>
                  </a:cubicBezTo>
                  <a:cubicBezTo>
                    <a:pt x="723" y="1704"/>
                    <a:pt x="622" y="1874"/>
                    <a:pt x="531" y="2043"/>
                  </a:cubicBezTo>
                  <a:cubicBezTo>
                    <a:pt x="430" y="2212"/>
                    <a:pt x="339" y="2370"/>
                    <a:pt x="261" y="2494"/>
                  </a:cubicBezTo>
                  <a:cubicBezTo>
                    <a:pt x="182" y="2630"/>
                    <a:pt x="114" y="2742"/>
                    <a:pt x="69" y="2821"/>
                  </a:cubicBezTo>
                  <a:cubicBezTo>
                    <a:pt x="24" y="2900"/>
                    <a:pt x="1" y="2946"/>
                    <a:pt x="1" y="2946"/>
                  </a:cubicBezTo>
                  <a:cubicBezTo>
                    <a:pt x="1" y="2946"/>
                    <a:pt x="148" y="2788"/>
                    <a:pt x="339" y="2551"/>
                  </a:cubicBezTo>
                  <a:cubicBezTo>
                    <a:pt x="430" y="2438"/>
                    <a:pt x="543" y="2291"/>
                    <a:pt x="644" y="2122"/>
                  </a:cubicBezTo>
                  <a:cubicBezTo>
                    <a:pt x="757" y="1964"/>
                    <a:pt x="859" y="1795"/>
                    <a:pt x="960" y="1603"/>
                  </a:cubicBezTo>
                  <a:cubicBezTo>
                    <a:pt x="1017" y="1513"/>
                    <a:pt x="1062" y="1422"/>
                    <a:pt x="1107" y="1321"/>
                  </a:cubicBezTo>
                  <a:cubicBezTo>
                    <a:pt x="1141" y="1230"/>
                    <a:pt x="1186" y="1140"/>
                    <a:pt x="1208" y="1039"/>
                  </a:cubicBezTo>
                  <a:cubicBezTo>
                    <a:pt x="1254" y="948"/>
                    <a:pt x="1265" y="858"/>
                    <a:pt x="1299" y="779"/>
                  </a:cubicBezTo>
                  <a:cubicBezTo>
                    <a:pt x="1321" y="689"/>
                    <a:pt x="1333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55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8"/>
            <p:cNvSpPr/>
            <p:nvPr/>
          </p:nvSpPr>
          <p:spPr>
            <a:xfrm>
              <a:off x="3107499" y="2685263"/>
              <a:ext cx="39537" cy="57349"/>
            </a:xfrm>
            <a:custGeom>
              <a:rect b="b" l="l" r="r" t="t"/>
              <a:pathLst>
                <a:path extrusionOk="0" h="1671" w="1152">
                  <a:moveTo>
                    <a:pt x="1152" y="1"/>
                  </a:moveTo>
                  <a:lnTo>
                    <a:pt x="1152" y="1"/>
                  </a:lnTo>
                  <a:cubicBezTo>
                    <a:pt x="1073" y="80"/>
                    <a:pt x="1017" y="159"/>
                    <a:pt x="949" y="249"/>
                  </a:cubicBezTo>
                  <a:cubicBezTo>
                    <a:pt x="836" y="407"/>
                    <a:pt x="701" y="621"/>
                    <a:pt x="565" y="836"/>
                  </a:cubicBezTo>
                  <a:cubicBezTo>
                    <a:pt x="497" y="937"/>
                    <a:pt x="441" y="1039"/>
                    <a:pt x="373" y="1140"/>
                  </a:cubicBezTo>
                  <a:cubicBezTo>
                    <a:pt x="339" y="1186"/>
                    <a:pt x="306" y="1242"/>
                    <a:pt x="283" y="1287"/>
                  </a:cubicBezTo>
                  <a:cubicBezTo>
                    <a:pt x="249" y="1321"/>
                    <a:pt x="215" y="1366"/>
                    <a:pt x="193" y="1411"/>
                  </a:cubicBezTo>
                  <a:cubicBezTo>
                    <a:pt x="136" y="1490"/>
                    <a:pt x="80" y="1547"/>
                    <a:pt x="46" y="1592"/>
                  </a:cubicBezTo>
                  <a:cubicBezTo>
                    <a:pt x="24" y="1614"/>
                    <a:pt x="12" y="1637"/>
                    <a:pt x="1" y="1671"/>
                  </a:cubicBezTo>
                  <a:cubicBezTo>
                    <a:pt x="24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83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3" y="1344"/>
                    <a:pt x="588" y="1298"/>
                  </a:cubicBezTo>
                  <a:cubicBezTo>
                    <a:pt x="633" y="1253"/>
                    <a:pt x="768" y="1276"/>
                    <a:pt x="813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8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8"/>
            <p:cNvSpPr/>
            <p:nvPr/>
          </p:nvSpPr>
          <p:spPr>
            <a:xfrm>
              <a:off x="3095899" y="2697275"/>
              <a:ext cx="39914" cy="30236"/>
            </a:xfrm>
            <a:custGeom>
              <a:rect b="b" l="l" r="r" t="t"/>
              <a:pathLst>
                <a:path extrusionOk="0" h="881" w="1163">
                  <a:moveTo>
                    <a:pt x="1163" y="1"/>
                  </a:moveTo>
                  <a:lnTo>
                    <a:pt x="1163" y="1"/>
                  </a:lnTo>
                  <a:cubicBezTo>
                    <a:pt x="1095" y="34"/>
                    <a:pt x="1027" y="68"/>
                    <a:pt x="960" y="113"/>
                  </a:cubicBezTo>
                  <a:cubicBezTo>
                    <a:pt x="914" y="159"/>
                    <a:pt x="835" y="204"/>
                    <a:pt x="768" y="249"/>
                  </a:cubicBezTo>
                  <a:cubicBezTo>
                    <a:pt x="700" y="294"/>
                    <a:pt x="632" y="350"/>
                    <a:pt x="565" y="407"/>
                  </a:cubicBezTo>
                  <a:cubicBezTo>
                    <a:pt x="497" y="463"/>
                    <a:pt x="418" y="508"/>
                    <a:pt x="350" y="565"/>
                  </a:cubicBezTo>
                  <a:cubicBezTo>
                    <a:pt x="316" y="587"/>
                    <a:pt x="283" y="621"/>
                    <a:pt x="260" y="644"/>
                  </a:cubicBezTo>
                  <a:cubicBezTo>
                    <a:pt x="226" y="666"/>
                    <a:pt x="204" y="689"/>
                    <a:pt x="170" y="711"/>
                  </a:cubicBezTo>
                  <a:cubicBezTo>
                    <a:pt x="113" y="768"/>
                    <a:pt x="57" y="813"/>
                    <a:pt x="0" y="881"/>
                  </a:cubicBezTo>
                  <a:cubicBezTo>
                    <a:pt x="79" y="858"/>
                    <a:pt x="147" y="824"/>
                    <a:pt x="226" y="790"/>
                  </a:cubicBezTo>
                  <a:cubicBezTo>
                    <a:pt x="294" y="768"/>
                    <a:pt x="373" y="723"/>
                    <a:pt x="441" y="689"/>
                  </a:cubicBezTo>
                  <a:cubicBezTo>
                    <a:pt x="508" y="644"/>
                    <a:pt x="587" y="587"/>
                    <a:pt x="655" y="531"/>
                  </a:cubicBezTo>
                  <a:cubicBezTo>
                    <a:pt x="790" y="429"/>
                    <a:pt x="914" y="316"/>
                    <a:pt x="1027" y="181"/>
                  </a:cubicBezTo>
                  <a:cubicBezTo>
                    <a:pt x="1072" y="125"/>
                    <a:pt x="1118" y="57"/>
                    <a:pt x="116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8"/>
            <p:cNvSpPr/>
            <p:nvPr/>
          </p:nvSpPr>
          <p:spPr>
            <a:xfrm>
              <a:off x="2916200" y="2574856"/>
              <a:ext cx="240137" cy="137349"/>
            </a:xfrm>
            <a:custGeom>
              <a:rect b="b" l="l" r="r" t="t"/>
              <a:pathLst>
                <a:path extrusionOk="0" h="4002" w="6997">
                  <a:moveTo>
                    <a:pt x="2604" y="0"/>
                  </a:moveTo>
                  <a:cubicBezTo>
                    <a:pt x="2417" y="0"/>
                    <a:pt x="2223" y="12"/>
                    <a:pt x="2020" y="36"/>
                  </a:cubicBezTo>
                  <a:cubicBezTo>
                    <a:pt x="869" y="160"/>
                    <a:pt x="215" y="893"/>
                    <a:pt x="1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8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30" y="3037"/>
                    <a:pt x="6977" y="3037"/>
                  </a:cubicBezTo>
                  <a:cubicBezTo>
                    <a:pt x="6984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8"/>
            <p:cNvSpPr/>
            <p:nvPr/>
          </p:nvSpPr>
          <p:spPr>
            <a:xfrm>
              <a:off x="3007216" y="2601351"/>
              <a:ext cx="149532" cy="105122"/>
            </a:xfrm>
            <a:custGeom>
              <a:rect b="b" l="l" r="r" t="t"/>
              <a:pathLst>
                <a:path extrusionOk="0" h="3063" w="4357">
                  <a:moveTo>
                    <a:pt x="1319" y="1"/>
                  </a:moveTo>
                  <a:cubicBezTo>
                    <a:pt x="904" y="1"/>
                    <a:pt x="920" y="353"/>
                    <a:pt x="1117" y="697"/>
                  </a:cubicBezTo>
                  <a:cubicBezTo>
                    <a:pt x="990" y="652"/>
                    <a:pt x="879" y="632"/>
                    <a:pt x="785" y="632"/>
                  </a:cubicBezTo>
                  <a:cubicBezTo>
                    <a:pt x="380" y="632"/>
                    <a:pt x="299" y="1011"/>
                    <a:pt x="666" y="1441"/>
                  </a:cubicBezTo>
                  <a:cubicBezTo>
                    <a:pt x="1" y="1754"/>
                    <a:pt x="587" y="2562"/>
                    <a:pt x="1130" y="2562"/>
                  </a:cubicBezTo>
                  <a:cubicBezTo>
                    <a:pt x="1195" y="2562"/>
                    <a:pt x="1259" y="2550"/>
                    <a:pt x="1321" y="2525"/>
                  </a:cubicBezTo>
                  <a:lnTo>
                    <a:pt x="1321" y="2525"/>
                  </a:lnTo>
                  <a:cubicBezTo>
                    <a:pt x="969" y="2897"/>
                    <a:pt x="1548" y="3063"/>
                    <a:pt x="1870" y="3063"/>
                  </a:cubicBezTo>
                  <a:cubicBezTo>
                    <a:pt x="1910" y="3063"/>
                    <a:pt x="1945" y="3060"/>
                    <a:pt x="1975" y="3055"/>
                  </a:cubicBezTo>
                  <a:cubicBezTo>
                    <a:pt x="2728" y="2946"/>
                    <a:pt x="3316" y="2219"/>
                    <a:pt x="4044" y="2219"/>
                  </a:cubicBezTo>
                  <a:cubicBezTo>
                    <a:pt x="4145" y="2219"/>
                    <a:pt x="4249" y="2234"/>
                    <a:pt x="4356" y="2265"/>
                  </a:cubicBezTo>
                  <a:lnTo>
                    <a:pt x="3984" y="1915"/>
                  </a:lnTo>
                  <a:cubicBezTo>
                    <a:pt x="3510" y="1329"/>
                    <a:pt x="3352" y="753"/>
                    <a:pt x="2731" y="358"/>
                  </a:cubicBezTo>
                  <a:cubicBezTo>
                    <a:pt x="2415" y="132"/>
                    <a:pt x="1817" y="42"/>
                    <a:pt x="1433" y="8"/>
                  </a:cubicBezTo>
                  <a:cubicBezTo>
                    <a:pt x="1392" y="3"/>
                    <a:pt x="1354" y="1"/>
                    <a:pt x="131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8"/>
            <p:cNvSpPr/>
            <p:nvPr/>
          </p:nvSpPr>
          <p:spPr>
            <a:xfrm>
              <a:off x="2907311" y="2643050"/>
              <a:ext cx="250570" cy="93213"/>
            </a:xfrm>
            <a:custGeom>
              <a:rect b="b" l="l" r="r" t="t"/>
              <a:pathLst>
                <a:path extrusionOk="0" h="2716" w="7301">
                  <a:moveTo>
                    <a:pt x="260" y="1"/>
                  </a:moveTo>
                  <a:cubicBezTo>
                    <a:pt x="260" y="23"/>
                    <a:pt x="260" y="35"/>
                    <a:pt x="248" y="57"/>
                  </a:cubicBezTo>
                  <a:cubicBezTo>
                    <a:pt x="0" y="1355"/>
                    <a:pt x="1636" y="2562"/>
                    <a:pt x="2753" y="2698"/>
                  </a:cubicBezTo>
                  <a:cubicBezTo>
                    <a:pt x="2862" y="2710"/>
                    <a:pt x="2968" y="2716"/>
                    <a:pt x="3071" y="2716"/>
                  </a:cubicBezTo>
                  <a:cubicBezTo>
                    <a:pt x="3809" y="2716"/>
                    <a:pt x="4439" y="2420"/>
                    <a:pt x="5112" y="2133"/>
                  </a:cubicBezTo>
                  <a:cubicBezTo>
                    <a:pt x="5563" y="1942"/>
                    <a:pt x="6003" y="1727"/>
                    <a:pt x="6421" y="1479"/>
                  </a:cubicBezTo>
                  <a:cubicBezTo>
                    <a:pt x="6692" y="1310"/>
                    <a:pt x="6985" y="1174"/>
                    <a:pt x="7301" y="1084"/>
                  </a:cubicBezTo>
                  <a:lnTo>
                    <a:pt x="7267" y="1050"/>
                  </a:lnTo>
                  <a:cubicBezTo>
                    <a:pt x="7260" y="1050"/>
                    <a:pt x="7254" y="1050"/>
                    <a:pt x="7247" y="1050"/>
                  </a:cubicBezTo>
                  <a:cubicBezTo>
                    <a:pt x="6489" y="1050"/>
                    <a:pt x="5233" y="1672"/>
                    <a:pt x="4931" y="1784"/>
                  </a:cubicBezTo>
                  <a:cubicBezTo>
                    <a:pt x="4504" y="1938"/>
                    <a:pt x="4059" y="2015"/>
                    <a:pt x="3617" y="2015"/>
                  </a:cubicBezTo>
                  <a:cubicBezTo>
                    <a:pt x="2928" y="2015"/>
                    <a:pt x="2246" y="1828"/>
                    <a:pt x="1648" y="1456"/>
                  </a:cubicBezTo>
                  <a:cubicBezTo>
                    <a:pt x="1083" y="1084"/>
                    <a:pt x="60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8"/>
            <p:cNvSpPr/>
            <p:nvPr/>
          </p:nvSpPr>
          <p:spPr>
            <a:xfrm>
              <a:off x="3007216" y="2662818"/>
              <a:ext cx="139820" cy="24024"/>
            </a:xfrm>
            <a:custGeom>
              <a:rect b="b" l="l" r="r" t="t"/>
              <a:pathLst>
                <a:path extrusionOk="0" h="700" w="4074">
                  <a:moveTo>
                    <a:pt x="3995" y="573"/>
                  </a:moveTo>
                  <a:lnTo>
                    <a:pt x="3995" y="573"/>
                  </a:lnTo>
                  <a:cubicBezTo>
                    <a:pt x="3989" y="582"/>
                    <a:pt x="3985" y="588"/>
                    <a:pt x="3984" y="588"/>
                  </a:cubicBezTo>
                  <a:cubicBezTo>
                    <a:pt x="3984" y="588"/>
                    <a:pt x="3984" y="588"/>
                    <a:pt x="3984" y="587"/>
                  </a:cubicBezTo>
                  <a:cubicBezTo>
                    <a:pt x="3961" y="621"/>
                    <a:pt x="3939" y="655"/>
                    <a:pt x="3927" y="689"/>
                  </a:cubicBezTo>
                  <a:cubicBezTo>
                    <a:pt x="3939" y="689"/>
                    <a:pt x="3995" y="576"/>
                    <a:pt x="3995" y="576"/>
                  </a:cubicBezTo>
                  <a:cubicBezTo>
                    <a:pt x="3995" y="576"/>
                    <a:pt x="3995" y="577"/>
                    <a:pt x="3995" y="577"/>
                  </a:cubicBezTo>
                  <a:cubicBezTo>
                    <a:pt x="3995" y="577"/>
                    <a:pt x="3995" y="575"/>
                    <a:pt x="3995" y="573"/>
                  </a:cubicBezTo>
                  <a:close/>
                  <a:moveTo>
                    <a:pt x="34" y="0"/>
                  </a:moveTo>
                  <a:cubicBezTo>
                    <a:pt x="34" y="0"/>
                    <a:pt x="0" y="91"/>
                    <a:pt x="23" y="124"/>
                  </a:cubicBezTo>
                  <a:cubicBezTo>
                    <a:pt x="45" y="147"/>
                    <a:pt x="23" y="260"/>
                    <a:pt x="68" y="294"/>
                  </a:cubicBezTo>
                  <a:cubicBezTo>
                    <a:pt x="124" y="339"/>
                    <a:pt x="192" y="373"/>
                    <a:pt x="249" y="406"/>
                  </a:cubicBezTo>
                  <a:cubicBezTo>
                    <a:pt x="339" y="452"/>
                    <a:pt x="418" y="497"/>
                    <a:pt x="508" y="531"/>
                  </a:cubicBezTo>
                  <a:cubicBezTo>
                    <a:pt x="734" y="598"/>
                    <a:pt x="971" y="643"/>
                    <a:pt x="1196" y="666"/>
                  </a:cubicBezTo>
                  <a:cubicBezTo>
                    <a:pt x="1332" y="677"/>
                    <a:pt x="1456" y="700"/>
                    <a:pt x="1591" y="700"/>
                  </a:cubicBezTo>
                  <a:cubicBezTo>
                    <a:pt x="1738" y="700"/>
                    <a:pt x="1874" y="700"/>
                    <a:pt x="2009" y="689"/>
                  </a:cubicBezTo>
                  <a:cubicBezTo>
                    <a:pt x="2280" y="655"/>
                    <a:pt x="2551" y="610"/>
                    <a:pt x="2799" y="576"/>
                  </a:cubicBezTo>
                  <a:cubicBezTo>
                    <a:pt x="2923" y="553"/>
                    <a:pt x="3047" y="531"/>
                    <a:pt x="3160" y="519"/>
                  </a:cubicBezTo>
                  <a:cubicBezTo>
                    <a:pt x="3261" y="508"/>
                    <a:pt x="3374" y="497"/>
                    <a:pt x="3476" y="497"/>
                  </a:cubicBezTo>
                  <a:cubicBezTo>
                    <a:pt x="3566" y="497"/>
                    <a:pt x="3656" y="497"/>
                    <a:pt x="3747" y="508"/>
                  </a:cubicBezTo>
                  <a:cubicBezTo>
                    <a:pt x="3826" y="508"/>
                    <a:pt x="3893" y="519"/>
                    <a:pt x="3961" y="531"/>
                  </a:cubicBezTo>
                  <a:cubicBezTo>
                    <a:pt x="3971" y="535"/>
                    <a:pt x="3984" y="540"/>
                    <a:pt x="3998" y="544"/>
                  </a:cubicBezTo>
                  <a:lnTo>
                    <a:pt x="3998" y="544"/>
                  </a:lnTo>
                  <a:cubicBezTo>
                    <a:pt x="3996" y="555"/>
                    <a:pt x="3995" y="567"/>
                    <a:pt x="3995" y="573"/>
                  </a:cubicBezTo>
                  <a:lnTo>
                    <a:pt x="3995" y="573"/>
                  </a:lnTo>
                  <a:cubicBezTo>
                    <a:pt x="4000" y="566"/>
                    <a:pt x="4005" y="557"/>
                    <a:pt x="4011" y="548"/>
                  </a:cubicBezTo>
                  <a:lnTo>
                    <a:pt x="4011" y="548"/>
                  </a:lnTo>
                  <a:cubicBezTo>
                    <a:pt x="4024" y="551"/>
                    <a:pt x="4035" y="553"/>
                    <a:pt x="4040" y="553"/>
                  </a:cubicBezTo>
                  <a:cubicBezTo>
                    <a:pt x="4051" y="553"/>
                    <a:pt x="4051" y="553"/>
                    <a:pt x="4051" y="531"/>
                  </a:cubicBezTo>
                  <a:cubicBezTo>
                    <a:pt x="4048" y="529"/>
                    <a:pt x="4044" y="527"/>
                    <a:pt x="4041" y="526"/>
                  </a:cubicBezTo>
                  <a:lnTo>
                    <a:pt x="4041" y="526"/>
                  </a:lnTo>
                  <a:cubicBezTo>
                    <a:pt x="4035" y="526"/>
                    <a:pt x="4028" y="528"/>
                    <a:pt x="4023" y="529"/>
                  </a:cubicBezTo>
                  <a:lnTo>
                    <a:pt x="4023" y="529"/>
                  </a:lnTo>
                  <a:cubicBezTo>
                    <a:pt x="4025" y="526"/>
                    <a:pt x="4027" y="523"/>
                    <a:pt x="4028" y="521"/>
                  </a:cubicBezTo>
                  <a:lnTo>
                    <a:pt x="4028" y="521"/>
                  </a:lnTo>
                  <a:cubicBezTo>
                    <a:pt x="4033" y="522"/>
                    <a:pt x="4037" y="524"/>
                    <a:pt x="4041" y="526"/>
                  </a:cubicBezTo>
                  <a:lnTo>
                    <a:pt x="4041" y="526"/>
                  </a:lnTo>
                  <a:cubicBezTo>
                    <a:pt x="4041" y="526"/>
                    <a:pt x="4042" y="526"/>
                    <a:pt x="4043" y="526"/>
                  </a:cubicBezTo>
                  <a:cubicBezTo>
                    <a:pt x="4048" y="526"/>
                    <a:pt x="4051" y="527"/>
                    <a:pt x="4051" y="531"/>
                  </a:cubicBezTo>
                  <a:cubicBezTo>
                    <a:pt x="4074" y="531"/>
                    <a:pt x="4051" y="508"/>
                    <a:pt x="4051" y="497"/>
                  </a:cubicBezTo>
                  <a:cubicBezTo>
                    <a:pt x="4051" y="495"/>
                    <a:pt x="4051" y="494"/>
                    <a:pt x="4050" y="494"/>
                  </a:cubicBezTo>
                  <a:cubicBezTo>
                    <a:pt x="4047" y="494"/>
                    <a:pt x="4038" y="506"/>
                    <a:pt x="4028" y="521"/>
                  </a:cubicBezTo>
                  <a:lnTo>
                    <a:pt x="4028" y="521"/>
                  </a:lnTo>
                  <a:cubicBezTo>
                    <a:pt x="4009" y="514"/>
                    <a:pt x="3988" y="508"/>
                    <a:pt x="3972" y="508"/>
                  </a:cubicBezTo>
                  <a:cubicBezTo>
                    <a:pt x="3905" y="485"/>
                    <a:pt x="3837" y="463"/>
                    <a:pt x="3769" y="440"/>
                  </a:cubicBezTo>
                  <a:cubicBezTo>
                    <a:pt x="3679" y="429"/>
                    <a:pt x="3577" y="418"/>
                    <a:pt x="3487" y="406"/>
                  </a:cubicBezTo>
                  <a:cubicBezTo>
                    <a:pt x="3424" y="403"/>
                    <a:pt x="3360" y="402"/>
                    <a:pt x="3297" y="402"/>
                  </a:cubicBezTo>
                  <a:cubicBezTo>
                    <a:pt x="3124" y="402"/>
                    <a:pt x="2953" y="413"/>
                    <a:pt x="2788" y="429"/>
                  </a:cubicBezTo>
                  <a:cubicBezTo>
                    <a:pt x="2528" y="463"/>
                    <a:pt x="2257" y="508"/>
                    <a:pt x="1998" y="531"/>
                  </a:cubicBezTo>
                  <a:cubicBezTo>
                    <a:pt x="1862" y="542"/>
                    <a:pt x="1738" y="542"/>
                    <a:pt x="1603" y="542"/>
                  </a:cubicBezTo>
                  <a:cubicBezTo>
                    <a:pt x="1467" y="542"/>
                    <a:pt x="1343" y="531"/>
                    <a:pt x="1219" y="519"/>
                  </a:cubicBezTo>
                  <a:cubicBezTo>
                    <a:pt x="993" y="508"/>
                    <a:pt x="768" y="474"/>
                    <a:pt x="553" y="418"/>
                  </a:cubicBezTo>
                  <a:cubicBezTo>
                    <a:pt x="463" y="384"/>
                    <a:pt x="384" y="350"/>
                    <a:pt x="305" y="316"/>
                  </a:cubicBezTo>
                  <a:cubicBezTo>
                    <a:pt x="226" y="282"/>
                    <a:pt x="192" y="215"/>
                    <a:pt x="136" y="181"/>
                  </a:cubicBezTo>
                  <a:cubicBezTo>
                    <a:pt x="91" y="158"/>
                    <a:pt x="102" y="45"/>
                    <a:pt x="79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8"/>
            <p:cNvSpPr/>
            <p:nvPr/>
          </p:nvSpPr>
          <p:spPr>
            <a:xfrm>
              <a:off x="3062197" y="2654272"/>
              <a:ext cx="77117" cy="22891"/>
            </a:xfrm>
            <a:custGeom>
              <a:rect b="b" l="l" r="r" t="t"/>
              <a:pathLst>
                <a:path extrusionOk="0" h="667" w="2247">
                  <a:moveTo>
                    <a:pt x="1" y="1"/>
                  </a:moveTo>
                  <a:cubicBezTo>
                    <a:pt x="9" y="10"/>
                    <a:pt x="20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4" y="80"/>
                    <a:pt x="136" y="114"/>
                    <a:pt x="170" y="136"/>
                  </a:cubicBezTo>
                  <a:cubicBezTo>
                    <a:pt x="204" y="170"/>
                    <a:pt x="249" y="204"/>
                    <a:pt x="294" y="238"/>
                  </a:cubicBezTo>
                  <a:cubicBezTo>
                    <a:pt x="407" y="294"/>
                    <a:pt x="531" y="340"/>
                    <a:pt x="655" y="373"/>
                  </a:cubicBezTo>
                  <a:cubicBezTo>
                    <a:pt x="723" y="396"/>
                    <a:pt x="791" y="419"/>
                    <a:pt x="858" y="430"/>
                  </a:cubicBezTo>
                  <a:lnTo>
                    <a:pt x="1084" y="486"/>
                  </a:lnTo>
                  <a:cubicBezTo>
                    <a:pt x="1231" y="509"/>
                    <a:pt x="1366" y="531"/>
                    <a:pt x="1513" y="554"/>
                  </a:cubicBezTo>
                  <a:lnTo>
                    <a:pt x="1885" y="610"/>
                  </a:lnTo>
                  <a:cubicBezTo>
                    <a:pt x="1987" y="622"/>
                    <a:pt x="2088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87" y="554"/>
                    <a:pt x="1908" y="520"/>
                  </a:cubicBezTo>
                  <a:cubicBezTo>
                    <a:pt x="1795" y="486"/>
                    <a:pt x="1671" y="441"/>
                    <a:pt x="1535" y="407"/>
                  </a:cubicBezTo>
                  <a:cubicBezTo>
                    <a:pt x="1400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21" y="227"/>
                    <a:pt x="565" y="204"/>
                    <a:pt x="497" y="193"/>
                  </a:cubicBezTo>
                  <a:lnTo>
                    <a:pt x="328" y="136"/>
                  </a:lnTo>
                  <a:cubicBezTo>
                    <a:pt x="283" y="125"/>
                    <a:pt x="238" y="114"/>
                    <a:pt x="193" y="91"/>
                  </a:cubicBezTo>
                  <a:cubicBezTo>
                    <a:pt x="159" y="80"/>
                    <a:pt x="114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8"/>
            <p:cNvSpPr/>
            <p:nvPr/>
          </p:nvSpPr>
          <p:spPr>
            <a:xfrm>
              <a:off x="3064531" y="2639961"/>
              <a:ext cx="72827" cy="34114"/>
            </a:xfrm>
            <a:custGeom>
              <a:rect b="b" l="l" r="r" t="t"/>
              <a:pathLst>
                <a:path extrusionOk="0" h="994" w="2122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40" y="678"/>
                    <a:pt x="1276" y="734"/>
                    <a:pt x="1400" y="779"/>
                  </a:cubicBezTo>
                  <a:cubicBezTo>
                    <a:pt x="1524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5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13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8"/>
            <p:cNvSpPr/>
            <p:nvPr/>
          </p:nvSpPr>
          <p:spPr>
            <a:xfrm>
              <a:off x="3093977" y="2445161"/>
              <a:ext cx="147576" cy="237838"/>
            </a:xfrm>
            <a:custGeom>
              <a:rect b="b" l="l" r="r" t="t"/>
              <a:pathLst>
                <a:path extrusionOk="0" h="6930" w="4300">
                  <a:moveTo>
                    <a:pt x="2370" y="1"/>
                  </a:moveTo>
                  <a:cubicBezTo>
                    <a:pt x="1241" y="395"/>
                    <a:pt x="248" y="994"/>
                    <a:pt x="90" y="2382"/>
                  </a:cubicBezTo>
                  <a:cubicBezTo>
                    <a:pt x="0" y="3307"/>
                    <a:pt x="0" y="3792"/>
                    <a:pt x="339" y="4627"/>
                  </a:cubicBezTo>
                  <a:cubicBezTo>
                    <a:pt x="542" y="5124"/>
                    <a:pt x="982" y="6297"/>
                    <a:pt x="1523" y="6816"/>
                  </a:cubicBezTo>
                  <a:cubicBezTo>
                    <a:pt x="1602" y="6850"/>
                    <a:pt x="1681" y="6895"/>
                    <a:pt x="1760" y="6929"/>
                  </a:cubicBezTo>
                  <a:cubicBezTo>
                    <a:pt x="2009" y="5925"/>
                    <a:pt x="2212" y="5722"/>
                    <a:pt x="2765" y="4920"/>
                  </a:cubicBezTo>
                  <a:cubicBezTo>
                    <a:pt x="2945" y="4661"/>
                    <a:pt x="3487" y="4232"/>
                    <a:pt x="3645" y="3973"/>
                  </a:cubicBezTo>
                  <a:cubicBezTo>
                    <a:pt x="3814" y="3736"/>
                    <a:pt x="3848" y="3544"/>
                    <a:pt x="3949" y="3262"/>
                  </a:cubicBezTo>
                  <a:cubicBezTo>
                    <a:pt x="4299" y="2280"/>
                    <a:pt x="3600" y="1095"/>
                    <a:pt x="2923" y="441"/>
                  </a:cubicBezTo>
                  <a:cubicBezTo>
                    <a:pt x="2765" y="271"/>
                    <a:pt x="2573" y="125"/>
                    <a:pt x="237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8"/>
            <p:cNvSpPr/>
            <p:nvPr/>
          </p:nvSpPr>
          <p:spPr>
            <a:xfrm>
              <a:off x="3162514" y="2694187"/>
              <a:ext cx="3123" cy="4290"/>
            </a:xfrm>
            <a:custGeom>
              <a:rect b="b" l="l" r="r" t="t"/>
              <a:pathLst>
                <a:path extrusionOk="0" h="125" w="91">
                  <a:moveTo>
                    <a:pt x="0" y="0"/>
                  </a:moveTo>
                  <a:lnTo>
                    <a:pt x="0" y="0"/>
                  </a:lnTo>
                  <a:cubicBezTo>
                    <a:pt x="12" y="34"/>
                    <a:pt x="23" y="79"/>
                    <a:pt x="45" y="124"/>
                  </a:cubicBezTo>
                  <a:lnTo>
                    <a:pt x="91" y="23"/>
                  </a:lnTo>
                  <a:cubicBezTo>
                    <a:pt x="57" y="12"/>
                    <a:pt x="23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8"/>
            <p:cNvSpPr/>
            <p:nvPr/>
          </p:nvSpPr>
          <p:spPr>
            <a:xfrm>
              <a:off x="3098233" y="2531098"/>
              <a:ext cx="107284" cy="151900"/>
            </a:xfrm>
            <a:custGeom>
              <a:rect b="b" l="l" r="r" t="t"/>
              <a:pathLst>
                <a:path extrusionOk="0" h="4426" w="3126">
                  <a:moveTo>
                    <a:pt x="1170" y="1"/>
                  </a:moveTo>
                  <a:cubicBezTo>
                    <a:pt x="905" y="1"/>
                    <a:pt x="934" y="335"/>
                    <a:pt x="846" y="532"/>
                  </a:cubicBezTo>
                  <a:cubicBezTo>
                    <a:pt x="739" y="371"/>
                    <a:pt x="625" y="273"/>
                    <a:pt x="514" y="273"/>
                  </a:cubicBezTo>
                  <a:cubicBezTo>
                    <a:pt x="414" y="273"/>
                    <a:pt x="316" y="351"/>
                    <a:pt x="226" y="532"/>
                  </a:cubicBezTo>
                  <a:cubicBezTo>
                    <a:pt x="90" y="825"/>
                    <a:pt x="11" y="1141"/>
                    <a:pt x="0" y="1457"/>
                  </a:cubicBezTo>
                  <a:cubicBezTo>
                    <a:pt x="57" y="1694"/>
                    <a:pt x="124" y="1909"/>
                    <a:pt x="215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57" y="4391"/>
                    <a:pt x="1636" y="4425"/>
                  </a:cubicBezTo>
                  <a:cubicBezTo>
                    <a:pt x="1885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83"/>
                    <a:pt x="3092" y="1514"/>
                  </a:cubicBezTo>
                  <a:cubicBezTo>
                    <a:pt x="3043" y="1371"/>
                    <a:pt x="2963" y="1325"/>
                    <a:pt x="2869" y="1325"/>
                  </a:cubicBezTo>
                  <a:cubicBezTo>
                    <a:pt x="2747" y="1325"/>
                    <a:pt x="2600" y="1401"/>
                    <a:pt x="2460" y="1446"/>
                  </a:cubicBezTo>
                  <a:cubicBezTo>
                    <a:pt x="2494" y="1164"/>
                    <a:pt x="2765" y="588"/>
                    <a:pt x="2505" y="340"/>
                  </a:cubicBezTo>
                  <a:cubicBezTo>
                    <a:pt x="2452" y="296"/>
                    <a:pt x="2395" y="278"/>
                    <a:pt x="2337" y="278"/>
                  </a:cubicBezTo>
                  <a:cubicBezTo>
                    <a:pt x="2113" y="278"/>
                    <a:pt x="1870" y="549"/>
                    <a:pt x="1727" y="656"/>
                  </a:cubicBezTo>
                  <a:cubicBezTo>
                    <a:pt x="1602" y="521"/>
                    <a:pt x="1433" y="35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8"/>
            <p:cNvSpPr/>
            <p:nvPr/>
          </p:nvSpPr>
          <p:spPr>
            <a:xfrm>
              <a:off x="3051764" y="2434453"/>
              <a:ext cx="123930" cy="244667"/>
            </a:xfrm>
            <a:custGeom>
              <a:rect b="b" l="l" r="r" t="t"/>
              <a:pathLst>
                <a:path extrusionOk="0" h="7129" w="3611">
                  <a:moveTo>
                    <a:pt x="2600" y="0"/>
                  </a:moveTo>
                  <a:cubicBezTo>
                    <a:pt x="1913" y="0"/>
                    <a:pt x="1269" y="442"/>
                    <a:pt x="790" y="1294"/>
                  </a:cubicBezTo>
                  <a:cubicBezTo>
                    <a:pt x="0" y="2682"/>
                    <a:pt x="214" y="3765"/>
                    <a:pt x="1095" y="5289"/>
                  </a:cubicBezTo>
                  <a:cubicBezTo>
                    <a:pt x="1174" y="5424"/>
                    <a:pt x="1738" y="6553"/>
                    <a:pt x="2753" y="7128"/>
                  </a:cubicBezTo>
                  <a:cubicBezTo>
                    <a:pt x="2212" y="6609"/>
                    <a:pt x="1772" y="5436"/>
                    <a:pt x="1569" y="4939"/>
                  </a:cubicBezTo>
                  <a:cubicBezTo>
                    <a:pt x="1230" y="4104"/>
                    <a:pt x="1230" y="3619"/>
                    <a:pt x="1320" y="2705"/>
                  </a:cubicBezTo>
                  <a:cubicBezTo>
                    <a:pt x="1478" y="1306"/>
                    <a:pt x="2471" y="707"/>
                    <a:pt x="3611" y="313"/>
                  </a:cubicBezTo>
                  <a:cubicBezTo>
                    <a:pt x="3273" y="103"/>
                    <a:pt x="2931" y="0"/>
                    <a:pt x="2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8"/>
            <p:cNvSpPr/>
            <p:nvPr/>
          </p:nvSpPr>
          <p:spPr>
            <a:xfrm>
              <a:off x="3124179" y="2550901"/>
              <a:ext cx="22480" cy="115041"/>
            </a:xfrm>
            <a:custGeom>
              <a:rect b="b" l="l" r="r" t="t"/>
              <a:pathLst>
                <a:path extrusionOk="0" h="3352" w="655">
                  <a:moveTo>
                    <a:pt x="158" y="0"/>
                  </a:moveTo>
                  <a:cubicBezTo>
                    <a:pt x="158" y="0"/>
                    <a:pt x="147" y="45"/>
                    <a:pt x="124" y="136"/>
                  </a:cubicBezTo>
                  <a:cubicBezTo>
                    <a:pt x="113" y="192"/>
                    <a:pt x="102" y="237"/>
                    <a:pt x="79" y="305"/>
                  </a:cubicBezTo>
                  <a:cubicBezTo>
                    <a:pt x="57" y="372"/>
                    <a:pt x="45" y="451"/>
                    <a:pt x="34" y="519"/>
                  </a:cubicBezTo>
                  <a:cubicBezTo>
                    <a:pt x="23" y="609"/>
                    <a:pt x="23" y="700"/>
                    <a:pt x="11" y="790"/>
                  </a:cubicBezTo>
                  <a:cubicBezTo>
                    <a:pt x="0" y="880"/>
                    <a:pt x="0" y="982"/>
                    <a:pt x="11" y="1083"/>
                  </a:cubicBezTo>
                  <a:cubicBezTo>
                    <a:pt x="0" y="1185"/>
                    <a:pt x="11" y="1298"/>
                    <a:pt x="23" y="1399"/>
                  </a:cubicBezTo>
                  <a:cubicBezTo>
                    <a:pt x="34" y="1512"/>
                    <a:pt x="34" y="1614"/>
                    <a:pt x="57" y="1727"/>
                  </a:cubicBezTo>
                  <a:cubicBezTo>
                    <a:pt x="79" y="1828"/>
                    <a:pt x="102" y="1941"/>
                    <a:pt x="124" y="2043"/>
                  </a:cubicBezTo>
                  <a:cubicBezTo>
                    <a:pt x="136" y="2155"/>
                    <a:pt x="169" y="2246"/>
                    <a:pt x="203" y="2347"/>
                  </a:cubicBezTo>
                  <a:cubicBezTo>
                    <a:pt x="237" y="2449"/>
                    <a:pt x="260" y="2539"/>
                    <a:pt x="294" y="2629"/>
                  </a:cubicBezTo>
                  <a:cubicBezTo>
                    <a:pt x="327" y="2720"/>
                    <a:pt x="373" y="2799"/>
                    <a:pt x="395" y="2878"/>
                  </a:cubicBezTo>
                  <a:cubicBezTo>
                    <a:pt x="429" y="2945"/>
                    <a:pt x="463" y="3013"/>
                    <a:pt x="497" y="3069"/>
                  </a:cubicBezTo>
                  <a:lnTo>
                    <a:pt x="576" y="3227"/>
                  </a:lnTo>
                  <a:cubicBezTo>
                    <a:pt x="621" y="3306"/>
                    <a:pt x="655" y="3352"/>
                    <a:pt x="655" y="3352"/>
                  </a:cubicBezTo>
                  <a:cubicBezTo>
                    <a:pt x="655" y="3352"/>
                    <a:pt x="632" y="3306"/>
                    <a:pt x="598" y="3216"/>
                  </a:cubicBezTo>
                  <a:cubicBezTo>
                    <a:pt x="576" y="3126"/>
                    <a:pt x="519" y="3002"/>
                    <a:pt x="485" y="2844"/>
                  </a:cubicBezTo>
                  <a:cubicBezTo>
                    <a:pt x="463" y="2765"/>
                    <a:pt x="429" y="2686"/>
                    <a:pt x="406" y="2595"/>
                  </a:cubicBezTo>
                  <a:cubicBezTo>
                    <a:pt x="384" y="2505"/>
                    <a:pt x="361" y="2404"/>
                    <a:pt x="339" y="2313"/>
                  </a:cubicBezTo>
                  <a:cubicBezTo>
                    <a:pt x="316" y="2212"/>
                    <a:pt x="294" y="2110"/>
                    <a:pt x="271" y="2009"/>
                  </a:cubicBezTo>
                  <a:cubicBezTo>
                    <a:pt x="248" y="1907"/>
                    <a:pt x="226" y="1806"/>
                    <a:pt x="215" y="1704"/>
                  </a:cubicBezTo>
                  <a:cubicBezTo>
                    <a:pt x="203" y="1591"/>
                    <a:pt x="181" y="1490"/>
                    <a:pt x="169" y="1388"/>
                  </a:cubicBezTo>
                  <a:cubicBezTo>
                    <a:pt x="158" y="1287"/>
                    <a:pt x="147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24" y="372"/>
                    <a:pt x="147" y="248"/>
                    <a:pt x="158" y="147"/>
                  </a:cubicBezTo>
                  <a:cubicBezTo>
                    <a:pt x="158" y="57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8"/>
            <p:cNvSpPr/>
            <p:nvPr/>
          </p:nvSpPr>
          <p:spPr>
            <a:xfrm>
              <a:off x="3141579" y="2528799"/>
              <a:ext cx="23303" cy="149910"/>
            </a:xfrm>
            <a:custGeom>
              <a:rect b="b" l="l" r="r" t="t"/>
              <a:pathLst>
                <a:path extrusionOk="0" h="4368" w="679">
                  <a:moveTo>
                    <a:pt x="678" y="1"/>
                  </a:moveTo>
                  <a:cubicBezTo>
                    <a:pt x="678" y="1"/>
                    <a:pt x="633" y="57"/>
                    <a:pt x="565" y="159"/>
                  </a:cubicBezTo>
                  <a:cubicBezTo>
                    <a:pt x="520" y="227"/>
                    <a:pt x="486" y="294"/>
                    <a:pt x="464" y="362"/>
                  </a:cubicBezTo>
                  <a:cubicBezTo>
                    <a:pt x="407" y="441"/>
                    <a:pt x="373" y="531"/>
                    <a:pt x="339" y="622"/>
                  </a:cubicBezTo>
                  <a:cubicBezTo>
                    <a:pt x="294" y="712"/>
                    <a:pt x="260" y="825"/>
                    <a:pt x="227" y="938"/>
                  </a:cubicBezTo>
                  <a:cubicBezTo>
                    <a:pt x="193" y="1062"/>
                    <a:pt x="159" y="1186"/>
                    <a:pt x="125" y="1310"/>
                  </a:cubicBezTo>
                  <a:cubicBezTo>
                    <a:pt x="103" y="1445"/>
                    <a:pt x="80" y="1581"/>
                    <a:pt x="57" y="1716"/>
                  </a:cubicBezTo>
                  <a:cubicBezTo>
                    <a:pt x="35" y="1852"/>
                    <a:pt x="24" y="1998"/>
                    <a:pt x="12" y="2134"/>
                  </a:cubicBezTo>
                  <a:cubicBezTo>
                    <a:pt x="12" y="2280"/>
                    <a:pt x="1" y="2416"/>
                    <a:pt x="1" y="2562"/>
                  </a:cubicBezTo>
                  <a:cubicBezTo>
                    <a:pt x="1" y="2698"/>
                    <a:pt x="12" y="2833"/>
                    <a:pt x="12" y="2969"/>
                  </a:cubicBezTo>
                  <a:cubicBezTo>
                    <a:pt x="12" y="3104"/>
                    <a:pt x="24" y="3228"/>
                    <a:pt x="46" y="3341"/>
                  </a:cubicBezTo>
                  <a:cubicBezTo>
                    <a:pt x="57" y="3465"/>
                    <a:pt x="80" y="3578"/>
                    <a:pt x="91" y="3680"/>
                  </a:cubicBezTo>
                  <a:cubicBezTo>
                    <a:pt x="103" y="3781"/>
                    <a:pt x="125" y="3871"/>
                    <a:pt x="148" y="3962"/>
                  </a:cubicBezTo>
                  <a:cubicBezTo>
                    <a:pt x="170" y="4052"/>
                    <a:pt x="182" y="4120"/>
                    <a:pt x="204" y="4187"/>
                  </a:cubicBezTo>
                  <a:cubicBezTo>
                    <a:pt x="238" y="4300"/>
                    <a:pt x="260" y="4368"/>
                    <a:pt x="260" y="4368"/>
                  </a:cubicBezTo>
                  <a:cubicBezTo>
                    <a:pt x="260" y="4368"/>
                    <a:pt x="260" y="4289"/>
                    <a:pt x="238" y="4165"/>
                  </a:cubicBezTo>
                  <a:cubicBezTo>
                    <a:pt x="215" y="4041"/>
                    <a:pt x="204" y="3871"/>
                    <a:pt x="193" y="3657"/>
                  </a:cubicBezTo>
                  <a:cubicBezTo>
                    <a:pt x="170" y="3454"/>
                    <a:pt x="159" y="3217"/>
                    <a:pt x="159" y="2957"/>
                  </a:cubicBezTo>
                  <a:cubicBezTo>
                    <a:pt x="159" y="2822"/>
                    <a:pt x="159" y="2687"/>
                    <a:pt x="159" y="2551"/>
                  </a:cubicBezTo>
                  <a:cubicBezTo>
                    <a:pt x="159" y="2427"/>
                    <a:pt x="170" y="2280"/>
                    <a:pt x="182" y="2145"/>
                  </a:cubicBezTo>
                  <a:cubicBezTo>
                    <a:pt x="193" y="2010"/>
                    <a:pt x="204" y="1863"/>
                    <a:pt x="215" y="1739"/>
                  </a:cubicBezTo>
                  <a:cubicBezTo>
                    <a:pt x="238" y="1603"/>
                    <a:pt x="249" y="1468"/>
                    <a:pt x="272" y="1344"/>
                  </a:cubicBezTo>
                  <a:cubicBezTo>
                    <a:pt x="294" y="1208"/>
                    <a:pt x="306" y="1084"/>
                    <a:pt x="339" y="971"/>
                  </a:cubicBezTo>
                  <a:cubicBezTo>
                    <a:pt x="373" y="859"/>
                    <a:pt x="396" y="746"/>
                    <a:pt x="430" y="655"/>
                  </a:cubicBezTo>
                  <a:cubicBezTo>
                    <a:pt x="452" y="554"/>
                    <a:pt x="486" y="464"/>
                    <a:pt x="520" y="385"/>
                  </a:cubicBezTo>
                  <a:cubicBezTo>
                    <a:pt x="543" y="306"/>
                    <a:pt x="565" y="238"/>
                    <a:pt x="599" y="181"/>
                  </a:cubicBezTo>
                  <a:cubicBezTo>
                    <a:pt x="644" y="69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8"/>
            <p:cNvSpPr/>
            <p:nvPr/>
          </p:nvSpPr>
          <p:spPr>
            <a:xfrm>
              <a:off x="3150125" y="2572968"/>
              <a:ext cx="19768" cy="105362"/>
            </a:xfrm>
            <a:custGeom>
              <a:rect b="b" l="l" r="r" t="t"/>
              <a:pathLst>
                <a:path extrusionOk="0" h="3070" w="576">
                  <a:moveTo>
                    <a:pt x="576" y="0"/>
                  </a:moveTo>
                  <a:cubicBezTo>
                    <a:pt x="576" y="0"/>
                    <a:pt x="553" y="34"/>
                    <a:pt x="508" y="113"/>
                  </a:cubicBezTo>
                  <a:cubicBezTo>
                    <a:pt x="485" y="158"/>
                    <a:pt x="463" y="203"/>
                    <a:pt x="429" y="260"/>
                  </a:cubicBezTo>
                  <a:cubicBezTo>
                    <a:pt x="395" y="316"/>
                    <a:pt x="373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69" y="1016"/>
                    <a:pt x="147" y="1117"/>
                    <a:pt x="124" y="1208"/>
                  </a:cubicBezTo>
                  <a:cubicBezTo>
                    <a:pt x="113" y="1309"/>
                    <a:pt x="90" y="1400"/>
                    <a:pt x="79" y="1501"/>
                  </a:cubicBezTo>
                  <a:cubicBezTo>
                    <a:pt x="68" y="1591"/>
                    <a:pt x="57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34" y="2934"/>
                  </a:cubicBezTo>
                  <a:cubicBezTo>
                    <a:pt x="34" y="2979"/>
                    <a:pt x="34" y="3024"/>
                    <a:pt x="45" y="3070"/>
                  </a:cubicBezTo>
                  <a:cubicBezTo>
                    <a:pt x="45" y="3070"/>
                    <a:pt x="57" y="3024"/>
                    <a:pt x="57" y="2923"/>
                  </a:cubicBezTo>
                  <a:cubicBezTo>
                    <a:pt x="68" y="2889"/>
                    <a:pt x="68" y="2833"/>
                    <a:pt x="79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13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39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406" y="610"/>
                    <a:pt x="418" y="531"/>
                    <a:pt x="440" y="463"/>
                  </a:cubicBezTo>
                  <a:cubicBezTo>
                    <a:pt x="452" y="395"/>
                    <a:pt x="474" y="316"/>
                    <a:pt x="485" y="271"/>
                  </a:cubicBezTo>
                  <a:cubicBezTo>
                    <a:pt x="508" y="215"/>
                    <a:pt x="519" y="170"/>
                    <a:pt x="542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8"/>
            <p:cNvSpPr/>
            <p:nvPr/>
          </p:nvSpPr>
          <p:spPr>
            <a:xfrm>
              <a:off x="3151669" y="2596581"/>
              <a:ext cx="28314" cy="81750"/>
            </a:xfrm>
            <a:custGeom>
              <a:rect b="b" l="l" r="r" t="t"/>
              <a:pathLst>
                <a:path extrusionOk="0" h="2382" w="825">
                  <a:moveTo>
                    <a:pt x="824" y="1"/>
                  </a:moveTo>
                  <a:lnTo>
                    <a:pt x="756" y="91"/>
                  </a:lnTo>
                  <a:cubicBezTo>
                    <a:pt x="711" y="170"/>
                    <a:pt x="666" y="260"/>
                    <a:pt x="621" y="339"/>
                  </a:cubicBezTo>
                  <a:cubicBezTo>
                    <a:pt x="565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91" y="1727"/>
                    <a:pt x="68" y="1795"/>
                  </a:cubicBezTo>
                  <a:cubicBezTo>
                    <a:pt x="45" y="1863"/>
                    <a:pt x="45" y="1930"/>
                    <a:pt x="34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cubicBezTo>
                    <a:pt x="0" y="2382"/>
                    <a:pt x="12" y="2348"/>
                    <a:pt x="23" y="2291"/>
                  </a:cubicBezTo>
                  <a:cubicBezTo>
                    <a:pt x="34" y="2246"/>
                    <a:pt x="34" y="2212"/>
                    <a:pt x="57" y="2167"/>
                  </a:cubicBezTo>
                  <a:cubicBezTo>
                    <a:pt x="68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49" y="1637"/>
                  </a:cubicBezTo>
                  <a:cubicBezTo>
                    <a:pt x="305" y="1490"/>
                    <a:pt x="361" y="1355"/>
                    <a:pt x="418" y="1197"/>
                  </a:cubicBezTo>
                  <a:cubicBezTo>
                    <a:pt x="463" y="1050"/>
                    <a:pt x="519" y="903"/>
                    <a:pt x="565" y="768"/>
                  </a:cubicBezTo>
                  <a:cubicBezTo>
                    <a:pt x="610" y="621"/>
                    <a:pt x="655" y="486"/>
                    <a:pt x="700" y="373"/>
                  </a:cubicBezTo>
                  <a:cubicBezTo>
                    <a:pt x="734" y="271"/>
                    <a:pt x="768" y="170"/>
                    <a:pt x="790" y="102"/>
                  </a:cubicBezTo>
                  <a:cubicBezTo>
                    <a:pt x="802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8"/>
            <p:cNvSpPr/>
            <p:nvPr/>
          </p:nvSpPr>
          <p:spPr>
            <a:xfrm>
              <a:off x="3547070" y="3256451"/>
              <a:ext cx="18498" cy="26015"/>
            </a:xfrm>
            <a:custGeom>
              <a:rect b="b" l="l" r="r" t="t"/>
              <a:pathLst>
                <a:path extrusionOk="0" h="758" w="539">
                  <a:moveTo>
                    <a:pt x="126" y="0"/>
                  </a:moveTo>
                  <a:cubicBezTo>
                    <a:pt x="55" y="0"/>
                    <a:pt x="1" y="70"/>
                    <a:pt x="1" y="250"/>
                  </a:cubicBezTo>
                  <a:cubicBezTo>
                    <a:pt x="1" y="284"/>
                    <a:pt x="1" y="307"/>
                    <a:pt x="1" y="340"/>
                  </a:cubicBezTo>
                  <a:cubicBezTo>
                    <a:pt x="34" y="561"/>
                    <a:pt x="249" y="757"/>
                    <a:pt x="386" y="757"/>
                  </a:cubicBezTo>
                  <a:cubicBezTo>
                    <a:pt x="481" y="757"/>
                    <a:pt x="539" y="664"/>
                    <a:pt x="474" y="419"/>
                  </a:cubicBezTo>
                  <a:cubicBezTo>
                    <a:pt x="452" y="318"/>
                    <a:pt x="407" y="228"/>
                    <a:pt x="339" y="149"/>
                  </a:cubicBezTo>
                  <a:cubicBezTo>
                    <a:pt x="274" y="61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8"/>
            <p:cNvSpPr/>
            <p:nvPr/>
          </p:nvSpPr>
          <p:spPr>
            <a:xfrm>
              <a:off x="3578198" y="3238021"/>
              <a:ext cx="26495" cy="23715"/>
            </a:xfrm>
            <a:custGeom>
              <a:rect b="b" l="l" r="r" t="t"/>
              <a:pathLst>
                <a:path extrusionOk="0" h="691" w="772">
                  <a:moveTo>
                    <a:pt x="387" y="0"/>
                  </a:moveTo>
                  <a:cubicBezTo>
                    <a:pt x="332" y="0"/>
                    <a:pt x="275" y="23"/>
                    <a:pt x="222" y="76"/>
                  </a:cubicBezTo>
                  <a:cubicBezTo>
                    <a:pt x="1" y="306"/>
                    <a:pt x="300" y="690"/>
                    <a:pt x="528" y="690"/>
                  </a:cubicBezTo>
                  <a:cubicBezTo>
                    <a:pt x="602" y="690"/>
                    <a:pt x="668" y="650"/>
                    <a:pt x="707" y="550"/>
                  </a:cubicBezTo>
                  <a:cubicBezTo>
                    <a:pt x="707" y="528"/>
                    <a:pt x="707" y="516"/>
                    <a:pt x="718" y="505"/>
                  </a:cubicBezTo>
                  <a:cubicBezTo>
                    <a:pt x="772" y="301"/>
                    <a:pt x="588" y="0"/>
                    <a:pt x="38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8"/>
            <p:cNvSpPr/>
            <p:nvPr/>
          </p:nvSpPr>
          <p:spPr>
            <a:xfrm>
              <a:off x="3666332" y="3162586"/>
              <a:ext cx="25706" cy="19013"/>
            </a:xfrm>
            <a:custGeom>
              <a:rect b="b" l="l" r="r" t="t"/>
              <a:pathLst>
                <a:path extrusionOk="0" h="554" w="749">
                  <a:moveTo>
                    <a:pt x="260" y="0"/>
                  </a:moveTo>
                  <a:cubicBezTo>
                    <a:pt x="129" y="0"/>
                    <a:pt x="18" y="66"/>
                    <a:pt x="12" y="232"/>
                  </a:cubicBezTo>
                  <a:cubicBezTo>
                    <a:pt x="1" y="443"/>
                    <a:pt x="221" y="554"/>
                    <a:pt x="415" y="554"/>
                  </a:cubicBezTo>
                  <a:cubicBezTo>
                    <a:pt x="593" y="554"/>
                    <a:pt x="748" y="460"/>
                    <a:pt x="678" y="266"/>
                  </a:cubicBezTo>
                  <a:cubicBezTo>
                    <a:pt x="667" y="243"/>
                    <a:pt x="667" y="232"/>
                    <a:pt x="656" y="220"/>
                  </a:cubicBezTo>
                  <a:cubicBezTo>
                    <a:pt x="594" y="92"/>
                    <a:pt x="414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8"/>
            <p:cNvSpPr/>
            <p:nvPr/>
          </p:nvSpPr>
          <p:spPr>
            <a:xfrm>
              <a:off x="3724642" y="3156957"/>
              <a:ext cx="25465" cy="22617"/>
            </a:xfrm>
            <a:custGeom>
              <a:rect b="b" l="l" r="r" t="t"/>
              <a:pathLst>
                <a:path extrusionOk="0" h="659" w="742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7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8"/>
            <p:cNvSpPr/>
            <p:nvPr/>
          </p:nvSpPr>
          <p:spPr>
            <a:xfrm>
              <a:off x="3581562" y="3190454"/>
              <a:ext cx="29824" cy="18224"/>
            </a:xfrm>
            <a:custGeom>
              <a:rect b="b" l="l" r="r" t="t"/>
              <a:pathLst>
                <a:path extrusionOk="0" h="531" w="869">
                  <a:moveTo>
                    <a:pt x="492" y="0"/>
                  </a:moveTo>
                  <a:cubicBezTo>
                    <a:pt x="253" y="0"/>
                    <a:pt x="0" y="168"/>
                    <a:pt x="169" y="379"/>
                  </a:cubicBezTo>
                  <a:cubicBezTo>
                    <a:pt x="180" y="390"/>
                    <a:pt x="180" y="401"/>
                    <a:pt x="192" y="413"/>
                  </a:cubicBezTo>
                  <a:cubicBezTo>
                    <a:pt x="265" y="490"/>
                    <a:pt x="386" y="530"/>
                    <a:pt x="502" y="530"/>
                  </a:cubicBezTo>
                  <a:cubicBezTo>
                    <a:pt x="691" y="530"/>
                    <a:pt x="868" y="426"/>
                    <a:pt x="812" y="210"/>
                  </a:cubicBezTo>
                  <a:cubicBezTo>
                    <a:pt x="774" y="61"/>
                    <a:pt x="635" y="0"/>
                    <a:pt x="49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8"/>
            <p:cNvSpPr/>
            <p:nvPr/>
          </p:nvSpPr>
          <p:spPr>
            <a:xfrm>
              <a:off x="3681467" y="3192101"/>
              <a:ext cx="45337" cy="14483"/>
            </a:xfrm>
            <a:custGeom>
              <a:rect b="b" l="l" r="r" t="t"/>
              <a:pathLst>
                <a:path extrusionOk="0" h="422" w="1321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3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3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59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06" y="71"/>
                  </a:cubicBezTo>
                  <a:cubicBezTo>
                    <a:pt x="984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8"/>
            <p:cNvSpPr/>
            <p:nvPr/>
          </p:nvSpPr>
          <p:spPr>
            <a:xfrm>
              <a:off x="2242258" y="1573810"/>
              <a:ext cx="709600" cy="526846"/>
            </a:xfrm>
            <a:custGeom>
              <a:rect b="b" l="l" r="r" t="t"/>
              <a:pathLst>
                <a:path extrusionOk="0" h="15351" w="20676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71" y="11239"/>
                  </a:cubicBezTo>
                  <a:cubicBezTo>
                    <a:pt x="206" y="11239"/>
                    <a:pt x="263" y="11239"/>
                    <a:pt x="217" y="11251"/>
                  </a:cubicBezTo>
                  <a:cubicBezTo>
                    <a:pt x="0" y="11294"/>
                    <a:pt x="3850" y="15351"/>
                    <a:pt x="9177" y="15351"/>
                  </a:cubicBezTo>
                  <a:cubicBezTo>
                    <a:pt x="10768" y="15351"/>
                    <a:pt x="12491" y="14989"/>
                    <a:pt x="14278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8"/>
            <p:cNvSpPr/>
            <p:nvPr/>
          </p:nvSpPr>
          <p:spPr>
            <a:xfrm>
              <a:off x="2240027" y="1569932"/>
              <a:ext cx="831505" cy="647550"/>
            </a:xfrm>
            <a:custGeom>
              <a:rect b="b" l="l" r="r" t="t"/>
              <a:pathLst>
                <a:path extrusionOk="0" h="18868" w="24228">
                  <a:moveTo>
                    <a:pt x="19240" y="124"/>
                  </a:moveTo>
                  <a:cubicBezTo>
                    <a:pt x="19770" y="2810"/>
                    <a:pt x="20741" y="10788"/>
                    <a:pt x="14343" y="14162"/>
                  </a:cubicBezTo>
                  <a:cubicBezTo>
                    <a:pt x="6579" y="18258"/>
                    <a:pt x="0" y="11431"/>
                    <a:pt x="282" y="11375"/>
                  </a:cubicBezTo>
                  <a:cubicBezTo>
                    <a:pt x="328" y="11364"/>
                    <a:pt x="271" y="11364"/>
                    <a:pt x="136" y="11352"/>
                  </a:cubicBezTo>
                  <a:lnTo>
                    <a:pt x="0" y="11431"/>
                  </a:lnTo>
                  <a:cubicBezTo>
                    <a:pt x="0" y="11431"/>
                    <a:pt x="5891" y="18867"/>
                    <a:pt x="13158" y="15561"/>
                  </a:cubicBezTo>
                  <a:cubicBezTo>
                    <a:pt x="24228" y="10528"/>
                    <a:pt x="19432" y="0"/>
                    <a:pt x="19432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8"/>
            <p:cNvSpPr/>
            <p:nvPr/>
          </p:nvSpPr>
          <p:spPr>
            <a:xfrm>
              <a:off x="2590503" y="1689606"/>
              <a:ext cx="163844" cy="102274"/>
            </a:xfrm>
            <a:custGeom>
              <a:rect b="b" l="l" r="r" t="t"/>
              <a:pathLst>
                <a:path extrusionOk="0" h="2980" w="4774">
                  <a:moveTo>
                    <a:pt x="4774" y="0"/>
                  </a:moveTo>
                  <a:lnTo>
                    <a:pt x="4774" y="0"/>
                  </a:lnTo>
                  <a:cubicBezTo>
                    <a:pt x="4480" y="79"/>
                    <a:pt x="4198" y="181"/>
                    <a:pt x="3927" y="305"/>
                  </a:cubicBezTo>
                  <a:cubicBezTo>
                    <a:pt x="3645" y="406"/>
                    <a:pt x="3363" y="542"/>
                    <a:pt x="3104" y="700"/>
                  </a:cubicBezTo>
                  <a:cubicBezTo>
                    <a:pt x="2810" y="869"/>
                    <a:pt x="2506" y="1050"/>
                    <a:pt x="2224" y="1241"/>
                  </a:cubicBezTo>
                  <a:cubicBezTo>
                    <a:pt x="1930" y="1445"/>
                    <a:pt x="1648" y="1636"/>
                    <a:pt x="1388" y="1839"/>
                  </a:cubicBezTo>
                  <a:cubicBezTo>
                    <a:pt x="1129" y="2043"/>
                    <a:pt x="869" y="2223"/>
                    <a:pt x="666" y="2392"/>
                  </a:cubicBezTo>
                  <a:cubicBezTo>
                    <a:pt x="429" y="2573"/>
                    <a:pt x="204" y="2765"/>
                    <a:pt x="1" y="2979"/>
                  </a:cubicBezTo>
                  <a:cubicBezTo>
                    <a:pt x="283" y="2889"/>
                    <a:pt x="553" y="2787"/>
                    <a:pt x="824" y="2663"/>
                  </a:cubicBezTo>
                  <a:cubicBezTo>
                    <a:pt x="1106" y="2550"/>
                    <a:pt x="1377" y="2415"/>
                    <a:pt x="1637" y="2257"/>
                  </a:cubicBezTo>
                  <a:cubicBezTo>
                    <a:pt x="1930" y="2099"/>
                    <a:pt x="2235" y="1907"/>
                    <a:pt x="2528" y="1704"/>
                  </a:cubicBezTo>
                  <a:cubicBezTo>
                    <a:pt x="2822" y="1512"/>
                    <a:pt x="3115" y="1320"/>
                    <a:pt x="3375" y="1117"/>
                  </a:cubicBezTo>
                  <a:cubicBezTo>
                    <a:pt x="3510" y="1016"/>
                    <a:pt x="3623" y="914"/>
                    <a:pt x="3747" y="824"/>
                  </a:cubicBezTo>
                  <a:cubicBezTo>
                    <a:pt x="3871" y="745"/>
                    <a:pt x="3984" y="655"/>
                    <a:pt x="4085" y="576"/>
                  </a:cubicBezTo>
                  <a:cubicBezTo>
                    <a:pt x="4322" y="395"/>
                    <a:pt x="4559" y="203"/>
                    <a:pt x="4774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8"/>
            <p:cNvSpPr/>
            <p:nvPr/>
          </p:nvSpPr>
          <p:spPr>
            <a:xfrm>
              <a:off x="2744634" y="1682639"/>
              <a:ext cx="56182" cy="39399"/>
            </a:xfrm>
            <a:custGeom>
              <a:rect b="b" l="l" r="r" t="t"/>
              <a:pathLst>
                <a:path extrusionOk="0" h="1148" w="1637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1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rgbClr val="F9E4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8"/>
            <p:cNvSpPr/>
            <p:nvPr/>
          </p:nvSpPr>
          <p:spPr>
            <a:xfrm>
              <a:off x="1977445" y="267145"/>
              <a:ext cx="295152" cy="246349"/>
            </a:xfrm>
            <a:custGeom>
              <a:rect b="b" l="l" r="r" t="t"/>
              <a:pathLst>
                <a:path extrusionOk="0" h="7178" w="8600">
                  <a:moveTo>
                    <a:pt x="2675" y="0"/>
                  </a:moveTo>
                  <a:lnTo>
                    <a:pt x="1" y="271"/>
                  </a:lnTo>
                  <a:lnTo>
                    <a:pt x="12" y="5191"/>
                  </a:lnTo>
                  <a:lnTo>
                    <a:pt x="3138" y="4999"/>
                  </a:lnTo>
                  <a:lnTo>
                    <a:pt x="8599" y="7177"/>
                  </a:lnTo>
                  <a:lnTo>
                    <a:pt x="8599" y="7177"/>
                  </a:lnTo>
                  <a:lnTo>
                    <a:pt x="8509" y="5767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8"/>
            <p:cNvSpPr/>
            <p:nvPr/>
          </p:nvSpPr>
          <p:spPr>
            <a:xfrm>
              <a:off x="1977822" y="438711"/>
              <a:ext cx="323020" cy="1007326"/>
            </a:xfrm>
            <a:custGeom>
              <a:rect b="b" l="l" r="r" t="t"/>
              <a:pathLst>
                <a:path extrusionOk="0" h="29351" w="9412">
                  <a:moveTo>
                    <a:pt x="3127" y="0"/>
                  </a:moveTo>
                  <a:lnTo>
                    <a:pt x="1" y="192"/>
                  </a:lnTo>
                  <a:lnTo>
                    <a:pt x="1" y="6884"/>
                  </a:lnTo>
                  <a:lnTo>
                    <a:pt x="1" y="28933"/>
                  </a:lnTo>
                  <a:lnTo>
                    <a:pt x="328" y="29350"/>
                  </a:lnTo>
                  <a:lnTo>
                    <a:pt x="1039" y="29023"/>
                  </a:lnTo>
                  <a:lnTo>
                    <a:pt x="9412" y="14512"/>
                  </a:lnTo>
                  <a:lnTo>
                    <a:pt x="9107" y="9942"/>
                  </a:lnTo>
                  <a:lnTo>
                    <a:pt x="8588" y="2178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8"/>
            <p:cNvSpPr/>
            <p:nvPr/>
          </p:nvSpPr>
          <p:spPr>
            <a:xfrm>
              <a:off x="1977822" y="439088"/>
              <a:ext cx="312587" cy="341209"/>
            </a:xfrm>
            <a:custGeom>
              <a:rect b="b" l="l" r="r" t="t"/>
              <a:pathLst>
                <a:path extrusionOk="0" h="9942" w="9108">
                  <a:moveTo>
                    <a:pt x="3127" y="1"/>
                  </a:moveTo>
                  <a:lnTo>
                    <a:pt x="1" y="192"/>
                  </a:lnTo>
                  <a:lnTo>
                    <a:pt x="1" y="6895"/>
                  </a:lnTo>
                  <a:cubicBezTo>
                    <a:pt x="892" y="6963"/>
                    <a:pt x="1761" y="7256"/>
                    <a:pt x="2246" y="7685"/>
                  </a:cubicBezTo>
                  <a:lnTo>
                    <a:pt x="9107" y="9942"/>
                  </a:lnTo>
                  <a:lnTo>
                    <a:pt x="8588" y="2178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8"/>
            <p:cNvSpPr/>
            <p:nvPr/>
          </p:nvSpPr>
          <p:spPr>
            <a:xfrm>
              <a:off x="1989079" y="441422"/>
              <a:ext cx="938789" cy="1004615"/>
            </a:xfrm>
            <a:custGeom>
              <a:rect b="b" l="l" r="r" t="t"/>
              <a:pathLst>
                <a:path extrusionOk="0" h="29272" w="27354">
                  <a:moveTo>
                    <a:pt x="1986" y="0"/>
                  </a:moveTo>
                  <a:lnTo>
                    <a:pt x="1501" y="7188"/>
                  </a:lnTo>
                  <a:lnTo>
                    <a:pt x="34" y="28854"/>
                  </a:lnTo>
                  <a:lnTo>
                    <a:pt x="0" y="29271"/>
                  </a:lnTo>
                  <a:lnTo>
                    <a:pt x="339" y="29192"/>
                  </a:lnTo>
                  <a:lnTo>
                    <a:pt x="15764" y="25130"/>
                  </a:lnTo>
                  <a:lnTo>
                    <a:pt x="27353" y="22095"/>
                  </a:lnTo>
                  <a:cubicBezTo>
                    <a:pt x="24577" y="14162"/>
                    <a:pt x="18946" y="7233"/>
                    <a:pt x="10190" y="3047"/>
                  </a:cubicBezTo>
                  <a:cubicBezTo>
                    <a:pt x="7561" y="1772"/>
                    <a:pt x="4819" y="745"/>
                    <a:pt x="1986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8"/>
            <p:cNvSpPr/>
            <p:nvPr/>
          </p:nvSpPr>
          <p:spPr>
            <a:xfrm>
              <a:off x="2057616" y="267145"/>
              <a:ext cx="1000737" cy="932200"/>
            </a:xfrm>
            <a:custGeom>
              <a:rect b="b" l="l" r="r" t="t"/>
              <a:pathLst>
                <a:path extrusionOk="0" h="27162" w="29159">
                  <a:moveTo>
                    <a:pt x="339" y="0"/>
                  </a:moveTo>
                  <a:lnTo>
                    <a:pt x="0" y="5078"/>
                  </a:lnTo>
                  <a:cubicBezTo>
                    <a:pt x="2822" y="5823"/>
                    <a:pt x="5564" y="6839"/>
                    <a:pt x="8193" y="8114"/>
                  </a:cubicBezTo>
                  <a:cubicBezTo>
                    <a:pt x="16938" y="12300"/>
                    <a:pt x="22580" y="19229"/>
                    <a:pt x="25356" y="27161"/>
                  </a:cubicBezTo>
                  <a:lnTo>
                    <a:pt x="29159" y="26157"/>
                  </a:lnTo>
                  <a:cubicBezTo>
                    <a:pt x="27816" y="22659"/>
                    <a:pt x="26033" y="19330"/>
                    <a:pt x="23878" y="16261"/>
                  </a:cubicBezTo>
                  <a:cubicBezTo>
                    <a:pt x="23878" y="16261"/>
                    <a:pt x="14681" y="3092"/>
                    <a:pt x="339" y="0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8"/>
            <p:cNvSpPr/>
            <p:nvPr/>
          </p:nvSpPr>
          <p:spPr>
            <a:xfrm>
              <a:off x="2040559" y="441422"/>
              <a:ext cx="887309" cy="862084"/>
            </a:xfrm>
            <a:custGeom>
              <a:rect b="b" l="l" r="r" t="t"/>
              <a:pathLst>
                <a:path extrusionOk="0" h="25119" w="25854">
                  <a:moveTo>
                    <a:pt x="486" y="0"/>
                  </a:moveTo>
                  <a:lnTo>
                    <a:pt x="1" y="7188"/>
                  </a:lnTo>
                  <a:cubicBezTo>
                    <a:pt x="57" y="7233"/>
                    <a:pt x="125" y="7290"/>
                    <a:pt x="182" y="7335"/>
                  </a:cubicBezTo>
                  <a:cubicBezTo>
                    <a:pt x="2529" y="9660"/>
                    <a:pt x="2404" y="12548"/>
                    <a:pt x="6038" y="13146"/>
                  </a:cubicBezTo>
                  <a:cubicBezTo>
                    <a:pt x="9514" y="13857"/>
                    <a:pt x="14422" y="12289"/>
                    <a:pt x="16228" y="16814"/>
                  </a:cubicBezTo>
                  <a:cubicBezTo>
                    <a:pt x="17311" y="19748"/>
                    <a:pt x="15302" y="22445"/>
                    <a:pt x="14264" y="25119"/>
                  </a:cubicBezTo>
                  <a:lnTo>
                    <a:pt x="25853" y="22072"/>
                  </a:lnTo>
                  <a:cubicBezTo>
                    <a:pt x="23077" y="14151"/>
                    <a:pt x="17446" y="7222"/>
                    <a:pt x="8690" y="3036"/>
                  </a:cubicBezTo>
                  <a:cubicBezTo>
                    <a:pt x="6061" y="1761"/>
                    <a:pt x="3319" y="745"/>
                    <a:pt x="486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8"/>
            <p:cNvSpPr/>
            <p:nvPr/>
          </p:nvSpPr>
          <p:spPr>
            <a:xfrm>
              <a:off x="2069216" y="267145"/>
              <a:ext cx="989549" cy="897743"/>
            </a:xfrm>
            <a:custGeom>
              <a:rect b="b" l="l" r="r" t="t"/>
              <a:pathLst>
                <a:path extrusionOk="0" h="26158" w="28833">
                  <a:moveTo>
                    <a:pt x="1" y="0"/>
                  </a:moveTo>
                  <a:lnTo>
                    <a:pt x="441" y="113"/>
                  </a:lnTo>
                  <a:cubicBezTo>
                    <a:pt x="723" y="192"/>
                    <a:pt x="1152" y="283"/>
                    <a:pt x="1682" y="452"/>
                  </a:cubicBezTo>
                  <a:lnTo>
                    <a:pt x="2551" y="723"/>
                  </a:lnTo>
                  <a:cubicBezTo>
                    <a:pt x="2867" y="824"/>
                    <a:pt x="3206" y="948"/>
                    <a:pt x="3567" y="1072"/>
                  </a:cubicBezTo>
                  <a:cubicBezTo>
                    <a:pt x="4289" y="1343"/>
                    <a:pt x="5101" y="1671"/>
                    <a:pt x="5959" y="2054"/>
                  </a:cubicBezTo>
                  <a:cubicBezTo>
                    <a:pt x="6817" y="2438"/>
                    <a:pt x="7742" y="2889"/>
                    <a:pt x="8690" y="3420"/>
                  </a:cubicBezTo>
                  <a:cubicBezTo>
                    <a:pt x="9626" y="3950"/>
                    <a:pt x="10597" y="4537"/>
                    <a:pt x="11590" y="5202"/>
                  </a:cubicBezTo>
                  <a:cubicBezTo>
                    <a:pt x="13632" y="6579"/>
                    <a:pt x="15562" y="8114"/>
                    <a:pt x="17367" y="9784"/>
                  </a:cubicBezTo>
                  <a:cubicBezTo>
                    <a:pt x="19184" y="11454"/>
                    <a:pt x="20865" y="13259"/>
                    <a:pt x="22411" y="15178"/>
                  </a:cubicBezTo>
                  <a:cubicBezTo>
                    <a:pt x="23122" y="16069"/>
                    <a:pt x="23777" y="16983"/>
                    <a:pt x="24386" y="17942"/>
                  </a:cubicBezTo>
                  <a:cubicBezTo>
                    <a:pt x="24984" y="18845"/>
                    <a:pt x="25503" y="19725"/>
                    <a:pt x="25977" y="20538"/>
                  </a:cubicBezTo>
                  <a:cubicBezTo>
                    <a:pt x="26462" y="21350"/>
                    <a:pt x="26869" y="22106"/>
                    <a:pt x="27230" y="22794"/>
                  </a:cubicBezTo>
                  <a:cubicBezTo>
                    <a:pt x="27399" y="23133"/>
                    <a:pt x="27568" y="23449"/>
                    <a:pt x="27715" y="23754"/>
                  </a:cubicBezTo>
                  <a:cubicBezTo>
                    <a:pt x="27862" y="24047"/>
                    <a:pt x="27986" y="24329"/>
                    <a:pt x="28110" y="24577"/>
                  </a:cubicBezTo>
                  <a:cubicBezTo>
                    <a:pt x="28358" y="25074"/>
                    <a:pt x="28516" y="25469"/>
                    <a:pt x="28640" y="25740"/>
                  </a:cubicBezTo>
                  <a:cubicBezTo>
                    <a:pt x="28764" y="26022"/>
                    <a:pt x="28832" y="26157"/>
                    <a:pt x="28832" y="26157"/>
                  </a:cubicBezTo>
                  <a:cubicBezTo>
                    <a:pt x="28832" y="26157"/>
                    <a:pt x="28776" y="26010"/>
                    <a:pt x="28685" y="25728"/>
                  </a:cubicBezTo>
                  <a:cubicBezTo>
                    <a:pt x="28584" y="25446"/>
                    <a:pt x="28437" y="25040"/>
                    <a:pt x="28245" y="24521"/>
                  </a:cubicBezTo>
                  <a:cubicBezTo>
                    <a:pt x="28042" y="24002"/>
                    <a:pt x="27794" y="23370"/>
                    <a:pt x="27467" y="22670"/>
                  </a:cubicBezTo>
                  <a:cubicBezTo>
                    <a:pt x="27140" y="21971"/>
                    <a:pt x="26756" y="21192"/>
                    <a:pt x="26316" y="20346"/>
                  </a:cubicBezTo>
                  <a:cubicBezTo>
                    <a:pt x="25876" y="19499"/>
                    <a:pt x="25345" y="18619"/>
                    <a:pt x="24770" y="17694"/>
                  </a:cubicBezTo>
                  <a:cubicBezTo>
                    <a:pt x="24160" y="16712"/>
                    <a:pt x="23506" y="15776"/>
                    <a:pt x="22795" y="14873"/>
                  </a:cubicBezTo>
                  <a:cubicBezTo>
                    <a:pt x="21227" y="12943"/>
                    <a:pt x="19511" y="11127"/>
                    <a:pt x="17672" y="9457"/>
                  </a:cubicBezTo>
                  <a:cubicBezTo>
                    <a:pt x="16735" y="8599"/>
                    <a:pt x="15765" y="7775"/>
                    <a:pt x="14772" y="7008"/>
                  </a:cubicBezTo>
                  <a:cubicBezTo>
                    <a:pt x="13790" y="6241"/>
                    <a:pt x="12786" y="5541"/>
                    <a:pt x="11782" y="4898"/>
                  </a:cubicBezTo>
                  <a:cubicBezTo>
                    <a:pt x="10777" y="4255"/>
                    <a:pt x="9784" y="3668"/>
                    <a:pt x="8814" y="3160"/>
                  </a:cubicBezTo>
                  <a:cubicBezTo>
                    <a:pt x="7855" y="2652"/>
                    <a:pt x="6918" y="2212"/>
                    <a:pt x="6038" y="1840"/>
                  </a:cubicBezTo>
                  <a:cubicBezTo>
                    <a:pt x="5169" y="1479"/>
                    <a:pt x="4345" y="1174"/>
                    <a:pt x="3612" y="937"/>
                  </a:cubicBezTo>
                  <a:cubicBezTo>
                    <a:pt x="3251" y="824"/>
                    <a:pt x="2901" y="711"/>
                    <a:pt x="2585" y="610"/>
                  </a:cubicBezTo>
                  <a:lnTo>
                    <a:pt x="1694" y="373"/>
                  </a:lnTo>
                  <a:cubicBezTo>
                    <a:pt x="1163" y="237"/>
                    <a:pt x="723" y="158"/>
                    <a:pt x="441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8"/>
            <p:cNvSpPr/>
            <p:nvPr/>
          </p:nvSpPr>
          <p:spPr>
            <a:xfrm>
              <a:off x="2055694" y="994454"/>
              <a:ext cx="32947" cy="108074"/>
            </a:xfrm>
            <a:custGeom>
              <a:rect b="b" l="l" r="r" t="t"/>
              <a:pathLst>
                <a:path extrusionOk="0" h="3149" w="960">
                  <a:moveTo>
                    <a:pt x="948" y="0"/>
                  </a:moveTo>
                  <a:lnTo>
                    <a:pt x="948" y="0"/>
                  </a:lnTo>
                  <a:cubicBezTo>
                    <a:pt x="846" y="147"/>
                    <a:pt x="745" y="293"/>
                    <a:pt x="666" y="451"/>
                  </a:cubicBezTo>
                  <a:cubicBezTo>
                    <a:pt x="497" y="801"/>
                    <a:pt x="361" y="1151"/>
                    <a:pt x="271" y="1523"/>
                  </a:cubicBezTo>
                  <a:cubicBezTo>
                    <a:pt x="226" y="1715"/>
                    <a:pt x="169" y="1907"/>
                    <a:pt x="135" y="2099"/>
                  </a:cubicBezTo>
                  <a:cubicBezTo>
                    <a:pt x="113" y="2280"/>
                    <a:pt x="79" y="2460"/>
                    <a:pt x="45" y="2618"/>
                  </a:cubicBezTo>
                  <a:cubicBezTo>
                    <a:pt x="11" y="2787"/>
                    <a:pt x="0" y="2968"/>
                    <a:pt x="0" y="3148"/>
                  </a:cubicBezTo>
                  <a:cubicBezTo>
                    <a:pt x="113" y="3013"/>
                    <a:pt x="226" y="2866"/>
                    <a:pt x="316" y="2720"/>
                  </a:cubicBezTo>
                  <a:cubicBezTo>
                    <a:pt x="508" y="2381"/>
                    <a:pt x="643" y="2020"/>
                    <a:pt x="734" y="1648"/>
                  </a:cubicBezTo>
                  <a:cubicBezTo>
                    <a:pt x="835" y="1287"/>
                    <a:pt x="891" y="914"/>
                    <a:pt x="937" y="530"/>
                  </a:cubicBezTo>
                  <a:cubicBezTo>
                    <a:pt x="959" y="361"/>
                    <a:pt x="959" y="181"/>
                    <a:pt x="948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8"/>
            <p:cNvSpPr/>
            <p:nvPr/>
          </p:nvSpPr>
          <p:spPr>
            <a:xfrm>
              <a:off x="2047938" y="758985"/>
              <a:ext cx="27147" cy="274217"/>
            </a:xfrm>
            <a:custGeom>
              <a:rect b="b" l="l" r="r" t="t"/>
              <a:pathLst>
                <a:path extrusionOk="0" h="7990" w="791">
                  <a:moveTo>
                    <a:pt x="790" y="0"/>
                  </a:moveTo>
                  <a:cubicBezTo>
                    <a:pt x="790" y="0"/>
                    <a:pt x="745" y="113"/>
                    <a:pt x="689" y="339"/>
                  </a:cubicBezTo>
                  <a:cubicBezTo>
                    <a:pt x="644" y="553"/>
                    <a:pt x="553" y="858"/>
                    <a:pt x="486" y="1230"/>
                  </a:cubicBezTo>
                  <a:cubicBezTo>
                    <a:pt x="440" y="1411"/>
                    <a:pt x="384" y="1614"/>
                    <a:pt x="361" y="1828"/>
                  </a:cubicBezTo>
                  <a:cubicBezTo>
                    <a:pt x="339" y="2043"/>
                    <a:pt x="305" y="2268"/>
                    <a:pt x="282" y="2505"/>
                  </a:cubicBezTo>
                  <a:cubicBezTo>
                    <a:pt x="226" y="2968"/>
                    <a:pt x="170" y="3476"/>
                    <a:pt x="147" y="3972"/>
                  </a:cubicBezTo>
                  <a:cubicBezTo>
                    <a:pt x="113" y="4469"/>
                    <a:pt x="91" y="4977"/>
                    <a:pt x="79" y="5439"/>
                  </a:cubicBezTo>
                  <a:cubicBezTo>
                    <a:pt x="68" y="5676"/>
                    <a:pt x="57" y="5902"/>
                    <a:pt x="45" y="6116"/>
                  </a:cubicBezTo>
                  <a:cubicBezTo>
                    <a:pt x="34" y="6331"/>
                    <a:pt x="23" y="6534"/>
                    <a:pt x="23" y="6726"/>
                  </a:cubicBezTo>
                  <a:cubicBezTo>
                    <a:pt x="0" y="7098"/>
                    <a:pt x="0" y="7425"/>
                    <a:pt x="0" y="7640"/>
                  </a:cubicBezTo>
                  <a:cubicBezTo>
                    <a:pt x="0" y="7854"/>
                    <a:pt x="12" y="7990"/>
                    <a:pt x="12" y="7990"/>
                  </a:cubicBezTo>
                  <a:cubicBezTo>
                    <a:pt x="12" y="7990"/>
                    <a:pt x="45" y="7865"/>
                    <a:pt x="102" y="7651"/>
                  </a:cubicBezTo>
                  <a:cubicBezTo>
                    <a:pt x="147" y="7425"/>
                    <a:pt x="226" y="7121"/>
                    <a:pt x="294" y="6748"/>
                  </a:cubicBezTo>
                  <a:cubicBezTo>
                    <a:pt x="350" y="6387"/>
                    <a:pt x="440" y="5947"/>
                    <a:pt x="497" y="5484"/>
                  </a:cubicBezTo>
                  <a:cubicBezTo>
                    <a:pt x="542" y="5011"/>
                    <a:pt x="598" y="4514"/>
                    <a:pt x="621" y="4006"/>
                  </a:cubicBezTo>
                  <a:cubicBezTo>
                    <a:pt x="655" y="3498"/>
                    <a:pt x="689" y="3013"/>
                    <a:pt x="700" y="2539"/>
                  </a:cubicBezTo>
                  <a:cubicBezTo>
                    <a:pt x="700" y="2302"/>
                    <a:pt x="700" y="2077"/>
                    <a:pt x="711" y="1862"/>
                  </a:cubicBezTo>
                  <a:cubicBezTo>
                    <a:pt x="734" y="1648"/>
                    <a:pt x="745" y="1445"/>
                    <a:pt x="756" y="1264"/>
                  </a:cubicBezTo>
                  <a:cubicBezTo>
                    <a:pt x="779" y="892"/>
                    <a:pt x="790" y="576"/>
                    <a:pt x="790" y="350"/>
                  </a:cubicBezTo>
                  <a:lnTo>
                    <a:pt x="790" y="0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8"/>
            <p:cNvSpPr/>
            <p:nvPr/>
          </p:nvSpPr>
          <p:spPr>
            <a:xfrm>
              <a:off x="2164901" y="914660"/>
              <a:ext cx="142531" cy="198713"/>
            </a:xfrm>
            <a:custGeom>
              <a:rect b="b" l="l" r="r" t="t"/>
              <a:pathLst>
                <a:path extrusionOk="0" h="5790" w="4153">
                  <a:moveTo>
                    <a:pt x="4153" y="1"/>
                  </a:moveTo>
                  <a:cubicBezTo>
                    <a:pt x="4153" y="1"/>
                    <a:pt x="3825" y="305"/>
                    <a:pt x="3374" y="802"/>
                  </a:cubicBezTo>
                  <a:cubicBezTo>
                    <a:pt x="3160" y="1050"/>
                    <a:pt x="2900" y="1355"/>
                    <a:pt x="2629" y="1682"/>
                  </a:cubicBezTo>
                  <a:cubicBezTo>
                    <a:pt x="2370" y="2009"/>
                    <a:pt x="2088" y="2359"/>
                    <a:pt x="1828" y="2720"/>
                  </a:cubicBezTo>
                  <a:cubicBezTo>
                    <a:pt x="1320" y="3454"/>
                    <a:pt x="858" y="4221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73"/>
                    <a:pt x="745" y="4954"/>
                  </a:cubicBezTo>
                  <a:cubicBezTo>
                    <a:pt x="1174" y="4435"/>
                    <a:pt x="1715" y="3724"/>
                    <a:pt x="2223" y="2991"/>
                  </a:cubicBezTo>
                  <a:cubicBezTo>
                    <a:pt x="2471" y="2618"/>
                    <a:pt x="2731" y="2269"/>
                    <a:pt x="2968" y="1930"/>
                  </a:cubicBezTo>
                  <a:cubicBezTo>
                    <a:pt x="3205" y="1592"/>
                    <a:pt x="3419" y="1264"/>
                    <a:pt x="3589" y="982"/>
                  </a:cubicBezTo>
                  <a:cubicBezTo>
                    <a:pt x="3950" y="407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8"/>
            <p:cNvSpPr/>
            <p:nvPr/>
          </p:nvSpPr>
          <p:spPr>
            <a:xfrm>
              <a:off x="2329877" y="1204355"/>
              <a:ext cx="279639" cy="116208"/>
            </a:xfrm>
            <a:custGeom>
              <a:rect b="b" l="l" r="r" t="t"/>
              <a:pathLst>
                <a:path extrusionOk="0" h="3386" w="8148">
                  <a:moveTo>
                    <a:pt x="8147" y="0"/>
                  </a:moveTo>
                  <a:cubicBezTo>
                    <a:pt x="8147" y="0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6"/>
                  </a:cubicBezTo>
                  <a:cubicBezTo>
                    <a:pt x="6026" y="666"/>
                    <a:pt x="4999" y="1050"/>
                    <a:pt x="3984" y="1467"/>
                  </a:cubicBezTo>
                  <a:cubicBezTo>
                    <a:pt x="2957" y="1896"/>
                    <a:pt x="1964" y="2359"/>
                    <a:pt x="1219" y="2720"/>
                  </a:cubicBezTo>
                  <a:cubicBezTo>
                    <a:pt x="847" y="2911"/>
                    <a:pt x="553" y="3069"/>
                    <a:pt x="339" y="3194"/>
                  </a:cubicBezTo>
                  <a:cubicBezTo>
                    <a:pt x="124" y="3306"/>
                    <a:pt x="0" y="3385"/>
                    <a:pt x="0" y="3385"/>
                  </a:cubicBezTo>
                  <a:cubicBezTo>
                    <a:pt x="0" y="3385"/>
                    <a:pt x="136" y="3352"/>
                    <a:pt x="373" y="3284"/>
                  </a:cubicBezTo>
                  <a:cubicBezTo>
                    <a:pt x="598" y="3205"/>
                    <a:pt x="937" y="3115"/>
                    <a:pt x="1321" y="2979"/>
                  </a:cubicBezTo>
                  <a:cubicBezTo>
                    <a:pt x="2110" y="2720"/>
                    <a:pt x="3149" y="2336"/>
                    <a:pt x="4164" y="1918"/>
                  </a:cubicBezTo>
                  <a:cubicBezTo>
                    <a:pt x="5180" y="1490"/>
                    <a:pt x="6184" y="1027"/>
                    <a:pt x="6929" y="666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79"/>
                    <a:pt x="8147" y="0"/>
                    <a:pt x="8147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8"/>
            <p:cNvSpPr/>
            <p:nvPr/>
          </p:nvSpPr>
          <p:spPr>
            <a:xfrm>
              <a:off x="2202069" y="538616"/>
              <a:ext cx="70116" cy="203346"/>
            </a:xfrm>
            <a:custGeom>
              <a:rect b="b" l="l" r="r" t="t"/>
              <a:pathLst>
                <a:path extrusionOk="0" h="5925" w="2043">
                  <a:moveTo>
                    <a:pt x="2043" y="1"/>
                  </a:moveTo>
                  <a:cubicBezTo>
                    <a:pt x="2043" y="1"/>
                    <a:pt x="1817" y="339"/>
                    <a:pt x="1569" y="870"/>
                  </a:cubicBezTo>
                  <a:cubicBezTo>
                    <a:pt x="1309" y="1400"/>
                    <a:pt x="1005" y="2122"/>
                    <a:pt x="734" y="2856"/>
                  </a:cubicBezTo>
                  <a:cubicBezTo>
                    <a:pt x="497" y="3612"/>
                    <a:pt x="294" y="4368"/>
                    <a:pt x="170" y="4943"/>
                  </a:cubicBezTo>
                  <a:cubicBezTo>
                    <a:pt x="91" y="5270"/>
                    <a:pt x="34" y="5598"/>
                    <a:pt x="0" y="5925"/>
                  </a:cubicBezTo>
                  <a:cubicBezTo>
                    <a:pt x="0" y="5925"/>
                    <a:pt x="192" y="5575"/>
                    <a:pt x="429" y="5033"/>
                  </a:cubicBezTo>
                  <a:cubicBezTo>
                    <a:pt x="666" y="4492"/>
                    <a:pt x="948" y="3770"/>
                    <a:pt x="1185" y="3025"/>
                  </a:cubicBezTo>
                  <a:cubicBezTo>
                    <a:pt x="1309" y="2652"/>
                    <a:pt x="1434" y="2280"/>
                    <a:pt x="1558" y="1930"/>
                  </a:cubicBezTo>
                  <a:cubicBezTo>
                    <a:pt x="1671" y="1580"/>
                    <a:pt x="1761" y="1253"/>
                    <a:pt x="1840" y="971"/>
                  </a:cubicBezTo>
                  <a:cubicBezTo>
                    <a:pt x="1986" y="396"/>
                    <a:pt x="2043" y="1"/>
                    <a:pt x="2043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8"/>
            <p:cNvSpPr/>
            <p:nvPr/>
          </p:nvSpPr>
          <p:spPr>
            <a:xfrm>
              <a:off x="2404214" y="879036"/>
              <a:ext cx="277717" cy="192501"/>
            </a:xfrm>
            <a:custGeom>
              <a:rect b="b" l="l" r="r" t="t"/>
              <a:pathLst>
                <a:path extrusionOk="0" h="5609" w="8092">
                  <a:moveTo>
                    <a:pt x="8092" y="0"/>
                  </a:moveTo>
                  <a:cubicBezTo>
                    <a:pt x="8092" y="0"/>
                    <a:pt x="7956" y="68"/>
                    <a:pt x="7719" y="204"/>
                  </a:cubicBezTo>
                  <a:cubicBezTo>
                    <a:pt x="7494" y="339"/>
                    <a:pt x="7155" y="520"/>
                    <a:pt x="6760" y="768"/>
                  </a:cubicBezTo>
                  <a:cubicBezTo>
                    <a:pt x="5981" y="1253"/>
                    <a:pt x="4955" y="1930"/>
                    <a:pt x="3950" y="2630"/>
                  </a:cubicBezTo>
                  <a:cubicBezTo>
                    <a:pt x="3454" y="2991"/>
                    <a:pt x="2946" y="3341"/>
                    <a:pt x="2472" y="3679"/>
                  </a:cubicBezTo>
                  <a:cubicBezTo>
                    <a:pt x="1998" y="4006"/>
                    <a:pt x="1569" y="4334"/>
                    <a:pt x="1208" y="4616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25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4" y="5394"/>
                  </a:cubicBezTo>
                  <a:cubicBezTo>
                    <a:pt x="621" y="5259"/>
                    <a:pt x="960" y="5078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24"/>
                    <a:pt x="3713" y="3397"/>
                    <a:pt x="4210" y="3047"/>
                  </a:cubicBezTo>
                  <a:cubicBezTo>
                    <a:pt x="5214" y="2325"/>
                    <a:pt x="6196" y="1580"/>
                    <a:pt x="6918" y="1005"/>
                  </a:cubicBezTo>
                  <a:cubicBezTo>
                    <a:pt x="7279" y="711"/>
                    <a:pt x="7573" y="463"/>
                    <a:pt x="7776" y="283"/>
                  </a:cubicBezTo>
                  <a:cubicBezTo>
                    <a:pt x="7979" y="102"/>
                    <a:pt x="8092" y="0"/>
                    <a:pt x="8092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8"/>
            <p:cNvSpPr/>
            <p:nvPr/>
          </p:nvSpPr>
          <p:spPr>
            <a:xfrm>
              <a:off x="2667174" y="1134240"/>
              <a:ext cx="213436" cy="56628"/>
            </a:xfrm>
            <a:custGeom>
              <a:rect b="b" l="l" r="r" t="t"/>
              <a:pathLst>
                <a:path extrusionOk="0" h="1650" w="6219">
                  <a:moveTo>
                    <a:pt x="6218" y="1"/>
                  </a:moveTo>
                  <a:cubicBezTo>
                    <a:pt x="6218" y="1"/>
                    <a:pt x="5812" y="57"/>
                    <a:pt x="5225" y="215"/>
                  </a:cubicBezTo>
                  <a:cubicBezTo>
                    <a:pt x="4932" y="283"/>
                    <a:pt x="4593" y="396"/>
                    <a:pt x="4232" y="486"/>
                  </a:cubicBezTo>
                  <a:cubicBezTo>
                    <a:pt x="3860" y="576"/>
                    <a:pt x="3476" y="712"/>
                    <a:pt x="3104" y="802"/>
                  </a:cubicBezTo>
                  <a:cubicBezTo>
                    <a:pt x="2720" y="892"/>
                    <a:pt x="2337" y="994"/>
                    <a:pt x="1976" y="1084"/>
                  </a:cubicBezTo>
                  <a:cubicBezTo>
                    <a:pt x="1603" y="1174"/>
                    <a:pt x="1265" y="1253"/>
                    <a:pt x="971" y="1344"/>
                  </a:cubicBezTo>
                  <a:cubicBezTo>
                    <a:pt x="384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6" y="1649"/>
                  </a:cubicBezTo>
                  <a:cubicBezTo>
                    <a:pt x="250" y="1649"/>
                    <a:pt x="581" y="1643"/>
                    <a:pt x="1016" y="1603"/>
                  </a:cubicBezTo>
                  <a:cubicBezTo>
                    <a:pt x="1163" y="1603"/>
                    <a:pt x="1332" y="1580"/>
                    <a:pt x="1502" y="1569"/>
                  </a:cubicBezTo>
                  <a:cubicBezTo>
                    <a:pt x="1671" y="1547"/>
                    <a:pt x="1851" y="1535"/>
                    <a:pt x="2043" y="1501"/>
                  </a:cubicBezTo>
                  <a:cubicBezTo>
                    <a:pt x="2427" y="1434"/>
                    <a:pt x="2822" y="1355"/>
                    <a:pt x="3228" y="1265"/>
                  </a:cubicBezTo>
                  <a:cubicBezTo>
                    <a:pt x="3612" y="1152"/>
                    <a:pt x="4007" y="1016"/>
                    <a:pt x="4368" y="892"/>
                  </a:cubicBezTo>
                  <a:cubicBezTo>
                    <a:pt x="4548" y="824"/>
                    <a:pt x="4706" y="745"/>
                    <a:pt x="4876" y="678"/>
                  </a:cubicBezTo>
                  <a:cubicBezTo>
                    <a:pt x="5034" y="610"/>
                    <a:pt x="5180" y="542"/>
                    <a:pt x="5316" y="475"/>
                  </a:cubicBezTo>
                  <a:cubicBezTo>
                    <a:pt x="5869" y="215"/>
                    <a:pt x="6218" y="1"/>
                    <a:pt x="6218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8"/>
            <p:cNvSpPr/>
            <p:nvPr/>
          </p:nvSpPr>
          <p:spPr>
            <a:xfrm>
              <a:off x="2289585" y="1050773"/>
              <a:ext cx="48357" cy="35178"/>
            </a:xfrm>
            <a:custGeom>
              <a:rect b="b" l="l" r="r" t="t"/>
              <a:pathLst>
                <a:path extrusionOk="0" h="1025" w="1409">
                  <a:moveTo>
                    <a:pt x="875" y="1"/>
                  </a:moveTo>
                  <a:cubicBezTo>
                    <a:pt x="852" y="1"/>
                    <a:pt x="828" y="3"/>
                    <a:pt x="802" y="7"/>
                  </a:cubicBezTo>
                  <a:cubicBezTo>
                    <a:pt x="768" y="7"/>
                    <a:pt x="745" y="7"/>
                    <a:pt x="723" y="18"/>
                  </a:cubicBezTo>
                  <a:cubicBezTo>
                    <a:pt x="328" y="131"/>
                    <a:pt x="1" y="864"/>
                    <a:pt x="542" y="1011"/>
                  </a:cubicBezTo>
                  <a:cubicBezTo>
                    <a:pt x="579" y="1020"/>
                    <a:pt x="614" y="1025"/>
                    <a:pt x="649" y="1025"/>
                  </a:cubicBezTo>
                  <a:cubicBezTo>
                    <a:pt x="1173" y="1025"/>
                    <a:pt x="1409" y="1"/>
                    <a:pt x="87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8"/>
            <p:cNvSpPr/>
            <p:nvPr/>
          </p:nvSpPr>
          <p:spPr>
            <a:xfrm>
              <a:off x="2277196" y="1175046"/>
              <a:ext cx="47362" cy="35556"/>
            </a:xfrm>
            <a:custGeom>
              <a:rect b="b" l="l" r="r" t="t"/>
              <a:pathLst>
                <a:path extrusionOk="0" h="1036" w="1380">
                  <a:moveTo>
                    <a:pt x="858" y="1"/>
                  </a:moveTo>
                  <a:cubicBezTo>
                    <a:pt x="833" y="1"/>
                    <a:pt x="807" y="3"/>
                    <a:pt x="779" y="8"/>
                  </a:cubicBezTo>
                  <a:cubicBezTo>
                    <a:pt x="757" y="8"/>
                    <a:pt x="734" y="19"/>
                    <a:pt x="712" y="30"/>
                  </a:cubicBezTo>
                  <a:cubicBezTo>
                    <a:pt x="305" y="143"/>
                    <a:pt x="1" y="888"/>
                    <a:pt x="554" y="1023"/>
                  </a:cubicBezTo>
                  <a:cubicBezTo>
                    <a:pt x="587" y="1031"/>
                    <a:pt x="620" y="1035"/>
                    <a:pt x="652" y="1035"/>
                  </a:cubicBezTo>
                  <a:cubicBezTo>
                    <a:pt x="1175" y="1035"/>
                    <a:pt x="1379" y="1"/>
                    <a:pt x="8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8"/>
            <p:cNvSpPr/>
            <p:nvPr/>
          </p:nvSpPr>
          <p:spPr>
            <a:xfrm>
              <a:off x="2506934" y="1255835"/>
              <a:ext cx="51102" cy="28829"/>
            </a:xfrm>
            <a:custGeom>
              <a:rect b="b" l="l" r="r" t="t"/>
              <a:pathLst>
                <a:path extrusionOk="0" h="840" w="1489">
                  <a:moveTo>
                    <a:pt x="888" y="0"/>
                  </a:moveTo>
                  <a:cubicBezTo>
                    <a:pt x="477" y="0"/>
                    <a:pt x="1" y="423"/>
                    <a:pt x="382" y="723"/>
                  </a:cubicBezTo>
                  <a:cubicBezTo>
                    <a:pt x="393" y="734"/>
                    <a:pt x="416" y="746"/>
                    <a:pt x="438" y="757"/>
                  </a:cubicBezTo>
                  <a:cubicBezTo>
                    <a:pt x="525" y="813"/>
                    <a:pt x="638" y="839"/>
                    <a:pt x="754" y="839"/>
                  </a:cubicBezTo>
                  <a:cubicBezTo>
                    <a:pt x="1105" y="839"/>
                    <a:pt x="1488" y="600"/>
                    <a:pt x="1285" y="227"/>
                  </a:cubicBezTo>
                  <a:cubicBezTo>
                    <a:pt x="1199" y="65"/>
                    <a:pt x="1048" y="0"/>
                    <a:pt x="88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8"/>
            <p:cNvSpPr/>
            <p:nvPr/>
          </p:nvSpPr>
          <p:spPr>
            <a:xfrm>
              <a:off x="2040731" y="1280100"/>
              <a:ext cx="38438" cy="36860"/>
            </a:xfrm>
            <a:custGeom>
              <a:rect b="b" l="l" r="r" t="t"/>
              <a:pathLst>
                <a:path extrusionOk="0" h="1074" w="1120">
                  <a:moveTo>
                    <a:pt x="635" y="1"/>
                  </a:moveTo>
                  <a:cubicBezTo>
                    <a:pt x="614" y="1"/>
                    <a:pt x="593" y="2"/>
                    <a:pt x="571" y="5"/>
                  </a:cubicBezTo>
                  <a:cubicBezTo>
                    <a:pt x="0" y="45"/>
                    <a:pt x="52" y="1073"/>
                    <a:pt x="490" y="1073"/>
                  </a:cubicBezTo>
                  <a:cubicBezTo>
                    <a:pt x="545" y="1073"/>
                    <a:pt x="606" y="1057"/>
                    <a:pt x="673" y="1020"/>
                  </a:cubicBezTo>
                  <a:cubicBezTo>
                    <a:pt x="696" y="1009"/>
                    <a:pt x="707" y="998"/>
                    <a:pt x="729" y="987"/>
                  </a:cubicBezTo>
                  <a:cubicBezTo>
                    <a:pt x="1054" y="759"/>
                    <a:pt x="1119" y="1"/>
                    <a:pt x="63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8"/>
            <p:cNvSpPr/>
            <p:nvPr/>
          </p:nvSpPr>
          <p:spPr>
            <a:xfrm>
              <a:off x="2406685" y="1157646"/>
              <a:ext cx="42454" cy="28623"/>
            </a:xfrm>
            <a:custGeom>
              <a:rect b="b" l="l" r="r" t="t"/>
              <a:pathLst>
                <a:path extrusionOk="0" h="834" w="1237">
                  <a:moveTo>
                    <a:pt x="451" y="1"/>
                  </a:moveTo>
                  <a:cubicBezTo>
                    <a:pt x="211" y="1"/>
                    <a:pt x="1" y="123"/>
                    <a:pt x="30" y="413"/>
                  </a:cubicBezTo>
                  <a:cubicBezTo>
                    <a:pt x="56" y="704"/>
                    <a:pt x="336" y="834"/>
                    <a:pt x="604" y="834"/>
                  </a:cubicBezTo>
                  <a:cubicBezTo>
                    <a:pt x="928" y="834"/>
                    <a:pt x="1236" y="644"/>
                    <a:pt x="1057" y="323"/>
                  </a:cubicBezTo>
                  <a:cubicBezTo>
                    <a:pt x="1046" y="300"/>
                    <a:pt x="1035" y="278"/>
                    <a:pt x="1023" y="267"/>
                  </a:cubicBezTo>
                  <a:cubicBezTo>
                    <a:pt x="911" y="100"/>
                    <a:pt x="669" y="1"/>
                    <a:pt x="45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8"/>
            <p:cNvSpPr/>
            <p:nvPr/>
          </p:nvSpPr>
          <p:spPr>
            <a:xfrm>
              <a:off x="2141735" y="874266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0"/>
                  </a:moveTo>
                  <a:cubicBezTo>
                    <a:pt x="548" y="0"/>
                    <a:pt x="484" y="19"/>
                    <a:pt x="416" y="60"/>
                  </a:cubicBezTo>
                  <a:cubicBezTo>
                    <a:pt x="393" y="72"/>
                    <a:pt x="371" y="83"/>
                    <a:pt x="359" y="94"/>
                  </a:cubicBezTo>
                  <a:cubicBezTo>
                    <a:pt x="34" y="333"/>
                    <a:pt x="0" y="1091"/>
                    <a:pt x="488" y="1091"/>
                  </a:cubicBezTo>
                  <a:cubicBezTo>
                    <a:pt x="508" y="1091"/>
                    <a:pt x="529" y="1090"/>
                    <a:pt x="551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8"/>
            <p:cNvSpPr/>
            <p:nvPr/>
          </p:nvSpPr>
          <p:spPr>
            <a:xfrm>
              <a:off x="2189748" y="1232566"/>
              <a:ext cx="38301" cy="37786"/>
            </a:xfrm>
            <a:custGeom>
              <a:rect b="b" l="l" r="r" t="t"/>
              <a:pathLst>
                <a:path extrusionOk="0" h="1101" w="1116">
                  <a:moveTo>
                    <a:pt x="649" y="0"/>
                  </a:moveTo>
                  <a:cubicBezTo>
                    <a:pt x="615" y="0"/>
                    <a:pt x="579" y="4"/>
                    <a:pt x="540" y="13"/>
                  </a:cubicBezTo>
                  <a:cubicBezTo>
                    <a:pt x="1" y="131"/>
                    <a:pt x="160" y="1101"/>
                    <a:pt x="574" y="1101"/>
                  </a:cubicBezTo>
                  <a:cubicBezTo>
                    <a:pt x="637" y="1101"/>
                    <a:pt x="705" y="1079"/>
                    <a:pt x="777" y="1029"/>
                  </a:cubicBezTo>
                  <a:cubicBezTo>
                    <a:pt x="788" y="1006"/>
                    <a:pt x="811" y="995"/>
                    <a:pt x="822" y="984"/>
                  </a:cubicBezTo>
                  <a:cubicBezTo>
                    <a:pt x="1116" y="721"/>
                    <a:pt x="1097" y="0"/>
                    <a:pt x="64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8"/>
            <p:cNvSpPr/>
            <p:nvPr/>
          </p:nvSpPr>
          <p:spPr>
            <a:xfrm>
              <a:off x="2359907" y="890602"/>
              <a:ext cx="38576" cy="38061"/>
            </a:xfrm>
            <a:custGeom>
              <a:rect b="b" l="l" r="r" t="t"/>
              <a:pathLst>
                <a:path extrusionOk="0" h="1109" w="1124">
                  <a:moveTo>
                    <a:pt x="645" y="0"/>
                  </a:moveTo>
                  <a:cubicBezTo>
                    <a:pt x="611" y="0"/>
                    <a:pt x="575" y="5"/>
                    <a:pt x="536" y="13"/>
                  </a:cubicBezTo>
                  <a:cubicBezTo>
                    <a:pt x="0" y="150"/>
                    <a:pt x="179" y="1109"/>
                    <a:pt x="578" y="1109"/>
                  </a:cubicBezTo>
                  <a:cubicBezTo>
                    <a:pt x="642" y="1109"/>
                    <a:pt x="711" y="1085"/>
                    <a:pt x="784" y="1029"/>
                  </a:cubicBezTo>
                  <a:lnTo>
                    <a:pt x="840" y="984"/>
                  </a:lnTo>
                  <a:cubicBezTo>
                    <a:pt x="1124" y="721"/>
                    <a:pt x="1095" y="0"/>
                    <a:pt x="64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8"/>
            <p:cNvSpPr/>
            <p:nvPr/>
          </p:nvSpPr>
          <p:spPr>
            <a:xfrm>
              <a:off x="2184085" y="1342047"/>
              <a:ext cx="51789" cy="29103"/>
            </a:xfrm>
            <a:custGeom>
              <a:rect b="b" l="l" r="r" t="t"/>
              <a:pathLst>
                <a:path extrusionOk="0" h="848" w="1509">
                  <a:moveTo>
                    <a:pt x="763" y="0"/>
                  </a:moveTo>
                  <a:cubicBezTo>
                    <a:pt x="406" y="0"/>
                    <a:pt x="0" y="255"/>
                    <a:pt x="209" y="637"/>
                  </a:cubicBezTo>
                  <a:cubicBezTo>
                    <a:pt x="297" y="787"/>
                    <a:pt x="445" y="848"/>
                    <a:pt x="601" y="848"/>
                  </a:cubicBezTo>
                  <a:cubicBezTo>
                    <a:pt x="1021" y="848"/>
                    <a:pt x="1509" y="414"/>
                    <a:pt x="1123" y="118"/>
                  </a:cubicBezTo>
                  <a:cubicBezTo>
                    <a:pt x="1100" y="107"/>
                    <a:pt x="1077" y="84"/>
                    <a:pt x="1055" y="73"/>
                  </a:cubicBezTo>
                  <a:cubicBezTo>
                    <a:pt x="974" y="23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8"/>
            <p:cNvSpPr/>
            <p:nvPr/>
          </p:nvSpPr>
          <p:spPr>
            <a:xfrm>
              <a:off x="2116338" y="1194128"/>
              <a:ext cx="52235" cy="29103"/>
            </a:xfrm>
            <a:custGeom>
              <a:rect b="b" l="l" r="r" t="t"/>
              <a:pathLst>
                <a:path extrusionOk="0" h="848" w="1522">
                  <a:moveTo>
                    <a:pt x="919" y="0"/>
                  </a:moveTo>
                  <a:cubicBezTo>
                    <a:pt x="497" y="0"/>
                    <a:pt x="1" y="465"/>
                    <a:pt x="411" y="749"/>
                  </a:cubicBezTo>
                  <a:cubicBezTo>
                    <a:pt x="433" y="761"/>
                    <a:pt x="445" y="772"/>
                    <a:pt x="467" y="783"/>
                  </a:cubicBezTo>
                  <a:cubicBezTo>
                    <a:pt x="547" y="827"/>
                    <a:pt x="645" y="847"/>
                    <a:pt x="745" y="847"/>
                  </a:cubicBezTo>
                  <a:cubicBezTo>
                    <a:pt x="1112" y="847"/>
                    <a:pt x="1521" y="578"/>
                    <a:pt x="1291" y="197"/>
                  </a:cubicBezTo>
                  <a:cubicBezTo>
                    <a:pt x="1204" y="57"/>
                    <a:pt x="1066" y="0"/>
                    <a:pt x="9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8"/>
            <p:cNvSpPr/>
            <p:nvPr/>
          </p:nvSpPr>
          <p:spPr>
            <a:xfrm>
              <a:off x="2124815" y="1294102"/>
              <a:ext cx="39159" cy="31403"/>
            </a:xfrm>
            <a:custGeom>
              <a:rect b="b" l="l" r="r" t="t"/>
              <a:pathLst>
                <a:path extrusionOk="0" h="915" w="1141">
                  <a:moveTo>
                    <a:pt x="446" y="1"/>
                  </a:moveTo>
                  <a:cubicBezTo>
                    <a:pt x="289" y="1"/>
                    <a:pt x="151" y="82"/>
                    <a:pt x="96" y="285"/>
                  </a:cubicBezTo>
                  <a:cubicBezTo>
                    <a:pt x="1" y="660"/>
                    <a:pt x="423" y="915"/>
                    <a:pt x="751" y="915"/>
                  </a:cubicBezTo>
                  <a:cubicBezTo>
                    <a:pt x="966" y="915"/>
                    <a:pt x="1141" y="804"/>
                    <a:pt x="1100" y="545"/>
                  </a:cubicBezTo>
                  <a:cubicBezTo>
                    <a:pt x="1100" y="511"/>
                    <a:pt x="1089" y="488"/>
                    <a:pt x="1089" y="477"/>
                  </a:cubicBezTo>
                  <a:cubicBezTo>
                    <a:pt x="1019" y="223"/>
                    <a:pt x="707" y="1"/>
                    <a:pt x="44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8"/>
            <p:cNvSpPr/>
            <p:nvPr/>
          </p:nvSpPr>
          <p:spPr>
            <a:xfrm>
              <a:off x="2047663" y="1355123"/>
              <a:ext cx="39434" cy="31403"/>
            </a:xfrm>
            <a:custGeom>
              <a:rect b="b" l="l" r="r" t="t"/>
              <a:pathLst>
                <a:path extrusionOk="0" h="915" w="1149">
                  <a:moveTo>
                    <a:pt x="444" y="1"/>
                  </a:moveTo>
                  <a:cubicBezTo>
                    <a:pt x="280" y="1"/>
                    <a:pt x="136" y="86"/>
                    <a:pt x="87" y="301"/>
                  </a:cubicBezTo>
                  <a:cubicBezTo>
                    <a:pt x="0" y="669"/>
                    <a:pt x="413" y="914"/>
                    <a:pt x="740" y="914"/>
                  </a:cubicBezTo>
                  <a:cubicBezTo>
                    <a:pt x="964" y="914"/>
                    <a:pt x="1149" y="798"/>
                    <a:pt x="1103" y="527"/>
                  </a:cubicBezTo>
                  <a:cubicBezTo>
                    <a:pt x="1103" y="504"/>
                    <a:pt x="1092" y="482"/>
                    <a:pt x="1080" y="459"/>
                  </a:cubicBezTo>
                  <a:cubicBezTo>
                    <a:pt x="1011" y="211"/>
                    <a:pt x="702" y="1"/>
                    <a:pt x="44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8"/>
            <p:cNvSpPr/>
            <p:nvPr/>
          </p:nvSpPr>
          <p:spPr>
            <a:xfrm>
              <a:off x="2087131" y="518470"/>
              <a:ext cx="39090" cy="37237"/>
            </a:xfrm>
            <a:custGeom>
              <a:rect b="b" l="l" r="r" t="t"/>
              <a:pathLst>
                <a:path extrusionOk="0" h="1085" w="1139">
                  <a:moveTo>
                    <a:pt x="676" y="0"/>
                  </a:moveTo>
                  <a:cubicBezTo>
                    <a:pt x="625" y="0"/>
                    <a:pt x="568" y="14"/>
                    <a:pt x="506" y="46"/>
                  </a:cubicBezTo>
                  <a:cubicBezTo>
                    <a:pt x="483" y="57"/>
                    <a:pt x="461" y="69"/>
                    <a:pt x="438" y="80"/>
                  </a:cubicBezTo>
                  <a:cubicBezTo>
                    <a:pt x="93" y="302"/>
                    <a:pt x="1" y="1085"/>
                    <a:pt x="539" y="1085"/>
                  </a:cubicBezTo>
                  <a:cubicBezTo>
                    <a:pt x="547" y="1085"/>
                    <a:pt x="554" y="1084"/>
                    <a:pt x="562" y="1084"/>
                  </a:cubicBezTo>
                  <a:cubicBezTo>
                    <a:pt x="1139" y="1054"/>
                    <a:pt x="1117" y="0"/>
                    <a:pt x="67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8"/>
            <p:cNvSpPr/>
            <p:nvPr/>
          </p:nvSpPr>
          <p:spPr>
            <a:xfrm>
              <a:off x="2026488" y="1133793"/>
              <a:ext cx="42420" cy="28657"/>
            </a:xfrm>
            <a:custGeom>
              <a:rect b="b" l="l" r="r" t="t"/>
              <a:pathLst>
                <a:path extrusionOk="0" h="835" w="1236">
                  <a:moveTo>
                    <a:pt x="636" y="1"/>
                  </a:moveTo>
                  <a:cubicBezTo>
                    <a:pt x="310" y="1"/>
                    <a:pt x="0" y="193"/>
                    <a:pt x="174" y="521"/>
                  </a:cubicBezTo>
                  <a:cubicBezTo>
                    <a:pt x="185" y="533"/>
                    <a:pt x="197" y="555"/>
                    <a:pt x="208" y="578"/>
                  </a:cubicBezTo>
                  <a:cubicBezTo>
                    <a:pt x="325" y="737"/>
                    <a:pt x="565" y="834"/>
                    <a:pt x="781" y="834"/>
                  </a:cubicBezTo>
                  <a:cubicBezTo>
                    <a:pt x="1023" y="834"/>
                    <a:pt x="1236" y="712"/>
                    <a:pt x="1212" y="420"/>
                  </a:cubicBezTo>
                  <a:cubicBezTo>
                    <a:pt x="1182" y="130"/>
                    <a:pt x="904" y="1"/>
                    <a:pt x="63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8"/>
            <p:cNvSpPr/>
            <p:nvPr/>
          </p:nvSpPr>
          <p:spPr>
            <a:xfrm>
              <a:off x="2107243" y="1024210"/>
              <a:ext cx="38988" cy="37409"/>
            </a:xfrm>
            <a:custGeom>
              <a:rect b="b" l="l" r="r" t="t"/>
              <a:pathLst>
                <a:path extrusionOk="0" h="1090" w="1136">
                  <a:moveTo>
                    <a:pt x="619" y="0"/>
                  </a:moveTo>
                  <a:cubicBezTo>
                    <a:pt x="604" y="0"/>
                    <a:pt x="590" y="1"/>
                    <a:pt x="574" y="2"/>
                  </a:cubicBezTo>
                  <a:cubicBezTo>
                    <a:pt x="1" y="52"/>
                    <a:pt x="55" y="1090"/>
                    <a:pt x="498" y="1090"/>
                  </a:cubicBezTo>
                  <a:cubicBezTo>
                    <a:pt x="552" y="1090"/>
                    <a:pt x="611" y="1074"/>
                    <a:pt x="676" y="1040"/>
                  </a:cubicBezTo>
                  <a:cubicBezTo>
                    <a:pt x="698" y="1029"/>
                    <a:pt x="710" y="1018"/>
                    <a:pt x="732" y="1006"/>
                  </a:cubicBezTo>
                  <a:cubicBezTo>
                    <a:pt x="1073" y="776"/>
                    <a:pt x="1135" y="0"/>
                    <a:pt x="6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8"/>
            <p:cNvSpPr/>
            <p:nvPr/>
          </p:nvSpPr>
          <p:spPr>
            <a:xfrm>
              <a:off x="2325106" y="713133"/>
              <a:ext cx="43380" cy="28554"/>
            </a:xfrm>
            <a:custGeom>
              <a:rect b="b" l="l" r="r" t="t"/>
              <a:pathLst>
                <a:path extrusionOk="0" h="832" w="1264">
                  <a:moveTo>
                    <a:pt x="482" y="0"/>
                  </a:moveTo>
                  <a:cubicBezTo>
                    <a:pt x="228" y="0"/>
                    <a:pt x="1" y="131"/>
                    <a:pt x="38" y="434"/>
                  </a:cubicBezTo>
                  <a:cubicBezTo>
                    <a:pt x="77" y="712"/>
                    <a:pt x="339" y="832"/>
                    <a:pt x="597" y="832"/>
                  </a:cubicBezTo>
                  <a:cubicBezTo>
                    <a:pt x="934" y="832"/>
                    <a:pt x="1263" y="625"/>
                    <a:pt x="1065" y="298"/>
                  </a:cubicBezTo>
                  <a:cubicBezTo>
                    <a:pt x="1053" y="276"/>
                    <a:pt x="1042" y="264"/>
                    <a:pt x="1031" y="242"/>
                  </a:cubicBezTo>
                  <a:cubicBezTo>
                    <a:pt x="919" y="89"/>
                    <a:pt x="691" y="0"/>
                    <a:pt x="482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8"/>
            <p:cNvSpPr/>
            <p:nvPr/>
          </p:nvSpPr>
          <p:spPr>
            <a:xfrm>
              <a:off x="2163356" y="1133656"/>
              <a:ext cx="47911" cy="35247"/>
            </a:xfrm>
            <a:custGeom>
              <a:rect b="b" l="l" r="r" t="t"/>
              <a:pathLst>
                <a:path extrusionOk="0" h="1027" w="1396">
                  <a:moveTo>
                    <a:pt x="862" y="1"/>
                  </a:moveTo>
                  <a:cubicBezTo>
                    <a:pt x="840" y="1"/>
                    <a:pt x="816" y="3"/>
                    <a:pt x="790" y="6"/>
                  </a:cubicBezTo>
                  <a:cubicBezTo>
                    <a:pt x="767" y="6"/>
                    <a:pt x="745" y="18"/>
                    <a:pt x="722" y="29"/>
                  </a:cubicBezTo>
                  <a:cubicBezTo>
                    <a:pt x="316" y="131"/>
                    <a:pt x="0" y="875"/>
                    <a:pt x="542" y="1011"/>
                  </a:cubicBezTo>
                  <a:cubicBezTo>
                    <a:pt x="580" y="1021"/>
                    <a:pt x="618" y="1026"/>
                    <a:pt x="654" y="1026"/>
                  </a:cubicBezTo>
                  <a:cubicBezTo>
                    <a:pt x="1173" y="1026"/>
                    <a:pt x="1396" y="1"/>
                    <a:pt x="86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8"/>
            <p:cNvSpPr/>
            <p:nvPr/>
          </p:nvSpPr>
          <p:spPr>
            <a:xfrm>
              <a:off x="2048316" y="1198246"/>
              <a:ext cx="47327" cy="35590"/>
            </a:xfrm>
            <a:custGeom>
              <a:rect b="b" l="l" r="r" t="t"/>
              <a:pathLst>
                <a:path extrusionOk="0" h="1037" w="1379">
                  <a:moveTo>
                    <a:pt x="864" y="0"/>
                  </a:moveTo>
                  <a:cubicBezTo>
                    <a:pt x="838" y="0"/>
                    <a:pt x="809" y="3"/>
                    <a:pt x="779" y="9"/>
                  </a:cubicBezTo>
                  <a:cubicBezTo>
                    <a:pt x="757" y="9"/>
                    <a:pt x="734" y="20"/>
                    <a:pt x="712" y="20"/>
                  </a:cubicBezTo>
                  <a:cubicBezTo>
                    <a:pt x="305" y="144"/>
                    <a:pt x="1" y="889"/>
                    <a:pt x="542" y="1024"/>
                  </a:cubicBezTo>
                  <a:cubicBezTo>
                    <a:pt x="576" y="1032"/>
                    <a:pt x="610" y="1036"/>
                    <a:pt x="641" y="1036"/>
                  </a:cubicBezTo>
                  <a:cubicBezTo>
                    <a:pt x="1172" y="1036"/>
                    <a:pt x="1378" y="0"/>
                    <a:pt x="86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8"/>
            <p:cNvSpPr/>
            <p:nvPr/>
          </p:nvSpPr>
          <p:spPr>
            <a:xfrm>
              <a:off x="2697101" y="1026818"/>
              <a:ext cx="38507" cy="36860"/>
            </a:xfrm>
            <a:custGeom>
              <a:rect b="b" l="l" r="r" t="t"/>
              <a:pathLst>
                <a:path extrusionOk="0" h="1074" w="1122">
                  <a:moveTo>
                    <a:pt x="626" y="1"/>
                  </a:moveTo>
                  <a:cubicBezTo>
                    <a:pt x="606" y="1"/>
                    <a:pt x="584" y="2"/>
                    <a:pt x="562" y="5"/>
                  </a:cubicBezTo>
                  <a:cubicBezTo>
                    <a:pt x="1" y="45"/>
                    <a:pt x="54" y="1073"/>
                    <a:pt x="484" y="1073"/>
                  </a:cubicBezTo>
                  <a:cubicBezTo>
                    <a:pt x="538" y="1073"/>
                    <a:pt x="598" y="1057"/>
                    <a:pt x="663" y="1021"/>
                  </a:cubicBezTo>
                  <a:lnTo>
                    <a:pt x="720" y="987"/>
                  </a:lnTo>
                  <a:cubicBezTo>
                    <a:pt x="1056" y="759"/>
                    <a:pt x="1121" y="1"/>
                    <a:pt x="62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8"/>
            <p:cNvSpPr/>
            <p:nvPr/>
          </p:nvSpPr>
          <p:spPr>
            <a:xfrm>
              <a:off x="2007612" y="1374171"/>
              <a:ext cx="42454" cy="28657"/>
            </a:xfrm>
            <a:custGeom>
              <a:rect b="b" l="l" r="r" t="t"/>
              <a:pathLst>
                <a:path extrusionOk="0" h="835" w="1237">
                  <a:moveTo>
                    <a:pt x="455" y="1"/>
                  </a:moveTo>
                  <a:cubicBezTo>
                    <a:pt x="213" y="1"/>
                    <a:pt x="1" y="125"/>
                    <a:pt x="24" y="423"/>
                  </a:cubicBezTo>
                  <a:cubicBezTo>
                    <a:pt x="50" y="708"/>
                    <a:pt x="326" y="834"/>
                    <a:pt x="594" y="834"/>
                  </a:cubicBezTo>
                  <a:cubicBezTo>
                    <a:pt x="922" y="834"/>
                    <a:pt x="1236" y="645"/>
                    <a:pt x="1063" y="322"/>
                  </a:cubicBezTo>
                  <a:cubicBezTo>
                    <a:pt x="1051" y="299"/>
                    <a:pt x="1040" y="277"/>
                    <a:pt x="1029" y="265"/>
                  </a:cubicBezTo>
                  <a:cubicBezTo>
                    <a:pt x="912" y="100"/>
                    <a:pt x="671" y="1"/>
                    <a:pt x="4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8"/>
            <p:cNvSpPr/>
            <p:nvPr/>
          </p:nvSpPr>
          <p:spPr>
            <a:xfrm>
              <a:off x="2286565" y="1289023"/>
              <a:ext cx="38370" cy="37477"/>
            </a:xfrm>
            <a:custGeom>
              <a:rect b="b" l="l" r="r" t="t"/>
              <a:pathLst>
                <a:path extrusionOk="0" h="1092" w="1118">
                  <a:moveTo>
                    <a:pt x="605" y="1"/>
                  </a:moveTo>
                  <a:cubicBezTo>
                    <a:pt x="548" y="1"/>
                    <a:pt x="485" y="19"/>
                    <a:pt x="416" y="61"/>
                  </a:cubicBezTo>
                  <a:cubicBezTo>
                    <a:pt x="393" y="72"/>
                    <a:pt x="371" y="83"/>
                    <a:pt x="360" y="95"/>
                  </a:cubicBezTo>
                  <a:cubicBezTo>
                    <a:pt x="35" y="344"/>
                    <a:pt x="1" y="1092"/>
                    <a:pt x="487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8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8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8"/>
            <p:cNvSpPr/>
            <p:nvPr/>
          </p:nvSpPr>
          <p:spPr>
            <a:xfrm>
              <a:off x="1551465" y="-112366"/>
              <a:ext cx="789" cy="1167"/>
            </a:xfrm>
            <a:custGeom>
              <a:rect b="b" l="l" r="r" t="t"/>
              <a:pathLst>
                <a:path extrusionOk="0" h="34" w="23">
                  <a:moveTo>
                    <a:pt x="0" y="0"/>
                  </a:moveTo>
                  <a:cubicBezTo>
                    <a:pt x="0" y="11"/>
                    <a:pt x="0" y="23"/>
                    <a:pt x="0" y="3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8"/>
            <p:cNvSpPr/>
            <p:nvPr/>
          </p:nvSpPr>
          <p:spPr>
            <a:xfrm>
              <a:off x="1770632" y="-112778"/>
              <a:ext cx="60849" cy="96474"/>
            </a:xfrm>
            <a:custGeom>
              <a:rect b="b" l="l" r="r" t="t"/>
              <a:pathLst>
                <a:path extrusionOk="0" h="2811" w="1773">
                  <a:moveTo>
                    <a:pt x="1772" y="1"/>
                  </a:moveTo>
                  <a:lnTo>
                    <a:pt x="272" y="12"/>
                  </a:lnTo>
                  <a:cubicBezTo>
                    <a:pt x="80" y="926"/>
                    <a:pt x="1" y="1874"/>
                    <a:pt x="57" y="2810"/>
                  </a:cubicBezTo>
                  <a:cubicBezTo>
                    <a:pt x="599" y="1863"/>
                    <a:pt x="1174" y="926"/>
                    <a:pt x="1772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8"/>
            <p:cNvSpPr/>
            <p:nvPr/>
          </p:nvSpPr>
          <p:spPr>
            <a:xfrm>
              <a:off x="2075051" y="-112366"/>
              <a:ext cx="112707" cy="236636"/>
            </a:xfrm>
            <a:custGeom>
              <a:rect b="b" l="l" r="r" t="t"/>
              <a:pathLst>
                <a:path extrusionOk="0" h="6895" w="3284">
                  <a:moveTo>
                    <a:pt x="689" y="0"/>
                  </a:moveTo>
                  <a:cubicBezTo>
                    <a:pt x="305" y="2279"/>
                    <a:pt x="68" y="4581"/>
                    <a:pt x="0" y="6895"/>
                  </a:cubicBezTo>
                  <a:cubicBezTo>
                    <a:pt x="1050" y="4525"/>
                    <a:pt x="2235" y="2302"/>
                    <a:pt x="328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8"/>
            <p:cNvSpPr/>
            <p:nvPr/>
          </p:nvSpPr>
          <p:spPr>
            <a:xfrm>
              <a:off x="2330632" y="-112366"/>
              <a:ext cx="91428" cy="173522"/>
            </a:xfrm>
            <a:custGeom>
              <a:rect b="b" l="l" r="r" t="t"/>
              <a:pathLst>
                <a:path extrusionOk="0" h="5056" w="2664">
                  <a:moveTo>
                    <a:pt x="1" y="0"/>
                  </a:moveTo>
                  <a:cubicBezTo>
                    <a:pt x="204" y="1952"/>
                    <a:pt x="712" y="3735"/>
                    <a:pt x="1592" y="5055"/>
                  </a:cubicBezTo>
                  <a:cubicBezTo>
                    <a:pt x="1942" y="3453"/>
                    <a:pt x="2337" y="1738"/>
                    <a:pt x="2664" y="0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8"/>
            <p:cNvSpPr/>
            <p:nvPr/>
          </p:nvSpPr>
          <p:spPr>
            <a:xfrm>
              <a:off x="3371249" y="-112778"/>
              <a:ext cx="1311745" cy="1259784"/>
            </a:xfrm>
            <a:custGeom>
              <a:rect b="b" l="l" r="r" t="t"/>
              <a:pathLst>
                <a:path extrusionOk="0" h="36707" w="38221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8"/>
            <p:cNvSpPr/>
            <p:nvPr/>
          </p:nvSpPr>
          <p:spPr>
            <a:xfrm>
              <a:off x="3931042" y="-98603"/>
              <a:ext cx="40875" cy="29412"/>
            </a:xfrm>
            <a:custGeom>
              <a:rect b="b" l="l" r="r" t="t"/>
              <a:pathLst>
                <a:path extrusionOk="0" h="857" w="1191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8"/>
            <p:cNvSpPr/>
            <p:nvPr/>
          </p:nvSpPr>
          <p:spPr>
            <a:xfrm>
              <a:off x="3780206" y="33391"/>
              <a:ext cx="43106" cy="36688"/>
            </a:xfrm>
            <a:custGeom>
              <a:rect b="b" l="l" r="r" t="t"/>
              <a:pathLst>
                <a:path extrusionOk="0" h="1069" w="1256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8"/>
            <p:cNvSpPr/>
            <p:nvPr/>
          </p:nvSpPr>
          <p:spPr>
            <a:xfrm>
              <a:off x="3845276" y="-40431"/>
              <a:ext cx="40292" cy="29618"/>
            </a:xfrm>
            <a:custGeom>
              <a:rect b="b" l="l" r="r" t="t"/>
              <a:pathLst>
                <a:path extrusionOk="0" h="863" w="1174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8"/>
            <p:cNvSpPr/>
            <p:nvPr/>
          </p:nvSpPr>
          <p:spPr>
            <a:xfrm>
              <a:off x="4053153" y="314781"/>
              <a:ext cx="41184" cy="36722"/>
            </a:xfrm>
            <a:custGeom>
              <a:rect b="b" l="l" r="r" t="t"/>
              <a:pathLst>
                <a:path extrusionOk="0" h="1070" w="120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8"/>
            <p:cNvSpPr/>
            <p:nvPr/>
          </p:nvSpPr>
          <p:spPr>
            <a:xfrm>
              <a:off x="3938421" y="56816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8"/>
            <p:cNvSpPr/>
            <p:nvPr/>
          </p:nvSpPr>
          <p:spPr>
            <a:xfrm>
              <a:off x="3921398" y="291993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8"/>
            <p:cNvSpPr/>
            <p:nvPr/>
          </p:nvSpPr>
          <p:spPr>
            <a:xfrm>
              <a:off x="4292775" y="247102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8"/>
            <p:cNvSpPr/>
            <p:nvPr/>
          </p:nvSpPr>
          <p:spPr>
            <a:xfrm>
              <a:off x="3700034" y="-72829"/>
              <a:ext cx="40395" cy="38164"/>
            </a:xfrm>
            <a:custGeom>
              <a:rect b="b" l="l" r="r" t="t"/>
              <a:pathLst>
                <a:path extrusionOk="0" h="1112" w="1177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8"/>
            <p:cNvSpPr/>
            <p:nvPr/>
          </p:nvSpPr>
          <p:spPr>
            <a:xfrm>
              <a:off x="4053942" y="456831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8"/>
            <p:cNvSpPr/>
            <p:nvPr/>
          </p:nvSpPr>
          <p:spPr>
            <a:xfrm>
              <a:off x="3783329" y="105189"/>
              <a:ext cx="51137" cy="28863"/>
            </a:xfrm>
            <a:custGeom>
              <a:rect b="b" l="l" r="r" t="t"/>
              <a:pathLst>
                <a:path extrusionOk="0" h="841" w="149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8"/>
            <p:cNvSpPr/>
            <p:nvPr/>
          </p:nvSpPr>
          <p:spPr>
            <a:xfrm>
              <a:off x="3868031" y="-107046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8"/>
            <p:cNvSpPr/>
            <p:nvPr/>
          </p:nvSpPr>
          <p:spPr>
            <a:xfrm>
              <a:off x="4092758" y="422889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8"/>
            <p:cNvSpPr/>
            <p:nvPr/>
          </p:nvSpPr>
          <p:spPr>
            <a:xfrm>
              <a:off x="4215418" y="150182"/>
              <a:ext cx="39571" cy="37031"/>
            </a:xfrm>
            <a:custGeom>
              <a:rect b="b" l="l" r="r" t="t"/>
              <a:pathLst>
                <a:path extrusionOk="0" h="1079" w="1153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8"/>
            <p:cNvSpPr/>
            <p:nvPr/>
          </p:nvSpPr>
          <p:spPr>
            <a:xfrm>
              <a:off x="3790605" y="-24918"/>
              <a:ext cx="38713" cy="32810"/>
            </a:xfrm>
            <a:custGeom>
              <a:rect b="b" l="l" r="r" t="t"/>
              <a:pathLst>
                <a:path extrusionOk="0" h="956" w="1128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8"/>
            <p:cNvSpPr/>
            <p:nvPr/>
          </p:nvSpPr>
          <p:spPr>
            <a:xfrm>
              <a:off x="3777460" y="72070"/>
              <a:ext cx="38988" cy="32604"/>
            </a:xfrm>
            <a:custGeom>
              <a:rect b="b" l="l" r="r" t="t"/>
              <a:pathLst>
                <a:path extrusionOk="0" h="950" w="1136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8"/>
            <p:cNvSpPr/>
            <p:nvPr/>
          </p:nvSpPr>
          <p:spPr>
            <a:xfrm>
              <a:off x="3851454" y="29136"/>
              <a:ext cx="42420" cy="36688"/>
            </a:xfrm>
            <a:custGeom>
              <a:rect b="b" l="l" r="r" t="t"/>
              <a:pathLst>
                <a:path extrusionOk="0" h="1069" w="1236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8"/>
            <p:cNvSpPr/>
            <p:nvPr/>
          </p:nvSpPr>
          <p:spPr>
            <a:xfrm>
              <a:off x="4096087" y="685780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8"/>
            <p:cNvSpPr/>
            <p:nvPr/>
          </p:nvSpPr>
          <p:spPr>
            <a:xfrm>
              <a:off x="4079785" y="190543"/>
              <a:ext cx="40841" cy="29206"/>
            </a:xfrm>
            <a:custGeom>
              <a:rect b="b" l="l" r="r" t="t"/>
              <a:pathLst>
                <a:path extrusionOk="0" h="851" w="119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8"/>
            <p:cNvSpPr/>
            <p:nvPr/>
          </p:nvSpPr>
          <p:spPr>
            <a:xfrm>
              <a:off x="4286563" y="502168"/>
              <a:ext cx="40909" cy="29481"/>
            </a:xfrm>
            <a:custGeom>
              <a:rect b="b" l="l" r="r" t="t"/>
              <a:pathLst>
                <a:path extrusionOk="0" h="859" w="1192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8"/>
            <p:cNvSpPr/>
            <p:nvPr/>
          </p:nvSpPr>
          <p:spPr>
            <a:xfrm>
              <a:off x="4063380" y="289384"/>
              <a:ext cx="38953" cy="32879"/>
            </a:xfrm>
            <a:custGeom>
              <a:rect b="b" l="l" r="r" t="t"/>
              <a:pathLst>
                <a:path extrusionOk="0" h="958" w="1135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8"/>
            <p:cNvSpPr/>
            <p:nvPr/>
          </p:nvSpPr>
          <p:spPr>
            <a:xfrm>
              <a:off x="3776705" y="-75163"/>
              <a:ext cx="39090" cy="32570"/>
            </a:xfrm>
            <a:custGeom>
              <a:rect b="b" l="l" r="r" t="t"/>
              <a:pathLst>
                <a:path extrusionOk="0" h="949" w="1139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8"/>
            <p:cNvSpPr/>
            <p:nvPr/>
          </p:nvSpPr>
          <p:spPr>
            <a:xfrm>
              <a:off x="3728691" y="1748"/>
              <a:ext cx="42763" cy="36963"/>
            </a:xfrm>
            <a:custGeom>
              <a:rect b="b" l="l" r="r" t="t"/>
              <a:pathLst>
                <a:path extrusionOk="0" h="1077" w="1246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8"/>
            <p:cNvSpPr/>
            <p:nvPr/>
          </p:nvSpPr>
          <p:spPr>
            <a:xfrm>
              <a:off x="4136688" y="75262"/>
              <a:ext cx="40498" cy="29378"/>
            </a:xfrm>
            <a:custGeom>
              <a:rect b="b" l="l" r="r" t="t"/>
              <a:pathLst>
                <a:path extrusionOk="0" h="856" w="118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8"/>
            <p:cNvSpPr/>
            <p:nvPr/>
          </p:nvSpPr>
          <p:spPr>
            <a:xfrm>
              <a:off x="3931866" y="782700"/>
              <a:ext cx="39571" cy="38095"/>
            </a:xfrm>
            <a:custGeom>
              <a:rect b="b" l="l" r="r" t="t"/>
              <a:pathLst>
                <a:path extrusionOk="0" h="1110" w="1153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8"/>
            <p:cNvSpPr/>
            <p:nvPr/>
          </p:nvSpPr>
          <p:spPr>
            <a:xfrm>
              <a:off x="4306709" y="35321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8"/>
            <p:cNvSpPr/>
            <p:nvPr/>
          </p:nvSpPr>
          <p:spPr>
            <a:xfrm>
              <a:off x="3940480" y="-1821"/>
              <a:ext cx="40463" cy="38267"/>
            </a:xfrm>
            <a:custGeom>
              <a:rect b="b" l="l" r="r" t="t"/>
              <a:pathLst>
                <a:path extrusionOk="0" h="1115" w="1179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8"/>
            <p:cNvSpPr/>
            <p:nvPr/>
          </p:nvSpPr>
          <p:spPr>
            <a:xfrm>
              <a:off x="3916113" y="388226"/>
              <a:ext cx="50691" cy="28451"/>
            </a:xfrm>
            <a:custGeom>
              <a:rect b="b" l="l" r="r" t="t"/>
              <a:pathLst>
                <a:path extrusionOk="0" h="829" w="1477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8"/>
            <p:cNvSpPr/>
            <p:nvPr/>
          </p:nvSpPr>
          <p:spPr>
            <a:xfrm>
              <a:off x="4167747" y="110611"/>
              <a:ext cx="50519" cy="34629"/>
            </a:xfrm>
            <a:custGeom>
              <a:rect b="b" l="l" r="r" t="t"/>
              <a:pathLst>
                <a:path extrusionOk="0" h="1009" w="1472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8"/>
            <p:cNvSpPr/>
            <p:nvPr/>
          </p:nvSpPr>
          <p:spPr>
            <a:xfrm>
              <a:off x="3924041" y="87274"/>
              <a:ext cx="39983" cy="30133"/>
            </a:xfrm>
            <a:custGeom>
              <a:rect b="b" l="l" r="r" t="t"/>
              <a:pathLst>
                <a:path extrusionOk="0" h="878" w="1165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8"/>
            <p:cNvSpPr/>
            <p:nvPr/>
          </p:nvSpPr>
          <p:spPr>
            <a:xfrm>
              <a:off x="4087301" y="-3408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8"/>
            <p:cNvSpPr/>
            <p:nvPr/>
          </p:nvSpPr>
          <p:spPr>
            <a:xfrm>
              <a:off x="4062522" y="392653"/>
              <a:ext cx="38953" cy="32570"/>
            </a:xfrm>
            <a:custGeom>
              <a:rect b="b" l="l" r="r" t="t"/>
              <a:pathLst>
                <a:path extrusionOk="0" h="949" w="1135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8"/>
            <p:cNvSpPr/>
            <p:nvPr/>
          </p:nvSpPr>
          <p:spPr>
            <a:xfrm>
              <a:off x="3872973" y="450963"/>
              <a:ext cx="40498" cy="29550"/>
            </a:xfrm>
            <a:custGeom>
              <a:rect b="b" l="l" r="r" t="t"/>
              <a:pathLst>
                <a:path extrusionOk="0" h="861" w="118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8"/>
            <p:cNvSpPr/>
            <p:nvPr/>
          </p:nvSpPr>
          <p:spPr>
            <a:xfrm>
              <a:off x="3777357" y="18930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8"/>
            <p:cNvSpPr/>
            <p:nvPr/>
          </p:nvSpPr>
          <p:spPr>
            <a:xfrm>
              <a:off x="4134388" y="202246"/>
              <a:ext cx="38816" cy="32982"/>
            </a:xfrm>
            <a:custGeom>
              <a:rect b="b" l="l" r="r" t="t"/>
              <a:pathLst>
                <a:path extrusionOk="0" h="961" w="1131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8"/>
            <p:cNvSpPr/>
            <p:nvPr/>
          </p:nvSpPr>
          <p:spPr>
            <a:xfrm>
              <a:off x="4251110" y="642812"/>
              <a:ext cx="39125" cy="32604"/>
            </a:xfrm>
            <a:custGeom>
              <a:rect b="b" l="l" r="r" t="t"/>
              <a:pathLst>
                <a:path extrusionOk="0" h="950" w="114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8"/>
            <p:cNvSpPr/>
            <p:nvPr/>
          </p:nvSpPr>
          <p:spPr>
            <a:xfrm>
              <a:off x="4031943" y="474987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8"/>
            <p:cNvSpPr/>
            <p:nvPr/>
          </p:nvSpPr>
          <p:spPr>
            <a:xfrm>
              <a:off x="4283131" y="721027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8"/>
            <p:cNvSpPr/>
            <p:nvPr/>
          </p:nvSpPr>
          <p:spPr>
            <a:xfrm>
              <a:off x="3871051" y="526295"/>
              <a:ext cx="41356" cy="37683"/>
            </a:xfrm>
            <a:custGeom>
              <a:rect b="b" l="l" r="r" t="t"/>
              <a:pathLst>
                <a:path extrusionOk="0" h="1098" w="1205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8"/>
            <p:cNvSpPr/>
            <p:nvPr/>
          </p:nvSpPr>
          <p:spPr>
            <a:xfrm>
              <a:off x="4149626" y="340967"/>
              <a:ext cx="42934" cy="28829"/>
            </a:xfrm>
            <a:custGeom>
              <a:rect b="b" l="l" r="r" t="t"/>
              <a:pathLst>
                <a:path extrusionOk="0" h="840" w="1251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8"/>
            <p:cNvSpPr/>
            <p:nvPr/>
          </p:nvSpPr>
          <p:spPr>
            <a:xfrm>
              <a:off x="4271256" y="309255"/>
              <a:ext cx="43346" cy="28760"/>
            </a:xfrm>
            <a:custGeom>
              <a:rect b="b" l="l" r="r" t="t"/>
              <a:pathLst>
                <a:path extrusionOk="0" h="838" w="1263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8"/>
            <p:cNvSpPr/>
            <p:nvPr/>
          </p:nvSpPr>
          <p:spPr>
            <a:xfrm>
              <a:off x="3809618" y="440495"/>
              <a:ext cx="50588" cy="28794"/>
            </a:xfrm>
            <a:custGeom>
              <a:rect b="b" l="l" r="r" t="t"/>
              <a:pathLst>
                <a:path extrusionOk="0" h="839" w="1474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8"/>
            <p:cNvSpPr/>
            <p:nvPr/>
          </p:nvSpPr>
          <p:spPr>
            <a:xfrm>
              <a:off x="4214251" y="194627"/>
              <a:ext cx="40738" cy="38164"/>
            </a:xfrm>
            <a:custGeom>
              <a:rect b="b" l="l" r="r" t="t"/>
              <a:pathLst>
                <a:path extrusionOk="0" h="1112" w="1187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8"/>
            <p:cNvSpPr/>
            <p:nvPr/>
          </p:nvSpPr>
          <p:spPr>
            <a:xfrm>
              <a:off x="3857563" y="212061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8"/>
            <p:cNvSpPr/>
            <p:nvPr/>
          </p:nvSpPr>
          <p:spPr>
            <a:xfrm>
              <a:off x="3970716" y="645660"/>
              <a:ext cx="40189" cy="30064"/>
            </a:xfrm>
            <a:custGeom>
              <a:rect b="b" l="l" r="r" t="t"/>
              <a:pathLst>
                <a:path extrusionOk="0" h="876" w="1171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8"/>
            <p:cNvSpPr/>
            <p:nvPr/>
          </p:nvSpPr>
          <p:spPr>
            <a:xfrm>
              <a:off x="4117159" y="40633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8"/>
            <p:cNvSpPr/>
            <p:nvPr/>
          </p:nvSpPr>
          <p:spPr>
            <a:xfrm>
              <a:off x="3842016" y="134292"/>
              <a:ext cx="39640" cy="36963"/>
            </a:xfrm>
            <a:custGeom>
              <a:rect b="b" l="l" r="r" t="t"/>
              <a:pathLst>
                <a:path extrusionOk="0" h="1077" w="1155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8"/>
            <p:cNvSpPr/>
            <p:nvPr/>
          </p:nvSpPr>
          <p:spPr>
            <a:xfrm>
              <a:off x="3973839" y="23404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8"/>
            <p:cNvSpPr/>
            <p:nvPr/>
          </p:nvSpPr>
          <p:spPr>
            <a:xfrm>
              <a:off x="4095435" y="591709"/>
              <a:ext cx="40532" cy="29515"/>
            </a:xfrm>
            <a:custGeom>
              <a:rect b="b" l="l" r="r" t="t"/>
              <a:pathLst>
                <a:path extrusionOk="0" h="860" w="1181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8"/>
            <p:cNvSpPr/>
            <p:nvPr/>
          </p:nvSpPr>
          <p:spPr>
            <a:xfrm>
              <a:off x="4132432" y="513391"/>
              <a:ext cx="38988" cy="32913"/>
            </a:xfrm>
            <a:custGeom>
              <a:rect b="b" l="l" r="r" t="t"/>
              <a:pathLst>
                <a:path extrusionOk="0" h="959" w="1136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8"/>
            <p:cNvSpPr/>
            <p:nvPr/>
          </p:nvSpPr>
          <p:spPr>
            <a:xfrm>
              <a:off x="4050133" y="523653"/>
              <a:ext cx="39331" cy="32467"/>
            </a:xfrm>
            <a:custGeom>
              <a:rect b="b" l="l" r="r" t="t"/>
              <a:pathLst>
                <a:path extrusionOk="0" h="946" w="1146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8"/>
            <p:cNvSpPr/>
            <p:nvPr/>
          </p:nvSpPr>
          <p:spPr>
            <a:xfrm>
              <a:off x="3706624" y="289384"/>
              <a:ext cx="42797" cy="36688"/>
            </a:xfrm>
            <a:custGeom>
              <a:rect b="b" l="l" r="r" t="t"/>
              <a:pathLst>
                <a:path extrusionOk="0" h="1069" w="1247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8"/>
            <p:cNvSpPr/>
            <p:nvPr/>
          </p:nvSpPr>
          <p:spPr>
            <a:xfrm>
              <a:off x="3948889" y="138994"/>
              <a:ext cx="40292" cy="29550"/>
            </a:xfrm>
            <a:custGeom>
              <a:rect b="b" l="l" r="r" t="t"/>
              <a:pathLst>
                <a:path extrusionOk="0" h="861" w="1174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8"/>
            <p:cNvSpPr/>
            <p:nvPr/>
          </p:nvSpPr>
          <p:spPr>
            <a:xfrm>
              <a:off x="4040248" y="734686"/>
              <a:ext cx="40017" cy="37992"/>
            </a:xfrm>
            <a:custGeom>
              <a:rect b="b" l="l" r="r" t="t"/>
              <a:pathLst>
                <a:path extrusionOk="0" h="1107" w="1166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8"/>
            <p:cNvSpPr/>
            <p:nvPr/>
          </p:nvSpPr>
          <p:spPr>
            <a:xfrm>
              <a:off x="3987224" y="362726"/>
              <a:ext cx="41356" cy="37821"/>
            </a:xfrm>
            <a:custGeom>
              <a:rect b="b" l="l" r="r" t="t"/>
              <a:pathLst>
                <a:path extrusionOk="0" h="1102" w="1205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8"/>
            <p:cNvSpPr/>
            <p:nvPr/>
          </p:nvSpPr>
          <p:spPr>
            <a:xfrm>
              <a:off x="4142179" y="548981"/>
              <a:ext cx="39914" cy="38027"/>
            </a:xfrm>
            <a:custGeom>
              <a:rect b="b" l="l" r="r" t="t"/>
              <a:pathLst>
                <a:path extrusionOk="0" h="1108" w="1163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8"/>
            <p:cNvSpPr/>
            <p:nvPr/>
          </p:nvSpPr>
          <p:spPr>
            <a:xfrm>
              <a:off x="3889789" y="624828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8"/>
            <p:cNvSpPr/>
            <p:nvPr/>
          </p:nvSpPr>
          <p:spPr>
            <a:xfrm>
              <a:off x="4134972" y="364648"/>
              <a:ext cx="51240" cy="28897"/>
            </a:xfrm>
            <a:custGeom>
              <a:rect b="b" l="l" r="r" t="t"/>
              <a:pathLst>
                <a:path extrusionOk="0" h="842" w="1493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8"/>
            <p:cNvSpPr/>
            <p:nvPr/>
          </p:nvSpPr>
          <p:spPr>
            <a:xfrm>
              <a:off x="4144204" y="624725"/>
              <a:ext cx="51960" cy="34389"/>
            </a:xfrm>
            <a:custGeom>
              <a:rect b="b" l="l" r="r" t="t"/>
              <a:pathLst>
                <a:path extrusionOk="0" h="1002" w="1514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8"/>
            <p:cNvSpPr/>
            <p:nvPr/>
          </p:nvSpPr>
          <p:spPr>
            <a:xfrm>
              <a:off x="4301801" y="527702"/>
              <a:ext cx="50828" cy="34629"/>
            </a:xfrm>
            <a:custGeom>
              <a:rect b="b" l="l" r="r" t="t"/>
              <a:pathLst>
                <a:path extrusionOk="0" h="1009" w="1481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8"/>
            <p:cNvSpPr/>
            <p:nvPr/>
          </p:nvSpPr>
          <p:spPr>
            <a:xfrm>
              <a:off x="3956851" y="-42662"/>
              <a:ext cx="40086" cy="29550"/>
            </a:xfrm>
            <a:custGeom>
              <a:rect b="b" l="l" r="r" t="t"/>
              <a:pathLst>
                <a:path extrusionOk="0" h="861" w="1168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8"/>
            <p:cNvSpPr/>
            <p:nvPr/>
          </p:nvSpPr>
          <p:spPr>
            <a:xfrm>
              <a:off x="3926821" y="229976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8"/>
            <p:cNvSpPr/>
            <p:nvPr/>
          </p:nvSpPr>
          <p:spPr>
            <a:xfrm>
              <a:off x="4198464" y="737089"/>
              <a:ext cx="42797" cy="36654"/>
            </a:xfrm>
            <a:custGeom>
              <a:rect b="b" l="l" r="r" t="t"/>
              <a:pathLst>
                <a:path extrusionOk="0" h="1068" w="1247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8"/>
            <p:cNvSpPr/>
            <p:nvPr/>
          </p:nvSpPr>
          <p:spPr>
            <a:xfrm>
              <a:off x="4210956" y="360358"/>
              <a:ext cx="40017" cy="38027"/>
            </a:xfrm>
            <a:custGeom>
              <a:rect b="b" l="l" r="r" t="t"/>
              <a:pathLst>
                <a:path extrusionOk="0" h="1108" w="1166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8"/>
            <p:cNvSpPr/>
            <p:nvPr/>
          </p:nvSpPr>
          <p:spPr>
            <a:xfrm>
              <a:off x="3744650" y="-43074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8"/>
            <p:cNvSpPr/>
            <p:nvPr/>
          </p:nvSpPr>
          <p:spPr>
            <a:xfrm>
              <a:off x="3992475" y="310388"/>
              <a:ext cx="43380" cy="28932"/>
            </a:xfrm>
            <a:custGeom>
              <a:rect b="b" l="l" r="r" t="t"/>
              <a:pathLst>
                <a:path extrusionOk="0" h="843" w="1264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8"/>
            <p:cNvSpPr/>
            <p:nvPr/>
          </p:nvSpPr>
          <p:spPr>
            <a:xfrm>
              <a:off x="4072852" y="84528"/>
              <a:ext cx="40806" cy="38404"/>
            </a:xfrm>
            <a:custGeom>
              <a:rect b="b" l="l" r="r" t="t"/>
              <a:pathLst>
                <a:path extrusionOk="0" h="1119" w="1189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8"/>
            <p:cNvSpPr/>
            <p:nvPr/>
          </p:nvSpPr>
          <p:spPr>
            <a:xfrm>
              <a:off x="3755770" y="243258"/>
              <a:ext cx="40189" cy="30030"/>
            </a:xfrm>
            <a:custGeom>
              <a:rect b="b" l="l" r="r" t="t"/>
              <a:pathLst>
                <a:path extrusionOk="0" h="875" w="1171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8"/>
            <p:cNvSpPr/>
            <p:nvPr/>
          </p:nvSpPr>
          <p:spPr>
            <a:xfrm>
              <a:off x="3891608" y="-9749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8"/>
            <p:cNvSpPr/>
            <p:nvPr/>
          </p:nvSpPr>
          <p:spPr>
            <a:xfrm>
              <a:off x="3904959" y="36892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8"/>
            <p:cNvSpPr/>
            <p:nvPr/>
          </p:nvSpPr>
          <p:spPr>
            <a:xfrm>
              <a:off x="3901630" y="-41392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8"/>
            <p:cNvSpPr/>
            <p:nvPr/>
          </p:nvSpPr>
          <p:spPr>
            <a:xfrm>
              <a:off x="4005997" y="395879"/>
              <a:ext cx="40875" cy="29206"/>
            </a:xfrm>
            <a:custGeom>
              <a:rect b="b" l="l" r="r" t="t"/>
              <a:pathLst>
                <a:path extrusionOk="0" h="851" w="1191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8"/>
            <p:cNvSpPr/>
            <p:nvPr/>
          </p:nvSpPr>
          <p:spPr>
            <a:xfrm>
              <a:off x="3894045" y="271298"/>
              <a:ext cx="38576" cy="32913"/>
            </a:xfrm>
            <a:custGeom>
              <a:rect b="b" l="l" r="r" t="t"/>
              <a:pathLst>
                <a:path extrusionOk="0" h="959" w="1124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8"/>
            <p:cNvSpPr/>
            <p:nvPr/>
          </p:nvSpPr>
          <p:spPr>
            <a:xfrm>
              <a:off x="3933925" y="425085"/>
              <a:ext cx="38816" cy="32604"/>
            </a:xfrm>
            <a:custGeom>
              <a:rect b="b" l="l" r="r" t="t"/>
              <a:pathLst>
                <a:path extrusionOk="0" h="950" w="1131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8"/>
            <p:cNvSpPr/>
            <p:nvPr/>
          </p:nvSpPr>
          <p:spPr>
            <a:xfrm>
              <a:off x="3687851" y="60710"/>
              <a:ext cx="40498" cy="29687"/>
            </a:xfrm>
            <a:custGeom>
              <a:rect b="b" l="l" r="r" t="t"/>
              <a:pathLst>
                <a:path extrusionOk="0" h="865" w="118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8"/>
            <p:cNvSpPr/>
            <p:nvPr/>
          </p:nvSpPr>
          <p:spPr>
            <a:xfrm>
              <a:off x="3990107" y="-10916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8"/>
            <p:cNvSpPr/>
            <p:nvPr/>
          </p:nvSpPr>
          <p:spPr>
            <a:xfrm>
              <a:off x="3920643" y="342580"/>
              <a:ext cx="50691" cy="28829"/>
            </a:xfrm>
            <a:custGeom>
              <a:rect b="b" l="l" r="r" t="t"/>
              <a:pathLst>
                <a:path extrusionOk="0" h="840" w="1477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8"/>
            <p:cNvSpPr/>
            <p:nvPr/>
          </p:nvSpPr>
          <p:spPr>
            <a:xfrm>
              <a:off x="4018009" y="-52443"/>
              <a:ext cx="40772" cy="38130"/>
            </a:xfrm>
            <a:custGeom>
              <a:rect b="b" l="l" r="r" t="t"/>
              <a:pathLst>
                <a:path extrusionOk="0" h="1111" w="1188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8"/>
            <p:cNvSpPr/>
            <p:nvPr/>
          </p:nvSpPr>
          <p:spPr>
            <a:xfrm>
              <a:off x="3694886" y="1087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8"/>
            <p:cNvSpPr/>
            <p:nvPr/>
          </p:nvSpPr>
          <p:spPr>
            <a:xfrm>
              <a:off x="3843904" y="101688"/>
              <a:ext cx="40463" cy="29550"/>
            </a:xfrm>
            <a:custGeom>
              <a:rect b="b" l="l" r="r" t="t"/>
              <a:pathLst>
                <a:path extrusionOk="0" h="861" w="1179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8"/>
            <p:cNvSpPr/>
            <p:nvPr/>
          </p:nvSpPr>
          <p:spPr>
            <a:xfrm>
              <a:off x="4255744" y="551280"/>
              <a:ext cx="38850" cy="32844"/>
            </a:xfrm>
            <a:custGeom>
              <a:rect b="b" l="l" r="r" t="t"/>
              <a:pathLst>
                <a:path extrusionOk="0" h="957" w="1132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8"/>
            <p:cNvSpPr/>
            <p:nvPr/>
          </p:nvSpPr>
          <p:spPr>
            <a:xfrm>
              <a:off x="3881896" y="294086"/>
              <a:ext cx="38953" cy="32501"/>
            </a:xfrm>
            <a:custGeom>
              <a:rect b="b" l="l" r="r" t="t"/>
              <a:pathLst>
                <a:path extrusionOk="0" h="947" w="1135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8"/>
            <p:cNvSpPr/>
            <p:nvPr/>
          </p:nvSpPr>
          <p:spPr>
            <a:xfrm>
              <a:off x="3812638" y="247754"/>
              <a:ext cx="42351" cy="36585"/>
            </a:xfrm>
            <a:custGeom>
              <a:rect b="b" l="l" r="r" t="t"/>
              <a:pathLst>
                <a:path extrusionOk="0" h="1066" w="1234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8"/>
            <p:cNvSpPr/>
            <p:nvPr/>
          </p:nvSpPr>
          <p:spPr>
            <a:xfrm>
              <a:off x="4157383" y="47488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8"/>
            <p:cNvSpPr/>
            <p:nvPr/>
          </p:nvSpPr>
          <p:spPr>
            <a:xfrm>
              <a:off x="3838207" y="-9715"/>
              <a:ext cx="40875" cy="38267"/>
            </a:xfrm>
            <a:custGeom>
              <a:rect b="b" l="l" r="r" t="t"/>
              <a:pathLst>
                <a:path extrusionOk="0" h="1115" w="1191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8"/>
            <p:cNvSpPr/>
            <p:nvPr/>
          </p:nvSpPr>
          <p:spPr>
            <a:xfrm>
              <a:off x="4178489" y="290929"/>
              <a:ext cx="40189" cy="29927"/>
            </a:xfrm>
            <a:custGeom>
              <a:rect b="b" l="l" r="r" t="t"/>
              <a:pathLst>
                <a:path extrusionOk="0" h="872" w="1171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8"/>
            <p:cNvSpPr/>
            <p:nvPr/>
          </p:nvSpPr>
          <p:spPr>
            <a:xfrm>
              <a:off x="3975384" y="237389"/>
              <a:ext cx="40463" cy="29687"/>
            </a:xfrm>
            <a:custGeom>
              <a:rect b="b" l="l" r="r" t="t"/>
              <a:pathLst>
                <a:path extrusionOk="0" h="865" w="1179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8"/>
            <p:cNvSpPr/>
            <p:nvPr/>
          </p:nvSpPr>
          <p:spPr>
            <a:xfrm>
              <a:off x="3988185" y="281868"/>
              <a:ext cx="412" cy="2334"/>
            </a:xfrm>
            <a:custGeom>
              <a:rect b="b" l="l" r="r" t="t"/>
              <a:pathLst>
                <a:path extrusionOk="0" h="68" w="12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8"/>
            <p:cNvSpPr/>
            <p:nvPr/>
          </p:nvSpPr>
          <p:spPr>
            <a:xfrm>
              <a:off x="4002702" y="66098"/>
              <a:ext cx="38953" cy="32604"/>
            </a:xfrm>
            <a:custGeom>
              <a:rect b="b" l="l" r="r" t="t"/>
              <a:pathLst>
                <a:path extrusionOk="0" h="950" w="1135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8"/>
            <p:cNvSpPr/>
            <p:nvPr/>
          </p:nvSpPr>
          <p:spPr>
            <a:xfrm>
              <a:off x="3720626" y="-100628"/>
              <a:ext cx="40841" cy="29241"/>
            </a:xfrm>
            <a:custGeom>
              <a:rect b="b" l="l" r="r" t="t"/>
              <a:pathLst>
                <a:path extrusionOk="0" h="852" w="119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8"/>
            <p:cNvSpPr/>
            <p:nvPr/>
          </p:nvSpPr>
          <p:spPr>
            <a:xfrm>
              <a:off x="3977305" y="166930"/>
              <a:ext cx="38576" cy="32810"/>
            </a:xfrm>
            <a:custGeom>
              <a:rect b="b" l="l" r="r" t="t"/>
              <a:pathLst>
                <a:path extrusionOk="0" h="956" w="1124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8"/>
            <p:cNvSpPr/>
            <p:nvPr/>
          </p:nvSpPr>
          <p:spPr>
            <a:xfrm>
              <a:off x="3755255" y="147437"/>
              <a:ext cx="39331" cy="32501"/>
            </a:xfrm>
            <a:custGeom>
              <a:rect b="b" l="l" r="r" t="t"/>
              <a:pathLst>
                <a:path extrusionOk="0" h="947" w="1146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8"/>
            <p:cNvSpPr/>
            <p:nvPr/>
          </p:nvSpPr>
          <p:spPr>
            <a:xfrm>
              <a:off x="4126323" y="401508"/>
              <a:ext cx="43140" cy="36963"/>
            </a:xfrm>
            <a:custGeom>
              <a:rect b="b" l="l" r="r" t="t"/>
              <a:pathLst>
                <a:path extrusionOk="0" h="1077" w="1257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8"/>
            <p:cNvSpPr/>
            <p:nvPr/>
          </p:nvSpPr>
          <p:spPr>
            <a:xfrm>
              <a:off x="3829970" y="-69088"/>
              <a:ext cx="40498" cy="29515"/>
            </a:xfrm>
            <a:custGeom>
              <a:rect b="b" l="l" r="r" t="t"/>
              <a:pathLst>
                <a:path extrusionOk="0" h="860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8"/>
            <p:cNvSpPr/>
            <p:nvPr/>
          </p:nvSpPr>
          <p:spPr>
            <a:xfrm>
              <a:off x="4087198" y="122761"/>
              <a:ext cx="41321" cy="37855"/>
            </a:xfrm>
            <a:custGeom>
              <a:rect b="b" l="l" r="r" t="t"/>
              <a:pathLst>
                <a:path extrusionOk="0" h="1103" w="1204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8"/>
            <p:cNvSpPr/>
            <p:nvPr/>
          </p:nvSpPr>
          <p:spPr>
            <a:xfrm>
              <a:off x="3958773" y="313854"/>
              <a:ext cx="40875" cy="29481"/>
            </a:xfrm>
            <a:custGeom>
              <a:rect b="b" l="l" r="r" t="t"/>
              <a:pathLst>
                <a:path extrusionOk="0" h="859" w="1191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8"/>
            <p:cNvSpPr/>
            <p:nvPr/>
          </p:nvSpPr>
          <p:spPr>
            <a:xfrm>
              <a:off x="4074294" y="219509"/>
              <a:ext cx="42763" cy="28863"/>
            </a:xfrm>
            <a:custGeom>
              <a:rect b="b" l="l" r="r" t="t"/>
              <a:pathLst>
                <a:path extrusionOk="0" h="841" w="1246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8"/>
            <p:cNvSpPr/>
            <p:nvPr/>
          </p:nvSpPr>
          <p:spPr>
            <a:xfrm>
              <a:off x="3796096" y="150937"/>
              <a:ext cx="50828" cy="34595"/>
            </a:xfrm>
            <a:custGeom>
              <a:rect b="b" l="l" r="r" t="t"/>
              <a:pathLst>
                <a:path extrusionOk="0" h="1008" w="1481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8"/>
            <p:cNvSpPr/>
            <p:nvPr/>
          </p:nvSpPr>
          <p:spPr>
            <a:xfrm>
              <a:off x="4018592" y="135390"/>
              <a:ext cx="40292" cy="29515"/>
            </a:xfrm>
            <a:custGeom>
              <a:rect b="b" l="l" r="r" t="t"/>
              <a:pathLst>
                <a:path extrusionOk="0" h="860" w="1174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8"/>
            <p:cNvSpPr/>
            <p:nvPr/>
          </p:nvSpPr>
          <p:spPr>
            <a:xfrm>
              <a:off x="3920849" y="491941"/>
              <a:ext cx="39640" cy="37031"/>
            </a:xfrm>
            <a:custGeom>
              <a:rect b="b" l="l" r="r" t="t"/>
              <a:pathLst>
                <a:path extrusionOk="0" h="1079" w="1155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8"/>
            <p:cNvSpPr/>
            <p:nvPr/>
          </p:nvSpPr>
          <p:spPr>
            <a:xfrm>
              <a:off x="3889858" y="153305"/>
              <a:ext cx="40841" cy="29344"/>
            </a:xfrm>
            <a:custGeom>
              <a:rect b="b" l="l" r="r" t="t"/>
              <a:pathLst>
                <a:path extrusionOk="0" h="855" w="119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8"/>
            <p:cNvSpPr/>
            <p:nvPr/>
          </p:nvSpPr>
          <p:spPr>
            <a:xfrm>
              <a:off x="3932792" y="736162"/>
              <a:ext cx="39331" cy="32741"/>
            </a:xfrm>
            <a:custGeom>
              <a:rect b="b" l="l" r="r" t="t"/>
              <a:pathLst>
                <a:path extrusionOk="0" h="954" w="1146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8"/>
            <p:cNvSpPr/>
            <p:nvPr/>
          </p:nvSpPr>
          <p:spPr>
            <a:xfrm>
              <a:off x="4093410" y="213777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8"/>
            <p:cNvSpPr/>
            <p:nvPr/>
          </p:nvSpPr>
          <p:spPr>
            <a:xfrm>
              <a:off x="4038841" y="264125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8"/>
            <p:cNvSpPr/>
            <p:nvPr/>
          </p:nvSpPr>
          <p:spPr>
            <a:xfrm>
              <a:off x="3990107" y="73870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8"/>
            <p:cNvSpPr/>
            <p:nvPr/>
          </p:nvSpPr>
          <p:spPr>
            <a:xfrm>
              <a:off x="4274757" y="441285"/>
              <a:ext cx="42660" cy="36619"/>
            </a:xfrm>
            <a:custGeom>
              <a:rect b="b" l="l" r="r" t="t"/>
              <a:pathLst>
                <a:path extrusionOk="0" h="1067" w="1243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8"/>
            <p:cNvSpPr/>
            <p:nvPr/>
          </p:nvSpPr>
          <p:spPr>
            <a:xfrm>
              <a:off x="4058095" y="687565"/>
              <a:ext cx="40292" cy="29721"/>
            </a:xfrm>
            <a:custGeom>
              <a:rect b="b" l="l" r="r" t="t"/>
              <a:pathLst>
                <a:path extrusionOk="0" h="866" w="1174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8"/>
            <p:cNvSpPr/>
            <p:nvPr/>
          </p:nvSpPr>
          <p:spPr>
            <a:xfrm>
              <a:off x="3907087" y="683858"/>
              <a:ext cx="41218" cy="36825"/>
            </a:xfrm>
            <a:custGeom>
              <a:rect b="b" l="l" r="r" t="t"/>
              <a:pathLst>
                <a:path extrusionOk="0" h="1073" w="1201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8"/>
            <p:cNvSpPr/>
            <p:nvPr/>
          </p:nvSpPr>
          <p:spPr>
            <a:xfrm>
              <a:off x="3955855" y="493005"/>
              <a:ext cx="41012" cy="29241"/>
            </a:xfrm>
            <a:custGeom>
              <a:rect b="b" l="l" r="r" t="t"/>
              <a:pathLst>
                <a:path extrusionOk="0" h="852" w="1195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8"/>
            <p:cNvSpPr/>
            <p:nvPr/>
          </p:nvSpPr>
          <p:spPr>
            <a:xfrm>
              <a:off x="3778867" y="-69534"/>
              <a:ext cx="40806" cy="29241"/>
            </a:xfrm>
            <a:custGeom>
              <a:rect b="b" l="l" r="r" t="t"/>
              <a:pathLst>
                <a:path extrusionOk="0" h="852" w="1189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8"/>
            <p:cNvSpPr/>
            <p:nvPr/>
          </p:nvSpPr>
          <p:spPr>
            <a:xfrm>
              <a:off x="4068185" y="361250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8"/>
            <p:cNvSpPr/>
            <p:nvPr/>
          </p:nvSpPr>
          <p:spPr>
            <a:xfrm>
              <a:off x="4233882" y="257947"/>
              <a:ext cx="39640" cy="38027"/>
            </a:xfrm>
            <a:custGeom>
              <a:rect b="b" l="l" r="r" t="t"/>
              <a:pathLst>
                <a:path extrusionOk="0" h="1108" w="1155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8"/>
            <p:cNvSpPr/>
            <p:nvPr/>
          </p:nvSpPr>
          <p:spPr>
            <a:xfrm>
              <a:off x="4052672" y="579766"/>
              <a:ext cx="40841" cy="29378"/>
            </a:xfrm>
            <a:custGeom>
              <a:rect b="b" l="l" r="r" t="t"/>
              <a:pathLst>
                <a:path extrusionOk="0" h="856" w="119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8"/>
            <p:cNvSpPr/>
            <p:nvPr/>
          </p:nvSpPr>
          <p:spPr>
            <a:xfrm>
              <a:off x="4056310" y="644974"/>
              <a:ext cx="50897" cy="28726"/>
            </a:xfrm>
            <a:custGeom>
              <a:rect b="b" l="l" r="r" t="t"/>
              <a:pathLst>
                <a:path extrusionOk="0" h="837" w="1483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8"/>
            <p:cNvSpPr/>
            <p:nvPr/>
          </p:nvSpPr>
          <p:spPr>
            <a:xfrm>
              <a:off x="3886289" y="500521"/>
              <a:ext cx="40189" cy="29893"/>
            </a:xfrm>
            <a:custGeom>
              <a:rect b="b" l="l" r="r" t="t"/>
              <a:pathLst>
                <a:path extrusionOk="0" h="871" w="1171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8"/>
            <p:cNvSpPr/>
            <p:nvPr/>
          </p:nvSpPr>
          <p:spPr>
            <a:xfrm>
              <a:off x="3797846" y="477664"/>
              <a:ext cx="38953" cy="32844"/>
            </a:xfrm>
            <a:custGeom>
              <a:rect b="b" l="l" r="r" t="t"/>
              <a:pathLst>
                <a:path extrusionOk="0" h="957" w="1135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8"/>
            <p:cNvSpPr/>
            <p:nvPr/>
          </p:nvSpPr>
          <p:spPr>
            <a:xfrm>
              <a:off x="3751411" y="410808"/>
              <a:ext cx="41218" cy="37134"/>
            </a:xfrm>
            <a:custGeom>
              <a:rect b="b" l="l" r="r" t="t"/>
              <a:pathLst>
                <a:path extrusionOk="0" h="1082" w="1201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8"/>
            <p:cNvSpPr/>
            <p:nvPr/>
          </p:nvSpPr>
          <p:spPr>
            <a:xfrm>
              <a:off x="3822625" y="406141"/>
              <a:ext cx="38953" cy="32741"/>
            </a:xfrm>
            <a:custGeom>
              <a:rect b="b" l="l" r="r" t="t"/>
              <a:pathLst>
                <a:path extrusionOk="0" h="954" w="1135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8"/>
            <p:cNvSpPr/>
            <p:nvPr/>
          </p:nvSpPr>
          <p:spPr>
            <a:xfrm>
              <a:off x="4199184" y="585326"/>
              <a:ext cx="41630" cy="37683"/>
            </a:xfrm>
            <a:custGeom>
              <a:rect b="b" l="l" r="r" t="t"/>
              <a:pathLst>
                <a:path extrusionOk="0" h="1098" w="1213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8"/>
            <p:cNvSpPr/>
            <p:nvPr/>
          </p:nvSpPr>
          <p:spPr>
            <a:xfrm>
              <a:off x="4028408" y="629804"/>
              <a:ext cx="40429" cy="38130"/>
            </a:xfrm>
            <a:custGeom>
              <a:rect b="b" l="l" r="r" t="t"/>
              <a:pathLst>
                <a:path extrusionOk="0" h="1111" w="1178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8"/>
            <p:cNvSpPr/>
            <p:nvPr/>
          </p:nvSpPr>
          <p:spPr>
            <a:xfrm>
              <a:off x="3865971" y="384554"/>
              <a:ext cx="40154" cy="30099"/>
            </a:xfrm>
            <a:custGeom>
              <a:rect b="b" l="l" r="r" t="t"/>
              <a:pathLst>
                <a:path extrusionOk="0" h="877" w="117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8"/>
            <p:cNvSpPr/>
            <p:nvPr/>
          </p:nvSpPr>
          <p:spPr>
            <a:xfrm>
              <a:off x="4094851" y="640478"/>
              <a:ext cx="40909" cy="37134"/>
            </a:xfrm>
            <a:custGeom>
              <a:rect b="b" l="l" r="r" t="t"/>
              <a:pathLst>
                <a:path extrusionOk="0" h="1082" w="1192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8"/>
            <p:cNvSpPr/>
            <p:nvPr/>
          </p:nvSpPr>
          <p:spPr>
            <a:xfrm>
              <a:off x="4003732" y="667385"/>
              <a:ext cx="39605" cy="37031"/>
            </a:xfrm>
            <a:custGeom>
              <a:rect b="b" l="l" r="r" t="t"/>
              <a:pathLst>
                <a:path extrusionOk="0" h="1079" w="1154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8"/>
            <p:cNvSpPr/>
            <p:nvPr/>
          </p:nvSpPr>
          <p:spPr>
            <a:xfrm>
              <a:off x="4121003" y="131684"/>
              <a:ext cx="41630" cy="37134"/>
            </a:xfrm>
            <a:custGeom>
              <a:rect b="b" l="l" r="r" t="t"/>
              <a:pathLst>
                <a:path extrusionOk="0" h="1082" w="1213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8"/>
            <p:cNvSpPr/>
            <p:nvPr/>
          </p:nvSpPr>
          <p:spPr>
            <a:xfrm>
              <a:off x="4035821" y="323670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8"/>
            <p:cNvSpPr/>
            <p:nvPr/>
          </p:nvSpPr>
          <p:spPr>
            <a:xfrm>
              <a:off x="3705285" y="-16990"/>
              <a:ext cx="40704" cy="29481"/>
            </a:xfrm>
            <a:custGeom>
              <a:rect b="b" l="l" r="r" t="t"/>
              <a:pathLst>
                <a:path extrusionOk="0" h="859" w="1186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8"/>
            <p:cNvSpPr/>
            <p:nvPr/>
          </p:nvSpPr>
          <p:spPr>
            <a:xfrm>
              <a:off x="4089154" y="552035"/>
              <a:ext cx="43346" cy="28383"/>
            </a:xfrm>
            <a:custGeom>
              <a:rect b="b" l="l" r="r" t="t"/>
              <a:pathLst>
                <a:path extrusionOk="0" h="827" w="1263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8"/>
            <p:cNvSpPr/>
            <p:nvPr/>
          </p:nvSpPr>
          <p:spPr>
            <a:xfrm>
              <a:off x="4201964" y="520735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8"/>
            <p:cNvSpPr/>
            <p:nvPr/>
          </p:nvSpPr>
          <p:spPr>
            <a:xfrm>
              <a:off x="3920403" y="87823"/>
              <a:ext cx="1201" cy="2368"/>
            </a:xfrm>
            <a:custGeom>
              <a:rect b="b" l="l" r="r" t="t"/>
              <a:pathLst>
                <a:path extrusionOk="0" h="69" w="35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8"/>
            <p:cNvSpPr/>
            <p:nvPr/>
          </p:nvSpPr>
          <p:spPr>
            <a:xfrm>
              <a:off x="4098901" y="373880"/>
              <a:ext cx="42934" cy="28863"/>
            </a:xfrm>
            <a:custGeom>
              <a:rect b="b" l="l" r="r" t="t"/>
              <a:pathLst>
                <a:path extrusionOk="0" h="841" w="1251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8"/>
            <p:cNvSpPr/>
            <p:nvPr/>
          </p:nvSpPr>
          <p:spPr>
            <a:xfrm>
              <a:off x="4267344" y="767427"/>
              <a:ext cx="50965" cy="28829"/>
            </a:xfrm>
            <a:custGeom>
              <a:rect b="b" l="l" r="r" t="t"/>
              <a:pathLst>
                <a:path extrusionOk="0" h="840" w="1485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8"/>
            <p:cNvSpPr/>
            <p:nvPr/>
          </p:nvSpPr>
          <p:spPr>
            <a:xfrm>
              <a:off x="4201312" y="316463"/>
              <a:ext cx="42969" cy="29000"/>
            </a:xfrm>
            <a:custGeom>
              <a:rect b="b" l="l" r="r" t="t"/>
              <a:pathLst>
                <a:path extrusionOk="0" h="845" w="1252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8"/>
            <p:cNvSpPr/>
            <p:nvPr/>
          </p:nvSpPr>
          <p:spPr>
            <a:xfrm>
              <a:off x="4178489" y="719688"/>
              <a:ext cx="51480" cy="28966"/>
            </a:xfrm>
            <a:custGeom>
              <a:rect b="b" l="l" r="r" t="t"/>
              <a:pathLst>
                <a:path extrusionOk="0" h="844" w="150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8"/>
            <p:cNvSpPr/>
            <p:nvPr/>
          </p:nvSpPr>
          <p:spPr>
            <a:xfrm>
              <a:off x="4189026" y="423026"/>
              <a:ext cx="51686" cy="34698"/>
            </a:xfrm>
            <a:custGeom>
              <a:rect b="b" l="l" r="r" t="t"/>
              <a:pathLst>
                <a:path extrusionOk="0" h="1011" w="1506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8"/>
            <p:cNvSpPr/>
            <p:nvPr/>
          </p:nvSpPr>
          <p:spPr>
            <a:xfrm>
              <a:off x="4059468" y="-89097"/>
              <a:ext cx="40292" cy="29687"/>
            </a:xfrm>
            <a:custGeom>
              <a:rect b="b" l="l" r="r" t="t"/>
              <a:pathLst>
                <a:path extrusionOk="0" h="865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8"/>
            <p:cNvSpPr/>
            <p:nvPr/>
          </p:nvSpPr>
          <p:spPr>
            <a:xfrm>
              <a:off x="4112320" y="732970"/>
              <a:ext cx="39193" cy="32501"/>
            </a:xfrm>
            <a:custGeom>
              <a:rect b="b" l="l" r="r" t="t"/>
              <a:pathLst>
                <a:path extrusionOk="0" h="947" w="1142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8"/>
            <p:cNvSpPr/>
            <p:nvPr/>
          </p:nvSpPr>
          <p:spPr>
            <a:xfrm>
              <a:off x="4010047" y="177604"/>
              <a:ext cx="40498" cy="29652"/>
            </a:xfrm>
            <a:custGeom>
              <a:rect b="b" l="l" r="r" t="t"/>
              <a:pathLst>
                <a:path extrusionOk="0" h="864" w="118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8"/>
            <p:cNvSpPr/>
            <p:nvPr/>
          </p:nvSpPr>
          <p:spPr>
            <a:xfrm>
              <a:off x="3933170" y="443824"/>
              <a:ext cx="41562" cy="36757"/>
            </a:xfrm>
            <a:custGeom>
              <a:rect b="b" l="l" r="r" t="t"/>
              <a:pathLst>
                <a:path extrusionOk="0" h="1071" w="1211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8"/>
            <p:cNvSpPr/>
            <p:nvPr/>
          </p:nvSpPr>
          <p:spPr>
            <a:xfrm>
              <a:off x="4090973" y="771512"/>
              <a:ext cx="50622" cy="28692"/>
            </a:xfrm>
            <a:custGeom>
              <a:rect b="b" l="l" r="r" t="t"/>
              <a:pathLst>
                <a:path extrusionOk="0" h="836" w="1475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8"/>
            <p:cNvSpPr/>
            <p:nvPr/>
          </p:nvSpPr>
          <p:spPr>
            <a:xfrm>
              <a:off x="3818541" y="212507"/>
              <a:ext cx="50862" cy="34629"/>
            </a:xfrm>
            <a:custGeom>
              <a:rect b="b" l="l" r="r" t="t"/>
              <a:pathLst>
                <a:path extrusionOk="0" h="1009" w="1482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8"/>
            <p:cNvSpPr/>
            <p:nvPr/>
          </p:nvSpPr>
          <p:spPr>
            <a:xfrm>
              <a:off x="3986057" y="784450"/>
              <a:ext cx="40292" cy="29652"/>
            </a:xfrm>
            <a:custGeom>
              <a:rect b="b" l="l" r="r" t="t"/>
              <a:pathLst>
                <a:path extrusionOk="0" h="864" w="1174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8"/>
            <p:cNvSpPr/>
            <p:nvPr/>
          </p:nvSpPr>
          <p:spPr>
            <a:xfrm>
              <a:off x="3835598" y="316428"/>
              <a:ext cx="41150" cy="36722"/>
            </a:xfrm>
            <a:custGeom>
              <a:rect b="b" l="l" r="r" t="t"/>
              <a:pathLst>
                <a:path extrusionOk="0" h="1070" w="1199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8"/>
            <p:cNvSpPr/>
            <p:nvPr/>
          </p:nvSpPr>
          <p:spPr>
            <a:xfrm>
              <a:off x="3985165" y="558247"/>
              <a:ext cx="39640" cy="38370"/>
            </a:xfrm>
            <a:custGeom>
              <a:rect b="b" l="l" r="r" t="t"/>
              <a:pathLst>
                <a:path extrusionOk="0" h="1118" w="1155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8"/>
            <p:cNvSpPr/>
            <p:nvPr/>
          </p:nvSpPr>
          <p:spPr>
            <a:xfrm>
              <a:off x="4034963" y="-13318"/>
              <a:ext cx="40841" cy="38267"/>
            </a:xfrm>
            <a:custGeom>
              <a:rect b="b" l="l" r="r" t="t"/>
              <a:pathLst>
                <a:path extrusionOk="0" h="1115" w="119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8"/>
            <p:cNvSpPr/>
            <p:nvPr/>
          </p:nvSpPr>
          <p:spPr>
            <a:xfrm>
              <a:off x="3977203" y="828037"/>
              <a:ext cx="50931" cy="28692"/>
            </a:xfrm>
            <a:custGeom>
              <a:rect b="b" l="l" r="r" t="t"/>
              <a:pathLst>
                <a:path extrusionOk="0" h="836" w="1484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8"/>
            <p:cNvSpPr/>
            <p:nvPr/>
          </p:nvSpPr>
          <p:spPr>
            <a:xfrm>
              <a:off x="3977134" y="403567"/>
              <a:ext cx="40498" cy="29412"/>
            </a:xfrm>
            <a:custGeom>
              <a:rect b="b" l="l" r="r" t="t"/>
              <a:pathLst>
                <a:path extrusionOk="0" h="857" w="118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8"/>
            <p:cNvSpPr/>
            <p:nvPr/>
          </p:nvSpPr>
          <p:spPr>
            <a:xfrm>
              <a:off x="3922462" y="189204"/>
              <a:ext cx="38953" cy="32810"/>
            </a:xfrm>
            <a:custGeom>
              <a:rect b="b" l="l" r="r" t="t"/>
              <a:pathLst>
                <a:path extrusionOk="0" h="956" w="1135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8"/>
            <p:cNvSpPr/>
            <p:nvPr/>
          </p:nvSpPr>
          <p:spPr>
            <a:xfrm>
              <a:off x="3655315" y="61843"/>
              <a:ext cx="38850" cy="33084"/>
            </a:xfrm>
            <a:custGeom>
              <a:rect b="b" l="l" r="r" t="t"/>
              <a:pathLst>
                <a:path extrusionOk="0" h="964" w="1132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8"/>
            <p:cNvSpPr/>
            <p:nvPr/>
          </p:nvSpPr>
          <p:spPr>
            <a:xfrm>
              <a:off x="4176773" y="393580"/>
              <a:ext cx="42317" cy="36688"/>
            </a:xfrm>
            <a:custGeom>
              <a:rect b="b" l="l" r="r" t="t"/>
              <a:pathLst>
                <a:path extrusionOk="0" h="1069" w="1233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8"/>
            <p:cNvSpPr/>
            <p:nvPr/>
          </p:nvSpPr>
          <p:spPr>
            <a:xfrm>
              <a:off x="4198669" y="623489"/>
              <a:ext cx="41390" cy="37683"/>
            </a:xfrm>
            <a:custGeom>
              <a:rect b="b" l="l" r="r" t="t"/>
              <a:pathLst>
                <a:path extrusionOk="0" h="1098" w="1206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8"/>
            <p:cNvSpPr/>
            <p:nvPr/>
          </p:nvSpPr>
          <p:spPr>
            <a:xfrm>
              <a:off x="3950948" y="683652"/>
              <a:ext cx="40429" cy="38267"/>
            </a:xfrm>
            <a:custGeom>
              <a:rect b="b" l="l" r="r" t="t"/>
              <a:pathLst>
                <a:path extrusionOk="0" h="1115" w="1178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8"/>
            <p:cNvSpPr/>
            <p:nvPr/>
          </p:nvSpPr>
          <p:spPr>
            <a:xfrm>
              <a:off x="4188476" y="498873"/>
              <a:ext cx="51411" cy="28863"/>
            </a:xfrm>
            <a:custGeom>
              <a:rect b="b" l="l" r="r" t="t"/>
              <a:pathLst>
                <a:path extrusionOk="0" h="841" w="1498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8"/>
            <p:cNvSpPr/>
            <p:nvPr/>
          </p:nvSpPr>
          <p:spPr>
            <a:xfrm>
              <a:off x="3999202" y="498805"/>
              <a:ext cx="40154" cy="29927"/>
            </a:xfrm>
            <a:custGeom>
              <a:rect b="b" l="l" r="r" t="t"/>
              <a:pathLst>
                <a:path extrusionOk="0" h="872" w="117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8"/>
            <p:cNvSpPr/>
            <p:nvPr/>
          </p:nvSpPr>
          <p:spPr>
            <a:xfrm>
              <a:off x="4036233" y="568886"/>
              <a:ext cx="40292" cy="29481"/>
            </a:xfrm>
            <a:custGeom>
              <a:rect b="b" l="l" r="r" t="t"/>
              <a:pathLst>
                <a:path extrusionOk="0" h="859" w="1174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8"/>
            <p:cNvSpPr/>
            <p:nvPr/>
          </p:nvSpPr>
          <p:spPr>
            <a:xfrm>
              <a:off x="4091385" y="318831"/>
              <a:ext cx="40326" cy="29378"/>
            </a:xfrm>
            <a:custGeom>
              <a:rect b="b" l="l" r="r" t="t"/>
              <a:pathLst>
                <a:path extrusionOk="0" h="856" w="1175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8"/>
            <p:cNvSpPr/>
            <p:nvPr/>
          </p:nvSpPr>
          <p:spPr>
            <a:xfrm>
              <a:off x="4047730" y="19663"/>
              <a:ext cx="41184" cy="36757"/>
            </a:xfrm>
            <a:custGeom>
              <a:rect b="b" l="l" r="r" t="t"/>
              <a:pathLst>
                <a:path extrusionOk="0" h="1071" w="120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8"/>
            <p:cNvSpPr/>
            <p:nvPr/>
          </p:nvSpPr>
          <p:spPr>
            <a:xfrm>
              <a:off x="4235941" y="442040"/>
              <a:ext cx="38747" cy="32810"/>
            </a:xfrm>
            <a:custGeom>
              <a:rect b="b" l="l" r="r" t="t"/>
              <a:pathLst>
                <a:path extrusionOk="0" h="956" w="1129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8"/>
            <p:cNvSpPr/>
            <p:nvPr/>
          </p:nvSpPr>
          <p:spPr>
            <a:xfrm>
              <a:off x="4140943" y="690139"/>
              <a:ext cx="39983" cy="38027"/>
            </a:xfrm>
            <a:custGeom>
              <a:rect b="b" l="l" r="r" t="t"/>
              <a:pathLst>
                <a:path extrusionOk="0" h="1108" w="1165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8"/>
            <p:cNvSpPr/>
            <p:nvPr/>
          </p:nvSpPr>
          <p:spPr>
            <a:xfrm>
              <a:off x="4194723" y="562846"/>
              <a:ext cx="42969" cy="28932"/>
            </a:xfrm>
            <a:custGeom>
              <a:rect b="b" l="l" r="r" t="t"/>
              <a:pathLst>
                <a:path extrusionOk="0" h="843" w="1252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8"/>
            <p:cNvSpPr/>
            <p:nvPr/>
          </p:nvSpPr>
          <p:spPr>
            <a:xfrm>
              <a:off x="4249566" y="694497"/>
              <a:ext cx="40429" cy="38404"/>
            </a:xfrm>
            <a:custGeom>
              <a:rect b="b" l="l" r="r" t="t"/>
              <a:pathLst>
                <a:path extrusionOk="0" h="1119" w="1178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8"/>
            <p:cNvSpPr/>
            <p:nvPr/>
          </p:nvSpPr>
          <p:spPr>
            <a:xfrm>
              <a:off x="4082668" y="60573"/>
              <a:ext cx="50622" cy="28726"/>
            </a:xfrm>
            <a:custGeom>
              <a:rect b="b" l="l" r="r" t="t"/>
              <a:pathLst>
                <a:path extrusionOk="0" h="837" w="1475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8"/>
            <p:cNvSpPr/>
            <p:nvPr/>
          </p:nvSpPr>
          <p:spPr>
            <a:xfrm>
              <a:off x="4357640" y="652318"/>
              <a:ext cx="50759" cy="34698"/>
            </a:xfrm>
            <a:custGeom>
              <a:rect b="b" l="l" r="r" t="t"/>
              <a:pathLst>
                <a:path extrusionOk="0" h="1011" w="1479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8"/>
            <p:cNvSpPr/>
            <p:nvPr/>
          </p:nvSpPr>
          <p:spPr>
            <a:xfrm>
              <a:off x="3846031" y="605712"/>
              <a:ext cx="41253" cy="37134"/>
            </a:xfrm>
            <a:custGeom>
              <a:rect b="b" l="l" r="r" t="t"/>
              <a:pathLst>
                <a:path extrusionOk="0" h="1082" w="1202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8"/>
            <p:cNvSpPr/>
            <p:nvPr/>
          </p:nvSpPr>
          <p:spPr>
            <a:xfrm>
              <a:off x="4233950" y="593597"/>
              <a:ext cx="40257" cy="29584"/>
            </a:xfrm>
            <a:custGeom>
              <a:rect b="b" l="l" r="r" t="t"/>
              <a:pathLst>
                <a:path extrusionOk="0" h="862" w="1173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8"/>
            <p:cNvSpPr/>
            <p:nvPr/>
          </p:nvSpPr>
          <p:spPr>
            <a:xfrm>
              <a:off x="4109403" y="456008"/>
              <a:ext cx="42728" cy="36585"/>
            </a:xfrm>
            <a:custGeom>
              <a:rect b="b" l="l" r="r" t="t"/>
              <a:pathLst>
                <a:path extrusionOk="0" h="1066" w="1245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8"/>
            <p:cNvSpPr/>
            <p:nvPr/>
          </p:nvSpPr>
          <p:spPr>
            <a:xfrm>
              <a:off x="4141355" y="155708"/>
              <a:ext cx="40806" cy="29378"/>
            </a:xfrm>
            <a:custGeom>
              <a:rect b="b" l="l" r="r" t="t"/>
              <a:pathLst>
                <a:path extrusionOk="0" h="856" w="1189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8"/>
            <p:cNvSpPr/>
            <p:nvPr/>
          </p:nvSpPr>
          <p:spPr>
            <a:xfrm>
              <a:off x="4140428" y="460710"/>
              <a:ext cx="43278" cy="28657"/>
            </a:xfrm>
            <a:custGeom>
              <a:rect b="b" l="l" r="r" t="t"/>
              <a:pathLst>
                <a:path extrusionOk="0" h="835" w="1261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8"/>
            <p:cNvSpPr/>
            <p:nvPr/>
          </p:nvSpPr>
          <p:spPr>
            <a:xfrm>
              <a:off x="4257357" y="635707"/>
              <a:ext cx="43312" cy="28966"/>
            </a:xfrm>
            <a:custGeom>
              <a:rect b="b" l="l" r="r" t="t"/>
              <a:pathLst>
                <a:path extrusionOk="0" h="844" w="1262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8"/>
            <p:cNvSpPr/>
            <p:nvPr/>
          </p:nvSpPr>
          <p:spPr>
            <a:xfrm>
              <a:off x="4293358" y="629530"/>
              <a:ext cx="40806" cy="38198"/>
            </a:xfrm>
            <a:custGeom>
              <a:rect b="b" l="l" r="r" t="t"/>
              <a:pathLst>
                <a:path extrusionOk="0" h="1113" w="1189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8"/>
            <p:cNvSpPr/>
            <p:nvPr/>
          </p:nvSpPr>
          <p:spPr>
            <a:xfrm>
              <a:off x="4307189" y="591400"/>
              <a:ext cx="40738" cy="38130"/>
            </a:xfrm>
            <a:custGeom>
              <a:rect b="b" l="l" r="r" t="t"/>
              <a:pathLst>
                <a:path extrusionOk="0" h="1111" w="1187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8"/>
            <p:cNvSpPr/>
            <p:nvPr/>
          </p:nvSpPr>
          <p:spPr>
            <a:xfrm>
              <a:off x="4206289" y="689761"/>
              <a:ext cx="43312" cy="28829"/>
            </a:xfrm>
            <a:custGeom>
              <a:rect b="b" l="l" r="r" t="t"/>
              <a:pathLst>
                <a:path extrusionOk="0" h="840" w="1262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8"/>
            <p:cNvSpPr/>
            <p:nvPr/>
          </p:nvSpPr>
          <p:spPr>
            <a:xfrm>
              <a:off x="4326203" y="650911"/>
              <a:ext cx="40360" cy="37958"/>
            </a:xfrm>
            <a:custGeom>
              <a:rect b="b" l="l" r="r" t="t"/>
              <a:pathLst>
                <a:path extrusionOk="0" h="1106" w="1176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8"/>
            <p:cNvSpPr/>
            <p:nvPr/>
          </p:nvSpPr>
          <p:spPr>
            <a:xfrm>
              <a:off x="4346280" y="546647"/>
              <a:ext cx="38885" cy="34183"/>
            </a:xfrm>
            <a:custGeom>
              <a:rect b="b" l="l" r="r" t="t"/>
              <a:pathLst>
                <a:path extrusionOk="0" h="996" w="1133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8"/>
            <p:cNvSpPr/>
            <p:nvPr/>
          </p:nvSpPr>
          <p:spPr>
            <a:xfrm>
              <a:off x="3877880" y="106356"/>
              <a:ext cx="53676" cy="29893"/>
            </a:xfrm>
            <a:custGeom>
              <a:rect b="b" l="l" r="r" t="t"/>
              <a:pathLst>
                <a:path extrusionOk="0" h="871" w="1564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8"/>
            <p:cNvSpPr/>
            <p:nvPr/>
          </p:nvSpPr>
          <p:spPr>
            <a:xfrm>
              <a:off x="4232166" y="755518"/>
              <a:ext cx="38885" cy="34320"/>
            </a:xfrm>
            <a:custGeom>
              <a:rect b="b" l="l" r="r" t="t"/>
              <a:pathLst>
                <a:path extrusionOk="0" h="1000" w="1133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8"/>
            <p:cNvSpPr/>
            <p:nvPr/>
          </p:nvSpPr>
          <p:spPr>
            <a:xfrm>
              <a:off x="3389438" y="-109689"/>
              <a:ext cx="1287343" cy="1264109"/>
            </a:xfrm>
            <a:custGeom>
              <a:rect b="b" l="l" r="r" t="t"/>
              <a:pathLst>
                <a:path extrusionOk="0" h="36833" w="3751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8"/>
            <p:cNvSpPr/>
            <p:nvPr/>
          </p:nvSpPr>
          <p:spPr>
            <a:xfrm>
              <a:off x="3427396" y="-109689"/>
              <a:ext cx="1211050" cy="1223302"/>
            </a:xfrm>
            <a:custGeom>
              <a:rect b="b" l="l" r="r" t="t"/>
              <a:pathLst>
                <a:path extrusionOk="0" h="35644" w="35287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rgbClr val="FF84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8"/>
            <p:cNvSpPr/>
            <p:nvPr/>
          </p:nvSpPr>
          <p:spPr>
            <a:xfrm>
              <a:off x="6760657" y="-112778"/>
              <a:ext cx="1201" cy="1579"/>
            </a:xfrm>
            <a:custGeom>
              <a:rect b="b" l="l" r="r" t="t"/>
              <a:pathLst>
                <a:path extrusionOk="0" h="46" w="35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8"/>
            <p:cNvSpPr/>
            <p:nvPr/>
          </p:nvSpPr>
          <p:spPr>
            <a:xfrm>
              <a:off x="6980271" y="-112778"/>
              <a:ext cx="60438" cy="96096"/>
            </a:xfrm>
            <a:custGeom>
              <a:rect b="b" l="l" r="r" t="t"/>
              <a:pathLst>
                <a:path extrusionOk="0" h="2800" w="1761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021" name="Google Shape;3021;p8"/>
            <p:cNvGrpSpPr/>
            <p:nvPr/>
          </p:nvGrpSpPr>
          <p:grpSpPr>
            <a:xfrm>
              <a:off x="637867" y="3136846"/>
              <a:ext cx="637872" cy="599708"/>
              <a:chOff x="1071450" y="3263575"/>
              <a:chExt cx="464650" cy="436850"/>
            </a:xfrm>
          </p:grpSpPr>
          <p:sp>
            <p:nvSpPr>
              <p:cNvPr id="3022" name="Google Shape;3022;p8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3" name="Google Shape;3023;p8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4" name="Google Shape;3024;p8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5" name="Google Shape;3025;p8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6" name="Google Shape;3026;p8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7" name="Google Shape;3027;p8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8" name="Google Shape;3028;p8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9" name="Google Shape;3029;p8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0" name="Google Shape;3030;p8"/>
            <p:cNvGrpSpPr/>
            <p:nvPr/>
          </p:nvGrpSpPr>
          <p:grpSpPr>
            <a:xfrm>
              <a:off x="-142090" y="1039842"/>
              <a:ext cx="637872" cy="599708"/>
              <a:chOff x="1071450" y="3263575"/>
              <a:chExt cx="464650" cy="436850"/>
            </a:xfrm>
          </p:grpSpPr>
          <p:sp>
            <p:nvSpPr>
              <p:cNvPr id="3031" name="Google Shape;3031;p8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2" name="Google Shape;3032;p8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3" name="Google Shape;3033;p8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4" name="Google Shape;3034;p8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5" name="Google Shape;3035;p8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6" name="Google Shape;3036;p8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7" name="Google Shape;3037;p8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8" name="Google Shape;3038;p8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39" name="Google Shape;3039;p8"/>
            <p:cNvGrpSpPr/>
            <p:nvPr/>
          </p:nvGrpSpPr>
          <p:grpSpPr>
            <a:xfrm>
              <a:off x="3200697" y="1361644"/>
              <a:ext cx="637872" cy="599708"/>
              <a:chOff x="1071450" y="3263575"/>
              <a:chExt cx="464650" cy="436850"/>
            </a:xfrm>
          </p:grpSpPr>
          <p:sp>
            <p:nvSpPr>
              <p:cNvPr id="3040" name="Google Shape;3040;p8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1" name="Google Shape;3041;p8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2" name="Google Shape;3042;p8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3" name="Google Shape;3043;p8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4" name="Google Shape;3044;p8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5" name="Google Shape;3045;p8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6" name="Google Shape;3046;p8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7" name="Google Shape;3047;p8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048" name="Google Shape;3048;p8"/>
            <p:cNvGrpSpPr/>
            <p:nvPr/>
          </p:nvGrpSpPr>
          <p:grpSpPr>
            <a:xfrm>
              <a:off x="5050253" y="1039860"/>
              <a:ext cx="637872" cy="599708"/>
              <a:chOff x="1071450" y="3263575"/>
              <a:chExt cx="464650" cy="436850"/>
            </a:xfrm>
          </p:grpSpPr>
          <p:sp>
            <p:nvSpPr>
              <p:cNvPr id="3049" name="Google Shape;3049;p8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rect b="b" l="l" r="r" t="t"/>
                <a:pathLst>
                  <a:path extrusionOk="0" h="17474" w="18586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0" name="Google Shape;3050;p8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rect b="b" l="l" r="r" t="t"/>
                <a:pathLst>
                  <a:path extrusionOk="0" h="15665" w="17018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1" name="Google Shape;3051;p8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rect b="b" l="l" r="r" t="t"/>
                <a:pathLst>
                  <a:path extrusionOk="0" h="13432" w="14591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2" name="Google Shape;3052;p8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rect b="b" l="l" r="r" t="t"/>
                <a:pathLst>
                  <a:path extrusionOk="0" h="13880" w="4244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3" name="Google Shape;3053;p8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rect b="b" l="l" r="r" t="t"/>
                <a:pathLst>
                  <a:path extrusionOk="0" h="8498" w="12244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4" name="Google Shape;3054;p8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rect b="b" l="l" r="r" t="t"/>
                <a:pathLst>
                  <a:path extrusionOk="0" h="13666" w="5158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5" name="Google Shape;3055;p8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rect b="b" l="l" r="r" t="t"/>
                <a:pathLst>
                  <a:path extrusionOk="0" h="9592" w="10924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6" name="Google Shape;3056;p8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rect b="b" l="l" r="r" t="t"/>
                <a:pathLst>
                  <a:path extrusionOk="0" h="659" w="14976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057" name="Google Shape;3057;p8"/>
          <p:cNvSpPr/>
          <p:nvPr/>
        </p:nvSpPr>
        <p:spPr>
          <a:xfrm rot="-10453269">
            <a:off x="-1307072" y="-1455162"/>
            <a:ext cx="13429486" cy="8709843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8" name="Google Shape;3058;p8"/>
          <p:cNvSpPr/>
          <p:nvPr/>
        </p:nvSpPr>
        <p:spPr>
          <a:xfrm flipH="1" rot="-6300033">
            <a:off x="6517580" y="-1425621"/>
            <a:ext cx="3843618" cy="3232225"/>
          </a:xfrm>
          <a:custGeom>
            <a:rect b="b" l="l" r="r" t="t"/>
            <a:pathLst>
              <a:path extrusionOk="0" h="53337" w="63426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rgbClr val="FFE7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8"/>
          <p:cNvSpPr txBox="1"/>
          <p:nvPr>
            <p:ph type="title"/>
          </p:nvPr>
        </p:nvSpPr>
        <p:spPr>
          <a:xfrm>
            <a:off x="-2514600" y="1663900"/>
            <a:ext cx="11040900" cy="23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60" name="Google Shape;3060;p8"/>
          <p:cNvSpPr txBox="1"/>
          <p:nvPr>
            <p:ph idx="1" type="subTitle"/>
          </p:nvPr>
        </p:nvSpPr>
        <p:spPr>
          <a:xfrm>
            <a:off x="5438754" y="4035830"/>
            <a:ext cx="3087300" cy="74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noFill/>
      </p:bgPr>
    </p:bg>
    <p:spTree>
      <p:nvGrpSpPr>
        <p:cNvPr id="306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9"/>
          <p:cNvSpPr/>
          <p:nvPr/>
        </p:nvSpPr>
        <p:spPr>
          <a:xfrm flipH="1" rot="8100000">
            <a:off x="4947466" y="2240111"/>
            <a:ext cx="7104069" cy="3258320"/>
          </a:xfrm>
          <a:custGeom>
            <a:rect b="b" l="l" r="r" t="t"/>
            <a:pathLst>
              <a:path extrusionOk="0" h="66378" w="144723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3" name="Google Shape;3063;p9"/>
          <p:cNvSpPr/>
          <p:nvPr/>
        </p:nvSpPr>
        <p:spPr>
          <a:xfrm flipH="1" rot="-3235350">
            <a:off x="-2612582" y="-854840"/>
            <a:ext cx="6080105" cy="2788674"/>
          </a:xfrm>
          <a:custGeom>
            <a:rect b="b" l="l" r="r" t="t"/>
            <a:pathLst>
              <a:path extrusionOk="0" h="66378" w="144723">
                <a:moveTo>
                  <a:pt x="20886" y="0"/>
                </a:moveTo>
                <a:cubicBezTo>
                  <a:pt x="14025" y="0"/>
                  <a:pt x="6991" y="3728"/>
                  <a:pt x="2430" y="8680"/>
                </a:cubicBezTo>
                <a:cubicBezTo>
                  <a:pt x="1191" y="10018"/>
                  <a:pt x="1" y="11778"/>
                  <a:pt x="422" y="13563"/>
                </a:cubicBezTo>
                <a:cubicBezTo>
                  <a:pt x="744" y="14952"/>
                  <a:pt x="2009" y="15968"/>
                  <a:pt x="3347" y="16538"/>
                </a:cubicBezTo>
                <a:cubicBezTo>
                  <a:pt x="7859" y="18472"/>
                  <a:pt x="12891" y="18174"/>
                  <a:pt x="17428" y="19909"/>
                </a:cubicBezTo>
                <a:cubicBezTo>
                  <a:pt x="22212" y="21744"/>
                  <a:pt x="24542" y="25685"/>
                  <a:pt x="26873" y="30024"/>
                </a:cubicBezTo>
                <a:cubicBezTo>
                  <a:pt x="29798" y="35477"/>
                  <a:pt x="35623" y="41452"/>
                  <a:pt x="41746" y="43336"/>
                </a:cubicBezTo>
                <a:cubicBezTo>
                  <a:pt x="43505" y="43879"/>
                  <a:pt x="45364" y="44092"/>
                  <a:pt x="47288" y="44092"/>
                </a:cubicBezTo>
                <a:cubicBezTo>
                  <a:pt x="54142" y="44092"/>
                  <a:pt x="61830" y="41398"/>
                  <a:pt x="68828" y="41398"/>
                </a:cubicBezTo>
                <a:cubicBezTo>
                  <a:pt x="73211" y="41398"/>
                  <a:pt x="77322" y="42454"/>
                  <a:pt x="80790" y="45889"/>
                </a:cubicBezTo>
                <a:lnTo>
                  <a:pt x="88698" y="53995"/>
                </a:lnTo>
                <a:cubicBezTo>
                  <a:pt x="94622" y="62849"/>
                  <a:pt x="105377" y="66378"/>
                  <a:pt x="116437" y="66378"/>
                </a:cubicBezTo>
                <a:cubicBezTo>
                  <a:pt x="126249" y="66378"/>
                  <a:pt x="136301" y="63600"/>
                  <a:pt x="143433" y="59300"/>
                </a:cubicBezTo>
                <a:cubicBezTo>
                  <a:pt x="144723" y="58532"/>
                  <a:pt x="143830" y="53276"/>
                  <a:pt x="143657" y="51615"/>
                </a:cubicBezTo>
                <a:cubicBezTo>
                  <a:pt x="143161" y="47054"/>
                  <a:pt x="142764" y="42418"/>
                  <a:pt x="141896" y="37882"/>
                </a:cubicBezTo>
                <a:cubicBezTo>
                  <a:pt x="140831" y="32354"/>
                  <a:pt x="140012" y="26751"/>
                  <a:pt x="138575" y="21298"/>
                </a:cubicBezTo>
                <a:cubicBezTo>
                  <a:pt x="137558" y="17431"/>
                  <a:pt x="135451" y="13960"/>
                  <a:pt x="134782" y="10118"/>
                </a:cubicBezTo>
                <a:cubicBezTo>
                  <a:pt x="131039" y="7093"/>
                  <a:pt x="124246" y="5061"/>
                  <a:pt x="119635" y="3647"/>
                </a:cubicBezTo>
                <a:cubicBezTo>
                  <a:pt x="118276" y="3233"/>
                  <a:pt x="116923" y="3063"/>
                  <a:pt x="115577" y="3063"/>
                </a:cubicBezTo>
                <a:cubicBezTo>
                  <a:pt x="111697" y="3063"/>
                  <a:pt x="107878" y="4476"/>
                  <a:pt x="104142" y="5507"/>
                </a:cubicBezTo>
                <a:cubicBezTo>
                  <a:pt x="99993" y="6651"/>
                  <a:pt x="95661" y="7810"/>
                  <a:pt x="91302" y="7810"/>
                </a:cubicBezTo>
                <a:cubicBezTo>
                  <a:pt x="90088" y="7810"/>
                  <a:pt x="88872" y="7720"/>
                  <a:pt x="87657" y="7515"/>
                </a:cubicBezTo>
                <a:cubicBezTo>
                  <a:pt x="82550" y="6672"/>
                  <a:pt x="78113" y="3970"/>
                  <a:pt x="73155" y="2681"/>
                </a:cubicBezTo>
                <a:cubicBezTo>
                  <a:pt x="68971" y="1587"/>
                  <a:pt x="64799" y="1099"/>
                  <a:pt x="60624" y="1099"/>
                </a:cubicBezTo>
                <a:cubicBezTo>
                  <a:pt x="56191" y="1099"/>
                  <a:pt x="51755" y="1649"/>
                  <a:pt x="47299" y="2606"/>
                </a:cubicBezTo>
                <a:cubicBezTo>
                  <a:pt x="44795" y="3145"/>
                  <a:pt x="42569" y="3398"/>
                  <a:pt x="40303" y="3398"/>
                </a:cubicBezTo>
                <a:cubicBezTo>
                  <a:pt x="38396" y="3398"/>
                  <a:pt x="36462" y="3219"/>
                  <a:pt x="34310" y="2879"/>
                </a:cubicBezTo>
                <a:cubicBezTo>
                  <a:pt x="29922" y="2210"/>
                  <a:pt x="25683" y="78"/>
                  <a:pt x="21221" y="3"/>
                </a:cubicBezTo>
                <a:cubicBezTo>
                  <a:pt x="21109" y="1"/>
                  <a:pt x="20997" y="0"/>
                  <a:pt x="208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4" name="Google Shape;3064;p9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65" name="Google Shape;3065;p9"/>
          <p:cNvSpPr txBox="1"/>
          <p:nvPr>
            <p:ph idx="1" type="subTitle"/>
          </p:nvPr>
        </p:nvSpPr>
        <p:spPr>
          <a:xfrm>
            <a:off x="2267175" y="2349075"/>
            <a:ext cx="20676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66" name="Google Shape;3066;p9"/>
          <p:cNvSpPr txBox="1"/>
          <p:nvPr>
            <p:ph idx="2" type="subTitle"/>
          </p:nvPr>
        </p:nvSpPr>
        <p:spPr>
          <a:xfrm>
            <a:off x="4809225" y="2349075"/>
            <a:ext cx="20676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67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p10"/>
          <p:cNvSpPr/>
          <p:nvPr/>
        </p:nvSpPr>
        <p:spPr>
          <a:xfrm flipH="1" rot="9711548">
            <a:off x="-788646" y="2227422"/>
            <a:ext cx="5746251" cy="3726795"/>
          </a:xfrm>
          <a:custGeom>
            <a:rect b="b" l="l" r="r" t="t"/>
            <a:pathLst>
              <a:path extrusionOk="0" h="86723" w="133716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9" name="Google Shape;3069;p10"/>
          <p:cNvSpPr txBox="1"/>
          <p:nvPr>
            <p:ph type="title"/>
          </p:nvPr>
        </p:nvSpPr>
        <p:spPr>
          <a:xfrm>
            <a:off x="612625" y="3911675"/>
            <a:ext cx="3711000" cy="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ocs.google.com/spreadsheets/d/1zgApC8-jHhLcNFVU-MhyZar7tVWMtyLK0Nn48FAbqz4/copy" TargetMode="External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C7754"/>
        </a:solidFill>
      </p:bgPr>
    </p:bg>
    <p:spTree>
      <p:nvGrpSpPr>
        <p:cNvPr id="5999" name="Shape 5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" name="Google Shape;6000;p38"/>
          <p:cNvSpPr txBox="1"/>
          <p:nvPr>
            <p:ph idx="4294967295" type="ctrTitle"/>
          </p:nvPr>
        </p:nvSpPr>
        <p:spPr>
          <a:xfrm>
            <a:off x="1" y="-76200"/>
            <a:ext cx="91440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Instructions as you enter the Zoom Virtual Classroom: </a:t>
            </a:r>
            <a:endParaRPr sz="2500"/>
          </a:p>
        </p:txBody>
      </p:sp>
      <p:sp>
        <p:nvSpPr>
          <p:cNvPr id="6001" name="Google Shape;6001;p38"/>
          <p:cNvSpPr txBox="1"/>
          <p:nvPr>
            <p:ph idx="4294967295" type="title"/>
          </p:nvPr>
        </p:nvSpPr>
        <p:spPr>
          <a:xfrm>
            <a:off x="22575" y="367225"/>
            <a:ext cx="749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F4625"/>
                </a:solidFill>
              </a:rPr>
              <a:t>01</a:t>
            </a:r>
            <a:endParaRPr sz="3600">
              <a:solidFill>
                <a:srgbClr val="CF4625"/>
              </a:solidFill>
            </a:endParaRPr>
          </a:p>
        </p:txBody>
      </p:sp>
      <p:sp>
        <p:nvSpPr>
          <p:cNvPr id="6002" name="Google Shape;6002;p38"/>
          <p:cNvSpPr txBox="1"/>
          <p:nvPr>
            <p:ph idx="4294967295" type="title"/>
          </p:nvPr>
        </p:nvSpPr>
        <p:spPr>
          <a:xfrm>
            <a:off x="22575" y="1451675"/>
            <a:ext cx="749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F4625"/>
                </a:solidFill>
              </a:rPr>
              <a:t>02</a:t>
            </a:r>
            <a:endParaRPr sz="3600">
              <a:solidFill>
                <a:srgbClr val="CF4625"/>
              </a:solidFill>
            </a:endParaRPr>
          </a:p>
        </p:txBody>
      </p:sp>
      <p:sp>
        <p:nvSpPr>
          <p:cNvPr id="6003" name="Google Shape;6003;p38"/>
          <p:cNvSpPr txBox="1"/>
          <p:nvPr>
            <p:ph idx="4294967295" type="title"/>
          </p:nvPr>
        </p:nvSpPr>
        <p:spPr>
          <a:xfrm>
            <a:off x="22575" y="2149800"/>
            <a:ext cx="749100" cy="5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F4625"/>
                </a:solidFill>
              </a:rPr>
              <a:t>03</a:t>
            </a:r>
            <a:endParaRPr sz="3600">
              <a:solidFill>
                <a:srgbClr val="CF4625"/>
              </a:solidFill>
            </a:endParaRPr>
          </a:p>
        </p:txBody>
      </p:sp>
      <p:sp>
        <p:nvSpPr>
          <p:cNvPr id="6004" name="Google Shape;6004;p38"/>
          <p:cNvSpPr txBox="1"/>
          <p:nvPr>
            <p:ph type="ctrTitle"/>
          </p:nvPr>
        </p:nvSpPr>
        <p:spPr>
          <a:xfrm>
            <a:off x="771675" y="542675"/>
            <a:ext cx="8333100" cy="9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Oxygen"/>
                <a:ea typeface="Oxygen"/>
                <a:cs typeface="Oxygen"/>
                <a:sym typeface="Oxygen"/>
              </a:rPr>
              <a:t>Make sure your name in the participant list on the right-hand side of the screen shows up as </a:t>
            </a:r>
            <a:r>
              <a:rPr b="1" lang="en" sz="1500" u="sng">
                <a:latin typeface="Oxygen"/>
                <a:ea typeface="Oxygen"/>
                <a:cs typeface="Oxygen"/>
                <a:sym typeface="Oxygen"/>
              </a:rPr>
              <a:t>your code that Mara provided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 you via email (example: 01 01) If your name is not your code, please l</a:t>
            </a:r>
            <a:r>
              <a:rPr b="1" lang="en" sz="1500">
                <a:latin typeface="Oxygen"/>
                <a:ea typeface="Oxygen"/>
                <a:cs typeface="Oxygen"/>
                <a:sym typeface="Oxygen"/>
              </a:rPr>
              <a:t>eave the 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Zoom</a:t>
            </a:r>
            <a:r>
              <a:rPr b="1" lang="en" sz="1500">
                <a:latin typeface="Oxygen"/>
                <a:ea typeface="Oxygen"/>
                <a:cs typeface="Oxygen"/>
                <a:sym typeface="Oxygen"/>
              </a:rPr>
              <a:t> virtual classroom and re-enter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 after you have updated your listed name.</a:t>
            </a:r>
            <a:endParaRPr sz="15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05" name="Google Shape;6005;p38"/>
          <p:cNvSpPr txBox="1"/>
          <p:nvPr>
            <p:ph type="ctrTitle"/>
          </p:nvPr>
        </p:nvSpPr>
        <p:spPr>
          <a:xfrm>
            <a:off x="771675" y="1588025"/>
            <a:ext cx="82404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latin typeface="Oxygen"/>
                <a:ea typeface="Oxygen"/>
                <a:cs typeface="Oxygen"/>
                <a:sym typeface="Oxygen"/>
              </a:rPr>
              <a:t>Mute yourself</a:t>
            </a:r>
            <a:r>
              <a:rPr lang="en" sz="1400">
                <a:latin typeface="Oxygen"/>
                <a:ea typeface="Oxygen"/>
                <a:cs typeface="Oxygen"/>
                <a:sym typeface="Oxygen"/>
              </a:rPr>
              <a:t> by clicking on the microphone icon at the bottom of your screen. Click the button until it has a red slash through it. You are muted if the microphone icon looks like this: </a:t>
            </a:r>
            <a:endParaRPr sz="14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06" name="Google Shape;6006;p38"/>
          <p:cNvSpPr txBox="1"/>
          <p:nvPr>
            <p:ph type="ctrTitle"/>
          </p:nvPr>
        </p:nvSpPr>
        <p:spPr>
          <a:xfrm>
            <a:off x="771675" y="2165825"/>
            <a:ext cx="7806900" cy="94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latin typeface="Oxygen"/>
                <a:ea typeface="Oxygen"/>
                <a:cs typeface="Oxygen"/>
                <a:sym typeface="Oxygen"/>
              </a:rPr>
              <a:t>Make sure your camera is on</a:t>
            </a:r>
            <a:r>
              <a:rPr lang="en" sz="1500">
                <a:latin typeface="Oxygen"/>
                <a:ea typeface="Oxygen"/>
                <a:cs typeface="Oxygen"/>
                <a:sym typeface="Oxygen"/>
              </a:rPr>
              <a:t> by clicking on the camera button at the bottom of the screen. If it has a red slash through it, your camera is not on. Click the button until it is DOES NOT have a slash. Your camera is on if the icon looks like this: </a:t>
            </a:r>
            <a:endParaRPr sz="15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07" name="Google Shape;6007;p38"/>
          <p:cNvSpPr txBox="1"/>
          <p:nvPr>
            <p:ph type="ctrTitle"/>
          </p:nvPr>
        </p:nvSpPr>
        <p:spPr>
          <a:xfrm>
            <a:off x="0" y="3448825"/>
            <a:ext cx="9144000" cy="17229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xygen"/>
                <a:ea typeface="Oxygen"/>
                <a:cs typeface="Oxygen"/>
                <a:sym typeface="Oxygen"/>
              </a:rPr>
              <a:t>Your settings are correct if the bottom of your screen looks something like this and you should see a small picture of yourself in the top or bottom corner: </a:t>
            </a:r>
            <a:endParaRPr b="1" sz="1900"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6008" name="Google Shape;6008;p38"/>
          <p:cNvPicPr preferRelativeResize="0"/>
          <p:nvPr/>
        </p:nvPicPr>
        <p:blipFill rotWithShape="1">
          <a:blip r:embed="rId3">
            <a:alphaModFix/>
          </a:blip>
          <a:srcRect b="4374" l="75676" r="0" t="27170"/>
          <a:stretch/>
        </p:blipFill>
        <p:spPr>
          <a:xfrm>
            <a:off x="7628275" y="4182800"/>
            <a:ext cx="1529125" cy="8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9" name="Google Shape;600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700826"/>
            <a:ext cx="7628275" cy="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0" name="Google Shape;601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99" y="1864014"/>
            <a:ext cx="817918" cy="48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1" name="Google Shape;601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9825" y="2771275"/>
            <a:ext cx="749100" cy="467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9" name="Shape 6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0" name="Google Shape;6100;p47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Juice</a:t>
            </a:r>
            <a:endParaRPr/>
          </a:p>
        </p:txBody>
      </p:sp>
      <p:sp>
        <p:nvSpPr>
          <p:cNvPr id="6101" name="Google Shape;6101;p47"/>
          <p:cNvSpPr/>
          <p:nvPr/>
        </p:nvSpPr>
        <p:spPr>
          <a:xfrm>
            <a:off x="5086575" y="1445013"/>
            <a:ext cx="2879400" cy="28794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2" name="Google Shape;6102;p47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1C232"/>
                </a:solidFill>
                <a:latin typeface="Oxygen"/>
                <a:ea typeface="Oxygen"/>
                <a:cs typeface="Oxygen"/>
                <a:sym typeface="Oxygen"/>
              </a:rPr>
              <a:t>SLOW</a:t>
            </a:r>
            <a:endParaRPr b="1" sz="3000">
              <a:solidFill>
                <a:srgbClr val="F1C23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103" name="Google Shape;6103;p47"/>
          <p:cNvCxnSpPr/>
          <p:nvPr/>
        </p:nvCxnSpPr>
        <p:spPr>
          <a:xfrm>
            <a:off x="4219950" y="695425"/>
            <a:ext cx="4991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04" name="Google Shape;6104;p47"/>
          <p:cNvPicPr preferRelativeResize="0"/>
          <p:nvPr/>
        </p:nvPicPr>
        <p:blipFill rotWithShape="1">
          <a:blip r:embed="rId3">
            <a:alphaModFix/>
          </a:blip>
          <a:srcRect b="6305" l="0" r="0" t="0"/>
          <a:stretch/>
        </p:blipFill>
        <p:spPr>
          <a:xfrm rot="797814">
            <a:off x="5504316" y="1343924"/>
            <a:ext cx="2043896" cy="3081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8" name="Shape 6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9" name="Google Shape;6109;p48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Chicken Nuggets</a:t>
            </a:r>
            <a:endParaRPr/>
          </a:p>
        </p:txBody>
      </p:sp>
      <p:sp>
        <p:nvSpPr>
          <p:cNvPr id="6110" name="Google Shape;6110;p48"/>
          <p:cNvSpPr/>
          <p:nvPr/>
        </p:nvSpPr>
        <p:spPr>
          <a:xfrm>
            <a:off x="5086575" y="1445013"/>
            <a:ext cx="2879400" cy="28794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1" name="Google Shape;6111;p48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WHOA</a:t>
            </a:r>
            <a:endParaRPr b="1" sz="3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112" name="Google Shape;6112;p48"/>
          <p:cNvCxnSpPr/>
          <p:nvPr/>
        </p:nvCxnSpPr>
        <p:spPr>
          <a:xfrm>
            <a:off x="4219950" y="695425"/>
            <a:ext cx="4991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13" name="Google Shape;611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100" y="1966700"/>
            <a:ext cx="2600325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7" name="Shape 6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8" name="Google Shape;6118;p49"/>
          <p:cNvSpPr txBox="1"/>
          <p:nvPr>
            <p:ph type="ctrTitle"/>
          </p:nvPr>
        </p:nvSpPr>
        <p:spPr>
          <a:xfrm>
            <a:off x="1378375" y="392275"/>
            <a:ext cx="13140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Beans</a:t>
            </a:r>
            <a:endParaRPr/>
          </a:p>
        </p:txBody>
      </p:sp>
      <p:sp>
        <p:nvSpPr>
          <p:cNvPr id="6119" name="Google Shape;6119;p49"/>
          <p:cNvSpPr/>
          <p:nvPr/>
        </p:nvSpPr>
        <p:spPr>
          <a:xfrm>
            <a:off x="5086575" y="1445013"/>
            <a:ext cx="2879400" cy="28794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0" name="Google Shape;6120;p49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AA84F"/>
                </a:solidFill>
                <a:latin typeface="Oxygen"/>
                <a:ea typeface="Oxygen"/>
                <a:cs typeface="Oxygen"/>
                <a:sym typeface="Oxygen"/>
              </a:rPr>
              <a:t>GO</a:t>
            </a:r>
            <a:endParaRPr b="1" sz="3000">
              <a:solidFill>
                <a:srgbClr val="6AA84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121" name="Google Shape;6121;p49"/>
          <p:cNvCxnSpPr/>
          <p:nvPr/>
        </p:nvCxnSpPr>
        <p:spPr>
          <a:xfrm>
            <a:off x="4219950" y="695425"/>
            <a:ext cx="4991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22" name="Google Shape;612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788" y="19608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6" name="Shape 6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27" name="Google Shape;6127;p50"/>
          <p:cNvCxnSpPr>
            <a:stCxn id="6128" idx="0"/>
            <a:endCxn id="6129" idx="2"/>
          </p:cNvCxnSpPr>
          <p:nvPr/>
        </p:nvCxnSpPr>
        <p:spPr>
          <a:xfrm flipH="1" rot="-5400000">
            <a:off x="4381950" y="-554037"/>
            <a:ext cx="380100" cy="5778000"/>
          </a:xfrm>
          <a:prstGeom prst="curvedConnector5">
            <a:avLst>
              <a:gd fmla="val -62648" name="adj1"/>
              <a:gd fmla="val 50000" name="adj2"/>
              <a:gd fmla="val 162648" name="adj3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30" name="Google Shape;6130;p50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Our </a:t>
            </a:r>
            <a:r>
              <a:rPr lang="en" sz="2900"/>
              <a:t>Final Hands-On Activity: Overnight Oats</a:t>
            </a:r>
            <a:endParaRPr sz="3300"/>
          </a:p>
        </p:txBody>
      </p:sp>
      <p:sp>
        <p:nvSpPr>
          <p:cNvPr id="6131" name="Google Shape;6131;p50"/>
          <p:cNvSpPr/>
          <p:nvPr/>
        </p:nvSpPr>
        <p:spPr>
          <a:xfrm rot="1800148">
            <a:off x="3948876" y="1878379"/>
            <a:ext cx="1246243" cy="913166"/>
          </a:xfrm>
          <a:custGeom>
            <a:rect b="b" l="l" r="r" t="t"/>
            <a:pathLst>
              <a:path extrusionOk="0" h="50237" w="6252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2" name="Google Shape;6132;p50"/>
          <p:cNvSpPr txBox="1"/>
          <p:nvPr>
            <p:ph idx="4294967295" type="body"/>
          </p:nvPr>
        </p:nvSpPr>
        <p:spPr>
          <a:xfrm>
            <a:off x="3609000" y="2144913"/>
            <a:ext cx="19260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Step 2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133" name="Google Shape;6133;p50"/>
          <p:cNvSpPr txBox="1"/>
          <p:nvPr>
            <p:ph idx="4294967295" type="body"/>
          </p:nvPr>
        </p:nvSpPr>
        <p:spPr>
          <a:xfrm>
            <a:off x="3794400" y="2935650"/>
            <a:ext cx="1555200" cy="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Make the recipe!</a:t>
            </a:r>
            <a:endParaRPr sz="1400"/>
          </a:p>
        </p:txBody>
      </p:sp>
      <p:sp>
        <p:nvSpPr>
          <p:cNvPr id="6134" name="Google Shape;6134;p50"/>
          <p:cNvSpPr/>
          <p:nvPr/>
        </p:nvSpPr>
        <p:spPr>
          <a:xfrm rot="2947024">
            <a:off x="1144979" y="1911862"/>
            <a:ext cx="1076044" cy="864639"/>
          </a:xfrm>
          <a:custGeom>
            <a:rect b="b" l="l" r="r" t="t"/>
            <a:pathLst>
              <a:path extrusionOk="0" h="50237" w="6252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8" name="Google Shape;6128;p50"/>
          <p:cNvSpPr txBox="1"/>
          <p:nvPr>
            <p:ph idx="4294967295" type="body"/>
          </p:nvPr>
        </p:nvSpPr>
        <p:spPr>
          <a:xfrm>
            <a:off x="720000" y="2144913"/>
            <a:ext cx="19260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Step 1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135" name="Google Shape;6135;p50"/>
          <p:cNvSpPr txBox="1"/>
          <p:nvPr>
            <p:ph idx="4294967295" type="body"/>
          </p:nvPr>
        </p:nvSpPr>
        <p:spPr>
          <a:xfrm>
            <a:off x="380100" y="2935650"/>
            <a:ext cx="2605800" cy="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Watch the two videos! One is about different baking techniques. The other is how to make the recipe.</a:t>
            </a:r>
            <a:endParaRPr sz="1400"/>
          </a:p>
        </p:txBody>
      </p:sp>
      <p:sp>
        <p:nvSpPr>
          <p:cNvPr id="6136" name="Google Shape;6136;p50"/>
          <p:cNvSpPr/>
          <p:nvPr/>
        </p:nvSpPr>
        <p:spPr>
          <a:xfrm rot="-8286877">
            <a:off x="6866442" y="1847375"/>
            <a:ext cx="1163513" cy="993623"/>
          </a:xfrm>
          <a:custGeom>
            <a:rect b="b" l="l" r="r" t="t"/>
            <a:pathLst>
              <a:path extrusionOk="0" h="50237" w="6252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9" name="Google Shape;6129;p50"/>
          <p:cNvSpPr txBox="1"/>
          <p:nvPr>
            <p:ph idx="4294967295" type="body"/>
          </p:nvPr>
        </p:nvSpPr>
        <p:spPr>
          <a:xfrm>
            <a:off x="6498000" y="2144913"/>
            <a:ext cx="19260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Step 3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137" name="Google Shape;6137;p50"/>
          <p:cNvSpPr txBox="1"/>
          <p:nvPr>
            <p:ph idx="4294967295" type="body"/>
          </p:nvPr>
        </p:nvSpPr>
        <p:spPr>
          <a:xfrm>
            <a:off x="6419550" y="2935650"/>
            <a:ext cx="2082900" cy="6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Upload a picture/video to ClassDojo!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141" name="Shape 6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2" name="Google Shape;6142;p51"/>
          <p:cNvSpPr txBox="1"/>
          <p:nvPr>
            <p:ph type="title"/>
          </p:nvPr>
        </p:nvSpPr>
        <p:spPr>
          <a:xfrm>
            <a:off x="962975" y="3072525"/>
            <a:ext cx="7806000" cy="17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Final Thoughts!</a:t>
            </a:r>
            <a:endParaRPr sz="8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46" name="Shape 6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Google Shape;6147;p52"/>
          <p:cNvSpPr txBox="1"/>
          <p:nvPr>
            <p:ph type="title"/>
          </p:nvPr>
        </p:nvSpPr>
        <p:spPr>
          <a:xfrm>
            <a:off x="0" y="3775900"/>
            <a:ext cx="4420500" cy="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 Complete the final surveys!</a:t>
            </a:r>
            <a:endParaRPr/>
          </a:p>
        </p:txBody>
      </p:sp>
      <p:sp>
        <p:nvSpPr>
          <p:cNvPr id="6148" name="Google Shape;6148;p52"/>
          <p:cNvSpPr txBox="1"/>
          <p:nvPr>
            <p:ph type="title"/>
          </p:nvPr>
        </p:nvSpPr>
        <p:spPr>
          <a:xfrm>
            <a:off x="151500" y="4434100"/>
            <a:ext cx="3056700" cy="8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There’s a new one!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2" name="Shape 6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Google Shape;6153;p53"/>
          <p:cNvSpPr/>
          <p:nvPr/>
        </p:nvSpPr>
        <p:spPr>
          <a:xfrm>
            <a:off x="3531568" y="2120665"/>
            <a:ext cx="2003549" cy="1664151"/>
          </a:xfrm>
          <a:custGeom>
            <a:rect b="b" l="l" r="r" t="t"/>
            <a:pathLst>
              <a:path extrusionOk="0" h="38219" w="46011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4" name="Google Shape;6154;p53"/>
          <p:cNvSpPr txBox="1"/>
          <p:nvPr>
            <p:ph type="title"/>
          </p:nvPr>
        </p:nvSpPr>
        <p:spPr>
          <a:xfrm>
            <a:off x="667500" y="843522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Final Thoughts: 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What did you like about the class?</a:t>
            </a:r>
            <a:endParaRPr sz="28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155" name="Google Shape;6155;p53"/>
          <p:cNvSpPr txBox="1"/>
          <p:nvPr>
            <p:ph idx="4294967295" type="body"/>
          </p:nvPr>
        </p:nvSpPr>
        <p:spPr>
          <a:xfrm>
            <a:off x="634650" y="2284062"/>
            <a:ext cx="22620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rPr>
              <a:t>What were some of your favorite parts of the live class?</a:t>
            </a:r>
            <a:endParaRPr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6156" name="Google Shape;6156;p53"/>
          <p:cNvGrpSpPr/>
          <p:nvPr/>
        </p:nvGrpSpPr>
        <p:grpSpPr>
          <a:xfrm rot="210925">
            <a:off x="3616451" y="2330072"/>
            <a:ext cx="1915223" cy="1499338"/>
            <a:chOff x="1689800" y="1589200"/>
            <a:chExt cx="4872850" cy="3814725"/>
          </a:xfrm>
        </p:grpSpPr>
        <p:sp>
          <p:nvSpPr>
            <p:cNvPr id="6157" name="Google Shape;6157;p53"/>
            <p:cNvSpPr/>
            <p:nvPr/>
          </p:nvSpPr>
          <p:spPr>
            <a:xfrm>
              <a:off x="5244675" y="4071150"/>
              <a:ext cx="1317975" cy="668925"/>
            </a:xfrm>
            <a:custGeom>
              <a:rect b="b" l="l" r="r" t="t"/>
              <a:pathLst>
                <a:path extrusionOk="0" h="26757" w="52719">
                  <a:moveTo>
                    <a:pt x="36228" y="0"/>
                  </a:moveTo>
                  <a:lnTo>
                    <a:pt x="26095" y="11127"/>
                  </a:lnTo>
                  <a:lnTo>
                    <a:pt x="0" y="21856"/>
                  </a:lnTo>
                  <a:lnTo>
                    <a:pt x="5034" y="26426"/>
                  </a:lnTo>
                  <a:lnTo>
                    <a:pt x="44440" y="26757"/>
                  </a:lnTo>
                  <a:lnTo>
                    <a:pt x="52719" y="16955"/>
                  </a:lnTo>
                  <a:lnTo>
                    <a:pt x="36228" y="0"/>
                  </a:lnTo>
                  <a:close/>
                </a:path>
              </a:pathLst>
            </a:custGeom>
            <a:solidFill>
              <a:srgbClr val="D5D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8" name="Google Shape;6158;p53"/>
            <p:cNvSpPr/>
            <p:nvPr/>
          </p:nvSpPr>
          <p:spPr>
            <a:xfrm>
              <a:off x="3655175" y="1589200"/>
              <a:ext cx="2495200" cy="3028350"/>
            </a:xfrm>
            <a:custGeom>
              <a:rect b="b" l="l" r="r" t="t"/>
              <a:pathLst>
                <a:path extrusionOk="0" h="121134" w="99808">
                  <a:moveTo>
                    <a:pt x="1325" y="0"/>
                  </a:moveTo>
                  <a:lnTo>
                    <a:pt x="0" y="3510"/>
                  </a:lnTo>
                  <a:lnTo>
                    <a:pt x="19604" y="81396"/>
                  </a:lnTo>
                  <a:lnTo>
                    <a:pt x="35896" y="96165"/>
                  </a:lnTo>
                  <a:lnTo>
                    <a:pt x="63580" y="121134"/>
                  </a:lnTo>
                  <a:lnTo>
                    <a:pt x="89675" y="110405"/>
                  </a:lnTo>
                  <a:lnTo>
                    <a:pt x="99808" y="99278"/>
                  </a:lnTo>
                  <a:lnTo>
                    <a:pt x="77488" y="76230"/>
                  </a:lnTo>
                  <a:lnTo>
                    <a:pt x="3709" y="464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E7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9" name="Google Shape;6159;p53"/>
            <p:cNvSpPr/>
            <p:nvPr/>
          </p:nvSpPr>
          <p:spPr>
            <a:xfrm>
              <a:off x="4552575" y="3494950"/>
              <a:ext cx="1597800" cy="1122600"/>
            </a:xfrm>
            <a:custGeom>
              <a:rect b="b" l="l" r="r" t="t"/>
              <a:pathLst>
                <a:path extrusionOk="0" h="44904" w="63912">
                  <a:moveTo>
                    <a:pt x="41592" y="0"/>
                  </a:moveTo>
                  <a:cubicBezTo>
                    <a:pt x="38281" y="2716"/>
                    <a:pt x="34241" y="4636"/>
                    <a:pt x="31194" y="4769"/>
                  </a:cubicBezTo>
                  <a:lnTo>
                    <a:pt x="0" y="19935"/>
                  </a:lnTo>
                  <a:lnTo>
                    <a:pt x="27684" y="44904"/>
                  </a:lnTo>
                  <a:lnTo>
                    <a:pt x="53779" y="34175"/>
                  </a:lnTo>
                  <a:lnTo>
                    <a:pt x="63912" y="23048"/>
                  </a:lnTo>
                  <a:lnTo>
                    <a:pt x="41592" y="0"/>
                  </a:lnTo>
                  <a:close/>
                </a:path>
              </a:pathLst>
            </a:custGeom>
            <a:solidFill>
              <a:srgbClr val="FF5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0" name="Google Shape;6160;p53"/>
            <p:cNvSpPr/>
            <p:nvPr/>
          </p:nvSpPr>
          <p:spPr>
            <a:xfrm>
              <a:off x="1934850" y="1589200"/>
              <a:ext cx="4025125" cy="3324900"/>
            </a:xfrm>
            <a:custGeom>
              <a:rect b="b" l="l" r="r" t="t"/>
              <a:pathLst>
                <a:path extrusionOk="0" h="132996" w="161005">
                  <a:moveTo>
                    <a:pt x="70071" y="0"/>
                  </a:moveTo>
                  <a:lnTo>
                    <a:pt x="69277" y="1457"/>
                  </a:lnTo>
                  <a:lnTo>
                    <a:pt x="29672" y="66892"/>
                  </a:lnTo>
                  <a:lnTo>
                    <a:pt x="1" y="116034"/>
                  </a:lnTo>
                  <a:cubicBezTo>
                    <a:pt x="21607" y="126837"/>
                    <a:pt x="45547" y="132996"/>
                    <a:pt x="70765" y="132996"/>
                  </a:cubicBezTo>
                  <a:cubicBezTo>
                    <a:pt x="87598" y="132996"/>
                    <a:pt x="105000" y="130252"/>
                    <a:pt x="122658" y="124313"/>
                  </a:cubicBezTo>
                  <a:cubicBezTo>
                    <a:pt x="135903" y="119942"/>
                    <a:pt x="148752" y="114246"/>
                    <a:pt x="161004" y="107424"/>
                  </a:cubicBezTo>
                  <a:lnTo>
                    <a:pt x="138685" y="80999"/>
                  </a:lnTo>
                  <a:lnTo>
                    <a:pt x="71396" y="1524"/>
                  </a:lnTo>
                  <a:lnTo>
                    <a:pt x="70071" y="0"/>
                  </a:lnTo>
                  <a:close/>
                </a:path>
              </a:pathLst>
            </a:custGeom>
            <a:solidFill>
              <a:srgbClr val="F24C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1" name="Google Shape;6161;p53"/>
            <p:cNvSpPr/>
            <p:nvPr/>
          </p:nvSpPr>
          <p:spPr>
            <a:xfrm>
              <a:off x="1689800" y="4274800"/>
              <a:ext cx="4665900" cy="1102475"/>
            </a:xfrm>
            <a:custGeom>
              <a:rect b="b" l="l" r="r" t="t"/>
              <a:pathLst>
                <a:path extrusionOk="0" h="44099" w="186636">
                  <a:moveTo>
                    <a:pt x="170806" y="0"/>
                  </a:moveTo>
                  <a:cubicBezTo>
                    <a:pt x="158554" y="6822"/>
                    <a:pt x="145705" y="12518"/>
                    <a:pt x="132460" y="16955"/>
                  </a:cubicBezTo>
                  <a:cubicBezTo>
                    <a:pt x="114819" y="22862"/>
                    <a:pt x="97434" y="25590"/>
                    <a:pt x="80615" y="25590"/>
                  </a:cubicBezTo>
                  <a:cubicBezTo>
                    <a:pt x="55380" y="25590"/>
                    <a:pt x="31423" y="19447"/>
                    <a:pt x="9803" y="8676"/>
                  </a:cubicBezTo>
                  <a:lnTo>
                    <a:pt x="1" y="24836"/>
                  </a:lnTo>
                  <a:cubicBezTo>
                    <a:pt x="16359" y="32387"/>
                    <a:pt x="33579" y="37884"/>
                    <a:pt x="51262" y="41261"/>
                  </a:cubicBezTo>
                  <a:cubicBezTo>
                    <a:pt x="51262" y="41261"/>
                    <a:pt x="65921" y="44098"/>
                    <a:pt x="87429" y="44098"/>
                  </a:cubicBezTo>
                  <a:cubicBezTo>
                    <a:pt x="114776" y="44098"/>
                    <a:pt x="153196" y="39512"/>
                    <a:pt x="186635" y="18677"/>
                  </a:cubicBezTo>
                  <a:lnTo>
                    <a:pt x="170806" y="0"/>
                  </a:lnTo>
                  <a:close/>
                </a:path>
              </a:pathLst>
            </a:custGeom>
            <a:solidFill>
              <a:srgbClr val="E9ED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2" name="Google Shape;6162;p53"/>
            <p:cNvSpPr/>
            <p:nvPr/>
          </p:nvSpPr>
          <p:spPr>
            <a:xfrm>
              <a:off x="1934850" y="3261475"/>
              <a:ext cx="4025125" cy="1653000"/>
            </a:xfrm>
            <a:custGeom>
              <a:rect b="b" l="l" r="r" t="t"/>
              <a:pathLst>
                <a:path extrusionOk="0" h="66120" w="161005">
                  <a:moveTo>
                    <a:pt x="29605" y="1"/>
                  </a:moveTo>
                  <a:lnTo>
                    <a:pt x="1" y="49143"/>
                  </a:lnTo>
                  <a:cubicBezTo>
                    <a:pt x="21632" y="59959"/>
                    <a:pt x="45603" y="66119"/>
                    <a:pt x="70853" y="66119"/>
                  </a:cubicBezTo>
                  <a:cubicBezTo>
                    <a:pt x="87659" y="66119"/>
                    <a:pt x="105031" y="63390"/>
                    <a:pt x="122658" y="57488"/>
                  </a:cubicBezTo>
                  <a:cubicBezTo>
                    <a:pt x="135903" y="53051"/>
                    <a:pt x="148752" y="47355"/>
                    <a:pt x="161004" y="40533"/>
                  </a:cubicBezTo>
                  <a:lnTo>
                    <a:pt x="138685" y="14108"/>
                  </a:lnTo>
                  <a:cubicBezTo>
                    <a:pt x="138288" y="14108"/>
                    <a:pt x="137890" y="14174"/>
                    <a:pt x="137559" y="14240"/>
                  </a:cubicBezTo>
                  <a:cubicBezTo>
                    <a:pt x="126855" y="14107"/>
                    <a:pt x="119214" y="9377"/>
                    <a:pt x="110915" y="9377"/>
                  </a:cubicBezTo>
                  <a:cubicBezTo>
                    <a:pt x="106891" y="9377"/>
                    <a:pt x="102712" y="10489"/>
                    <a:pt x="97954" y="13777"/>
                  </a:cubicBezTo>
                  <a:cubicBezTo>
                    <a:pt x="86087" y="21324"/>
                    <a:pt x="76071" y="37496"/>
                    <a:pt x="60933" y="37496"/>
                  </a:cubicBezTo>
                  <a:cubicBezTo>
                    <a:pt x="57739" y="37496"/>
                    <a:pt x="54316" y="36776"/>
                    <a:pt x="50600" y="35103"/>
                  </a:cubicBezTo>
                  <a:cubicBezTo>
                    <a:pt x="37089" y="28678"/>
                    <a:pt x="35036" y="12717"/>
                    <a:pt x="29605" y="1"/>
                  </a:cubicBezTo>
                  <a:close/>
                </a:path>
              </a:pathLst>
            </a:custGeom>
            <a:solidFill>
              <a:srgbClr val="FF5F5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3" name="Google Shape;6163;p53"/>
            <p:cNvSpPr/>
            <p:nvPr/>
          </p:nvSpPr>
          <p:spPr>
            <a:xfrm>
              <a:off x="1689800" y="4740050"/>
              <a:ext cx="4665900" cy="663875"/>
            </a:xfrm>
            <a:custGeom>
              <a:rect b="b" l="l" r="r" t="t"/>
              <a:pathLst>
                <a:path extrusionOk="0" h="26555" w="186636">
                  <a:moveTo>
                    <a:pt x="186635" y="1"/>
                  </a:moveTo>
                  <a:lnTo>
                    <a:pt x="184781" y="1127"/>
                  </a:lnTo>
                  <a:cubicBezTo>
                    <a:pt x="183522" y="1789"/>
                    <a:pt x="181734" y="2915"/>
                    <a:pt x="179350" y="4041"/>
                  </a:cubicBezTo>
                  <a:lnTo>
                    <a:pt x="175442" y="6028"/>
                  </a:lnTo>
                  <a:lnTo>
                    <a:pt x="170740" y="8213"/>
                  </a:lnTo>
                  <a:cubicBezTo>
                    <a:pt x="167429" y="9737"/>
                    <a:pt x="163521" y="11326"/>
                    <a:pt x="159282" y="12849"/>
                  </a:cubicBezTo>
                  <a:cubicBezTo>
                    <a:pt x="155044" y="14373"/>
                    <a:pt x="150341" y="15896"/>
                    <a:pt x="145308" y="17221"/>
                  </a:cubicBezTo>
                  <a:cubicBezTo>
                    <a:pt x="140341" y="18545"/>
                    <a:pt x="134976" y="19804"/>
                    <a:pt x="129413" y="20797"/>
                  </a:cubicBezTo>
                  <a:cubicBezTo>
                    <a:pt x="117757" y="22850"/>
                    <a:pt x="105968" y="24042"/>
                    <a:pt x="94179" y="24307"/>
                  </a:cubicBezTo>
                  <a:cubicBezTo>
                    <a:pt x="92048" y="24367"/>
                    <a:pt x="89920" y="24396"/>
                    <a:pt x="87793" y="24396"/>
                  </a:cubicBezTo>
                  <a:cubicBezTo>
                    <a:pt x="78089" y="24396"/>
                    <a:pt x="68428" y="23780"/>
                    <a:pt x="58812" y="22585"/>
                  </a:cubicBezTo>
                  <a:cubicBezTo>
                    <a:pt x="53382" y="21923"/>
                    <a:pt x="48017" y="20929"/>
                    <a:pt x="42785" y="19671"/>
                  </a:cubicBezTo>
                  <a:cubicBezTo>
                    <a:pt x="37752" y="18545"/>
                    <a:pt x="32983" y="17221"/>
                    <a:pt x="28612" y="16095"/>
                  </a:cubicBezTo>
                  <a:cubicBezTo>
                    <a:pt x="24241" y="14903"/>
                    <a:pt x="20267" y="13644"/>
                    <a:pt x="16823" y="12452"/>
                  </a:cubicBezTo>
                  <a:lnTo>
                    <a:pt x="11922" y="10796"/>
                  </a:lnTo>
                  <a:cubicBezTo>
                    <a:pt x="10399" y="10266"/>
                    <a:pt x="9008" y="9737"/>
                    <a:pt x="7750" y="9273"/>
                  </a:cubicBezTo>
                  <a:cubicBezTo>
                    <a:pt x="5299" y="8412"/>
                    <a:pt x="3379" y="7551"/>
                    <a:pt x="2054" y="7021"/>
                  </a:cubicBezTo>
                  <a:lnTo>
                    <a:pt x="1" y="6226"/>
                  </a:lnTo>
                  <a:lnTo>
                    <a:pt x="1921" y="7154"/>
                  </a:lnTo>
                  <a:cubicBezTo>
                    <a:pt x="3246" y="7882"/>
                    <a:pt x="5100" y="8809"/>
                    <a:pt x="7485" y="9935"/>
                  </a:cubicBezTo>
                  <a:cubicBezTo>
                    <a:pt x="9935" y="11061"/>
                    <a:pt x="12849" y="12386"/>
                    <a:pt x="16359" y="13710"/>
                  </a:cubicBezTo>
                  <a:cubicBezTo>
                    <a:pt x="19803" y="14969"/>
                    <a:pt x="23711" y="16360"/>
                    <a:pt x="28082" y="17817"/>
                  </a:cubicBezTo>
                  <a:cubicBezTo>
                    <a:pt x="32387" y="19274"/>
                    <a:pt x="37155" y="20532"/>
                    <a:pt x="42255" y="21790"/>
                  </a:cubicBezTo>
                  <a:cubicBezTo>
                    <a:pt x="47620" y="23115"/>
                    <a:pt x="52984" y="24175"/>
                    <a:pt x="58481" y="24837"/>
                  </a:cubicBezTo>
                  <a:cubicBezTo>
                    <a:pt x="67796" y="25982"/>
                    <a:pt x="77152" y="26554"/>
                    <a:pt x="86516" y="26554"/>
                  </a:cubicBezTo>
                  <a:cubicBezTo>
                    <a:pt x="89070" y="26554"/>
                    <a:pt x="91624" y="26512"/>
                    <a:pt x="94179" y="26426"/>
                  </a:cubicBezTo>
                  <a:cubicBezTo>
                    <a:pt x="100272" y="26228"/>
                    <a:pt x="106365" y="25830"/>
                    <a:pt x="112326" y="25168"/>
                  </a:cubicBezTo>
                  <a:cubicBezTo>
                    <a:pt x="118286" y="24572"/>
                    <a:pt x="124115" y="23579"/>
                    <a:pt x="129678" y="22453"/>
                  </a:cubicBezTo>
                  <a:cubicBezTo>
                    <a:pt x="135307" y="21393"/>
                    <a:pt x="140672" y="20068"/>
                    <a:pt x="145639" y="18545"/>
                  </a:cubicBezTo>
                  <a:cubicBezTo>
                    <a:pt x="150673" y="17088"/>
                    <a:pt x="155375" y="15499"/>
                    <a:pt x="159614" y="13843"/>
                  </a:cubicBezTo>
                  <a:cubicBezTo>
                    <a:pt x="163852" y="12187"/>
                    <a:pt x="167694" y="10465"/>
                    <a:pt x="171005" y="8876"/>
                  </a:cubicBezTo>
                  <a:lnTo>
                    <a:pt x="175641" y="6558"/>
                  </a:lnTo>
                  <a:lnTo>
                    <a:pt x="179482" y="4438"/>
                  </a:lnTo>
                  <a:cubicBezTo>
                    <a:pt x="181800" y="3180"/>
                    <a:pt x="183522" y="1922"/>
                    <a:pt x="184781" y="1259"/>
                  </a:cubicBezTo>
                  <a:lnTo>
                    <a:pt x="1866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4" name="Google Shape;6164;p53"/>
            <p:cNvSpPr/>
            <p:nvPr/>
          </p:nvSpPr>
          <p:spPr>
            <a:xfrm>
              <a:off x="4357200" y="2612450"/>
              <a:ext cx="180500" cy="349375"/>
            </a:xfrm>
            <a:custGeom>
              <a:rect b="b" l="l" r="r" t="t"/>
              <a:pathLst>
                <a:path extrusionOk="0" h="13975" w="7220">
                  <a:moveTo>
                    <a:pt x="0" y="0"/>
                  </a:moveTo>
                  <a:lnTo>
                    <a:pt x="0" y="0"/>
                  </a:lnTo>
                  <a:cubicBezTo>
                    <a:pt x="67" y="861"/>
                    <a:pt x="199" y="1656"/>
                    <a:pt x="398" y="2451"/>
                  </a:cubicBezTo>
                  <a:cubicBezTo>
                    <a:pt x="861" y="4305"/>
                    <a:pt x="1524" y="5961"/>
                    <a:pt x="2451" y="7616"/>
                  </a:cubicBezTo>
                  <a:cubicBezTo>
                    <a:pt x="3378" y="9140"/>
                    <a:pt x="4371" y="10663"/>
                    <a:pt x="5497" y="12054"/>
                  </a:cubicBezTo>
                  <a:cubicBezTo>
                    <a:pt x="6027" y="12782"/>
                    <a:pt x="6623" y="13378"/>
                    <a:pt x="7219" y="13974"/>
                  </a:cubicBezTo>
                  <a:cubicBezTo>
                    <a:pt x="7153" y="13113"/>
                    <a:pt x="6954" y="12252"/>
                    <a:pt x="6689" y="11458"/>
                  </a:cubicBezTo>
                  <a:cubicBezTo>
                    <a:pt x="6160" y="9736"/>
                    <a:pt x="5365" y="8080"/>
                    <a:pt x="4504" y="6491"/>
                  </a:cubicBezTo>
                  <a:cubicBezTo>
                    <a:pt x="4040" y="5696"/>
                    <a:pt x="3510" y="4835"/>
                    <a:pt x="3047" y="4106"/>
                  </a:cubicBezTo>
                  <a:cubicBezTo>
                    <a:pt x="2517" y="3378"/>
                    <a:pt x="2053" y="2649"/>
                    <a:pt x="1590" y="1987"/>
                  </a:cubicBezTo>
                  <a:cubicBezTo>
                    <a:pt x="1126" y="1258"/>
                    <a:pt x="596" y="596"/>
                    <a:pt x="0" y="0"/>
                  </a:cubicBezTo>
                  <a:close/>
                </a:path>
              </a:pathLst>
            </a:custGeom>
            <a:solidFill>
              <a:srgbClr val="E7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5" name="Google Shape;6165;p53"/>
            <p:cNvSpPr/>
            <p:nvPr/>
          </p:nvSpPr>
          <p:spPr>
            <a:xfrm>
              <a:off x="4544300" y="2769725"/>
              <a:ext cx="601050" cy="751750"/>
            </a:xfrm>
            <a:custGeom>
              <a:rect b="b" l="l" r="r" t="t"/>
              <a:pathLst>
                <a:path extrusionOk="0" h="30070" w="24042">
                  <a:moveTo>
                    <a:pt x="0" y="1"/>
                  </a:moveTo>
                  <a:cubicBezTo>
                    <a:pt x="0" y="1"/>
                    <a:pt x="331" y="531"/>
                    <a:pt x="861" y="1392"/>
                  </a:cubicBezTo>
                  <a:cubicBezTo>
                    <a:pt x="1457" y="2319"/>
                    <a:pt x="2186" y="3643"/>
                    <a:pt x="3179" y="5167"/>
                  </a:cubicBezTo>
                  <a:cubicBezTo>
                    <a:pt x="4305" y="6889"/>
                    <a:pt x="5431" y="8544"/>
                    <a:pt x="6756" y="10200"/>
                  </a:cubicBezTo>
                  <a:cubicBezTo>
                    <a:pt x="8080" y="11988"/>
                    <a:pt x="9670" y="13909"/>
                    <a:pt x="11193" y="15697"/>
                  </a:cubicBezTo>
                  <a:cubicBezTo>
                    <a:pt x="12782" y="17552"/>
                    <a:pt x="14306" y="19406"/>
                    <a:pt x="15829" y="21062"/>
                  </a:cubicBezTo>
                  <a:cubicBezTo>
                    <a:pt x="16624" y="21857"/>
                    <a:pt x="17352" y="22651"/>
                    <a:pt x="18081" y="23446"/>
                  </a:cubicBezTo>
                  <a:lnTo>
                    <a:pt x="19935" y="25632"/>
                  </a:lnTo>
                  <a:cubicBezTo>
                    <a:pt x="21127" y="26956"/>
                    <a:pt x="22121" y="28082"/>
                    <a:pt x="22849" y="28877"/>
                  </a:cubicBezTo>
                  <a:cubicBezTo>
                    <a:pt x="23578" y="29605"/>
                    <a:pt x="24041" y="30069"/>
                    <a:pt x="24041" y="30069"/>
                  </a:cubicBezTo>
                  <a:cubicBezTo>
                    <a:pt x="24041" y="30069"/>
                    <a:pt x="23777" y="29539"/>
                    <a:pt x="23180" y="28612"/>
                  </a:cubicBezTo>
                  <a:cubicBezTo>
                    <a:pt x="22651" y="27685"/>
                    <a:pt x="21922" y="26360"/>
                    <a:pt x="20929" y="24837"/>
                  </a:cubicBezTo>
                  <a:cubicBezTo>
                    <a:pt x="20465" y="24042"/>
                    <a:pt x="19935" y="23181"/>
                    <a:pt x="19339" y="22320"/>
                  </a:cubicBezTo>
                  <a:lnTo>
                    <a:pt x="17352" y="19737"/>
                  </a:lnTo>
                  <a:cubicBezTo>
                    <a:pt x="16028" y="17949"/>
                    <a:pt x="14504" y="16028"/>
                    <a:pt x="12915" y="14240"/>
                  </a:cubicBezTo>
                  <a:cubicBezTo>
                    <a:pt x="11392" y="12386"/>
                    <a:pt x="9802" y="10598"/>
                    <a:pt x="8279" y="8942"/>
                  </a:cubicBezTo>
                  <a:cubicBezTo>
                    <a:pt x="7550" y="8147"/>
                    <a:pt x="6822" y="7286"/>
                    <a:pt x="6093" y="6491"/>
                  </a:cubicBezTo>
                  <a:cubicBezTo>
                    <a:pt x="5431" y="5697"/>
                    <a:pt x="4769" y="4968"/>
                    <a:pt x="4173" y="4306"/>
                  </a:cubicBezTo>
                  <a:cubicBezTo>
                    <a:pt x="2981" y="2981"/>
                    <a:pt x="1921" y="1921"/>
                    <a:pt x="1192" y="1127"/>
                  </a:cubicBezTo>
                  <a:cubicBezTo>
                    <a:pt x="464" y="39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7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6" name="Google Shape;6166;p53"/>
            <p:cNvSpPr/>
            <p:nvPr/>
          </p:nvSpPr>
          <p:spPr>
            <a:xfrm>
              <a:off x="4055850" y="2850875"/>
              <a:ext cx="130825" cy="846100"/>
            </a:xfrm>
            <a:custGeom>
              <a:rect b="b" l="l" r="r" t="t"/>
              <a:pathLst>
                <a:path extrusionOk="0" h="33844" w="5233">
                  <a:moveTo>
                    <a:pt x="1" y="0"/>
                  </a:moveTo>
                  <a:cubicBezTo>
                    <a:pt x="1" y="0"/>
                    <a:pt x="1" y="2186"/>
                    <a:pt x="265" y="5431"/>
                  </a:cubicBezTo>
                  <a:cubicBezTo>
                    <a:pt x="530" y="8610"/>
                    <a:pt x="1060" y="12849"/>
                    <a:pt x="1723" y="17087"/>
                  </a:cubicBezTo>
                  <a:cubicBezTo>
                    <a:pt x="2120" y="19207"/>
                    <a:pt x="2385" y="21260"/>
                    <a:pt x="2716" y="23247"/>
                  </a:cubicBezTo>
                  <a:cubicBezTo>
                    <a:pt x="3047" y="25167"/>
                    <a:pt x="3378" y="27022"/>
                    <a:pt x="3776" y="28611"/>
                  </a:cubicBezTo>
                  <a:cubicBezTo>
                    <a:pt x="4438" y="31724"/>
                    <a:pt x="5100" y="33843"/>
                    <a:pt x="5100" y="33843"/>
                  </a:cubicBezTo>
                  <a:cubicBezTo>
                    <a:pt x="5100" y="33843"/>
                    <a:pt x="5233" y="31658"/>
                    <a:pt x="5100" y="28413"/>
                  </a:cubicBezTo>
                  <a:cubicBezTo>
                    <a:pt x="5034" y="26823"/>
                    <a:pt x="4902" y="24969"/>
                    <a:pt x="4769" y="22915"/>
                  </a:cubicBezTo>
                  <a:cubicBezTo>
                    <a:pt x="4570" y="20929"/>
                    <a:pt x="4372" y="18743"/>
                    <a:pt x="4041" y="16624"/>
                  </a:cubicBezTo>
                  <a:cubicBezTo>
                    <a:pt x="3312" y="12451"/>
                    <a:pt x="2319" y="8279"/>
                    <a:pt x="1524" y="5166"/>
                  </a:cubicBezTo>
                  <a:cubicBezTo>
                    <a:pt x="729" y="205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7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7" name="Google Shape;6167;p53"/>
            <p:cNvSpPr/>
            <p:nvPr/>
          </p:nvSpPr>
          <p:spPr>
            <a:xfrm>
              <a:off x="2721325" y="2733300"/>
              <a:ext cx="418925" cy="970300"/>
            </a:xfrm>
            <a:custGeom>
              <a:rect b="b" l="l" r="r" t="t"/>
              <a:pathLst>
                <a:path extrusionOk="0" h="38812" w="16757">
                  <a:moveTo>
                    <a:pt x="16757" y="1"/>
                  </a:moveTo>
                  <a:lnTo>
                    <a:pt x="16757" y="1"/>
                  </a:lnTo>
                  <a:cubicBezTo>
                    <a:pt x="16757" y="1"/>
                    <a:pt x="16359" y="531"/>
                    <a:pt x="15830" y="1590"/>
                  </a:cubicBezTo>
                  <a:cubicBezTo>
                    <a:pt x="15233" y="2584"/>
                    <a:pt x="14439" y="4041"/>
                    <a:pt x="13511" y="5763"/>
                  </a:cubicBezTo>
                  <a:cubicBezTo>
                    <a:pt x="11657" y="9339"/>
                    <a:pt x="9405" y="14041"/>
                    <a:pt x="7286" y="18942"/>
                  </a:cubicBezTo>
                  <a:cubicBezTo>
                    <a:pt x="5233" y="23777"/>
                    <a:pt x="3312" y="28744"/>
                    <a:pt x="1988" y="32453"/>
                  </a:cubicBezTo>
                  <a:cubicBezTo>
                    <a:pt x="1325" y="34308"/>
                    <a:pt x="862" y="35897"/>
                    <a:pt x="464" y="37023"/>
                  </a:cubicBezTo>
                  <a:cubicBezTo>
                    <a:pt x="133" y="38149"/>
                    <a:pt x="1" y="38811"/>
                    <a:pt x="1" y="38811"/>
                  </a:cubicBezTo>
                  <a:cubicBezTo>
                    <a:pt x="1" y="38811"/>
                    <a:pt x="332" y="38215"/>
                    <a:pt x="928" y="37222"/>
                  </a:cubicBezTo>
                  <a:cubicBezTo>
                    <a:pt x="1458" y="36162"/>
                    <a:pt x="2319" y="34771"/>
                    <a:pt x="3180" y="32983"/>
                  </a:cubicBezTo>
                  <a:cubicBezTo>
                    <a:pt x="5034" y="29473"/>
                    <a:pt x="7286" y="24704"/>
                    <a:pt x="9405" y="19870"/>
                  </a:cubicBezTo>
                  <a:cubicBezTo>
                    <a:pt x="11525" y="14969"/>
                    <a:pt x="13445" y="10068"/>
                    <a:pt x="14704" y="6293"/>
                  </a:cubicBezTo>
                  <a:cubicBezTo>
                    <a:pt x="15366" y="4438"/>
                    <a:pt x="15830" y="2849"/>
                    <a:pt x="16227" y="1723"/>
                  </a:cubicBezTo>
                  <a:cubicBezTo>
                    <a:pt x="16558" y="663"/>
                    <a:pt x="16757" y="1"/>
                    <a:pt x="16757" y="1"/>
                  </a:cubicBezTo>
                  <a:close/>
                </a:path>
              </a:pathLst>
            </a:custGeom>
            <a:solidFill>
              <a:srgbClr val="E745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8" name="Google Shape;6168;p53"/>
            <p:cNvSpPr/>
            <p:nvPr/>
          </p:nvSpPr>
          <p:spPr>
            <a:xfrm>
              <a:off x="4867150" y="3874100"/>
              <a:ext cx="317925" cy="678875"/>
            </a:xfrm>
            <a:custGeom>
              <a:rect b="b" l="l" r="r" t="t"/>
              <a:pathLst>
                <a:path extrusionOk="0" h="27155" w="12717">
                  <a:moveTo>
                    <a:pt x="1" y="1"/>
                  </a:moveTo>
                  <a:cubicBezTo>
                    <a:pt x="1" y="1"/>
                    <a:pt x="531" y="1856"/>
                    <a:pt x="1458" y="4504"/>
                  </a:cubicBezTo>
                  <a:cubicBezTo>
                    <a:pt x="2451" y="7154"/>
                    <a:pt x="3908" y="10598"/>
                    <a:pt x="5564" y="13909"/>
                  </a:cubicBezTo>
                  <a:cubicBezTo>
                    <a:pt x="6359" y="15631"/>
                    <a:pt x="7154" y="17353"/>
                    <a:pt x="7948" y="18876"/>
                  </a:cubicBezTo>
                  <a:cubicBezTo>
                    <a:pt x="8743" y="20466"/>
                    <a:pt x="9538" y="21923"/>
                    <a:pt x="10266" y="23115"/>
                  </a:cubicBezTo>
                  <a:cubicBezTo>
                    <a:pt x="11591" y="25632"/>
                    <a:pt x="12717" y="27155"/>
                    <a:pt x="12717" y="27155"/>
                  </a:cubicBezTo>
                  <a:cubicBezTo>
                    <a:pt x="12717" y="27155"/>
                    <a:pt x="12320" y="25301"/>
                    <a:pt x="11459" y="22651"/>
                  </a:cubicBezTo>
                  <a:cubicBezTo>
                    <a:pt x="10531" y="19936"/>
                    <a:pt x="9339" y="16426"/>
                    <a:pt x="7684" y="12982"/>
                  </a:cubicBezTo>
                  <a:cubicBezTo>
                    <a:pt x="6028" y="9604"/>
                    <a:pt x="4173" y="6293"/>
                    <a:pt x="2650" y="3908"/>
                  </a:cubicBezTo>
                  <a:cubicBezTo>
                    <a:pt x="1855" y="2584"/>
                    <a:pt x="928" y="1259"/>
                    <a:pt x="1" y="1"/>
                  </a:cubicBezTo>
                  <a:close/>
                </a:path>
              </a:pathLst>
            </a:custGeom>
            <a:solidFill>
              <a:srgbClr val="FF5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9" name="Google Shape;6169;p53"/>
            <p:cNvSpPr/>
            <p:nvPr/>
          </p:nvSpPr>
          <p:spPr>
            <a:xfrm>
              <a:off x="3328975" y="3538000"/>
              <a:ext cx="230175" cy="1155725"/>
            </a:xfrm>
            <a:custGeom>
              <a:rect b="b" l="l" r="r" t="t"/>
              <a:pathLst>
                <a:path extrusionOk="0" h="46229" w="9207">
                  <a:moveTo>
                    <a:pt x="9207" y="0"/>
                  </a:moveTo>
                  <a:cubicBezTo>
                    <a:pt x="9207" y="0"/>
                    <a:pt x="8876" y="663"/>
                    <a:pt x="8544" y="1921"/>
                  </a:cubicBezTo>
                  <a:cubicBezTo>
                    <a:pt x="8147" y="3179"/>
                    <a:pt x="7617" y="4968"/>
                    <a:pt x="7021" y="7087"/>
                  </a:cubicBezTo>
                  <a:cubicBezTo>
                    <a:pt x="6425" y="9206"/>
                    <a:pt x="5763" y="11723"/>
                    <a:pt x="5101" y="14372"/>
                  </a:cubicBezTo>
                  <a:cubicBezTo>
                    <a:pt x="4438" y="17021"/>
                    <a:pt x="3776" y="19935"/>
                    <a:pt x="3180" y="22849"/>
                  </a:cubicBezTo>
                  <a:cubicBezTo>
                    <a:pt x="2120" y="28611"/>
                    <a:pt x="1259" y="34506"/>
                    <a:pt x="729" y="38877"/>
                  </a:cubicBezTo>
                  <a:cubicBezTo>
                    <a:pt x="464" y="41129"/>
                    <a:pt x="332" y="42917"/>
                    <a:pt x="200" y="44242"/>
                  </a:cubicBezTo>
                  <a:cubicBezTo>
                    <a:pt x="1" y="45500"/>
                    <a:pt x="1" y="46228"/>
                    <a:pt x="1" y="46228"/>
                  </a:cubicBezTo>
                  <a:cubicBezTo>
                    <a:pt x="1" y="46228"/>
                    <a:pt x="266" y="45566"/>
                    <a:pt x="597" y="44308"/>
                  </a:cubicBezTo>
                  <a:cubicBezTo>
                    <a:pt x="928" y="43049"/>
                    <a:pt x="1524" y="41327"/>
                    <a:pt x="2054" y="39142"/>
                  </a:cubicBezTo>
                  <a:cubicBezTo>
                    <a:pt x="3114" y="34837"/>
                    <a:pt x="4372" y="29141"/>
                    <a:pt x="5498" y="23379"/>
                  </a:cubicBezTo>
                  <a:cubicBezTo>
                    <a:pt x="6028" y="20465"/>
                    <a:pt x="6624" y="17551"/>
                    <a:pt x="7154" y="14836"/>
                  </a:cubicBezTo>
                  <a:cubicBezTo>
                    <a:pt x="7617" y="12120"/>
                    <a:pt x="8015" y="9604"/>
                    <a:pt x="8346" y="7352"/>
                  </a:cubicBezTo>
                  <a:cubicBezTo>
                    <a:pt x="8677" y="5166"/>
                    <a:pt x="8876" y="3312"/>
                    <a:pt x="9008" y="2053"/>
                  </a:cubicBezTo>
                  <a:cubicBezTo>
                    <a:pt x="9141" y="729"/>
                    <a:pt x="9207" y="0"/>
                    <a:pt x="9207" y="0"/>
                  </a:cubicBezTo>
                  <a:close/>
                </a:path>
              </a:pathLst>
            </a:custGeom>
            <a:solidFill>
              <a:srgbClr val="FF5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0" name="Google Shape;6170;p53"/>
            <p:cNvSpPr/>
            <p:nvPr/>
          </p:nvSpPr>
          <p:spPr>
            <a:xfrm>
              <a:off x="2211375" y="3877425"/>
              <a:ext cx="397400" cy="662325"/>
            </a:xfrm>
            <a:custGeom>
              <a:rect b="b" l="l" r="r" t="t"/>
              <a:pathLst>
                <a:path extrusionOk="0" h="26493" w="15896">
                  <a:moveTo>
                    <a:pt x="15895" y="0"/>
                  </a:moveTo>
                  <a:cubicBezTo>
                    <a:pt x="15895" y="1"/>
                    <a:pt x="14438" y="1391"/>
                    <a:pt x="12517" y="3577"/>
                  </a:cubicBezTo>
                  <a:cubicBezTo>
                    <a:pt x="12054" y="4107"/>
                    <a:pt x="11524" y="4703"/>
                    <a:pt x="10994" y="5365"/>
                  </a:cubicBezTo>
                  <a:cubicBezTo>
                    <a:pt x="10464" y="5961"/>
                    <a:pt x="9868" y="6623"/>
                    <a:pt x="9338" y="7352"/>
                  </a:cubicBezTo>
                  <a:cubicBezTo>
                    <a:pt x="8213" y="8875"/>
                    <a:pt x="7153" y="10465"/>
                    <a:pt x="6027" y="12120"/>
                  </a:cubicBezTo>
                  <a:cubicBezTo>
                    <a:pt x="5100" y="13842"/>
                    <a:pt x="4239" y="15564"/>
                    <a:pt x="3378" y="17220"/>
                  </a:cubicBezTo>
                  <a:cubicBezTo>
                    <a:pt x="2980" y="18015"/>
                    <a:pt x="2649" y="18876"/>
                    <a:pt x="2318" y="19604"/>
                  </a:cubicBezTo>
                  <a:cubicBezTo>
                    <a:pt x="2053" y="20399"/>
                    <a:pt x="1788" y="21128"/>
                    <a:pt x="1523" y="21856"/>
                  </a:cubicBezTo>
                  <a:cubicBezTo>
                    <a:pt x="464" y="24571"/>
                    <a:pt x="0" y="26492"/>
                    <a:pt x="0" y="26492"/>
                  </a:cubicBezTo>
                  <a:cubicBezTo>
                    <a:pt x="0" y="26492"/>
                    <a:pt x="1192" y="24903"/>
                    <a:pt x="2715" y="22386"/>
                  </a:cubicBezTo>
                  <a:cubicBezTo>
                    <a:pt x="3444" y="21194"/>
                    <a:pt x="4239" y="19671"/>
                    <a:pt x="5166" y="18147"/>
                  </a:cubicBezTo>
                  <a:cubicBezTo>
                    <a:pt x="6093" y="16624"/>
                    <a:pt x="6954" y="14902"/>
                    <a:pt x="8014" y="13312"/>
                  </a:cubicBezTo>
                  <a:cubicBezTo>
                    <a:pt x="9007" y="11723"/>
                    <a:pt x="10001" y="10067"/>
                    <a:pt x="10994" y="8544"/>
                  </a:cubicBezTo>
                  <a:cubicBezTo>
                    <a:pt x="11921" y="7021"/>
                    <a:pt x="12849" y="5564"/>
                    <a:pt x="13577" y="4305"/>
                  </a:cubicBezTo>
                  <a:cubicBezTo>
                    <a:pt x="15034" y="1789"/>
                    <a:pt x="15895" y="1"/>
                    <a:pt x="15895" y="0"/>
                  </a:cubicBezTo>
                  <a:close/>
                </a:path>
              </a:pathLst>
            </a:custGeom>
            <a:solidFill>
              <a:srgbClr val="FF5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1" name="Google Shape;6171;p53"/>
            <p:cNvSpPr/>
            <p:nvPr/>
          </p:nvSpPr>
          <p:spPr>
            <a:xfrm>
              <a:off x="3711050" y="3262675"/>
              <a:ext cx="143850" cy="132050"/>
            </a:xfrm>
            <a:custGeom>
              <a:rect b="b" l="l" r="r" t="t"/>
              <a:pathLst>
                <a:path extrusionOk="0" h="5282" w="5754">
                  <a:moveTo>
                    <a:pt x="3170" y="0"/>
                  </a:moveTo>
                  <a:cubicBezTo>
                    <a:pt x="2871" y="0"/>
                    <a:pt x="2547" y="87"/>
                    <a:pt x="2202" y="284"/>
                  </a:cubicBezTo>
                  <a:cubicBezTo>
                    <a:pt x="0" y="1520"/>
                    <a:pt x="1719" y="5281"/>
                    <a:pt x="3507" y="5281"/>
                  </a:cubicBezTo>
                  <a:cubicBezTo>
                    <a:pt x="3923" y="5281"/>
                    <a:pt x="4344" y="5077"/>
                    <a:pt x="4719" y="4589"/>
                  </a:cubicBezTo>
                  <a:cubicBezTo>
                    <a:pt x="4785" y="4523"/>
                    <a:pt x="4785" y="4390"/>
                    <a:pt x="4852" y="4324"/>
                  </a:cubicBezTo>
                  <a:cubicBezTo>
                    <a:pt x="5754" y="2858"/>
                    <a:pt x="4880" y="0"/>
                    <a:pt x="3170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2" name="Google Shape;6172;p53"/>
            <p:cNvSpPr/>
            <p:nvPr/>
          </p:nvSpPr>
          <p:spPr>
            <a:xfrm>
              <a:off x="3439550" y="2918625"/>
              <a:ext cx="143775" cy="132625"/>
            </a:xfrm>
            <a:custGeom>
              <a:rect b="b" l="l" r="r" t="t"/>
              <a:pathLst>
                <a:path extrusionOk="0" h="5305" w="5751">
                  <a:moveTo>
                    <a:pt x="3178" y="0"/>
                  </a:moveTo>
                  <a:cubicBezTo>
                    <a:pt x="2857" y="0"/>
                    <a:pt x="2507" y="103"/>
                    <a:pt x="2135" y="337"/>
                  </a:cubicBezTo>
                  <a:cubicBezTo>
                    <a:pt x="0" y="1617"/>
                    <a:pt x="1778" y="5305"/>
                    <a:pt x="3519" y="5305"/>
                  </a:cubicBezTo>
                  <a:cubicBezTo>
                    <a:pt x="3939" y="5305"/>
                    <a:pt x="4357" y="5090"/>
                    <a:pt x="4718" y="4575"/>
                  </a:cubicBezTo>
                  <a:cubicBezTo>
                    <a:pt x="4784" y="4443"/>
                    <a:pt x="4850" y="4377"/>
                    <a:pt x="4916" y="4244"/>
                  </a:cubicBezTo>
                  <a:cubicBezTo>
                    <a:pt x="5750" y="2799"/>
                    <a:pt x="4857" y="0"/>
                    <a:pt x="3178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3" name="Google Shape;6173;p53"/>
            <p:cNvSpPr/>
            <p:nvPr/>
          </p:nvSpPr>
          <p:spPr>
            <a:xfrm>
              <a:off x="2658400" y="3294275"/>
              <a:ext cx="174425" cy="122000"/>
            </a:xfrm>
            <a:custGeom>
              <a:rect b="b" l="l" r="r" t="t"/>
              <a:pathLst>
                <a:path extrusionOk="0" h="4880" w="6977">
                  <a:moveTo>
                    <a:pt x="4291" y="0"/>
                  </a:moveTo>
                  <a:cubicBezTo>
                    <a:pt x="4211" y="0"/>
                    <a:pt x="4128" y="5"/>
                    <a:pt x="4041" y="14"/>
                  </a:cubicBezTo>
                  <a:cubicBezTo>
                    <a:pt x="3975" y="14"/>
                    <a:pt x="3842" y="80"/>
                    <a:pt x="3710" y="80"/>
                  </a:cubicBezTo>
                  <a:cubicBezTo>
                    <a:pt x="1723" y="477"/>
                    <a:pt x="1" y="3987"/>
                    <a:pt x="2584" y="4782"/>
                  </a:cubicBezTo>
                  <a:cubicBezTo>
                    <a:pt x="2792" y="4848"/>
                    <a:pt x="2995" y="4879"/>
                    <a:pt x="3191" y="4879"/>
                  </a:cubicBezTo>
                  <a:cubicBezTo>
                    <a:pt x="5655" y="4879"/>
                    <a:pt x="6976" y="0"/>
                    <a:pt x="4291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4" name="Google Shape;6174;p53"/>
            <p:cNvSpPr/>
            <p:nvPr/>
          </p:nvSpPr>
          <p:spPr>
            <a:xfrm>
              <a:off x="3809875" y="2070800"/>
              <a:ext cx="142025" cy="125875"/>
            </a:xfrm>
            <a:custGeom>
              <a:rect b="b" l="l" r="r" t="t"/>
              <a:pathLst>
                <a:path extrusionOk="0" h="5035" w="5681">
                  <a:moveTo>
                    <a:pt x="1734" y="0"/>
                  </a:moveTo>
                  <a:cubicBezTo>
                    <a:pt x="1144" y="0"/>
                    <a:pt x="627" y="326"/>
                    <a:pt x="369" y="1135"/>
                  </a:cubicBezTo>
                  <a:cubicBezTo>
                    <a:pt x="369" y="1201"/>
                    <a:pt x="303" y="1334"/>
                    <a:pt x="303" y="1466"/>
                  </a:cubicBezTo>
                  <a:cubicBezTo>
                    <a:pt x="1" y="2925"/>
                    <a:pt x="1381" y="5034"/>
                    <a:pt x="2845" y="5034"/>
                  </a:cubicBezTo>
                  <a:cubicBezTo>
                    <a:pt x="3309" y="5034"/>
                    <a:pt x="3780" y="4823"/>
                    <a:pt x="4210" y="4314"/>
                  </a:cubicBezTo>
                  <a:cubicBezTo>
                    <a:pt x="5681" y="2647"/>
                    <a:pt x="3414" y="0"/>
                    <a:pt x="1734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5" name="Google Shape;6175;p53"/>
            <p:cNvSpPr/>
            <p:nvPr/>
          </p:nvSpPr>
          <p:spPr>
            <a:xfrm>
              <a:off x="3161625" y="3282025"/>
              <a:ext cx="191875" cy="109675"/>
            </a:xfrm>
            <a:custGeom>
              <a:rect b="b" l="l" r="r" t="t"/>
              <a:pathLst>
                <a:path extrusionOk="0" h="4387" w="7675">
                  <a:moveTo>
                    <a:pt x="4468" y="1"/>
                  </a:moveTo>
                  <a:cubicBezTo>
                    <a:pt x="2290" y="1"/>
                    <a:pt x="0" y="3456"/>
                    <a:pt x="2522" y="4279"/>
                  </a:cubicBezTo>
                  <a:cubicBezTo>
                    <a:pt x="2589" y="4279"/>
                    <a:pt x="2721" y="4345"/>
                    <a:pt x="2854" y="4345"/>
                  </a:cubicBezTo>
                  <a:cubicBezTo>
                    <a:pt x="2995" y="4373"/>
                    <a:pt x="3142" y="4387"/>
                    <a:pt x="3292" y="4387"/>
                  </a:cubicBezTo>
                  <a:cubicBezTo>
                    <a:pt x="5241" y="4387"/>
                    <a:pt x="7674" y="2103"/>
                    <a:pt x="5768" y="504"/>
                  </a:cubicBezTo>
                  <a:cubicBezTo>
                    <a:pt x="5369" y="150"/>
                    <a:pt x="4921" y="1"/>
                    <a:pt x="4468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6" name="Google Shape;6176;p53"/>
            <p:cNvSpPr/>
            <p:nvPr/>
          </p:nvSpPr>
          <p:spPr>
            <a:xfrm>
              <a:off x="4522925" y="3328850"/>
              <a:ext cx="140600" cy="124375"/>
            </a:xfrm>
            <a:custGeom>
              <a:rect b="b" l="l" r="r" t="t"/>
              <a:pathLst>
                <a:path extrusionOk="0" h="4975" w="5624">
                  <a:moveTo>
                    <a:pt x="2808" y="1"/>
                  </a:moveTo>
                  <a:cubicBezTo>
                    <a:pt x="2337" y="1"/>
                    <a:pt x="1865" y="220"/>
                    <a:pt x="1451" y="750"/>
                  </a:cubicBezTo>
                  <a:cubicBezTo>
                    <a:pt x="0" y="2491"/>
                    <a:pt x="2294" y="4974"/>
                    <a:pt x="3972" y="4974"/>
                  </a:cubicBezTo>
                  <a:cubicBezTo>
                    <a:pt x="4591" y="4974"/>
                    <a:pt x="5127" y="4636"/>
                    <a:pt x="5359" y="3796"/>
                  </a:cubicBezTo>
                  <a:cubicBezTo>
                    <a:pt x="5359" y="3730"/>
                    <a:pt x="5359" y="3598"/>
                    <a:pt x="5425" y="3465"/>
                  </a:cubicBezTo>
                  <a:cubicBezTo>
                    <a:pt x="5624" y="1975"/>
                    <a:pt x="4221" y="1"/>
                    <a:pt x="2808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7" name="Google Shape;6177;p53"/>
            <p:cNvSpPr/>
            <p:nvPr/>
          </p:nvSpPr>
          <p:spPr>
            <a:xfrm>
              <a:off x="3548450" y="2556650"/>
              <a:ext cx="138850" cy="122050"/>
            </a:xfrm>
            <a:custGeom>
              <a:rect b="b" l="l" r="r" t="t"/>
              <a:pathLst>
                <a:path extrusionOk="0" h="4882" w="5554">
                  <a:moveTo>
                    <a:pt x="1599" y="0"/>
                  </a:moveTo>
                  <a:cubicBezTo>
                    <a:pt x="914" y="0"/>
                    <a:pt x="337" y="375"/>
                    <a:pt x="163" y="1305"/>
                  </a:cubicBezTo>
                  <a:cubicBezTo>
                    <a:pt x="163" y="1371"/>
                    <a:pt x="97" y="1504"/>
                    <a:pt x="97" y="1636"/>
                  </a:cubicBezTo>
                  <a:cubicBezTo>
                    <a:pt x="0" y="3083"/>
                    <a:pt x="1485" y="4882"/>
                    <a:pt x="2887" y="4882"/>
                  </a:cubicBezTo>
                  <a:cubicBezTo>
                    <a:pt x="3410" y="4882"/>
                    <a:pt x="3922" y="4632"/>
                    <a:pt x="4335" y="4020"/>
                  </a:cubicBezTo>
                  <a:cubicBezTo>
                    <a:pt x="5554" y="2193"/>
                    <a:pt x="3258" y="0"/>
                    <a:pt x="1599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8" name="Google Shape;6178;p53"/>
            <p:cNvSpPr/>
            <p:nvPr/>
          </p:nvSpPr>
          <p:spPr>
            <a:xfrm>
              <a:off x="3954125" y="3827900"/>
              <a:ext cx="136375" cy="122100"/>
            </a:xfrm>
            <a:custGeom>
              <a:rect b="b" l="l" r="r" t="t"/>
              <a:pathLst>
                <a:path extrusionOk="0" h="4884" w="5455">
                  <a:moveTo>
                    <a:pt x="1486" y="1"/>
                  </a:moveTo>
                  <a:cubicBezTo>
                    <a:pt x="798" y="1"/>
                    <a:pt x="233" y="379"/>
                    <a:pt x="96" y="1319"/>
                  </a:cubicBezTo>
                  <a:lnTo>
                    <a:pt x="96" y="1716"/>
                  </a:lnTo>
                  <a:cubicBezTo>
                    <a:pt x="1" y="3146"/>
                    <a:pt x="1482" y="4883"/>
                    <a:pt x="2863" y="4883"/>
                  </a:cubicBezTo>
                  <a:cubicBezTo>
                    <a:pt x="3402" y="4883"/>
                    <a:pt x="3926" y="4619"/>
                    <a:pt x="4334" y="3968"/>
                  </a:cubicBezTo>
                  <a:cubicBezTo>
                    <a:pt x="5454" y="2149"/>
                    <a:pt x="3123" y="1"/>
                    <a:pt x="1486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9" name="Google Shape;6179;p53"/>
            <p:cNvSpPr/>
            <p:nvPr/>
          </p:nvSpPr>
          <p:spPr>
            <a:xfrm>
              <a:off x="3273650" y="2285800"/>
              <a:ext cx="171250" cy="121825"/>
            </a:xfrm>
            <a:custGeom>
              <a:rect b="b" l="l" r="r" t="t"/>
              <a:pathLst>
                <a:path extrusionOk="0" h="4873" w="6850">
                  <a:moveTo>
                    <a:pt x="3701" y="1"/>
                  </a:moveTo>
                  <a:cubicBezTo>
                    <a:pt x="1241" y="1"/>
                    <a:pt x="1" y="4872"/>
                    <a:pt x="2646" y="4872"/>
                  </a:cubicBezTo>
                  <a:cubicBezTo>
                    <a:pt x="2740" y="4872"/>
                    <a:pt x="2839" y="4866"/>
                    <a:pt x="2942" y="4854"/>
                  </a:cubicBezTo>
                  <a:cubicBezTo>
                    <a:pt x="3009" y="4854"/>
                    <a:pt x="3141" y="4854"/>
                    <a:pt x="3274" y="4787"/>
                  </a:cubicBezTo>
                  <a:cubicBezTo>
                    <a:pt x="5194" y="4324"/>
                    <a:pt x="6850" y="814"/>
                    <a:pt x="4267" y="85"/>
                  </a:cubicBezTo>
                  <a:cubicBezTo>
                    <a:pt x="4072" y="28"/>
                    <a:pt x="3883" y="1"/>
                    <a:pt x="3701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0" name="Google Shape;6180;p53"/>
            <p:cNvSpPr/>
            <p:nvPr/>
          </p:nvSpPr>
          <p:spPr>
            <a:xfrm>
              <a:off x="3789275" y="2499025"/>
              <a:ext cx="168525" cy="123225"/>
            </a:xfrm>
            <a:custGeom>
              <a:rect b="b" l="l" r="r" t="t"/>
              <a:pathLst>
                <a:path extrusionOk="0" h="4929" w="6741">
                  <a:moveTo>
                    <a:pt x="4158" y="1"/>
                  </a:moveTo>
                  <a:cubicBezTo>
                    <a:pt x="4039" y="1"/>
                    <a:pt x="3911" y="11"/>
                    <a:pt x="3776" y="33"/>
                  </a:cubicBezTo>
                  <a:cubicBezTo>
                    <a:pt x="3709" y="33"/>
                    <a:pt x="3577" y="100"/>
                    <a:pt x="3445" y="100"/>
                  </a:cubicBezTo>
                  <a:cubicBezTo>
                    <a:pt x="1524" y="630"/>
                    <a:pt x="1" y="4206"/>
                    <a:pt x="2650" y="4868"/>
                  </a:cubicBezTo>
                  <a:cubicBezTo>
                    <a:pt x="2818" y="4909"/>
                    <a:pt x="2982" y="4929"/>
                    <a:pt x="3140" y="4929"/>
                  </a:cubicBezTo>
                  <a:cubicBezTo>
                    <a:pt x="5656" y="4929"/>
                    <a:pt x="6740" y="1"/>
                    <a:pt x="4158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1" name="Google Shape;6181;p53"/>
            <p:cNvSpPr/>
            <p:nvPr/>
          </p:nvSpPr>
          <p:spPr>
            <a:xfrm>
              <a:off x="3532075" y="2258625"/>
              <a:ext cx="179975" cy="101250"/>
            </a:xfrm>
            <a:custGeom>
              <a:rect b="b" l="l" r="r" t="t"/>
              <a:pathLst>
                <a:path extrusionOk="0" h="4050" w="7199">
                  <a:moveTo>
                    <a:pt x="4312" y="0"/>
                  </a:moveTo>
                  <a:cubicBezTo>
                    <a:pt x="2319" y="0"/>
                    <a:pt x="1" y="2095"/>
                    <a:pt x="1878" y="3490"/>
                  </a:cubicBezTo>
                  <a:cubicBezTo>
                    <a:pt x="1944" y="3556"/>
                    <a:pt x="2010" y="3623"/>
                    <a:pt x="2142" y="3689"/>
                  </a:cubicBezTo>
                  <a:cubicBezTo>
                    <a:pt x="2544" y="3936"/>
                    <a:pt x="3050" y="4050"/>
                    <a:pt x="3572" y="4050"/>
                  </a:cubicBezTo>
                  <a:cubicBezTo>
                    <a:pt x="5293" y="4050"/>
                    <a:pt x="7198" y="2817"/>
                    <a:pt x="6182" y="1040"/>
                  </a:cubicBezTo>
                  <a:cubicBezTo>
                    <a:pt x="5766" y="297"/>
                    <a:pt x="5062" y="0"/>
                    <a:pt x="4312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2" name="Google Shape;6182;p53"/>
            <p:cNvSpPr/>
            <p:nvPr/>
          </p:nvSpPr>
          <p:spPr>
            <a:xfrm>
              <a:off x="3576300" y="1917175"/>
              <a:ext cx="182550" cy="101350"/>
            </a:xfrm>
            <a:custGeom>
              <a:rect b="b" l="l" r="r" t="t"/>
              <a:pathLst>
                <a:path extrusionOk="0" h="4054" w="7302">
                  <a:moveTo>
                    <a:pt x="4366" y="1"/>
                  </a:moveTo>
                  <a:cubicBezTo>
                    <a:pt x="2352" y="1"/>
                    <a:pt x="0" y="2161"/>
                    <a:pt x="1897" y="3571"/>
                  </a:cubicBezTo>
                  <a:lnTo>
                    <a:pt x="2228" y="3770"/>
                  </a:lnTo>
                  <a:cubicBezTo>
                    <a:pt x="2588" y="3964"/>
                    <a:pt x="3032" y="4053"/>
                    <a:pt x="3496" y="4053"/>
                  </a:cubicBezTo>
                  <a:cubicBezTo>
                    <a:pt x="5253" y="4053"/>
                    <a:pt x="7302" y="2769"/>
                    <a:pt x="6202" y="988"/>
                  </a:cubicBezTo>
                  <a:cubicBezTo>
                    <a:pt x="5779" y="284"/>
                    <a:pt x="5095" y="1"/>
                    <a:pt x="4366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3" name="Google Shape;6183;p53"/>
            <p:cNvSpPr/>
            <p:nvPr/>
          </p:nvSpPr>
          <p:spPr>
            <a:xfrm>
              <a:off x="5521225" y="4091600"/>
              <a:ext cx="141400" cy="127300"/>
            </a:xfrm>
            <a:custGeom>
              <a:rect b="b" l="l" r="r" t="t"/>
              <a:pathLst>
                <a:path extrusionOk="0" h="5092" w="5656">
                  <a:moveTo>
                    <a:pt x="2854" y="1"/>
                  </a:moveTo>
                  <a:cubicBezTo>
                    <a:pt x="2428" y="1"/>
                    <a:pt x="1993" y="189"/>
                    <a:pt x="1588" y="639"/>
                  </a:cubicBezTo>
                  <a:cubicBezTo>
                    <a:pt x="0" y="2326"/>
                    <a:pt x="2204" y="5091"/>
                    <a:pt x="3883" y="5091"/>
                  </a:cubicBezTo>
                  <a:cubicBezTo>
                    <a:pt x="4445" y="5091"/>
                    <a:pt x="4948" y="4781"/>
                    <a:pt x="5231" y="4017"/>
                  </a:cubicBezTo>
                  <a:cubicBezTo>
                    <a:pt x="5231" y="3951"/>
                    <a:pt x="5297" y="3818"/>
                    <a:pt x="5297" y="3686"/>
                  </a:cubicBezTo>
                  <a:cubicBezTo>
                    <a:pt x="5656" y="2200"/>
                    <a:pt x="4310" y="1"/>
                    <a:pt x="2854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4" name="Google Shape;6184;p53"/>
            <p:cNvSpPr/>
            <p:nvPr/>
          </p:nvSpPr>
          <p:spPr>
            <a:xfrm>
              <a:off x="4167250" y="2430925"/>
              <a:ext cx="193275" cy="109550"/>
            </a:xfrm>
            <a:custGeom>
              <a:rect b="b" l="l" r="r" t="t"/>
              <a:pathLst>
                <a:path extrusionOk="0" h="4382" w="7731">
                  <a:moveTo>
                    <a:pt x="4390" y="0"/>
                  </a:moveTo>
                  <a:cubicBezTo>
                    <a:pt x="2487" y="0"/>
                    <a:pt x="1" y="2284"/>
                    <a:pt x="1969" y="3883"/>
                  </a:cubicBezTo>
                  <a:cubicBezTo>
                    <a:pt x="2364" y="4233"/>
                    <a:pt x="2807" y="4381"/>
                    <a:pt x="3255" y="4381"/>
                  </a:cubicBezTo>
                  <a:cubicBezTo>
                    <a:pt x="5436" y="4381"/>
                    <a:pt x="7730" y="877"/>
                    <a:pt x="5148" y="108"/>
                  </a:cubicBezTo>
                  <a:cubicBezTo>
                    <a:pt x="5015" y="42"/>
                    <a:pt x="4949" y="42"/>
                    <a:pt x="4817" y="42"/>
                  </a:cubicBezTo>
                  <a:cubicBezTo>
                    <a:pt x="4679" y="14"/>
                    <a:pt x="4537" y="0"/>
                    <a:pt x="4390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5" name="Google Shape;6185;p53"/>
            <p:cNvSpPr/>
            <p:nvPr/>
          </p:nvSpPr>
          <p:spPr>
            <a:xfrm>
              <a:off x="4263525" y="2872900"/>
              <a:ext cx="142125" cy="126100"/>
            </a:xfrm>
            <a:custGeom>
              <a:rect b="b" l="l" r="r" t="t"/>
              <a:pathLst>
                <a:path extrusionOk="0" h="5044" w="5685">
                  <a:moveTo>
                    <a:pt x="1751" y="1"/>
                  </a:moveTo>
                  <a:cubicBezTo>
                    <a:pt x="1175" y="1"/>
                    <a:pt x="675" y="319"/>
                    <a:pt x="436" y="1106"/>
                  </a:cubicBezTo>
                  <a:cubicBezTo>
                    <a:pt x="370" y="1238"/>
                    <a:pt x="370" y="1305"/>
                    <a:pt x="303" y="1437"/>
                  </a:cubicBezTo>
                  <a:cubicBezTo>
                    <a:pt x="1" y="2952"/>
                    <a:pt x="1391" y="5043"/>
                    <a:pt x="2861" y="5043"/>
                  </a:cubicBezTo>
                  <a:cubicBezTo>
                    <a:pt x="3319" y="5043"/>
                    <a:pt x="3786" y="4839"/>
                    <a:pt x="4211" y="4351"/>
                  </a:cubicBezTo>
                  <a:cubicBezTo>
                    <a:pt x="5685" y="2632"/>
                    <a:pt x="3405" y="1"/>
                    <a:pt x="1751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6" name="Google Shape;6186;p53"/>
            <p:cNvSpPr/>
            <p:nvPr/>
          </p:nvSpPr>
          <p:spPr>
            <a:xfrm>
              <a:off x="4445800" y="4199275"/>
              <a:ext cx="191500" cy="111025"/>
            </a:xfrm>
            <a:custGeom>
              <a:rect b="b" l="l" r="r" t="t"/>
              <a:pathLst>
                <a:path extrusionOk="0" h="4441" w="7660">
                  <a:moveTo>
                    <a:pt x="4446" y="1"/>
                  </a:moveTo>
                  <a:cubicBezTo>
                    <a:pt x="2247" y="1"/>
                    <a:pt x="0" y="3623"/>
                    <a:pt x="2616" y="4346"/>
                  </a:cubicBezTo>
                  <a:cubicBezTo>
                    <a:pt x="2748" y="4346"/>
                    <a:pt x="2814" y="4412"/>
                    <a:pt x="2947" y="4412"/>
                  </a:cubicBezTo>
                  <a:cubicBezTo>
                    <a:pt x="3062" y="4431"/>
                    <a:pt x="3179" y="4441"/>
                    <a:pt x="3299" y="4441"/>
                  </a:cubicBezTo>
                  <a:cubicBezTo>
                    <a:pt x="5246" y="4441"/>
                    <a:pt x="7659" y="1999"/>
                    <a:pt x="5662" y="438"/>
                  </a:cubicBezTo>
                  <a:cubicBezTo>
                    <a:pt x="5281" y="132"/>
                    <a:pt x="4865" y="1"/>
                    <a:pt x="4446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7" name="Google Shape;6187;p53"/>
            <p:cNvSpPr/>
            <p:nvPr/>
          </p:nvSpPr>
          <p:spPr>
            <a:xfrm>
              <a:off x="3825300" y="2747075"/>
              <a:ext cx="143700" cy="132725"/>
            </a:xfrm>
            <a:custGeom>
              <a:rect b="b" l="l" r="r" t="t"/>
              <a:pathLst>
                <a:path extrusionOk="0" h="5309" w="5748">
                  <a:moveTo>
                    <a:pt x="3206" y="1"/>
                  </a:moveTo>
                  <a:cubicBezTo>
                    <a:pt x="2897" y="1"/>
                    <a:pt x="2561" y="96"/>
                    <a:pt x="2202" y="311"/>
                  </a:cubicBezTo>
                  <a:cubicBezTo>
                    <a:pt x="0" y="1546"/>
                    <a:pt x="1718" y="5308"/>
                    <a:pt x="3471" y="5308"/>
                  </a:cubicBezTo>
                  <a:cubicBezTo>
                    <a:pt x="3879" y="5308"/>
                    <a:pt x="4290" y="5104"/>
                    <a:pt x="4653" y="4616"/>
                  </a:cubicBezTo>
                  <a:cubicBezTo>
                    <a:pt x="4719" y="4483"/>
                    <a:pt x="4785" y="4417"/>
                    <a:pt x="4851" y="4285"/>
                  </a:cubicBezTo>
                  <a:cubicBezTo>
                    <a:pt x="5747" y="2829"/>
                    <a:pt x="4892" y="1"/>
                    <a:pt x="3206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8" name="Google Shape;6188;p53"/>
            <p:cNvSpPr/>
            <p:nvPr/>
          </p:nvSpPr>
          <p:spPr>
            <a:xfrm>
              <a:off x="3957800" y="2304900"/>
              <a:ext cx="143850" cy="132075"/>
            </a:xfrm>
            <a:custGeom>
              <a:rect b="b" l="l" r="r" t="t"/>
              <a:pathLst>
                <a:path extrusionOk="0" h="5283" w="5754">
                  <a:moveTo>
                    <a:pt x="3155" y="1"/>
                  </a:moveTo>
                  <a:cubicBezTo>
                    <a:pt x="2840" y="1"/>
                    <a:pt x="2498" y="97"/>
                    <a:pt x="2134" y="315"/>
                  </a:cubicBezTo>
                  <a:cubicBezTo>
                    <a:pt x="0" y="1595"/>
                    <a:pt x="1735" y="5283"/>
                    <a:pt x="3528" y="5283"/>
                  </a:cubicBezTo>
                  <a:cubicBezTo>
                    <a:pt x="3961" y="5283"/>
                    <a:pt x="4397" y="5068"/>
                    <a:pt x="4784" y="4553"/>
                  </a:cubicBezTo>
                  <a:lnTo>
                    <a:pt x="4916" y="4288"/>
                  </a:lnTo>
                  <a:cubicBezTo>
                    <a:pt x="5754" y="2780"/>
                    <a:pt x="4849" y="1"/>
                    <a:pt x="3155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9" name="Google Shape;6189;p53"/>
            <p:cNvSpPr/>
            <p:nvPr/>
          </p:nvSpPr>
          <p:spPr>
            <a:xfrm>
              <a:off x="2780000" y="4301550"/>
              <a:ext cx="142000" cy="126350"/>
            </a:xfrm>
            <a:custGeom>
              <a:rect b="b" l="l" r="r" t="t"/>
              <a:pathLst>
                <a:path extrusionOk="0" h="5054" w="5680">
                  <a:moveTo>
                    <a:pt x="1738" y="1"/>
                  </a:moveTo>
                  <a:cubicBezTo>
                    <a:pt x="1147" y="1"/>
                    <a:pt x="628" y="323"/>
                    <a:pt x="369" y="1116"/>
                  </a:cubicBezTo>
                  <a:cubicBezTo>
                    <a:pt x="369" y="1248"/>
                    <a:pt x="303" y="1315"/>
                    <a:pt x="303" y="1447"/>
                  </a:cubicBezTo>
                  <a:cubicBezTo>
                    <a:pt x="0" y="2962"/>
                    <a:pt x="1390" y="5053"/>
                    <a:pt x="2860" y="5053"/>
                  </a:cubicBezTo>
                  <a:cubicBezTo>
                    <a:pt x="3319" y="5053"/>
                    <a:pt x="3785" y="4849"/>
                    <a:pt x="4210" y="4361"/>
                  </a:cubicBezTo>
                  <a:cubicBezTo>
                    <a:pt x="5680" y="2598"/>
                    <a:pt x="3418" y="1"/>
                    <a:pt x="1738" y="1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0" name="Google Shape;6190;p53"/>
            <p:cNvSpPr/>
            <p:nvPr/>
          </p:nvSpPr>
          <p:spPr>
            <a:xfrm>
              <a:off x="3635100" y="1769400"/>
              <a:ext cx="193375" cy="109000"/>
            </a:xfrm>
            <a:custGeom>
              <a:rect b="b" l="l" r="r" t="t"/>
              <a:pathLst>
                <a:path extrusionOk="0" h="4360" w="7735">
                  <a:moveTo>
                    <a:pt x="4505" y="0"/>
                  </a:moveTo>
                  <a:cubicBezTo>
                    <a:pt x="2318" y="0"/>
                    <a:pt x="1" y="3478"/>
                    <a:pt x="2591" y="4250"/>
                  </a:cubicBezTo>
                  <a:cubicBezTo>
                    <a:pt x="2657" y="4316"/>
                    <a:pt x="2790" y="4316"/>
                    <a:pt x="2922" y="4316"/>
                  </a:cubicBezTo>
                  <a:cubicBezTo>
                    <a:pt x="3063" y="4345"/>
                    <a:pt x="3209" y="4359"/>
                    <a:pt x="3359" y="4359"/>
                  </a:cubicBezTo>
                  <a:cubicBezTo>
                    <a:pt x="5261" y="4359"/>
                    <a:pt x="7735" y="2132"/>
                    <a:pt x="5770" y="475"/>
                  </a:cubicBezTo>
                  <a:cubicBezTo>
                    <a:pt x="5381" y="142"/>
                    <a:pt x="4946" y="0"/>
                    <a:pt x="4505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1" name="Google Shape;6191;p53"/>
            <p:cNvSpPr/>
            <p:nvPr/>
          </p:nvSpPr>
          <p:spPr>
            <a:xfrm>
              <a:off x="3151675" y="2640325"/>
              <a:ext cx="140525" cy="125100"/>
            </a:xfrm>
            <a:custGeom>
              <a:rect b="b" l="l" r="r" t="t"/>
              <a:pathLst>
                <a:path extrusionOk="0" h="5004" w="5621">
                  <a:moveTo>
                    <a:pt x="2743" y="0"/>
                  </a:moveTo>
                  <a:cubicBezTo>
                    <a:pt x="2274" y="0"/>
                    <a:pt x="1805" y="217"/>
                    <a:pt x="1397" y="739"/>
                  </a:cubicBezTo>
                  <a:cubicBezTo>
                    <a:pt x="1" y="2521"/>
                    <a:pt x="2246" y="5003"/>
                    <a:pt x="3906" y="5003"/>
                  </a:cubicBezTo>
                  <a:cubicBezTo>
                    <a:pt x="4529" y="5003"/>
                    <a:pt x="5070" y="4654"/>
                    <a:pt x="5305" y="3786"/>
                  </a:cubicBezTo>
                  <a:cubicBezTo>
                    <a:pt x="5305" y="3720"/>
                    <a:pt x="5371" y="3587"/>
                    <a:pt x="5371" y="3521"/>
                  </a:cubicBezTo>
                  <a:cubicBezTo>
                    <a:pt x="5620" y="2024"/>
                    <a:pt x="4178" y="0"/>
                    <a:pt x="2743" y="0"/>
                  </a:cubicBezTo>
                  <a:close/>
                </a:path>
              </a:pathLst>
            </a:custGeom>
            <a:solidFill>
              <a:srgbClr val="2E26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92" name="Google Shape;6192;p53"/>
          <p:cNvSpPr txBox="1"/>
          <p:nvPr>
            <p:ph idx="4294967295" type="body"/>
          </p:nvPr>
        </p:nvSpPr>
        <p:spPr>
          <a:xfrm>
            <a:off x="5724025" y="2284062"/>
            <a:ext cx="22620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rPr>
              <a:t>What were some of your favorite hands-on activities?</a:t>
            </a:r>
            <a:endParaRPr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6" name="Shape 6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7" name="Google Shape;6197;p54"/>
          <p:cNvSpPr txBox="1"/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 there anything you didn’t like about this class?</a:t>
            </a:r>
            <a:endParaRPr/>
          </a:p>
        </p:txBody>
      </p:sp>
      <p:pic>
        <p:nvPicPr>
          <p:cNvPr id="6198" name="Google Shape;6198;p5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5200" y="1939754"/>
            <a:ext cx="2493600" cy="2418799"/>
          </a:xfrm>
          <a:prstGeom prst="rect">
            <a:avLst/>
          </a:prstGeom>
          <a:noFill/>
          <a:ln>
            <a:noFill/>
          </a:ln>
        </p:spPr>
      </p:pic>
      <p:sp>
        <p:nvSpPr>
          <p:cNvPr id="6199" name="Google Shape;6199;p54"/>
          <p:cNvSpPr/>
          <p:nvPr/>
        </p:nvSpPr>
        <p:spPr>
          <a:xfrm>
            <a:off x="4411950" y="2989103"/>
            <a:ext cx="320100" cy="3201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00" name="Google Shape;6200;p54"/>
          <p:cNvGrpSpPr/>
          <p:nvPr/>
        </p:nvGrpSpPr>
        <p:grpSpPr>
          <a:xfrm rot="-9000044">
            <a:off x="4994022" y="3170161"/>
            <a:ext cx="352415" cy="873648"/>
            <a:chOff x="1702729" y="1878251"/>
            <a:chExt cx="79940" cy="198177"/>
          </a:xfrm>
        </p:grpSpPr>
        <p:sp>
          <p:nvSpPr>
            <p:cNvPr id="6201" name="Google Shape;6201;p54"/>
            <p:cNvSpPr/>
            <p:nvPr/>
          </p:nvSpPr>
          <p:spPr>
            <a:xfrm rot="-5400000">
              <a:off x="1715073" y="2012737"/>
              <a:ext cx="11078" cy="12373"/>
            </a:xfrm>
            <a:custGeom>
              <a:rect b="b" l="l" r="r" t="t"/>
              <a:pathLst>
                <a:path extrusionOk="0" h="640" w="573">
                  <a:moveTo>
                    <a:pt x="471" y="438"/>
                  </a:moveTo>
                  <a:cubicBezTo>
                    <a:pt x="371" y="572"/>
                    <a:pt x="203" y="640"/>
                    <a:pt x="102" y="572"/>
                  </a:cubicBezTo>
                  <a:cubicBezTo>
                    <a:pt x="1" y="505"/>
                    <a:pt x="34" y="337"/>
                    <a:pt x="102" y="203"/>
                  </a:cubicBezTo>
                  <a:cubicBezTo>
                    <a:pt x="203" y="68"/>
                    <a:pt x="371" y="1"/>
                    <a:pt x="471" y="68"/>
                  </a:cubicBezTo>
                  <a:cubicBezTo>
                    <a:pt x="572" y="135"/>
                    <a:pt x="572" y="303"/>
                    <a:pt x="471" y="438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2" name="Google Shape;6202;p54"/>
            <p:cNvSpPr/>
            <p:nvPr/>
          </p:nvSpPr>
          <p:spPr>
            <a:xfrm rot="-5400000">
              <a:off x="1711834" y="1999736"/>
              <a:ext cx="11715" cy="13030"/>
            </a:xfrm>
            <a:custGeom>
              <a:rect b="b" l="l" r="r" t="t"/>
              <a:pathLst>
                <a:path extrusionOk="0" h="674" w="606">
                  <a:moveTo>
                    <a:pt x="538" y="471"/>
                  </a:moveTo>
                  <a:cubicBezTo>
                    <a:pt x="437" y="673"/>
                    <a:pt x="101" y="639"/>
                    <a:pt x="68" y="404"/>
                  </a:cubicBezTo>
                  <a:cubicBezTo>
                    <a:pt x="0" y="169"/>
                    <a:pt x="269" y="1"/>
                    <a:pt x="471" y="135"/>
                  </a:cubicBezTo>
                  <a:cubicBezTo>
                    <a:pt x="572" y="203"/>
                    <a:pt x="605" y="337"/>
                    <a:pt x="538" y="47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3" name="Google Shape;6203;p54"/>
            <p:cNvSpPr/>
            <p:nvPr/>
          </p:nvSpPr>
          <p:spPr>
            <a:xfrm rot="-5400000">
              <a:off x="1709553" y="1975377"/>
              <a:ext cx="17573" cy="16916"/>
            </a:xfrm>
            <a:custGeom>
              <a:rect b="b" l="l" r="r" t="t"/>
              <a:pathLst>
                <a:path extrusionOk="0" h="875" w="909">
                  <a:moveTo>
                    <a:pt x="673" y="135"/>
                  </a:moveTo>
                  <a:cubicBezTo>
                    <a:pt x="875" y="270"/>
                    <a:pt x="908" y="505"/>
                    <a:pt x="774" y="673"/>
                  </a:cubicBezTo>
                  <a:cubicBezTo>
                    <a:pt x="673" y="841"/>
                    <a:pt x="438" y="875"/>
                    <a:pt x="236" y="774"/>
                  </a:cubicBezTo>
                  <a:cubicBezTo>
                    <a:pt x="68" y="639"/>
                    <a:pt x="1" y="370"/>
                    <a:pt x="135" y="202"/>
                  </a:cubicBezTo>
                  <a:cubicBezTo>
                    <a:pt x="236" y="34"/>
                    <a:pt x="505" y="1"/>
                    <a:pt x="673" y="135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4" name="Google Shape;6204;p54"/>
            <p:cNvSpPr/>
            <p:nvPr/>
          </p:nvSpPr>
          <p:spPr>
            <a:xfrm rot="-5400000">
              <a:off x="1727107" y="1987074"/>
              <a:ext cx="18211" cy="18869"/>
            </a:xfrm>
            <a:custGeom>
              <a:rect b="b" l="l" r="r" t="t"/>
              <a:pathLst>
                <a:path extrusionOk="0" h="976" w="942">
                  <a:moveTo>
                    <a:pt x="807" y="740"/>
                  </a:moveTo>
                  <a:cubicBezTo>
                    <a:pt x="471" y="975"/>
                    <a:pt x="1" y="673"/>
                    <a:pt x="135" y="269"/>
                  </a:cubicBezTo>
                  <a:cubicBezTo>
                    <a:pt x="471" y="1"/>
                    <a:pt x="942" y="337"/>
                    <a:pt x="807" y="740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5" name="Google Shape;6205;p54"/>
            <p:cNvSpPr/>
            <p:nvPr/>
          </p:nvSpPr>
          <p:spPr>
            <a:xfrm rot="-5400000">
              <a:off x="1729369" y="1965962"/>
              <a:ext cx="6534" cy="7810"/>
            </a:xfrm>
            <a:custGeom>
              <a:rect b="b" l="l" r="r" t="t"/>
              <a:pathLst>
                <a:path extrusionOk="0" h="404" w="338">
                  <a:moveTo>
                    <a:pt x="270" y="269"/>
                  </a:moveTo>
                  <a:cubicBezTo>
                    <a:pt x="203" y="370"/>
                    <a:pt x="102" y="404"/>
                    <a:pt x="68" y="370"/>
                  </a:cubicBezTo>
                  <a:cubicBezTo>
                    <a:pt x="1" y="303"/>
                    <a:pt x="1" y="202"/>
                    <a:pt x="68" y="135"/>
                  </a:cubicBezTo>
                  <a:cubicBezTo>
                    <a:pt x="102" y="34"/>
                    <a:pt x="203" y="0"/>
                    <a:pt x="270" y="34"/>
                  </a:cubicBezTo>
                  <a:cubicBezTo>
                    <a:pt x="303" y="101"/>
                    <a:pt x="337" y="202"/>
                    <a:pt x="270" y="269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6" name="Google Shape;6206;p54"/>
            <p:cNvSpPr/>
            <p:nvPr/>
          </p:nvSpPr>
          <p:spPr>
            <a:xfrm rot="-5400000">
              <a:off x="1719625" y="1938027"/>
              <a:ext cx="13668" cy="16259"/>
            </a:xfrm>
            <a:custGeom>
              <a:rect b="b" l="l" r="r" t="t"/>
              <a:pathLst>
                <a:path extrusionOk="0" h="841" w="707">
                  <a:moveTo>
                    <a:pt x="572" y="572"/>
                  </a:moveTo>
                  <a:cubicBezTo>
                    <a:pt x="438" y="774"/>
                    <a:pt x="236" y="841"/>
                    <a:pt x="135" y="740"/>
                  </a:cubicBezTo>
                  <a:cubicBezTo>
                    <a:pt x="1" y="673"/>
                    <a:pt x="1" y="438"/>
                    <a:pt x="135" y="269"/>
                  </a:cubicBezTo>
                  <a:cubicBezTo>
                    <a:pt x="236" y="68"/>
                    <a:pt x="471" y="1"/>
                    <a:pt x="572" y="68"/>
                  </a:cubicBezTo>
                  <a:cubicBezTo>
                    <a:pt x="707" y="169"/>
                    <a:pt x="707" y="404"/>
                    <a:pt x="572" y="572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7" name="Google Shape;6207;p54"/>
            <p:cNvSpPr/>
            <p:nvPr/>
          </p:nvSpPr>
          <p:spPr>
            <a:xfrm rot="-5400000">
              <a:off x="1720930" y="1912034"/>
              <a:ext cx="20164" cy="24050"/>
            </a:xfrm>
            <a:custGeom>
              <a:rect b="b" l="l" r="r" t="t"/>
              <a:pathLst>
                <a:path extrusionOk="0" h="1244" w="1043">
                  <a:moveTo>
                    <a:pt x="841" y="941"/>
                  </a:moveTo>
                  <a:cubicBezTo>
                    <a:pt x="572" y="1244"/>
                    <a:pt x="68" y="1076"/>
                    <a:pt x="34" y="672"/>
                  </a:cubicBezTo>
                  <a:cubicBezTo>
                    <a:pt x="0" y="269"/>
                    <a:pt x="437" y="0"/>
                    <a:pt x="773" y="235"/>
                  </a:cubicBezTo>
                  <a:cubicBezTo>
                    <a:pt x="1009" y="404"/>
                    <a:pt x="1042" y="740"/>
                    <a:pt x="841" y="94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8" name="Google Shape;6208;p54"/>
            <p:cNvSpPr/>
            <p:nvPr/>
          </p:nvSpPr>
          <p:spPr>
            <a:xfrm rot="-5400000">
              <a:off x="1746923" y="1941913"/>
              <a:ext cx="14963" cy="14963"/>
            </a:xfrm>
            <a:custGeom>
              <a:rect b="b" l="l" r="r" t="t"/>
              <a:pathLst>
                <a:path extrusionOk="0" h="774" w="774">
                  <a:moveTo>
                    <a:pt x="672" y="605"/>
                  </a:moveTo>
                  <a:cubicBezTo>
                    <a:pt x="605" y="740"/>
                    <a:pt x="403" y="773"/>
                    <a:pt x="269" y="673"/>
                  </a:cubicBezTo>
                  <a:cubicBezTo>
                    <a:pt x="0" y="437"/>
                    <a:pt x="303" y="0"/>
                    <a:pt x="605" y="168"/>
                  </a:cubicBezTo>
                  <a:cubicBezTo>
                    <a:pt x="740" y="269"/>
                    <a:pt x="773" y="471"/>
                    <a:pt x="672" y="605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9" name="Google Shape;6209;p54"/>
            <p:cNvSpPr/>
            <p:nvPr/>
          </p:nvSpPr>
          <p:spPr>
            <a:xfrm rot="-5400000">
              <a:off x="1703705" y="1950680"/>
              <a:ext cx="12373" cy="14325"/>
            </a:xfrm>
            <a:custGeom>
              <a:rect b="b" l="l" r="r" t="t"/>
              <a:pathLst>
                <a:path extrusionOk="0" h="741" w="640">
                  <a:moveTo>
                    <a:pt x="538" y="572"/>
                  </a:moveTo>
                  <a:cubicBezTo>
                    <a:pt x="370" y="740"/>
                    <a:pt x="68" y="673"/>
                    <a:pt x="34" y="438"/>
                  </a:cubicBezTo>
                  <a:cubicBezTo>
                    <a:pt x="0" y="169"/>
                    <a:pt x="269" y="1"/>
                    <a:pt x="471" y="169"/>
                  </a:cubicBezTo>
                  <a:cubicBezTo>
                    <a:pt x="605" y="236"/>
                    <a:pt x="639" y="438"/>
                    <a:pt x="538" y="572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0" name="Google Shape;6210;p54"/>
            <p:cNvSpPr/>
            <p:nvPr/>
          </p:nvSpPr>
          <p:spPr>
            <a:xfrm rot="-5400000">
              <a:off x="1732626" y="2041330"/>
              <a:ext cx="8468" cy="7172"/>
            </a:xfrm>
            <a:custGeom>
              <a:rect b="b" l="l" r="r" t="t"/>
              <a:pathLst>
                <a:path extrusionOk="0" h="371" w="438">
                  <a:moveTo>
                    <a:pt x="370" y="303"/>
                  </a:moveTo>
                  <a:cubicBezTo>
                    <a:pt x="337" y="370"/>
                    <a:pt x="236" y="370"/>
                    <a:pt x="135" y="303"/>
                  </a:cubicBezTo>
                  <a:cubicBezTo>
                    <a:pt x="34" y="236"/>
                    <a:pt x="1" y="135"/>
                    <a:pt x="34" y="68"/>
                  </a:cubicBezTo>
                  <a:cubicBezTo>
                    <a:pt x="102" y="1"/>
                    <a:pt x="202" y="1"/>
                    <a:pt x="303" y="68"/>
                  </a:cubicBezTo>
                  <a:cubicBezTo>
                    <a:pt x="370" y="101"/>
                    <a:pt x="438" y="236"/>
                    <a:pt x="370" y="303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1" name="Google Shape;6211;p54"/>
            <p:cNvSpPr/>
            <p:nvPr/>
          </p:nvSpPr>
          <p:spPr>
            <a:xfrm rot="-5400000">
              <a:off x="1735874" y="2022481"/>
              <a:ext cx="10420" cy="11715"/>
            </a:xfrm>
            <a:custGeom>
              <a:rect b="b" l="l" r="r" t="t"/>
              <a:pathLst>
                <a:path extrusionOk="0" h="606" w="539">
                  <a:moveTo>
                    <a:pt x="504" y="437"/>
                  </a:moveTo>
                  <a:cubicBezTo>
                    <a:pt x="404" y="605"/>
                    <a:pt x="101" y="605"/>
                    <a:pt x="68" y="404"/>
                  </a:cubicBezTo>
                  <a:cubicBezTo>
                    <a:pt x="0" y="168"/>
                    <a:pt x="236" y="0"/>
                    <a:pt x="404" y="135"/>
                  </a:cubicBezTo>
                  <a:cubicBezTo>
                    <a:pt x="504" y="202"/>
                    <a:pt x="538" y="337"/>
                    <a:pt x="504" y="437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2" name="Google Shape;6212;p54"/>
            <p:cNvSpPr/>
            <p:nvPr/>
          </p:nvSpPr>
          <p:spPr>
            <a:xfrm rot="-5400000">
              <a:off x="1754066" y="2045873"/>
              <a:ext cx="9763" cy="11058"/>
            </a:xfrm>
            <a:custGeom>
              <a:rect b="b" l="l" r="r" t="t"/>
              <a:pathLst>
                <a:path extrusionOk="0" h="572" w="505">
                  <a:moveTo>
                    <a:pt x="471" y="404"/>
                  </a:moveTo>
                  <a:cubicBezTo>
                    <a:pt x="403" y="572"/>
                    <a:pt x="135" y="572"/>
                    <a:pt x="67" y="370"/>
                  </a:cubicBezTo>
                  <a:cubicBezTo>
                    <a:pt x="0" y="169"/>
                    <a:pt x="202" y="0"/>
                    <a:pt x="403" y="135"/>
                  </a:cubicBezTo>
                  <a:cubicBezTo>
                    <a:pt x="471" y="169"/>
                    <a:pt x="504" y="303"/>
                    <a:pt x="471" y="404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3" name="Google Shape;6213;p54"/>
            <p:cNvSpPr/>
            <p:nvPr/>
          </p:nvSpPr>
          <p:spPr>
            <a:xfrm rot="-5400000">
              <a:off x="1762843" y="2070890"/>
              <a:ext cx="5858" cy="5220"/>
            </a:xfrm>
            <a:custGeom>
              <a:rect b="b" l="l" r="r" t="t"/>
              <a:pathLst>
                <a:path extrusionOk="0" h="270" w="303">
                  <a:moveTo>
                    <a:pt x="269" y="202"/>
                  </a:moveTo>
                  <a:cubicBezTo>
                    <a:pt x="202" y="269"/>
                    <a:pt x="135" y="269"/>
                    <a:pt x="67" y="236"/>
                  </a:cubicBezTo>
                  <a:cubicBezTo>
                    <a:pt x="34" y="202"/>
                    <a:pt x="0" y="101"/>
                    <a:pt x="34" y="68"/>
                  </a:cubicBezTo>
                  <a:cubicBezTo>
                    <a:pt x="101" y="1"/>
                    <a:pt x="168" y="1"/>
                    <a:pt x="235" y="34"/>
                  </a:cubicBezTo>
                  <a:cubicBezTo>
                    <a:pt x="269" y="68"/>
                    <a:pt x="303" y="135"/>
                    <a:pt x="269" y="202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4" name="Google Shape;6214;p54"/>
            <p:cNvSpPr/>
            <p:nvPr/>
          </p:nvSpPr>
          <p:spPr>
            <a:xfrm rot="-5400000">
              <a:off x="1756666" y="2014700"/>
              <a:ext cx="16916" cy="9106"/>
            </a:xfrm>
            <a:custGeom>
              <a:rect b="b" l="l" r="r" t="t"/>
              <a:pathLst>
                <a:path extrusionOk="0" h="471" w="875">
                  <a:moveTo>
                    <a:pt x="639" y="336"/>
                  </a:moveTo>
                  <a:cubicBezTo>
                    <a:pt x="572" y="437"/>
                    <a:pt x="404" y="471"/>
                    <a:pt x="303" y="370"/>
                  </a:cubicBezTo>
                  <a:cubicBezTo>
                    <a:pt x="1" y="135"/>
                    <a:pt x="875" y="0"/>
                    <a:pt x="639" y="336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5" name="Google Shape;6215;p54"/>
            <p:cNvSpPr/>
            <p:nvPr/>
          </p:nvSpPr>
          <p:spPr>
            <a:xfrm rot="-5400000">
              <a:off x="1737489" y="2068289"/>
              <a:ext cx="3924" cy="3267"/>
            </a:xfrm>
            <a:custGeom>
              <a:rect b="b" l="l" r="r" t="t"/>
              <a:pathLst>
                <a:path extrusionOk="0" h="169" w="203">
                  <a:moveTo>
                    <a:pt x="202" y="135"/>
                  </a:moveTo>
                  <a:cubicBezTo>
                    <a:pt x="202" y="169"/>
                    <a:pt x="135" y="169"/>
                    <a:pt x="68" y="135"/>
                  </a:cubicBezTo>
                  <a:cubicBezTo>
                    <a:pt x="34" y="135"/>
                    <a:pt x="0" y="68"/>
                    <a:pt x="34" y="34"/>
                  </a:cubicBezTo>
                  <a:cubicBezTo>
                    <a:pt x="68" y="1"/>
                    <a:pt x="101" y="1"/>
                    <a:pt x="169" y="34"/>
                  </a:cubicBezTo>
                  <a:cubicBezTo>
                    <a:pt x="202" y="68"/>
                    <a:pt x="202" y="102"/>
                    <a:pt x="202" y="135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6" name="Google Shape;6216;p54"/>
            <p:cNvSpPr/>
            <p:nvPr/>
          </p:nvSpPr>
          <p:spPr>
            <a:xfrm rot="-5400000">
              <a:off x="1762833" y="1968224"/>
              <a:ext cx="19526" cy="16278"/>
            </a:xfrm>
            <a:custGeom>
              <a:rect b="b" l="l" r="r" t="t"/>
              <a:pathLst>
                <a:path extrusionOk="0" h="842" w="1010">
                  <a:moveTo>
                    <a:pt x="807" y="639"/>
                  </a:moveTo>
                  <a:cubicBezTo>
                    <a:pt x="673" y="807"/>
                    <a:pt x="438" y="841"/>
                    <a:pt x="270" y="740"/>
                  </a:cubicBezTo>
                  <a:cubicBezTo>
                    <a:pt x="1" y="539"/>
                    <a:pt x="102" y="102"/>
                    <a:pt x="438" y="34"/>
                  </a:cubicBezTo>
                  <a:cubicBezTo>
                    <a:pt x="774" y="1"/>
                    <a:pt x="1009" y="371"/>
                    <a:pt x="807" y="639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7" name="Google Shape;6217;p54"/>
            <p:cNvSpPr/>
            <p:nvPr/>
          </p:nvSpPr>
          <p:spPr>
            <a:xfrm rot="-5400000">
              <a:off x="1750818" y="1983507"/>
              <a:ext cx="10420" cy="10401"/>
            </a:xfrm>
            <a:custGeom>
              <a:rect b="b" l="l" r="r" t="t"/>
              <a:pathLst>
                <a:path extrusionOk="0" h="538" w="539">
                  <a:moveTo>
                    <a:pt x="471" y="370"/>
                  </a:moveTo>
                  <a:cubicBezTo>
                    <a:pt x="370" y="538"/>
                    <a:pt x="0" y="303"/>
                    <a:pt x="169" y="134"/>
                  </a:cubicBezTo>
                  <a:cubicBezTo>
                    <a:pt x="202" y="34"/>
                    <a:pt x="337" y="0"/>
                    <a:pt x="437" y="67"/>
                  </a:cubicBezTo>
                  <a:cubicBezTo>
                    <a:pt x="538" y="134"/>
                    <a:pt x="538" y="269"/>
                    <a:pt x="471" y="370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8" name="Google Shape;6218;p54"/>
            <p:cNvSpPr/>
            <p:nvPr/>
          </p:nvSpPr>
          <p:spPr>
            <a:xfrm rot="-5400000">
              <a:off x="1776801" y="1934769"/>
              <a:ext cx="6515" cy="5220"/>
            </a:xfrm>
            <a:custGeom>
              <a:rect b="b" l="l" r="r" t="t"/>
              <a:pathLst>
                <a:path extrusionOk="0" h="270" w="337">
                  <a:moveTo>
                    <a:pt x="303" y="236"/>
                  </a:moveTo>
                  <a:cubicBezTo>
                    <a:pt x="269" y="270"/>
                    <a:pt x="202" y="270"/>
                    <a:pt x="135" y="203"/>
                  </a:cubicBezTo>
                  <a:cubicBezTo>
                    <a:pt x="68" y="169"/>
                    <a:pt x="0" y="68"/>
                    <a:pt x="34" y="35"/>
                  </a:cubicBezTo>
                  <a:cubicBezTo>
                    <a:pt x="68" y="1"/>
                    <a:pt x="168" y="1"/>
                    <a:pt x="236" y="35"/>
                  </a:cubicBezTo>
                  <a:cubicBezTo>
                    <a:pt x="303" y="68"/>
                    <a:pt x="336" y="169"/>
                    <a:pt x="303" y="236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9" name="Google Shape;6219;p54"/>
            <p:cNvSpPr/>
            <p:nvPr/>
          </p:nvSpPr>
          <p:spPr>
            <a:xfrm rot="-5400000">
              <a:off x="1765762" y="1906177"/>
              <a:ext cx="10420" cy="11715"/>
            </a:xfrm>
            <a:custGeom>
              <a:rect b="b" l="l" r="r" t="t"/>
              <a:pathLst>
                <a:path extrusionOk="0" h="606" w="539">
                  <a:moveTo>
                    <a:pt x="437" y="404"/>
                  </a:moveTo>
                  <a:cubicBezTo>
                    <a:pt x="336" y="538"/>
                    <a:pt x="202" y="605"/>
                    <a:pt x="101" y="538"/>
                  </a:cubicBezTo>
                  <a:cubicBezTo>
                    <a:pt x="0" y="471"/>
                    <a:pt x="34" y="337"/>
                    <a:pt x="135" y="202"/>
                  </a:cubicBezTo>
                  <a:cubicBezTo>
                    <a:pt x="236" y="34"/>
                    <a:pt x="370" y="0"/>
                    <a:pt x="471" y="34"/>
                  </a:cubicBezTo>
                  <a:cubicBezTo>
                    <a:pt x="538" y="101"/>
                    <a:pt x="538" y="269"/>
                    <a:pt x="437" y="404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0" name="Google Shape;6220;p54"/>
            <p:cNvSpPr/>
            <p:nvPr/>
          </p:nvSpPr>
          <p:spPr>
            <a:xfrm rot="-5400000">
              <a:off x="1725164" y="1877275"/>
              <a:ext cx="9106" cy="11058"/>
            </a:xfrm>
            <a:custGeom>
              <a:rect b="b" l="l" r="r" t="t"/>
              <a:pathLst>
                <a:path extrusionOk="0" h="572" w="471">
                  <a:moveTo>
                    <a:pt x="370" y="403"/>
                  </a:moveTo>
                  <a:cubicBezTo>
                    <a:pt x="269" y="504"/>
                    <a:pt x="135" y="571"/>
                    <a:pt x="67" y="504"/>
                  </a:cubicBezTo>
                  <a:cubicBezTo>
                    <a:pt x="0" y="471"/>
                    <a:pt x="0" y="303"/>
                    <a:pt x="67" y="202"/>
                  </a:cubicBezTo>
                  <a:cubicBezTo>
                    <a:pt x="135" y="67"/>
                    <a:pt x="303" y="0"/>
                    <a:pt x="370" y="67"/>
                  </a:cubicBezTo>
                  <a:cubicBezTo>
                    <a:pt x="471" y="101"/>
                    <a:pt x="471" y="269"/>
                    <a:pt x="370" y="403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1" name="Google Shape;6221;p54"/>
          <p:cNvGrpSpPr/>
          <p:nvPr/>
        </p:nvGrpSpPr>
        <p:grpSpPr>
          <a:xfrm>
            <a:off x="4523394" y="1697969"/>
            <a:ext cx="821968" cy="721740"/>
            <a:chOff x="2597394" y="1535241"/>
            <a:chExt cx="821968" cy="721740"/>
          </a:xfrm>
        </p:grpSpPr>
        <p:grpSp>
          <p:nvGrpSpPr>
            <p:cNvPr id="6222" name="Google Shape;6222;p54"/>
            <p:cNvGrpSpPr/>
            <p:nvPr/>
          </p:nvGrpSpPr>
          <p:grpSpPr>
            <a:xfrm flipH="1">
              <a:off x="2654200" y="1649343"/>
              <a:ext cx="765162" cy="607638"/>
              <a:chOff x="4123912" y="2018275"/>
              <a:chExt cx="2382940" cy="1892363"/>
            </a:xfrm>
          </p:grpSpPr>
          <p:sp>
            <p:nvSpPr>
              <p:cNvPr id="6223" name="Google Shape;6223;p54"/>
              <p:cNvSpPr/>
              <p:nvPr/>
            </p:nvSpPr>
            <p:spPr>
              <a:xfrm rot="-5400000">
                <a:off x="6100823" y="1806832"/>
                <a:ext cx="188811" cy="623246"/>
              </a:xfrm>
              <a:custGeom>
                <a:rect b="b" l="l" r="r" t="t"/>
                <a:pathLst>
                  <a:path extrusionOk="0" h="3664" w="1110">
                    <a:moveTo>
                      <a:pt x="371" y="0"/>
                    </a:moveTo>
                    <a:cubicBezTo>
                      <a:pt x="292" y="40"/>
                      <a:pt x="225" y="56"/>
                      <a:pt x="155" y="56"/>
                    </a:cubicBezTo>
                    <a:cubicBezTo>
                      <a:pt x="106" y="56"/>
                      <a:pt x="57" y="48"/>
                      <a:pt x="1" y="34"/>
                    </a:cubicBezTo>
                    <a:lnTo>
                      <a:pt x="1" y="34"/>
                    </a:lnTo>
                    <a:cubicBezTo>
                      <a:pt x="236" y="1177"/>
                      <a:pt x="135" y="1782"/>
                      <a:pt x="270" y="2555"/>
                    </a:cubicBezTo>
                    <a:cubicBezTo>
                      <a:pt x="371" y="2857"/>
                      <a:pt x="572" y="3361"/>
                      <a:pt x="371" y="3664"/>
                    </a:cubicBezTo>
                    <a:lnTo>
                      <a:pt x="1110" y="3630"/>
                    </a:lnTo>
                    <a:cubicBezTo>
                      <a:pt x="707" y="2454"/>
                      <a:pt x="438" y="1244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4" name="Google Shape;6224;p54"/>
              <p:cNvSpPr/>
              <p:nvPr/>
            </p:nvSpPr>
            <p:spPr>
              <a:xfrm rot="-5400000">
                <a:off x="4120510" y="2021677"/>
                <a:ext cx="1892363" cy="1885559"/>
              </a:xfrm>
              <a:custGeom>
                <a:rect b="b" l="l" r="r" t="t"/>
                <a:pathLst>
                  <a:path extrusionOk="0" h="11085" w="11125">
                    <a:moveTo>
                      <a:pt x="1605" y="0"/>
                    </a:moveTo>
                    <a:cubicBezTo>
                      <a:pt x="1039" y="0"/>
                      <a:pt x="486" y="142"/>
                      <a:pt x="0" y="498"/>
                    </a:cubicBezTo>
                    <a:cubicBezTo>
                      <a:pt x="139" y="479"/>
                      <a:pt x="277" y="470"/>
                      <a:pt x="415" y="470"/>
                    </a:cubicBezTo>
                    <a:cubicBezTo>
                      <a:pt x="1012" y="470"/>
                      <a:pt x="1592" y="647"/>
                      <a:pt x="2084" y="1002"/>
                    </a:cubicBezTo>
                    <a:cubicBezTo>
                      <a:pt x="3059" y="1775"/>
                      <a:pt x="3731" y="3019"/>
                      <a:pt x="4537" y="3892"/>
                    </a:cubicBezTo>
                    <a:cubicBezTo>
                      <a:pt x="5344" y="4800"/>
                      <a:pt x="5982" y="5842"/>
                      <a:pt x="6789" y="6716"/>
                    </a:cubicBezTo>
                    <a:cubicBezTo>
                      <a:pt x="7562" y="7522"/>
                      <a:pt x="8301" y="8430"/>
                      <a:pt x="8940" y="9337"/>
                    </a:cubicBezTo>
                    <a:cubicBezTo>
                      <a:pt x="9343" y="9976"/>
                      <a:pt x="9814" y="10513"/>
                      <a:pt x="10385" y="10984"/>
                    </a:cubicBezTo>
                    <a:lnTo>
                      <a:pt x="10452" y="11085"/>
                    </a:lnTo>
                    <a:cubicBezTo>
                      <a:pt x="10486" y="11051"/>
                      <a:pt x="10486" y="11017"/>
                      <a:pt x="10486" y="10984"/>
                    </a:cubicBezTo>
                    <a:cubicBezTo>
                      <a:pt x="11125" y="8598"/>
                      <a:pt x="10015" y="6144"/>
                      <a:pt x="8469" y="4430"/>
                    </a:cubicBezTo>
                    <a:cubicBezTo>
                      <a:pt x="7327" y="3119"/>
                      <a:pt x="5982" y="1977"/>
                      <a:pt x="4537" y="1002"/>
                    </a:cubicBezTo>
                    <a:cubicBezTo>
                      <a:pt x="3732" y="480"/>
                      <a:pt x="2646" y="0"/>
                      <a:pt x="1605" y="0"/>
                    </a:cubicBezTo>
                    <a:close/>
                  </a:path>
                </a:pathLst>
              </a:custGeom>
              <a:solidFill>
                <a:srgbClr val="6CA74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5" name="Google Shape;6225;p54"/>
              <p:cNvSpPr/>
              <p:nvPr/>
            </p:nvSpPr>
            <p:spPr>
              <a:xfrm rot="-5400000">
                <a:off x="4348529" y="1992504"/>
                <a:ext cx="1492287" cy="1772442"/>
              </a:xfrm>
              <a:custGeom>
                <a:rect b="b" l="l" r="r" t="t"/>
                <a:pathLst>
                  <a:path extrusionOk="0" h="10420" w="8773">
                    <a:moveTo>
                      <a:pt x="1" y="1"/>
                    </a:moveTo>
                    <a:lnTo>
                      <a:pt x="505" y="236"/>
                    </a:lnTo>
                    <a:cubicBezTo>
                      <a:pt x="706" y="337"/>
                      <a:pt x="908" y="438"/>
                      <a:pt x="1110" y="572"/>
                    </a:cubicBezTo>
                    <a:lnTo>
                      <a:pt x="1849" y="1043"/>
                    </a:lnTo>
                    <a:lnTo>
                      <a:pt x="2689" y="1681"/>
                    </a:lnTo>
                    <a:lnTo>
                      <a:pt x="3529" y="2488"/>
                    </a:lnTo>
                    <a:cubicBezTo>
                      <a:pt x="3798" y="2790"/>
                      <a:pt x="4101" y="3093"/>
                      <a:pt x="4370" y="3429"/>
                    </a:cubicBezTo>
                    <a:cubicBezTo>
                      <a:pt x="4639" y="3765"/>
                      <a:pt x="4941" y="4101"/>
                      <a:pt x="5176" y="4437"/>
                    </a:cubicBezTo>
                    <a:cubicBezTo>
                      <a:pt x="5714" y="5143"/>
                      <a:pt x="6218" y="5849"/>
                      <a:pt x="6689" y="6521"/>
                    </a:cubicBezTo>
                    <a:cubicBezTo>
                      <a:pt x="6924" y="6857"/>
                      <a:pt x="7159" y="7193"/>
                      <a:pt x="7327" y="7496"/>
                    </a:cubicBezTo>
                    <a:cubicBezTo>
                      <a:pt x="7529" y="7832"/>
                      <a:pt x="7697" y="8134"/>
                      <a:pt x="7865" y="8403"/>
                    </a:cubicBezTo>
                    <a:cubicBezTo>
                      <a:pt x="7999" y="8672"/>
                      <a:pt x="8167" y="8941"/>
                      <a:pt x="8268" y="9210"/>
                    </a:cubicBezTo>
                    <a:cubicBezTo>
                      <a:pt x="8403" y="9445"/>
                      <a:pt x="8470" y="9680"/>
                      <a:pt x="8537" y="9848"/>
                    </a:cubicBezTo>
                    <a:cubicBezTo>
                      <a:pt x="8638" y="10016"/>
                      <a:pt x="8705" y="10218"/>
                      <a:pt x="8772" y="10420"/>
                    </a:cubicBezTo>
                    <a:cubicBezTo>
                      <a:pt x="8705" y="10218"/>
                      <a:pt x="8672" y="10016"/>
                      <a:pt x="8604" y="9848"/>
                    </a:cubicBezTo>
                    <a:cubicBezTo>
                      <a:pt x="8537" y="9647"/>
                      <a:pt x="8436" y="9445"/>
                      <a:pt x="8369" y="9176"/>
                    </a:cubicBezTo>
                    <a:cubicBezTo>
                      <a:pt x="8268" y="8874"/>
                      <a:pt x="8134" y="8605"/>
                      <a:pt x="7999" y="8336"/>
                    </a:cubicBezTo>
                    <a:lnTo>
                      <a:pt x="7495" y="7395"/>
                    </a:lnTo>
                    <a:cubicBezTo>
                      <a:pt x="7327" y="7059"/>
                      <a:pt x="7092" y="6723"/>
                      <a:pt x="6890" y="6387"/>
                    </a:cubicBezTo>
                    <a:cubicBezTo>
                      <a:pt x="6420" y="5714"/>
                      <a:pt x="5916" y="4975"/>
                      <a:pt x="5378" y="4269"/>
                    </a:cubicBezTo>
                    <a:cubicBezTo>
                      <a:pt x="5109" y="3933"/>
                      <a:pt x="4807" y="3597"/>
                      <a:pt x="4538" y="3261"/>
                    </a:cubicBezTo>
                    <a:cubicBezTo>
                      <a:pt x="4302" y="2925"/>
                      <a:pt x="4000" y="2622"/>
                      <a:pt x="3697" y="2320"/>
                    </a:cubicBezTo>
                    <a:cubicBezTo>
                      <a:pt x="3429" y="2051"/>
                      <a:pt x="3126" y="1782"/>
                      <a:pt x="2824" y="1513"/>
                    </a:cubicBezTo>
                    <a:lnTo>
                      <a:pt x="1983" y="908"/>
                    </a:lnTo>
                    <a:lnTo>
                      <a:pt x="1210" y="471"/>
                    </a:lnTo>
                    <a:cubicBezTo>
                      <a:pt x="1009" y="371"/>
                      <a:pt x="774" y="303"/>
                      <a:pt x="572" y="23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6" name="Google Shape;6226;p54"/>
              <p:cNvSpPr/>
              <p:nvPr/>
            </p:nvSpPr>
            <p:spPr>
              <a:xfrm rot="-5400000">
                <a:off x="4577230" y="2741535"/>
                <a:ext cx="91684" cy="280155"/>
              </a:xfrm>
              <a:custGeom>
                <a:rect b="b" l="l" r="r" t="t"/>
                <a:pathLst>
                  <a:path extrusionOk="0" h="1647" w="539">
                    <a:moveTo>
                      <a:pt x="1" y="0"/>
                    </a:moveTo>
                    <a:cubicBezTo>
                      <a:pt x="1" y="0"/>
                      <a:pt x="12" y="34"/>
                      <a:pt x="35" y="89"/>
                    </a:cubicBezTo>
                    <a:lnTo>
                      <a:pt x="35" y="89"/>
                    </a:lnTo>
                    <a:cubicBezTo>
                      <a:pt x="34" y="69"/>
                      <a:pt x="34" y="50"/>
                      <a:pt x="34" y="34"/>
                    </a:cubicBezTo>
                    <a:lnTo>
                      <a:pt x="1" y="0"/>
                    </a:lnTo>
                    <a:close/>
                    <a:moveTo>
                      <a:pt x="35" y="89"/>
                    </a:moveTo>
                    <a:cubicBezTo>
                      <a:pt x="36" y="151"/>
                      <a:pt x="43" y="227"/>
                      <a:pt x="68" y="303"/>
                    </a:cubicBezTo>
                    <a:cubicBezTo>
                      <a:pt x="102" y="437"/>
                      <a:pt x="202" y="639"/>
                      <a:pt x="236" y="840"/>
                    </a:cubicBezTo>
                    <a:cubicBezTo>
                      <a:pt x="270" y="941"/>
                      <a:pt x="270" y="1042"/>
                      <a:pt x="303" y="1143"/>
                    </a:cubicBezTo>
                    <a:cubicBezTo>
                      <a:pt x="303" y="1244"/>
                      <a:pt x="337" y="1311"/>
                      <a:pt x="337" y="1378"/>
                    </a:cubicBezTo>
                    <a:cubicBezTo>
                      <a:pt x="370" y="1412"/>
                      <a:pt x="370" y="1445"/>
                      <a:pt x="337" y="1479"/>
                    </a:cubicBezTo>
                    <a:cubicBezTo>
                      <a:pt x="337" y="1513"/>
                      <a:pt x="337" y="1546"/>
                      <a:pt x="337" y="1580"/>
                    </a:cubicBezTo>
                    <a:cubicBezTo>
                      <a:pt x="337" y="1580"/>
                      <a:pt x="337" y="1613"/>
                      <a:pt x="337" y="1647"/>
                    </a:cubicBezTo>
                    <a:lnTo>
                      <a:pt x="370" y="1647"/>
                    </a:lnTo>
                    <a:lnTo>
                      <a:pt x="438" y="1580"/>
                    </a:lnTo>
                    <a:cubicBezTo>
                      <a:pt x="471" y="1513"/>
                      <a:pt x="505" y="1445"/>
                      <a:pt x="505" y="1378"/>
                    </a:cubicBezTo>
                    <a:cubicBezTo>
                      <a:pt x="539" y="1277"/>
                      <a:pt x="539" y="1176"/>
                      <a:pt x="505" y="1076"/>
                    </a:cubicBezTo>
                    <a:cubicBezTo>
                      <a:pt x="471" y="975"/>
                      <a:pt x="438" y="874"/>
                      <a:pt x="404" y="773"/>
                    </a:cubicBezTo>
                    <a:cubicBezTo>
                      <a:pt x="303" y="572"/>
                      <a:pt x="202" y="370"/>
                      <a:pt x="102" y="235"/>
                    </a:cubicBezTo>
                    <a:cubicBezTo>
                      <a:pt x="74" y="179"/>
                      <a:pt x="51" y="129"/>
                      <a:pt x="35" y="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7" name="Google Shape;6227;p54"/>
              <p:cNvSpPr/>
              <p:nvPr/>
            </p:nvSpPr>
            <p:spPr>
              <a:xfrm rot="-5400000">
                <a:off x="4425756" y="3007318"/>
                <a:ext cx="308902" cy="205991"/>
              </a:xfrm>
              <a:custGeom>
                <a:rect b="b" l="l" r="r" t="t"/>
                <a:pathLst>
                  <a:path extrusionOk="0" h="1211" w="1816">
                    <a:moveTo>
                      <a:pt x="1" y="1"/>
                    </a:moveTo>
                    <a:lnTo>
                      <a:pt x="1" y="34"/>
                    </a:lnTo>
                    <a:lnTo>
                      <a:pt x="35" y="135"/>
                    </a:lnTo>
                    <a:cubicBezTo>
                      <a:pt x="102" y="202"/>
                      <a:pt x="135" y="269"/>
                      <a:pt x="203" y="337"/>
                    </a:cubicBezTo>
                    <a:cubicBezTo>
                      <a:pt x="371" y="505"/>
                      <a:pt x="539" y="706"/>
                      <a:pt x="774" y="841"/>
                    </a:cubicBezTo>
                    <a:cubicBezTo>
                      <a:pt x="875" y="908"/>
                      <a:pt x="976" y="1009"/>
                      <a:pt x="1110" y="1076"/>
                    </a:cubicBezTo>
                    <a:cubicBezTo>
                      <a:pt x="1211" y="1110"/>
                      <a:pt x="1345" y="1143"/>
                      <a:pt x="1446" y="1177"/>
                    </a:cubicBezTo>
                    <a:cubicBezTo>
                      <a:pt x="1580" y="1210"/>
                      <a:pt x="1681" y="1210"/>
                      <a:pt x="1816" y="1210"/>
                    </a:cubicBezTo>
                    <a:lnTo>
                      <a:pt x="1816" y="1177"/>
                    </a:lnTo>
                    <a:lnTo>
                      <a:pt x="1749" y="1110"/>
                    </a:lnTo>
                    <a:cubicBezTo>
                      <a:pt x="1681" y="1076"/>
                      <a:pt x="1614" y="1042"/>
                      <a:pt x="1513" y="975"/>
                    </a:cubicBezTo>
                    <a:lnTo>
                      <a:pt x="1211" y="841"/>
                    </a:lnTo>
                    <a:cubicBezTo>
                      <a:pt x="1110" y="774"/>
                      <a:pt x="976" y="740"/>
                      <a:pt x="875" y="673"/>
                    </a:cubicBezTo>
                    <a:cubicBezTo>
                      <a:pt x="639" y="538"/>
                      <a:pt x="438" y="404"/>
                      <a:pt x="270" y="269"/>
                    </a:cubicBezTo>
                    <a:cubicBezTo>
                      <a:pt x="203" y="202"/>
                      <a:pt x="135" y="135"/>
                      <a:pt x="68" y="6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8" name="Google Shape;6228;p54"/>
              <p:cNvSpPr/>
              <p:nvPr/>
            </p:nvSpPr>
            <p:spPr>
              <a:xfrm rot="-5400000">
                <a:off x="4317231" y="3195959"/>
                <a:ext cx="45757" cy="125874"/>
              </a:xfrm>
              <a:custGeom>
                <a:rect b="b" l="l" r="r" t="t"/>
                <a:pathLst>
                  <a:path extrusionOk="0" h="740" w="269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101"/>
                      <a:pt x="67" y="236"/>
                      <a:pt x="101" y="336"/>
                    </a:cubicBezTo>
                    <a:cubicBezTo>
                      <a:pt x="101" y="404"/>
                      <a:pt x="67" y="504"/>
                      <a:pt x="67" y="572"/>
                    </a:cubicBezTo>
                    <a:cubicBezTo>
                      <a:pt x="67" y="572"/>
                      <a:pt x="34" y="605"/>
                      <a:pt x="34" y="605"/>
                    </a:cubicBezTo>
                    <a:lnTo>
                      <a:pt x="0" y="639"/>
                    </a:lnTo>
                    <a:lnTo>
                      <a:pt x="235" y="740"/>
                    </a:lnTo>
                    <a:cubicBezTo>
                      <a:pt x="235" y="740"/>
                      <a:pt x="235" y="740"/>
                      <a:pt x="235" y="706"/>
                    </a:cubicBezTo>
                    <a:cubicBezTo>
                      <a:pt x="235" y="672"/>
                      <a:pt x="235" y="639"/>
                      <a:pt x="235" y="639"/>
                    </a:cubicBezTo>
                    <a:cubicBezTo>
                      <a:pt x="269" y="504"/>
                      <a:pt x="235" y="404"/>
                      <a:pt x="202" y="336"/>
                    </a:cubicBezTo>
                    <a:cubicBezTo>
                      <a:pt x="168" y="202"/>
                      <a:pt x="101" y="101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9" name="Google Shape;6229;p54"/>
              <p:cNvSpPr/>
              <p:nvPr/>
            </p:nvSpPr>
            <p:spPr>
              <a:xfrm rot="-5400000">
                <a:off x="4848882" y="2761437"/>
                <a:ext cx="285938" cy="91684"/>
              </a:xfrm>
              <a:custGeom>
                <a:rect b="b" l="l" r="r" t="t"/>
                <a:pathLst>
                  <a:path extrusionOk="0" h="539" w="1681">
                    <a:moveTo>
                      <a:pt x="0" y="0"/>
                    </a:moveTo>
                    <a:lnTo>
                      <a:pt x="0" y="0"/>
                    </a:lnTo>
                    <a:cubicBezTo>
                      <a:pt x="236" y="169"/>
                      <a:pt x="504" y="303"/>
                      <a:pt x="773" y="404"/>
                    </a:cubicBezTo>
                    <a:cubicBezTo>
                      <a:pt x="874" y="437"/>
                      <a:pt x="975" y="471"/>
                      <a:pt x="1076" y="505"/>
                    </a:cubicBezTo>
                    <a:cubicBezTo>
                      <a:pt x="1177" y="538"/>
                      <a:pt x="1277" y="538"/>
                      <a:pt x="1378" y="538"/>
                    </a:cubicBezTo>
                    <a:cubicBezTo>
                      <a:pt x="1446" y="538"/>
                      <a:pt x="1513" y="505"/>
                      <a:pt x="1580" y="505"/>
                    </a:cubicBezTo>
                    <a:lnTo>
                      <a:pt x="1681" y="505"/>
                    </a:lnTo>
                    <a:lnTo>
                      <a:pt x="1580" y="269"/>
                    </a:lnTo>
                    <a:lnTo>
                      <a:pt x="1513" y="303"/>
                    </a:lnTo>
                    <a:cubicBezTo>
                      <a:pt x="1479" y="303"/>
                      <a:pt x="1412" y="337"/>
                      <a:pt x="1345" y="337"/>
                    </a:cubicBezTo>
                    <a:lnTo>
                      <a:pt x="1109" y="337"/>
                    </a:lnTo>
                    <a:cubicBezTo>
                      <a:pt x="1009" y="337"/>
                      <a:pt x="908" y="303"/>
                      <a:pt x="807" y="303"/>
                    </a:cubicBezTo>
                    <a:cubicBezTo>
                      <a:pt x="538" y="236"/>
                      <a:pt x="269" y="13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0" name="Google Shape;6230;p54"/>
              <p:cNvSpPr/>
              <p:nvPr/>
            </p:nvSpPr>
            <p:spPr>
              <a:xfrm rot="-5400000">
                <a:off x="4982496" y="2684976"/>
                <a:ext cx="154451" cy="55963"/>
              </a:xfrm>
              <a:custGeom>
                <a:rect b="b" l="l" r="r" t="t"/>
                <a:pathLst>
                  <a:path extrusionOk="0" h="329" w="908">
                    <a:moveTo>
                      <a:pt x="773" y="1"/>
                    </a:moveTo>
                    <a:cubicBezTo>
                      <a:pt x="740" y="1"/>
                      <a:pt x="673" y="34"/>
                      <a:pt x="673" y="68"/>
                    </a:cubicBezTo>
                    <a:cubicBezTo>
                      <a:pt x="572" y="135"/>
                      <a:pt x="505" y="169"/>
                      <a:pt x="437" y="202"/>
                    </a:cubicBezTo>
                    <a:cubicBezTo>
                      <a:pt x="336" y="236"/>
                      <a:pt x="236" y="269"/>
                      <a:pt x="135" y="269"/>
                    </a:cubicBezTo>
                    <a:lnTo>
                      <a:pt x="0" y="269"/>
                    </a:lnTo>
                    <a:lnTo>
                      <a:pt x="135" y="303"/>
                    </a:lnTo>
                    <a:cubicBezTo>
                      <a:pt x="185" y="320"/>
                      <a:pt x="236" y="328"/>
                      <a:pt x="286" y="328"/>
                    </a:cubicBezTo>
                    <a:cubicBezTo>
                      <a:pt x="336" y="328"/>
                      <a:pt x="387" y="320"/>
                      <a:pt x="437" y="303"/>
                    </a:cubicBezTo>
                    <a:cubicBezTo>
                      <a:pt x="572" y="303"/>
                      <a:pt x="673" y="269"/>
                      <a:pt x="773" y="236"/>
                    </a:cubicBezTo>
                    <a:lnTo>
                      <a:pt x="908" y="169"/>
                    </a:lnTo>
                    <a:lnTo>
                      <a:pt x="7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1" name="Google Shape;6231;p54"/>
              <p:cNvSpPr/>
              <p:nvPr/>
            </p:nvSpPr>
            <p:spPr>
              <a:xfrm rot="-5400000">
                <a:off x="5026041" y="2492763"/>
                <a:ext cx="63107" cy="154451"/>
              </a:xfrm>
              <a:custGeom>
                <a:rect b="b" l="l" r="r" t="t"/>
                <a:pathLst>
                  <a:path extrusionOk="0" h="908" w="371">
                    <a:moveTo>
                      <a:pt x="370" y="0"/>
                    </a:moveTo>
                    <a:cubicBezTo>
                      <a:pt x="337" y="168"/>
                      <a:pt x="303" y="303"/>
                      <a:pt x="236" y="437"/>
                    </a:cubicBezTo>
                    <a:cubicBezTo>
                      <a:pt x="169" y="504"/>
                      <a:pt x="169" y="605"/>
                      <a:pt x="101" y="639"/>
                    </a:cubicBezTo>
                    <a:lnTo>
                      <a:pt x="0" y="740"/>
                    </a:lnTo>
                    <a:lnTo>
                      <a:pt x="202" y="908"/>
                    </a:lnTo>
                    <a:lnTo>
                      <a:pt x="269" y="773"/>
                    </a:lnTo>
                    <a:cubicBezTo>
                      <a:pt x="303" y="672"/>
                      <a:pt x="370" y="571"/>
                      <a:pt x="370" y="471"/>
                    </a:cubicBezTo>
                    <a:cubicBezTo>
                      <a:pt x="370" y="303"/>
                      <a:pt x="370" y="168"/>
                      <a:pt x="3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2" name="Google Shape;6232;p54"/>
              <p:cNvSpPr/>
              <p:nvPr/>
            </p:nvSpPr>
            <p:spPr>
              <a:xfrm rot="-5400000">
                <a:off x="5017451" y="2369865"/>
                <a:ext cx="91684" cy="291721"/>
              </a:xfrm>
              <a:custGeom>
                <a:rect b="b" l="l" r="r" t="t"/>
                <a:pathLst>
                  <a:path extrusionOk="0" h="1715" w="539">
                    <a:moveTo>
                      <a:pt x="438" y="0"/>
                    </a:moveTo>
                    <a:cubicBezTo>
                      <a:pt x="438" y="2"/>
                      <a:pt x="471" y="102"/>
                      <a:pt x="471" y="269"/>
                    </a:cubicBezTo>
                    <a:cubicBezTo>
                      <a:pt x="471" y="370"/>
                      <a:pt x="471" y="437"/>
                      <a:pt x="471" y="538"/>
                    </a:cubicBezTo>
                    <a:cubicBezTo>
                      <a:pt x="438" y="639"/>
                      <a:pt x="438" y="740"/>
                      <a:pt x="438" y="841"/>
                    </a:cubicBezTo>
                    <a:cubicBezTo>
                      <a:pt x="404" y="941"/>
                      <a:pt x="370" y="1042"/>
                      <a:pt x="337" y="1143"/>
                    </a:cubicBezTo>
                    <a:cubicBezTo>
                      <a:pt x="270" y="1210"/>
                      <a:pt x="236" y="1278"/>
                      <a:pt x="202" y="1345"/>
                    </a:cubicBezTo>
                    <a:cubicBezTo>
                      <a:pt x="135" y="1412"/>
                      <a:pt x="102" y="1446"/>
                      <a:pt x="68" y="1479"/>
                    </a:cubicBezTo>
                    <a:lnTo>
                      <a:pt x="1" y="1546"/>
                    </a:lnTo>
                    <a:lnTo>
                      <a:pt x="169" y="1714"/>
                    </a:lnTo>
                    <a:lnTo>
                      <a:pt x="236" y="1647"/>
                    </a:lnTo>
                    <a:cubicBezTo>
                      <a:pt x="270" y="1580"/>
                      <a:pt x="303" y="1546"/>
                      <a:pt x="337" y="1479"/>
                    </a:cubicBezTo>
                    <a:cubicBezTo>
                      <a:pt x="404" y="1378"/>
                      <a:pt x="438" y="1311"/>
                      <a:pt x="471" y="1210"/>
                    </a:cubicBezTo>
                    <a:cubicBezTo>
                      <a:pt x="505" y="1076"/>
                      <a:pt x="538" y="975"/>
                      <a:pt x="538" y="874"/>
                    </a:cubicBezTo>
                    <a:cubicBezTo>
                      <a:pt x="538" y="773"/>
                      <a:pt x="538" y="639"/>
                      <a:pt x="538" y="538"/>
                    </a:cubicBezTo>
                    <a:cubicBezTo>
                      <a:pt x="538" y="437"/>
                      <a:pt x="505" y="370"/>
                      <a:pt x="505" y="269"/>
                    </a:cubicBezTo>
                    <a:cubicBezTo>
                      <a:pt x="471" y="168"/>
                      <a:pt x="471" y="101"/>
                      <a:pt x="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3" name="Google Shape;6233;p54"/>
              <p:cNvSpPr/>
              <p:nvPr/>
            </p:nvSpPr>
            <p:spPr>
              <a:xfrm rot="-5400000">
                <a:off x="4860278" y="2658526"/>
                <a:ext cx="45927" cy="125874"/>
              </a:xfrm>
              <a:custGeom>
                <a:rect b="b" l="l" r="r" t="t"/>
                <a:pathLst>
                  <a:path extrusionOk="0" h="740" w="270">
                    <a:moveTo>
                      <a:pt x="135" y="0"/>
                    </a:moveTo>
                    <a:cubicBezTo>
                      <a:pt x="135" y="101"/>
                      <a:pt x="135" y="235"/>
                      <a:pt x="135" y="336"/>
                    </a:cubicBezTo>
                    <a:lnTo>
                      <a:pt x="101" y="437"/>
                    </a:lnTo>
                    <a:cubicBezTo>
                      <a:pt x="101" y="471"/>
                      <a:pt x="34" y="504"/>
                      <a:pt x="34" y="538"/>
                    </a:cubicBezTo>
                    <a:lnTo>
                      <a:pt x="0" y="639"/>
                    </a:lnTo>
                    <a:lnTo>
                      <a:pt x="236" y="739"/>
                    </a:lnTo>
                    <a:cubicBezTo>
                      <a:pt x="236" y="739"/>
                      <a:pt x="269" y="672"/>
                      <a:pt x="269" y="605"/>
                    </a:cubicBezTo>
                    <a:cubicBezTo>
                      <a:pt x="269" y="571"/>
                      <a:pt x="269" y="538"/>
                      <a:pt x="269" y="504"/>
                    </a:cubicBezTo>
                    <a:lnTo>
                      <a:pt x="269" y="336"/>
                    </a:lnTo>
                    <a:cubicBezTo>
                      <a:pt x="236" y="202"/>
                      <a:pt x="168" y="101"/>
                      <a:pt x="1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4" name="Google Shape;6234;p54"/>
              <p:cNvSpPr/>
              <p:nvPr/>
            </p:nvSpPr>
            <p:spPr>
              <a:xfrm rot="-5400000">
                <a:off x="5273708" y="2342223"/>
                <a:ext cx="57324" cy="141183"/>
              </a:xfrm>
              <a:custGeom>
                <a:rect b="b" l="l" r="r" t="t"/>
                <a:pathLst>
                  <a:path extrusionOk="0" h="830" w="337">
                    <a:moveTo>
                      <a:pt x="269" y="1"/>
                    </a:moveTo>
                    <a:lnTo>
                      <a:pt x="269" y="135"/>
                    </a:lnTo>
                    <a:cubicBezTo>
                      <a:pt x="269" y="203"/>
                      <a:pt x="236" y="303"/>
                      <a:pt x="202" y="371"/>
                    </a:cubicBezTo>
                    <a:cubicBezTo>
                      <a:pt x="169" y="438"/>
                      <a:pt x="101" y="505"/>
                      <a:pt x="34" y="606"/>
                    </a:cubicBezTo>
                    <a:lnTo>
                      <a:pt x="34" y="639"/>
                    </a:lnTo>
                    <a:cubicBezTo>
                      <a:pt x="62" y="626"/>
                      <a:pt x="90" y="617"/>
                      <a:pt x="115" y="617"/>
                    </a:cubicBezTo>
                    <a:cubicBezTo>
                      <a:pt x="151" y="617"/>
                      <a:pt x="182" y="634"/>
                      <a:pt x="202" y="673"/>
                    </a:cubicBezTo>
                    <a:lnTo>
                      <a:pt x="1" y="740"/>
                    </a:lnTo>
                    <a:lnTo>
                      <a:pt x="1" y="774"/>
                    </a:lnTo>
                    <a:cubicBezTo>
                      <a:pt x="20" y="813"/>
                      <a:pt x="51" y="830"/>
                      <a:pt x="87" y="830"/>
                    </a:cubicBezTo>
                    <a:cubicBezTo>
                      <a:pt x="113" y="830"/>
                      <a:pt x="141" y="821"/>
                      <a:pt x="169" y="808"/>
                    </a:cubicBezTo>
                    <a:cubicBezTo>
                      <a:pt x="202" y="740"/>
                      <a:pt x="169" y="774"/>
                      <a:pt x="202" y="740"/>
                    </a:cubicBezTo>
                    <a:cubicBezTo>
                      <a:pt x="236" y="740"/>
                      <a:pt x="236" y="707"/>
                      <a:pt x="236" y="707"/>
                    </a:cubicBezTo>
                    <a:cubicBezTo>
                      <a:pt x="269" y="606"/>
                      <a:pt x="303" y="505"/>
                      <a:pt x="337" y="404"/>
                    </a:cubicBezTo>
                    <a:cubicBezTo>
                      <a:pt x="337" y="303"/>
                      <a:pt x="337" y="203"/>
                      <a:pt x="337" y="102"/>
                    </a:cubicBezTo>
                    <a:lnTo>
                      <a:pt x="26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5" name="Google Shape;6235;p54"/>
              <p:cNvSpPr/>
              <p:nvPr/>
            </p:nvSpPr>
            <p:spPr>
              <a:xfrm rot="-5400000">
                <a:off x="5366243" y="2392743"/>
                <a:ext cx="120091" cy="80117"/>
              </a:xfrm>
              <a:custGeom>
                <a:rect b="b" l="l" r="r" t="t"/>
                <a:pathLst>
                  <a:path extrusionOk="0" h="471" w="706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34" y="135"/>
                      <a:pt x="303" y="269"/>
                    </a:cubicBezTo>
                    <a:cubicBezTo>
                      <a:pt x="370" y="336"/>
                      <a:pt x="437" y="370"/>
                      <a:pt x="538" y="437"/>
                    </a:cubicBezTo>
                    <a:lnTo>
                      <a:pt x="672" y="471"/>
                    </a:lnTo>
                    <a:lnTo>
                      <a:pt x="706" y="202"/>
                    </a:lnTo>
                    <a:lnTo>
                      <a:pt x="571" y="202"/>
                    </a:lnTo>
                    <a:cubicBezTo>
                      <a:pt x="504" y="202"/>
                      <a:pt x="437" y="202"/>
                      <a:pt x="336" y="168"/>
                    </a:cubicBezTo>
                    <a:cubicBezTo>
                      <a:pt x="168" y="6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6" name="Google Shape;6236;p54"/>
              <p:cNvSpPr/>
              <p:nvPr/>
            </p:nvSpPr>
            <p:spPr>
              <a:xfrm rot="-5400000">
                <a:off x="5503344" y="2255472"/>
                <a:ext cx="45927" cy="85900"/>
              </a:xfrm>
              <a:custGeom>
                <a:rect b="b" l="l" r="r" t="t"/>
                <a:pathLst>
                  <a:path extrusionOk="0" h="505" w="270">
                    <a:moveTo>
                      <a:pt x="269" y="1"/>
                    </a:moveTo>
                    <a:cubicBezTo>
                      <a:pt x="236" y="68"/>
                      <a:pt x="202" y="135"/>
                      <a:pt x="168" y="202"/>
                    </a:cubicBezTo>
                    <a:cubicBezTo>
                      <a:pt x="135" y="236"/>
                      <a:pt x="101" y="270"/>
                      <a:pt x="68" y="303"/>
                    </a:cubicBezTo>
                    <a:lnTo>
                      <a:pt x="0" y="337"/>
                    </a:lnTo>
                    <a:lnTo>
                      <a:pt x="168" y="505"/>
                    </a:lnTo>
                    <a:cubicBezTo>
                      <a:pt x="168" y="505"/>
                      <a:pt x="168" y="471"/>
                      <a:pt x="202" y="438"/>
                    </a:cubicBezTo>
                    <a:cubicBezTo>
                      <a:pt x="236" y="370"/>
                      <a:pt x="236" y="337"/>
                      <a:pt x="269" y="270"/>
                    </a:cubicBezTo>
                    <a:cubicBezTo>
                      <a:pt x="269" y="169"/>
                      <a:pt x="269" y="102"/>
                      <a:pt x="2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237" name="Google Shape;6237;p54"/>
            <p:cNvSpPr/>
            <p:nvPr/>
          </p:nvSpPr>
          <p:spPr>
            <a:xfrm flipH="1" rot="-314202">
              <a:off x="2615688" y="1537165"/>
              <a:ext cx="60626" cy="403653"/>
            </a:xfrm>
            <a:custGeom>
              <a:rect b="b" l="l" r="r" t="t"/>
              <a:pathLst>
                <a:path extrusionOk="0" h="3664" w="1110">
                  <a:moveTo>
                    <a:pt x="371" y="0"/>
                  </a:moveTo>
                  <a:cubicBezTo>
                    <a:pt x="292" y="40"/>
                    <a:pt x="225" y="56"/>
                    <a:pt x="155" y="56"/>
                  </a:cubicBezTo>
                  <a:cubicBezTo>
                    <a:pt x="106" y="56"/>
                    <a:pt x="57" y="48"/>
                    <a:pt x="1" y="34"/>
                  </a:cubicBezTo>
                  <a:lnTo>
                    <a:pt x="1" y="34"/>
                  </a:lnTo>
                  <a:cubicBezTo>
                    <a:pt x="236" y="1177"/>
                    <a:pt x="135" y="1782"/>
                    <a:pt x="270" y="2555"/>
                  </a:cubicBezTo>
                  <a:cubicBezTo>
                    <a:pt x="371" y="2857"/>
                    <a:pt x="572" y="3361"/>
                    <a:pt x="371" y="3664"/>
                  </a:cubicBezTo>
                  <a:lnTo>
                    <a:pt x="1110" y="3630"/>
                  </a:lnTo>
                  <a:cubicBezTo>
                    <a:pt x="707" y="2454"/>
                    <a:pt x="438" y="1244"/>
                    <a:pt x="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38" name="Google Shape;6238;p54"/>
          <p:cNvSpPr txBox="1"/>
          <p:nvPr>
            <p:ph idx="4294967295" type="body"/>
          </p:nvPr>
        </p:nvSpPr>
        <p:spPr>
          <a:xfrm>
            <a:off x="604750" y="2284050"/>
            <a:ext cx="24936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rPr>
              <a:t>Were there any hands-on activities you didn’t like very much?</a:t>
            </a:r>
            <a:endParaRPr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239" name="Google Shape;6239;p54"/>
          <p:cNvSpPr txBox="1"/>
          <p:nvPr>
            <p:ph idx="4294967295" type="body"/>
          </p:nvPr>
        </p:nvSpPr>
        <p:spPr>
          <a:xfrm>
            <a:off x="6156275" y="2284062"/>
            <a:ext cx="22620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rPr>
              <a:t>What did you think about using ClassDojo? </a:t>
            </a:r>
            <a:endParaRPr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240" name="Google Shape;6240;p54"/>
          <p:cNvSpPr txBox="1"/>
          <p:nvPr>
            <p:ph idx="4294967295" type="body"/>
          </p:nvPr>
        </p:nvSpPr>
        <p:spPr>
          <a:xfrm>
            <a:off x="836350" y="3428787"/>
            <a:ext cx="22620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rPr>
              <a:t>Were there any activities that were too hard?</a:t>
            </a:r>
            <a:endParaRPr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241" name="Google Shape;6241;p54"/>
          <p:cNvSpPr txBox="1"/>
          <p:nvPr>
            <p:ph idx="4294967295" type="body"/>
          </p:nvPr>
        </p:nvSpPr>
        <p:spPr>
          <a:xfrm>
            <a:off x="6156275" y="3433150"/>
            <a:ext cx="2493600" cy="80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Lato Black"/>
                <a:ea typeface="Lato Black"/>
                <a:cs typeface="Lato Black"/>
                <a:sym typeface="Lato Black"/>
              </a:rPr>
              <a:t>Did you like having live class and things to try on your own at home?</a:t>
            </a:r>
            <a:endParaRPr>
              <a:solidFill>
                <a:srgbClr val="434343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5" name="Shape 6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" name="Google Shape;6246;p55"/>
          <p:cNvSpPr txBox="1"/>
          <p:nvPr>
            <p:ph type="title"/>
          </p:nvPr>
        </p:nvSpPr>
        <p:spPr>
          <a:xfrm>
            <a:off x="1516500" y="2190450"/>
            <a:ext cx="6934800" cy="76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there anything else you want to tell us about this class?</a:t>
            </a:r>
            <a:endParaRPr/>
          </a:p>
        </p:txBody>
      </p:sp>
      <p:grpSp>
        <p:nvGrpSpPr>
          <p:cNvPr id="6247" name="Google Shape;6247;p55"/>
          <p:cNvGrpSpPr/>
          <p:nvPr/>
        </p:nvGrpSpPr>
        <p:grpSpPr>
          <a:xfrm>
            <a:off x="317601" y="3898217"/>
            <a:ext cx="959415" cy="986277"/>
            <a:chOff x="5459896" y="1349725"/>
            <a:chExt cx="846643" cy="870347"/>
          </a:xfrm>
        </p:grpSpPr>
        <p:sp>
          <p:nvSpPr>
            <p:cNvPr id="6248" name="Google Shape;6248;p55"/>
            <p:cNvSpPr/>
            <p:nvPr/>
          </p:nvSpPr>
          <p:spPr>
            <a:xfrm rot="3832078">
              <a:off x="5840816" y="1455912"/>
              <a:ext cx="302896" cy="551499"/>
            </a:xfrm>
            <a:custGeom>
              <a:rect b="b" l="l" r="r" t="t"/>
              <a:pathLst>
                <a:path extrusionOk="0" h="15730" w="8639">
                  <a:moveTo>
                    <a:pt x="2286" y="1"/>
                  </a:moveTo>
                  <a:cubicBezTo>
                    <a:pt x="1" y="4034"/>
                    <a:pt x="68" y="12335"/>
                    <a:pt x="5008" y="15729"/>
                  </a:cubicBezTo>
                  <a:cubicBezTo>
                    <a:pt x="8638" y="10352"/>
                    <a:pt x="7159" y="4067"/>
                    <a:pt x="2286" y="1"/>
                  </a:cubicBezTo>
                  <a:close/>
                </a:path>
              </a:pathLst>
            </a:custGeom>
            <a:solidFill>
              <a:srgbClr val="77A7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9" name="Google Shape;6249;p55"/>
            <p:cNvSpPr/>
            <p:nvPr/>
          </p:nvSpPr>
          <p:spPr>
            <a:xfrm rot="3832078">
              <a:off x="5853833" y="1432482"/>
              <a:ext cx="157952" cy="642235"/>
            </a:xfrm>
            <a:custGeom>
              <a:rect b="b" l="l" r="r" t="t"/>
              <a:pathLst>
                <a:path extrusionOk="0" h="18318" w="4505">
                  <a:moveTo>
                    <a:pt x="270" y="1"/>
                  </a:moveTo>
                  <a:cubicBezTo>
                    <a:pt x="270" y="1"/>
                    <a:pt x="272" y="9"/>
                    <a:pt x="276" y="24"/>
                  </a:cubicBezTo>
                  <a:lnTo>
                    <a:pt x="276" y="24"/>
                  </a:lnTo>
                  <a:lnTo>
                    <a:pt x="270" y="1"/>
                  </a:lnTo>
                  <a:close/>
                  <a:moveTo>
                    <a:pt x="276" y="24"/>
                  </a:moveTo>
                  <a:lnTo>
                    <a:pt x="471" y="774"/>
                  </a:lnTo>
                  <a:cubicBezTo>
                    <a:pt x="505" y="1009"/>
                    <a:pt x="606" y="1311"/>
                    <a:pt x="673" y="1648"/>
                  </a:cubicBezTo>
                  <a:cubicBezTo>
                    <a:pt x="774" y="2017"/>
                    <a:pt x="841" y="2387"/>
                    <a:pt x="942" y="2824"/>
                  </a:cubicBezTo>
                  <a:cubicBezTo>
                    <a:pt x="1009" y="3160"/>
                    <a:pt x="1110" y="3530"/>
                    <a:pt x="1177" y="3933"/>
                  </a:cubicBezTo>
                  <a:cubicBezTo>
                    <a:pt x="807" y="3664"/>
                    <a:pt x="404" y="3395"/>
                    <a:pt x="1" y="3194"/>
                  </a:cubicBezTo>
                  <a:lnTo>
                    <a:pt x="1" y="3194"/>
                  </a:lnTo>
                  <a:cubicBezTo>
                    <a:pt x="371" y="3563"/>
                    <a:pt x="807" y="3933"/>
                    <a:pt x="1244" y="4269"/>
                  </a:cubicBezTo>
                  <a:cubicBezTo>
                    <a:pt x="1345" y="4740"/>
                    <a:pt x="1412" y="5244"/>
                    <a:pt x="1513" y="5748"/>
                  </a:cubicBezTo>
                  <a:cubicBezTo>
                    <a:pt x="1547" y="5916"/>
                    <a:pt x="1580" y="6118"/>
                    <a:pt x="1614" y="6319"/>
                  </a:cubicBezTo>
                  <a:lnTo>
                    <a:pt x="1547" y="6386"/>
                  </a:lnTo>
                  <a:cubicBezTo>
                    <a:pt x="1076" y="5949"/>
                    <a:pt x="572" y="5580"/>
                    <a:pt x="68" y="5210"/>
                  </a:cubicBezTo>
                  <a:lnTo>
                    <a:pt x="68" y="5210"/>
                  </a:lnTo>
                  <a:cubicBezTo>
                    <a:pt x="505" y="5714"/>
                    <a:pt x="975" y="6185"/>
                    <a:pt x="1480" y="6622"/>
                  </a:cubicBezTo>
                  <a:cubicBezTo>
                    <a:pt x="1496" y="6655"/>
                    <a:pt x="1522" y="6672"/>
                    <a:pt x="1551" y="6672"/>
                  </a:cubicBezTo>
                  <a:cubicBezTo>
                    <a:pt x="1580" y="6672"/>
                    <a:pt x="1614" y="6655"/>
                    <a:pt x="1648" y="6622"/>
                  </a:cubicBezTo>
                  <a:lnTo>
                    <a:pt x="1681" y="6588"/>
                  </a:lnTo>
                  <a:cubicBezTo>
                    <a:pt x="1715" y="6857"/>
                    <a:pt x="1782" y="7126"/>
                    <a:pt x="1816" y="7395"/>
                  </a:cubicBezTo>
                  <a:lnTo>
                    <a:pt x="1984" y="8403"/>
                  </a:lnTo>
                  <a:cubicBezTo>
                    <a:pt x="1883" y="8302"/>
                    <a:pt x="1748" y="8235"/>
                    <a:pt x="1648" y="8134"/>
                  </a:cubicBezTo>
                  <a:cubicBezTo>
                    <a:pt x="1547" y="8067"/>
                    <a:pt x="1345" y="7899"/>
                    <a:pt x="1211" y="7764"/>
                  </a:cubicBezTo>
                  <a:cubicBezTo>
                    <a:pt x="1043" y="7664"/>
                    <a:pt x="875" y="7563"/>
                    <a:pt x="707" y="7462"/>
                  </a:cubicBezTo>
                  <a:lnTo>
                    <a:pt x="438" y="7327"/>
                  </a:lnTo>
                  <a:cubicBezTo>
                    <a:pt x="337" y="7294"/>
                    <a:pt x="236" y="7260"/>
                    <a:pt x="169" y="7227"/>
                  </a:cubicBezTo>
                  <a:lnTo>
                    <a:pt x="169" y="7227"/>
                  </a:lnTo>
                  <a:lnTo>
                    <a:pt x="404" y="7361"/>
                  </a:lnTo>
                  <a:lnTo>
                    <a:pt x="639" y="7529"/>
                  </a:lnTo>
                  <a:lnTo>
                    <a:pt x="875" y="7731"/>
                  </a:lnTo>
                  <a:lnTo>
                    <a:pt x="1076" y="7899"/>
                  </a:lnTo>
                  <a:cubicBezTo>
                    <a:pt x="1211" y="8033"/>
                    <a:pt x="1379" y="8168"/>
                    <a:pt x="1513" y="8336"/>
                  </a:cubicBezTo>
                  <a:cubicBezTo>
                    <a:pt x="1648" y="8470"/>
                    <a:pt x="1816" y="8605"/>
                    <a:pt x="1950" y="8705"/>
                  </a:cubicBezTo>
                  <a:cubicBezTo>
                    <a:pt x="1967" y="8722"/>
                    <a:pt x="1984" y="8731"/>
                    <a:pt x="1996" y="8731"/>
                  </a:cubicBezTo>
                  <a:cubicBezTo>
                    <a:pt x="2009" y="8731"/>
                    <a:pt x="2017" y="8722"/>
                    <a:pt x="2017" y="8705"/>
                  </a:cubicBezTo>
                  <a:cubicBezTo>
                    <a:pt x="2017" y="8840"/>
                    <a:pt x="2085" y="8974"/>
                    <a:pt x="2085" y="9142"/>
                  </a:cubicBezTo>
                  <a:cubicBezTo>
                    <a:pt x="2152" y="9445"/>
                    <a:pt x="2185" y="9747"/>
                    <a:pt x="2253" y="10083"/>
                  </a:cubicBezTo>
                  <a:cubicBezTo>
                    <a:pt x="1715" y="9747"/>
                    <a:pt x="1211" y="9445"/>
                    <a:pt x="639" y="9176"/>
                  </a:cubicBezTo>
                  <a:lnTo>
                    <a:pt x="639" y="9176"/>
                  </a:lnTo>
                  <a:cubicBezTo>
                    <a:pt x="1177" y="9613"/>
                    <a:pt x="1715" y="10016"/>
                    <a:pt x="2286" y="10386"/>
                  </a:cubicBezTo>
                  <a:cubicBezTo>
                    <a:pt x="2421" y="11125"/>
                    <a:pt x="2521" y="11831"/>
                    <a:pt x="2622" y="12537"/>
                  </a:cubicBezTo>
                  <a:cubicBezTo>
                    <a:pt x="2421" y="12335"/>
                    <a:pt x="2185" y="12100"/>
                    <a:pt x="1950" y="11865"/>
                  </a:cubicBezTo>
                  <a:cubicBezTo>
                    <a:pt x="1681" y="11629"/>
                    <a:pt x="1379" y="11394"/>
                    <a:pt x="1076" y="11159"/>
                  </a:cubicBezTo>
                  <a:lnTo>
                    <a:pt x="1076" y="11159"/>
                  </a:lnTo>
                  <a:cubicBezTo>
                    <a:pt x="1312" y="11461"/>
                    <a:pt x="1580" y="11730"/>
                    <a:pt x="1849" y="11999"/>
                  </a:cubicBezTo>
                  <a:cubicBezTo>
                    <a:pt x="2118" y="12268"/>
                    <a:pt x="2320" y="12570"/>
                    <a:pt x="2589" y="12839"/>
                  </a:cubicBezTo>
                  <a:cubicBezTo>
                    <a:pt x="2589" y="12873"/>
                    <a:pt x="2622" y="12873"/>
                    <a:pt x="2656" y="12873"/>
                  </a:cubicBezTo>
                  <a:cubicBezTo>
                    <a:pt x="2824" y="13814"/>
                    <a:pt x="2958" y="14688"/>
                    <a:pt x="3059" y="15461"/>
                  </a:cubicBezTo>
                  <a:cubicBezTo>
                    <a:pt x="3328" y="17175"/>
                    <a:pt x="3530" y="18317"/>
                    <a:pt x="3530" y="18317"/>
                  </a:cubicBezTo>
                  <a:cubicBezTo>
                    <a:pt x="3530" y="18317"/>
                    <a:pt x="3395" y="17175"/>
                    <a:pt x="3194" y="15427"/>
                  </a:cubicBezTo>
                  <a:cubicBezTo>
                    <a:pt x="3093" y="14621"/>
                    <a:pt x="2992" y="13713"/>
                    <a:pt x="2858" y="12738"/>
                  </a:cubicBezTo>
                  <a:lnTo>
                    <a:pt x="3698" y="11898"/>
                  </a:lnTo>
                  <a:cubicBezTo>
                    <a:pt x="3866" y="11730"/>
                    <a:pt x="4000" y="11562"/>
                    <a:pt x="4135" y="11394"/>
                  </a:cubicBezTo>
                  <a:cubicBezTo>
                    <a:pt x="4235" y="11226"/>
                    <a:pt x="4404" y="11024"/>
                    <a:pt x="4504" y="10823"/>
                  </a:cubicBezTo>
                  <a:lnTo>
                    <a:pt x="4504" y="10823"/>
                  </a:lnTo>
                  <a:cubicBezTo>
                    <a:pt x="4336" y="10991"/>
                    <a:pt x="4202" y="11159"/>
                    <a:pt x="4034" y="11293"/>
                  </a:cubicBezTo>
                  <a:cubicBezTo>
                    <a:pt x="3866" y="11461"/>
                    <a:pt x="3698" y="11596"/>
                    <a:pt x="3530" y="11764"/>
                  </a:cubicBezTo>
                  <a:cubicBezTo>
                    <a:pt x="3294" y="11965"/>
                    <a:pt x="3059" y="12201"/>
                    <a:pt x="2824" y="12436"/>
                  </a:cubicBezTo>
                  <a:cubicBezTo>
                    <a:pt x="2723" y="11797"/>
                    <a:pt x="2622" y="11159"/>
                    <a:pt x="2521" y="10520"/>
                  </a:cubicBezTo>
                  <a:cubicBezTo>
                    <a:pt x="2555" y="10520"/>
                    <a:pt x="2589" y="10487"/>
                    <a:pt x="2622" y="10487"/>
                  </a:cubicBezTo>
                  <a:lnTo>
                    <a:pt x="3059" y="9983"/>
                  </a:lnTo>
                  <a:lnTo>
                    <a:pt x="3395" y="9478"/>
                  </a:lnTo>
                  <a:lnTo>
                    <a:pt x="3765" y="8974"/>
                  </a:lnTo>
                  <a:cubicBezTo>
                    <a:pt x="3866" y="8806"/>
                    <a:pt x="4000" y="8638"/>
                    <a:pt x="4135" y="8437"/>
                  </a:cubicBezTo>
                  <a:lnTo>
                    <a:pt x="4135" y="8437"/>
                  </a:lnTo>
                  <a:cubicBezTo>
                    <a:pt x="3967" y="8605"/>
                    <a:pt x="3832" y="8739"/>
                    <a:pt x="3664" y="8873"/>
                  </a:cubicBezTo>
                  <a:cubicBezTo>
                    <a:pt x="3496" y="9008"/>
                    <a:pt x="3395" y="9176"/>
                    <a:pt x="3227" y="9344"/>
                  </a:cubicBezTo>
                  <a:cubicBezTo>
                    <a:pt x="3093" y="9512"/>
                    <a:pt x="2992" y="9680"/>
                    <a:pt x="2858" y="9814"/>
                  </a:cubicBezTo>
                  <a:cubicBezTo>
                    <a:pt x="2723" y="9983"/>
                    <a:pt x="2622" y="10083"/>
                    <a:pt x="2521" y="10218"/>
                  </a:cubicBezTo>
                  <a:cubicBezTo>
                    <a:pt x="2454" y="9848"/>
                    <a:pt x="2387" y="9445"/>
                    <a:pt x="2320" y="9075"/>
                  </a:cubicBezTo>
                  <a:lnTo>
                    <a:pt x="2253" y="8537"/>
                  </a:lnTo>
                  <a:lnTo>
                    <a:pt x="2589" y="8168"/>
                  </a:lnTo>
                  <a:lnTo>
                    <a:pt x="3026" y="7596"/>
                  </a:lnTo>
                  <a:cubicBezTo>
                    <a:pt x="3261" y="7193"/>
                    <a:pt x="3530" y="6823"/>
                    <a:pt x="3765" y="6420"/>
                  </a:cubicBezTo>
                  <a:lnTo>
                    <a:pt x="3765" y="6420"/>
                  </a:lnTo>
                  <a:cubicBezTo>
                    <a:pt x="3597" y="6588"/>
                    <a:pt x="3463" y="6756"/>
                    <a:pt x="3294" y="6924"/>
                  </a:cubicBezTo>
                  <a:lnTo>
                    <a:pt x="2858" y="7462"/>
                  </a:lnTo>
                  <a:cubicBezTo>
                    <a:pt x="2690" y="7630"/>
                    <a:pt x="2555" y="7832"/>
                    <a:pt x="2421" y="8000"/>
                  </a:cubicBezTo>
                  <a:lnTo>
                    <a:pt x="2219" y="8235"/>
                  </a:lnTo>
                  <a:cubicBezTo>
                    <a:pt x="2152" y="7966"/>
                    <a:pt x="2118" y="7664"/>
                    <a:pt x="2051" y="7361"/>
                  </a:cubicBezTo>
                  <a:cubicBezTo>
                    <a:pt x="2017" y="7092"/>
                    <a:pt x="1950" y="6722"/>
                    <a:pt x="1883" y="6420"/>
                  </a:cubicBezTo>
                  <a:cubicBezTo>
                    <a:pt x="1950" y="6353"/>
                    <a:pt x="2017" y="6286"/>
                    <a:pt x="2085" y="6218"/>
                  </a:cubicBezTo>
                  <a:cubicBezTo>
                    <a:pt x="2253" y="6084"/>
                    <a:pt x="2387" y="5949"/>
                    <a:pt x="2521" y="5781"/>
                  </a:cubicBezTo>
                  <a:cubicBezTo>
                    <a:pt x="2656" y="5613"/>
                    <a:pt x="2757" y="5445"/>
                    <a:pt x="2858" y="5277"/>
                  </a:cubicBezTo>
                  <a:cubicBezTo>
                    <a:pt x="2992" y="5109"/>
                    <a:pt x="3059" y="4908"/>
                    <a:pt x="3160" y="4740"/>
                  </a:cubicBezTo>
                  <a:lnTo>
                    <a:pt x="3160" y="4740"/>
                  </a:lnTo>
                  <a:cubicBezTo>
                    <a:pt x="3026" y="4908"/>
                    <a:pt x="2891" y="5042"/>
                    <a:pt x="2757" y="5210"/>
                  </a:cubicBezTo>
                  <a:cubicBezTo>
                    <a:pt x="2656" y="5378"/>
                    <a:pt x="2488" y="5513"/>
                    <a:pt x="2353" y="5613"/>
                  </a:cubicBezTo>
                  <a:cubicBezTo>
                    <a:pt x="2185" y="5748"/>
                    <a:pt x="2051" y="5916"/>
                    <a:pt x="1917" y="6050"/>
                  </a:cubicBezTo>
                  <a:lnTo>
                    <a:pt x="1816" y="6151"/>
                  </a:lnTo>
                  <a:lnTo>
                    <a:pt x="1748" y="5714"/>
                  </a:lnTo>
                  <a:cubicBezTo>
                    <a:pt x="1681" y="5244"/>
                    <a:pt x="1614" y="4807"/>
                    <a:pt x="1513" y="4403"/>
                  </a:cubicBezTo>
                  <a:cubicBezTo>
                    <a:pt x="1580" y="4403"/>
                    <a:pt x="1648" y="4403"/>
                    <a:pt x="1681" y="4336"/>
                  </a:cubicBezTo>
                  <a:cubicBezTo>
                    <a:pt x="1816" y="4067"/>
                    <a:pt x="1950" y="3765"/>
                    <a:pt x="2085" y="3496"/>
                  </a:cubicBezTo>
                  <a:cubicBezTo>
                    <a:pt x="2253" y="3227"/>
                    <a:pt x="2387" y="2925"/>
                    <a:pt x="2521" y="2656"/>
                  </a:cubicBezTo>
                  <a:lnTo>
                    <a:pt x="2521" y="2656"/>
                  </a:lnTo>
                  <a:cubicBezTo>
                    <a:pt x="2320" y="2891"/>
                    <a:pt x="2085" y="3160"/>
                    <a:pt x="1917" y="3395"/>
                  </a:cubicBezTo>
                  <a:cubicBezTo>
                    <a:pt x="1715" y="3664"/>
                    <a:pt x="1648" y="3899"/>
                    <a:pt x="1513" y="4135"/>
                  </a:cubicBezTo>
                  <a:lnTo>
                    <a:pt x="1412" y="4034"/>
                  </a:lnTo>
                  <a:cubicBezTo>
                    <a:pt x="1278" y="3597"/>
                    <a:pt x="1177" y="3160"/>
                    <a:pt x="1076" y="2790"/>
                  </a:cubicBezTo>
                  <a:cubicBezTo>
                    <a:pt x="975" y="2421"/>
                    <a:pt x="875" y="1950"/>
                    <a:pt x="774" y="1648"/>
                  </a:cubicBezTo>
                  <a:lnTo>
                    <a:pt x="505" y="740"/>
                  </a:lnTo>
                  <a:cubicBezTo>
                    <a:pt x="366" y="350"/>
                    <a:pt x="296" y="99"/>
                    <a:pt x="276" y="24"/>
                  </a:cubicBezTo>
                  <a:close/>
                </a:path>
              </a:pathLst>
            </a:custGeom>
            <a:solidFill>
              <a:srgbClr val="597B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0" name="Google Shape;6250;p55"/>
            <p:cNvSpPr/>
            <p:nvPr/>
          </p:nvSpPr>
          <p:spPr>
            <a:xfrm rot="3832078">
              <a:off x="5628165" y="1462929"/>
              <a:ext cx="426627" cy="279852"/>
            </a:xfrm>
            <a:custGeom>
              <a:rect b="b" l="l" r="r" t="t"/>
              <a:pathLst>
                <a:path extrusionOk="0" h="7982" w="12168">
                  <a:moveTo>
                    <a:pt x="1" y="0"/>
                  </a:moveTo>
                  <a:lnTo>
                    <a:pt x="404" y="404"/>
                  </a:lnTo>
                  <a:cubicBezTo>
                    <a:pt x="1950" y="2185"/>
                    <a:pt x="2320" y="5042"/>
                    <a:pt x="4034" y="6520"/>
                  </a:cubicBezTo>
                  <a:cubicBezTo>
                    <a:pt x="5224" y="7622"/>
                    <a:pt x="6686" y="7981"/>
                    <a:pt x="8193" y="7981"/>
                  </a:cubicBezTo>
                  <a:cubicBezTo>
                    <a:pt x="9537" y="7981"/>
                    <a:pt x="10915" y="7695"/>
                    <a:pt x="12167" y="7394"/>
                  </a:cubicBezTo>
                  <a:cubicBezTo>
                    <a:pt x="11293" y="4874"/>
                    <a:pt x="11293" y="2051"/>
                    <a:pt x="8437" y="807"/>
                  </a:cubicBezTo>
                  <a:cubicBezTo>
                    <a:pt x="7420" y="299"/>
                    <a:pt x="6337" y="184"/>
                    <a:pt x="5228" y="184"/>
                  </a:cubicBezTo>
                  <a:cubicBezTo>
                    <a:pt x="4305" y="184"/>
                    <a:pt x="3363" y="264"/>
                    <a:pt x="2428" y="264"/>
                  </a:cubicBezTo>
                  <a:cubicBezTo>
                    <a:pt x="1736" y="264"/>
                    <a:pt x="1047" y="220"/>
                    <a:pt x="370" y="6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374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1" name="Google Shape;6251;p55"/>
            <p:cNvSpPr/>
            <p:nvPr/>
          </p:nvSpPr>
          <p:spPr>
            <a:xfrm rot="3832078">
              <a:off x="5675813" y="1534179"/>
              <a:ext cx="341779" cy="210958"/>
            </a:xfrm>
            <a:custGeom>
              <a:rect b="b" l="l" r="r" t="t"/>
              <a:pathLst>
                <a:path extrusionOk="0" h="6017" w="9748">
                  <a:moveTo>
                    <a:pt x="2925" y="0"/>
                  </a:moveTo>
                  <a:lnTo>
                    <a:pt x="2925" y="0"/>
                  </a:lnTo>
                  <a:cubicBezTo>
                    <a:pt x="3127" y="504"/>
                    <a:pt x="3362" y="975"/>
                    <a:pt x="3563" y="1445"/>
                  </a:cubicBezTo>
                  <a:cubicBezTo>
                    <a:pt x="3597" y="1580"/>
                    <a:pt x="3664" y="1714"/>
                    <a:pt x="3698" y="1815"/>
                  </a:cubicBezTo>
                  <a:cubicBezTo>
                    <a:pt x="3765" y="1949"/>
                    <a:pt x="3765" y="2084"/>
                    <a:pt x="3832" y="2185"/>
                  </a:cubicBezTo>
                  <a:cubicBezTo>
                    <a:pt x="3866" y="2319"/>
                    <a:pt x="3866" y="2454"/>
                    <a:pt x="3900" y="2588"/>
                  </a:cubicBezTo>
                  <a:cubicBezTo>
                    <a:pt x="3900" y="2588"/>
                    <a:pt x="3900" y="2622"/>
                    <a:pt x="3900" y="2655"/>
                  </a:cubicBezTo>
                  <a:lnTo>
                    <a:pt x="3127" y="2185"/>
                  </a:lnTo>
                  <a:cubicBezTo>
                    <a:pt x="2555" y="1882"/>
                    <a:pt x="2017" y="1580"/>
                    <a:pt x="1547" y="1344"/>
                  </a:cubicBezTo>
                  <a:cubicBezTo>
                    <a:pt x="1110" y="1109"/>
                    <a:pt x="707" y="908"/>
                    <a:pt x="438" y="773"/>
                  </a:cubicBezTo>
                  <a:lnTo>
                    <a:pt x="1" y="538"/>
                  </a:lnTo>
                  <a:lnTo>
                    <a:pt x="404" y="807"/>
                  </a:lnTo>
                  <a:cubicBezTo>
                    <a:pt x="673" y="975"/>
                    <a:pt x="1009" y="1244"/>
                    <a:pt x="1480" y="1513"/>
                  </a:cubicBezTo>
                  <a:cubicBezTo>
                    <a:pt x="1917" y="1781"/>
                    <a:pt x="2421" y="2117"/>
                    <a:pt x="2992" y="2454"/>
                  </a:cubicBezTo>
                  <a:lnTo>
                    <a:pt x="3664" y="2857"/>
                  </a:lnTo>
                  <a:lnTo>
                    <a:pt x="3429" y="2890"/>
                  </a:lnTo>
                  <a:lnTo>
                    <a:pt x="3160" y="2924"/>
                  </a:lnTo>
                  <a:cubicBezTo>
                    <a:pt x="3026" y="2924"/>
                    <a:pt x="2925" y="2958"/>
                    <a:pt x="2824" y="2958"/>
                  </a:cubicBezTo>
                  <a:lnTo>
                    <a:pt x="2488" y="2991"/>
                  </a:lnTo>
                  <a:lnTo>
                    <a:pt x="2152" y="3025"/>
                  </a:lnTo>
                  <a:cubicBezTo>
                    <a:pt x="1950" y="3025"/>
                    <a:pt x="1715" y="3025"/>
                    <a:pt x="1480" y="3059"/>
                  </a:cubicBezTo>
                  <a:cubicBezTo>
                    <a:pt x="1715" y="3126"/>
                    <a:pt x="1950" y="3126"/>
                    <a:pt x="2152" y="3159"/>
                  </a:cubicBezTo>
                  <a:cubicBezTo>
                    <a:pt x="2202" y="3176"/>
                    <a:pt x="2261" y="3185"/>
                    <a:pt x="2320" y="3185"/>
                  </a:cubicBezTo>
                  <a:cubicBezTo>
                    <a:pt x="2379" y="3185"/>
                    <a:pt x="2438" y="3176"/>
                    <a:pt x="2488" y="3159"/>
                  </a:cubicBezTo>
                  <a:lnTo>
                    <a:pt x="3496" y="3159"/>
                  </a:lnTo>
                  <a:cubicBezTo>
                    <a:pt x="3732" y="3159"/>
                    <a:pt x="3933" y="3092"/>
                    <a:pt x="4135" y="3059"/>
                  </a:cubicBezTo>
                  <a:lnTo>
                    <a:pt x="4773" y="3462"/>
                  </a:lnTo>
                  <a:lnTo>
                    <a:pt x="5748" y="4000"/>
                  </a:lnTo>
                  <a:lnTo>
                    <a:pt x="5714" y="4000"/>
                  </a:lnTo>
                  <a:cubicBezTo>
                    <a:pt x="5580" y="4033"/>
                    <a:pt x="5446" y="4067"/>
                    <a:pt x="5311" y="4100"/>
                  </a:cubicBezTo>
                  <a:lnTo>
                    <a:pt x="4908" y="4134"/>
                  </a:lnTo>
                  <a:lnTo>
                    <a:pt x="3664" y="4134"/>
                  </a:lnTo>
                  <a:cubicBezTo>
                    <a:pt x="3362" y="4134"/>
                    <a:pt x="3093" y="4168"/>
                    <a:pt x="2824" y="4201"/>
                  </a:cubicBezTo>
                  <a:lnTo>
                    <a:pt x="3227" y="4235"/>
                  </a:lnTo>
                  <a:lnTo>
                    <a:pt x="3664" y="4302"/>
                  </a:lnTo>
                  <a:cubicBezTo>
                    <a:pt x="3933" y="4302"/>
                    <a:pt x="4202" y="4369"/>
                    <a:pt x="4504" y="4369"/>
                  </a:cubicBezTo>
                  <a:lnTo>
                    <a:pt x="4908" y="4369"/>
                  </a:lnTo>
                  <a:cubicBezTo>
                    <a:pt x="5042" y="4369"/>
                    <a:pt x="5210" y="4369"/>
                    <a:pt x="5345" y="4336"/>
                  </a:cubicBezTo>
                  <a:cubicBezTo>
                    <a:pt x="5479" y="4302"/>
                    <a:pt x="5614" y="4268"/>
                    <a:pt x="5748" y="4235"/>
                  </a:cubicBezTo>
                  <a:lnTo>
                    <a:pt x="6084" y="4134"/>
                  </a:lnTo>
                  <a:lnTo>
                    <a:pt x="6555" y="4369"/>
                  </a:lnTo>
                  <a:cubicBezTo>
                    <a:pt x="7092" y="4672"/>
                    <a:pt x="7630" y="4941"/>
                    <a:pt x="8067" y="5176"/>
                  </a:cubicBezTo>
                  <a:cubicBezTo>
                    <a:pt x="7630" y="5209"/>
                    <a:pt x="7160" y="5243"/>
                    <a:pt x="6723" y="5277"/>
                  </a:cubicBezTo>
                  <a:lnTo>
                    <a:pt x="5849" y="5344"/>
                  </a:lnTo>
                  <a:cubicBezTo>
                    <a:pt x="5546" y="5378"/>
                    <a:pt x="5277" y="5411"/>
                    <a:pt x="4975" y="5445"/>
                  </a:cubicBezTo>
                  <a:cubicBezTo>
                    <a:pt x="5277" y="5478"/>
                    <a:pt x="5546" y="5512"/>
                    <a:pt x="5849" y="5512"/>
                  </a:cubicBezTo>
                  <a:lnTo>
                    <a:pt x="6723" y="5546"/>
                  </a:lnTo>
                  <a:cubicBezTo>
                    <a:pt x="7294" y="5512"/>
                    <a:pt x="7865" y="5478"/>
                    <a:pt x="8437" y="5445"/>
                  </a:cubicBezTo>
                  <a:lnTo>
                    <a:pt x="8470" y="5445"/>
                  </a:lnTo>
                  <a:cubicBezTo>
                    <a:pt x="8504" y="5411"/>
                    <a:pt x="8538" y="5411"/>
                    <a:pt x="8538" y="5411"/>
                  </a:cubicBezTo>
                  <a:lnTo>
                    <a:pt x="9277" y="5747"/>
                  </a:lnTo>
                  <a:lnTo>
                    <a:pt x="9747" y="6016"/>
                  </a:lnTo>
                  <a:lnTo>
                    <a:pt x="9344" y="5781"/>
                  </a:lnTo>
                  <a:cubicBezTo>
                    <a:pt x="9142" y="5646"/>
                    <a:pt x="8907" y="5512"/>
                    <a:pt x="8605" y="5310"/>
                  </a:cubicBezTo>
                  <a:cubicBezTo>
                    <a:pt x="8571" y="5209"/>
                    <a:pt x="8538" y="5075"/>
                    <a:pt x="8504" y="4974"/>
                  </a:cubicBezTo>
                  <a:cubicBezTo>
                    <a:pt x="8470" y="4873"/>
                    <a:pt x="8437" y="4773"/>
                    <a:pt x="8369" y="4672"/>
                  </a:cubicBezTo>
                  <a:cubicBezTo>
                    <a:pt x="8302" y="4537"/>
                    <a:pt x="8269" y="4470"/>
                    <a:pt x="8201" y="4369"/>
                  </a:cubicBezTo>
                  <a:lnTo>
                    <a:pt x="7966" y="4100"/>
                  </a:lnTo>
                  <a:cubicBezTo>
                    <a:pt x="7832" y="3899"/>
                    <a:pt x="7697" y="3731"/>
                    <a:pt x="7529" y="3596"/>
                  </a:cubicBezTo>
                  <a:cubicBezTo>
                    <a:pt x="7361" y="3428"/>
                    <a:pt x="7193" y="3260"/>
                    <a:pt x="7025" y="3126"/>
                  </a:cubicBezTo>
                  <a:lnTo>
                    <a:pt x="7025" y="3126"/>
                  </a:lnTo>
                  <a:cubicBezTo>
                    <a:pt x="7160" y="3327"/>
                    <a:pt x="7294" y="3495"/>
                    <a:pt x="7428" y="3663"/>
                  </a:cubicBezTo>
                  <a:lnTo>
                    <a:pt x="7630" y="3932"/>
                  </a:lnTo>
                  <a:lnTo>
                    <a:pt x="7798" y="4235"/>
                  </a:lnTo>
                  <a:lnTo>
                    <a:pt x="7966" y="4504"/>
                  </a:lnTo>
                  <a:lnTo>
                    <a:pt x="8134" y="4773"/>
                  </a:lnTo>
                  <a:cubicBezTo>
                    <a:pt x="8168" y="4873"/>
                    <a:pt x="8201" y="4974"/>
                    <a:pt x="8235" y="5075"/>
                  </a:cubicBezTo>
                  <a:cubicBezTo>
                    <a:pt x="8235" y="5075"/>
                    <a:pt x="8235" y="5109"/>
                    <a:pt x="8235" y="5109"/>
                  </a:cubicBezTo>
                  <a:cubicBezTo>
                    <a:pt x="7798" y="4840"/>
                    <a:pt x="7260" y="4537"/>
                    <a:pt x="6723" y="4201"/>
                  </a:cubicBezTo>
                  <a:lnTo>
                    <a:pt x="6252" y="3966"/>
                  </a:lnTo>
                  <a:cubicBezTo>
                    <a:pt x="6151" y="3764"/>
                    <a:pt x="6050" y="3529"/>
                    <a:pt x="5916" y="3294"/>
                  </a:cubicBezTo>
                  <a:cubicBezTo>
                    <a:pt x="5782" y="3092"/>
                    <a:pt x="5681" y="2890"/>
                    <a:pt x="5546" y="2655"/>
                  </a:cubicBezTo>
                  <a:cubicBezTo>
                    <a:pt x="5446" y="2420"/>
                    <a:pt x="5311" y="2218"/>
                    <a:pt x="5177" y="2017"/>
                  </a:cubicBezTo>
                  <a:cubicBezTo>
                    <a:pt x="5109" y="1916"/>
                    <a:pt x="5009" y="1815"/>
                    <a:pt x="4941" y="1714"/>
                  </a:cubicBezTo>
                  <a:cubicBezTo>
                    <a:pt x="4874" y="1613"/>
                    <a:pt x="4773" y="1513"/>
                    <a:pt x="4673" y="1445"/>
                  </a:cubicBezTo>
                  <a:lnTo>
                    <a:pt x="4673" y="1445"/>
                  </a:lnTo>
                  <a:cubicBezTo>
                    <a:pt x="4740" y="1546"/>
                    <a:pt x="4807" y="1647"/>
                    <a:pt x="4874" y="1748"/>
                  </a:cubicBezTo>
                  <a:cubicBezTo>
                    <a:pt x="4941" y="1882"/>
                    <a:pt x="5009" y="1983"/>
                    <a:pt x="5042" y="2084"/>
                  </a:cubicBezTo>
                  <a:cubicBezTo>
                    <a:pt x="5143" y="2319"/>
                    <a:pt x="5244" y="2554"/>
                    <a:pt x="5345" y="2756"/>
                  </a:cubicBezTo>
                  <a:cubicBezTo>
                    <a:pt x="5479" y="3059"/>
                    <a:pt x="5647" y="3395"/>
                    <a:pt x="5782" y="3697"/>
                  </a:cubicBezTo>
                  <a:lnTo>
                    <a:pt x="4908" y="3227"/>
                  </a:lnTo>
                  <a:lnTo>
                    <a:pt x="4269" y="2823"/>
                  </a:lnTo>
                  <a:lnTo>
                    <a:pt x="4202" y="2521"/>
                  </a:lnTo>
                  <a:cubicBezTo>
                    <a:pt x="4168" y="2386"/>
                    <a:pt x="4135" y="2252"/>
                    <a:pt x="4101" y="2117"/>
                  </a:cubicBezTo>
                  <a:cubicBezTo>
                    <a:pt x="4034" y="1849"/>
                    <a:pt x="3933" y="1613"/>
                    <a:pt x="3799" y="1344"/>
                  </a:cubicBezTo>
                  <a:cubicBezTo>
                    <a:pt x="3664" y="1109"/>
                    <a:pt x="3530" y="874"/>
                    <a:pt x="3395" y="672"/>
                  </a:cubicBezTo>
                  <a:cubicBezTo>
                    <a:pt x="3227" y="437"/>
                    <a:pt x="3093" y="235"/>
                    <a:pt x="2925" y="0"/>
                  </a:cubicBezTo>
                  <a:close/>
                </a:path>
              </a:pathLst>
            </a:custGeom>
            <a:solidFill>
              <a:srgbClr val="33581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52" name="Google Shape;6252;p55"/>
            <p:cNvGrpSpPr/>
            <p:nvPr/>
          </p:nvGrpSpPr>
          <p:grpSpPr>
            <a:xfrm>
              <a:off x="5459896" y="1673062"/>
              <a:ext cx="568013" cy="547010"/>
              <a:chOff x="5001825" y="1101725"/>
              <a:chExt cx="405000" cy="390025"/>
            </a:xfrm>
          </p:grpSpPr>
          <p:sp>
            <p:nvSpPr>
              <p:cNvPr id="6253" name="Google Shape;6253;p55"/>
              <p:cNvSpPr/>
              <p:nvPr/>
            </p:nvSpPr>
            <p:spPr>
              <a:xfrm>
                <a:off x="5001825" y="1109700"/>
                <a:ext cx="394075" cy="382050"/>
              </a:xfrm>
              <a:custGeom>
                <a:rect b="b" l="l" r="r" t="t"/>
                <a:pathLst>
                  <a:path extrusionOk="0" h="15282" w="15763">
                    <a:moveTo>
                      <a:pt x="7263" y="0"/>
                    </a:moveTo>
                    <a:cubicBezTo>
                      <a:pt x="4837" y="0"/>
                      <a:pt x="2593" y="983"/>
                      <a:pt x="1211" y="3619"/>
                    </a:cubicBezTo>
                    <a:cubicBezTo>
                      <a:pt x="135" y="5736"/>
                      <a:pt x="1" y="8223"/>
                      <a:pt x="841" y="10475"/>
                    </a:cubicBezTo>
                    <a:cubicBezTo>
                      <a:pt x="1211" y="11450"/>
                      <a:pt x="1748" y="12357"/>
                      <a:pt x="2488" y="13097"/>
                    </a:cubicBezTo>
                    <a:cubicBezTo>
                      <a:pt x="3496" y="14206"/>
                      <a:pt x="4840" y="14945"/>
                      <a:pt x="6285" y="15180"/>
                    </a:cubicBezTo>
                    <a:cubicBezTo>
                      <a:pt x="6810" y="15237"/>
                      <a:pt x="7376" y="15282"/>
                      <a:pt x="7944" y="15282"/>
                    </a:cubicBezTo>
                    <a:cubicBezTo>
                      <a:pt x="8723" y="15282"/>
                      <a:pt x="9504" y="15198"/>
                      <a:pt x="10184" y="14945"/>
                    </a:cubicBezTo>
                    <a:cubicBezTo>
                      <a:pt x="13007" y="14004"/>
                      <a:pt x="15057" y="11551"/>
                      <a:pt x="15461" y="8593"/>
                    </a:cubicBezTo>
                    <a:cubicBezTo>
                      <a:pt x="15763" y="5703"/>
                      <a:pt x="14284" y="1871"/>
                      <a:pt x="11360" y="796"/>
                    </a:cubicBezTo>
                    <a:cubicBezTo>
                      <a:pt x="10016" y="304"/>
                      <a:pt x="8611" y="0"/>
                      <a:pt x="7263" y="0"/>
                    </a:cubicBezTo>
                    <a:close/>
                  </a:path>
                </a:pathLst>
              </a:custGeom>
              <a:solidFill>
                <a:srgbClr val="547B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4" name="Google Shape;6254;p55"/>
              <p:cNvSpPr/>
              <p:nvPr/>
            </p:nvSpPr>
            <p:spPr>
              <a:xfrm>
                <a:off x="5013600" y="1101725"/>
                <a:ext cx="393225" cy="382475"/>
              </a:xfrm>
              <a:custGeom>
                <a:rect b="b" l="l" r="r" t="t"/>
                <a:pathLst>
                  <a:path extrusionOk="0" h="15299" w="15729">
                    <a:moveTo>
                      <a:pt x="7255" y="0"/>
                    </a:moveTo>
                    <a:cubicBezTo>
                      <a:pt x="4828" y="0"/>
                      <a:pt x="2579" y="990"/>
                      <a:pt x="1176" y="3602"/>
                    </a:cubicBezTo>
                    <a:cubicBezTo>
                      <a:pt x="101" y="5753"/>
                      <a:pt x="0" y="8240"/>
                      <a:pt x="840" y="10492"/>
                    </a:cubicBezTo>
                    <a:cubicBezTo>
                      <a:pt x="1176" y="11466"/>
                      <a:pt x="1748" y="12374"/>
                      <a:pt x="2454" y="13113"/>
                    </a:cubicBezTo>
                    <a:cubicBezTo>
                      <a:pt x="3462" y="14222"/>
                      <a:pt x="4806" y="14962"/>
                      <a:pt x="6285" y="15197"/>
                    </a:cubicBezTo>
                    <a:cubicBezTo>
                      <a:pt x="6795" y="15254"/>
                      <a:pt x="7353" y="15298"/>
                      <a:pt x="7919" y="15298"/>
                    </a:cubicBezTo>
                    <a:cubicBezTo>
                      <a:pt x="8694" y="15298"/>
                      <a:pt x="9484" y="15214"/>
                      <a:pt x="10184" y="14962"/>
                    </a:cubicBezTo>
                    <a:cubicBezTo>
                      <a:pt x="13007" y="14021"/>
                      <a:pt x="15057" y="11567"/>
                      <a:pt x="15460" y="8610"/>
                    </a:cubicBezTo>
                    <a:cubicBezTo>
                      <a:pt x="15729" y="5719"/>
                      <a:pt x="14250" y="1888"/>
                      <a:pt x="11360" y="812"/>
                    </a:cubicBezTo>
                    <a:cubicBezTo>
                      <a:pt x="10013" y="307"/>
                      <a:pt x="8606" y="0"/>
                      <a:pt x="7255" y="0"/>
                    </a:cubicBezTo>
                    <a:close/>
                  </a:path>
                </a:pathLst>
              </a:custGeom>
              <a:solidFill>
                <a:srgbClr val="628C3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5" name="Google Shape;6255;p55"/>
              <p:cNvSpPr/>
              <p:nvPr/>
            </p:nvSpPr>
            <p:spPr>
              <a:xfrm>
                <a:off x="5032925" y="1122700"/>
                <a:ext cx="348700" cy="342800"/>
              </a:xfrm>
              <a:custGeom>
                <a:rect b="b" l="l" r="r" t="t"/>
                <a:pathLst>
                  <a:path extrusionOk="0" h="13712" w="13948">
                    <a:moveTo>
                      <a:pt x="6708" y="1"/>
                    </a:moveTo>
                    <a:cubicBezTo>
                      <a:pt x="4206" y="1"/>
                      <a:pt x="1917" y="1031"/>
                      <a:pt x="773" y="3805"/>
                    </a:cubicBezTo>
                    <a:cubicBezTo>
                      <a:pt x="0" y="5821"/>
                      <a:pt x="135" y="8073"/>
                      <a:pt x="1076" y="9989"/>
                    </a:cubicBezTo>
                    <a:cubicBezTo>
                      <a:pt x="1479" y="10829"/>
                      <a:pt x="2050" y="11568"/>
                      <a:pt x="2756" y="12173"/>
                    </a:cubicBezTo>
                    <a:cubicBezTo>
                      <a:pt x="3731" y="13081"/>
                      <a:pt x="5008" y="13618"/>
                      <a:pt x="6352" y="13686"/>
                    </a:cubicBezTo>
                    <a:cubicBezTo>
                      <a:pt x="6552" y="13703"/>
                      <a:pt x="6752" y="13711"/>
                      <a:pt x="6951" y="13711"/>
                    </a:cubicBezTo>
                    <a:cubicBezTo>
                      <a:pt x="7926" y="13711"/>
                      <a:pt x="8893" y="13511"/>
                      <a:pt x="9814" y="13148"/>
                    </a:cubicBezTo>
                    <a:cubicBezTo>
                      <a:pt x="12234" y="12072"/>
                      <a:pt x="13847" y="9653"/>
                      <a:pt x="13948" y="6998"/>
                    </a:cubicBezTo>
                    <a:cubicBezTo>
                      <a:pt x="13948" y="4410"/>
                      <a:pt x="12301" y="1116"/>
                      <a:pt x="9612" y="410"/>
                    </a:cubicBezTo>
                    <a:cubicBezTo>
                      <a:pt x="8648" y="151"/>
                      <a:pt x="7662" y="1"/>
                      <a:pt x="670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6" name="Google Shape;6256;p55"/>
              <p:cNvSpPr/>
              <p:nvPr/>
            </p:nvSpPr>
            <p:spPr>
              <a:xfrm>
                <a:off x="5058125" y="1146875"/>
                <a:ext cx="298300" cy="293975"/>
              </a:xfrm>
              <a:custGeom>
                <a:rect b="b" l="l" r="r" t="t"/>
                <a:pathLst>
                  <a:path extrusionOk="0" h="11759" w="11932">
                    <a:moveTo>
                      <a:pt x="5737" y="1"/>
                    </a:moveTo>
                    <a:cubicBezTo>
                      <a:pt x="3594" y="1"/>
                      <a:pt x="1613" y="887"/>
                      <a:pt x="639" y="3275"/>
                    </a:cubicBezTo>
                    <a:cubicBezTo>
                      <a:pt x="0" y="4989"/>
                      <a:pt x="68" y="6904"/>
                      <a:pt x="908" y="8585"/>
                    </a:cubicBezTo>
                    <a:cubicBezTo>
                      <a:pt x="1244" y="9291"/>
                      <a:pt x="1748" y="9929"/>
                      <a:pt x="2353" y="10467"/>
                    </a:cubicBezTo>
                    <a:cubicBezTo>
                      <a:pt x="3193" y="11206"/>
                      <a:pt x="4269" y="11677"/>
                      <a:pt x="5411" y="11744"/>
                    </a:cubicBezTo>
                    <a:cubicBezTo>
                      <a:pt x="5557" y="11754"/>
                      <a:pt x="5702" y="11758"/>
                      <a:pt x="5848" y="11758"/>
                    </a:cubicBezTo>
                    <a:cubicBezTo>
                      <a:pt x="6709" y="11758"/>
                      <a:pt x="7564" y="11590"/>
                      <a:pt x="8369" y="11273"/>
                    </a:cubicBezTo>
                    <a:cubicBezTo>
                      <a:pt x="10486" y="10332"/>
                      <a:pt x="11864" y="8316"/>
                      <a:pt x="11931" y="5997"/>
                    </a:cubicBezTo>
                    <a:cubicBezTo>
                      <a:pt x="11931" y="3779"/>
                      <a:pt x="10520" y="956"/>
                      <a:pt x="8201" y="351"/>
                    </a:cubicBezTo>
                    <a:cubicBezTo>
                      <a:pt x="7387" y="129"/>
                      <a:pt x="6550" y="1"/>
                      <a:pt x="5737" y="1"/>
                    </a:cubicBezTo>
                    <a:close/>
                  </a:path>
                </a:pathLst>
              </a:custGeom>
              <a:solidFill>
                <a:srgbClr val="AEBF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7" name="Google Shape;6257;p55"/>
              <p:cNvSpPr/>
              <p:nvPr/>
            </p:nvSpPr>
            <p:spPr>
              <a:xfrm>
                <a:off x="5074925" y="1187550"/>
                <a:ext cx="252925" cy="197475"/>
              </a:xfrm>
              <a:custGeom>
                <a:rect b="b" l="l" r="r" t="t"/>
                <a:pathLst>
                  <a:path extrusionOk="0" h="7899" w="10117">
                    <a:moveTo>
                      <a:pt x="10117" y="1"/>
                    </a:moveTo>
                    <a:lnTo>
                      <a:pt x="9680" y="370"/>
                    </a:lnTo>
                    <a:cubicBezTo>
                      <a:pt x="9445" y="606"/>
                      <a:pt x="9008" y="875"/>
                      <a:pt x="8537" y="1244"/>
                    </a:cubicBezTo>
                    <a:cubicBezTo>
                      <a:pt x="8302" y="1446"/>
                      <a:pt x="8033" y="1614"/>
                      <a:pt x="7764" y="1816"/>
                    </a:cubicBezTo>
                    <a:lnTo>
                      <a:pt x="6857" y="2454"/>
                    </a:lnTo>
                    <a:lnTo>
                      <a:pt x="5916" y="3093"/>
                    </a:lnTo>
                    <a:cubicBezTo>
                      <a:pt x="5580" y="3328"/>
                      <a:pt x="5277" y="3563"/>
                      <a:pt x="4941" y="3799"/>
                    </a:cubicBezTo>
                    <a:cubicBezTo>
                      <a:pt x="4302" y="4303"/>
                      <a:pt x="3664" y="4773"/>
                      <a:pt x="3059" y="5210"/>
                    </a:cubicBezTo>
                    <a:cubicBezTo>
                      <a:pt x="2454" y="5647"/>
                      <a:pt x="1883" y="6084"/>
                      <a:pt x="1412" y="6487"/>
                    </a:cubicBezTo>
                    <a:cubicBezTo>
                      <a:pt x="1042" y="6790"/>
                      <a:pt x="673" y="7126"/>
                      <a:pt x="337" y="7462"/>
                    </a:cubicBezTo>
                    <a:cubicBezTo>
                      <a:pt x="236" y="7563"/>
                      <a:pt x="135" y="7664"/>
                      <a:pt x="68" y="7798"/>
                    </a:cubicBezTo>
                    <a:lnTo>
                      <a:pt x="1" y="7899"/>
                    </a:lnTo>
                    <a:lnTo>
                      <a:pt x="1" y="7899"/>
                    </a:lnTo>
                    <a:lnTo>
                      <a:pt x="101" y="7798"/>
                    </a:lnTo>
                    <a:cubicBezTo>
                      <a:pt x="169" y="7731"/>
                      <a:pt x="269" y="7630"/>
                      <a:pt x="404" y="7529"/>
                    </a:cubicBezTo>
                    <a:cubicBezTo>
                      <a:pt x="673" y="7327"/>
                      <a:pt x="1076" y="7025"/>
                      <a:pt x="1580" y="6689"/>
                    </a:cubicBezTo>
                    <a:cubicBezTo>
                      <a:pt x="2051" y="6353"/>
                      <a:pt x="2656" y="5950"/>
                      <a:pt x="3294" y="5546"/>
                    </a:cubicBezTo>
                    <a:cubicBezTo>
                      <a:pt x="3899" y="5109"/>
                      <a:pt x="4571" y="4639"/>
                      <a:pt x="5210" y="4168"/>
                    </a:cubicBezTo>
                    <a:cubicBezTo>
                      <a:pt x="5546" y="3933"/>
                      <a:pt x="5848" y="3664"/>
                      <a:pt x="6151" y="3429"/>
                    </a:cubicBezTo>
                    <a:lnTo>
                      <a:pt x="7092" y="2757"/>
                    </a:lnTo>
                    <a:cubicBezTo>
                      <a:pt x="7394" y="2521"/>
                      <a:pt x="7663" y="2286"/>
                      <a:pt x="7932" y="2085"/>
                    </a:cubicBezTo>
                    <a:cubicBezTo>
                      <a:pt x="8201" y="1849"/>
                      <a:pt x="8470" y="1648"/>
                      <a:pt x="8672" y="1446"/>
                    </a:cubicBezTo>
                    <a:cubicBezTo>
                      <a:pt x="9142" y="1043"/>
                      <a:pt x="9512" y="673"/>
                      <a:pt x="9747" y="438"/>
                    </a:cubicBezTo>
                    <a:lnTo>
                      <a:pt x="10117" y="1"/>
                    </a:ln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8" name="Google Shape;6258;p55"/>
              <p:cNvSpPr/>
              <p:nvPr/>
            </p:nvSpPr>
            <p:spPr>
              <a:xfrm>
                <a:off x="5141300" y="1140500"/>
                <a:ext cx="114300" cy="309450"/>
              </a:xfrm>
              <a:custGeom>
                <a:rect b="b" l="l" r="r" t="t"/>
                <a:pathLst>
                  <a:path extrusionOk="0" h="12378" w="4572">
                    <a:moveTo>
                      <a:pt x="1" y="1"/>
                    </a:moveTo>
                    <a:lnTo>
                      <a:pt x="68" y="370"/>
                    </a:lnTo>
                    <a:cubicBezTo>
                      <a:pt x="101" y="505"/>
                      <a:pt x="135" y="606"/>
                      <a:pt x="169" y="740"/>
                    </a:cubicBezTo>
                    <a:cubicBezTo>
                      <a:pt x="236" y="975"/>
                      <a:pt x="337" y="1211"/>
                      <a:pt x="404" y="1446"/>
                    </a:cubicBezTo>
                    <a:lnTo>
                      <a:pt x="908" y="2891"/>
                    </a:lnTo>
                    <a:lnTo>
                      <a:pt x="1916" y="5748"/>
                    </a:lnTo>
                    <a:cubicBezTo>
                      <a:pt x="2219" y="6689"/>
                      <a:pt x="2555" y="7630"/>
                      <a:pt x="2925" y="8571"/>
                    </a:cubicBezTo>
                    <a:cubicBezTo>
                      <a:pt x="3126" y="9041"/>
                      <a:pt x="3328" y="9512"/>
                      <a:pt x="3496" y="9982"/>
                    </a:cubicBezTo>
                    <a:cubicBezTo>
                      <a:pt x="3698" y="10453"/>
                      <a:pt x="3866" y="10924"/>
                      <a:pt x="4101" y="11360"/>
                    </a:cubicBezTo>
                    <a:cubicBezTo>
                      <a:pt x="4168" y="11528"/>
                      <a:pt x="4269" y="11697"/>
                      <a:pt x="4336" y="11865"/>
                    </a:cubicBezTo>
                    <a:lnTo>
                      <a:pt x="4471" y="12133"/>
                    </a:lnTo>
                    <a:cubicBezTo>
                      <a:pt x="4504" y="12167"/>
                      <a:pt x="4537" y="12200"/>
                      <a:pt x="4538" y="12234"/>
                    </a:cubicBezTo>
                    <a:lnTo>
                      <a:pt x="4538" y="12234"/>
                    </a:lnTo>
                    <a:cubicBezTo>
                      <a:pt x="4537" y="12200"/>
                      <a:pt x="4504" y="12167"/>
                      <a:pt x="4504" y="12100"/>
                    </a:cubicBezTo>
                    <a:cubicBezTo>
                      <a:pt x="4504" y="11999"/>
                      <a:pt x="4471" y="11932"/>
                      <a:pt x="4437" y="11831"/>
                    </a:cubicBezTo>
                    <a:cubicBezTo>
                      <a:pt x="4370" y="11663"/>
                      <a:pt x="4303" y="11461"/>
                      <a:pt x="4235" y="11293"/>
                    </a:cubicBezTo>
                    <a:cubicBezTo>
                      <a:pt x="4067" y="10823"/>
                      <a:pt x="3933" y="10352"/>
                      <a:pt x="3765" y="9848"/>
                    </a:cubicBezTo>
                    <a:cubicBezTo>
                      <a:pt x="3597" y="9378"/>
                      <a:pt x="3462" y="8907"/>
                      <a:pt x="3294" y="8436"/>
                    </a:cubicBezTo>
                    <a:cubicBezTo>
                      <a:pt x="2958" y="7495"/>
                      <a:pt x="2622" y="6521"/>
                      <a:pt x="2286" y="5580"/>
                    </a:cubicBezTo>
                    <a:cubicBezTo>
                      <a:pt x="2118" y="5109"/>
                      <a:pt x="1950" y="4639"/>
                      <a:pt x="1748" y="4168"/>
                    </a:cubicBezTo>
                    <a:cubicBezTo>
                      <a:pt x="1580" y="3698"/>
                      <a:pt x="1412" y="3227"/>
                      <a:pt x="1211" y="2757"/>
                    </a:cubicBezTo>
                    <a:lnTo>
                      <a:pt x="908" y="2051"/>
                    </a:lnTo>
                    <a:cubicBezTo>
                      <a:pt x="807" y="1816"/>
                      <a:pt x="706" y="1580"/>
                      <a:pt x="606" y="1379"/>
                    </a:cubicBezTo>
                    <a:cubicBezTo>
                      <a:pt x="471" y="1143"/>
                      <a:pt x="370" y="908"/>
                      <a:pt x="269" y="673"/>
                    </a:cubicBezTo>
                    <a:cubicBezTo>
                      <a:pt x="169" y="471"/>
                      <a:pt x="68" y="236"/>
                      <a:pt x="1" y="1"/>
                    </a:cubicBezTo>
                    <a:close/>
                    <a:moveTo>
                      <a:pt x="4538" y="12234"/>
                    </a:moveTo>
                    <a:cubicBezTo>
                      <a:pt x="4538" y="12268"/>
                      <a:pt x="4538" y="12301"/>
                      <a:pt x="4538" y="12301"/>
                    </a:cubicBezTo>
                    <a:cubicBezTo>
                      <a:pt x="4538" y="12301"/>
                      <a:pt x="4571" y="12301"/>
                      <a:pt x="4538" y="12234"/>
                    </a:cubicBezTo>
                    <a:close/>
                    <a:moveTo>
                      <a:pt x="4538" y="12301"/>
                    </a:moveTo>
                    <a:cubicBezTo>
                      <a:pt x="4538" y="12329"/>
                      <a:pt x="4516" y="12378"/>
                      <a:pt x="4525" y="12378"/>
                    </a:cubicBezTo>
                    <a:cubicBezTo>
                      <a:pt x="4527" y="12378"/>
                      <a:pt x="4531" y="12375"/>
                      <a:pt x="4538" y="12369"/>
                    </a:cubicBezTo>
                    <a:cubicBezTo>
                      <a:pt x="4538" y="12369"/>
                      <a:pt x="4538" y="12335"/>
                      <a:pt x="4538" y="1230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9" name="Google Shape;6259;p55"/>
              <p:cNvSpPr/>
              <p:nvPr/>
            </p:nvSpPr>
            <p:spPr>
              <a:xfrm>
                <a:off x="5158100" y="1134625"/>
                <a:ext cx="80700" cy="313425"/>
              </a:xfrm>
              <a:custGeom>
                <a:rect b="b" l="l" r="r" t="t"/>
                <a:pathLst>
                  <a:path extrusionOk="0" h="12537" w="3228">
                    <a:moveTo>
                      <a:pt x="3227" y="0"/>
                    </a:moveTo>
                    <a:lnTo>
                      <a:pt x="3194" y="135"/>
                    </a:lnTo>
                    <a:cubicBezTo>
                      <a:pt x="3160" y="269"/>
                      <a:pt x="3160" y="404"/>
                      <a:pt x="3126" y="538"/>
                    </a:cubicBezTo>
                    <a:cubicBezTo>
                      <a:pt x="3059" y="908"/>
                      <a:pt x="2891" y="1378"/>
                      <a:pt x="2689" y="1950"/>
                    </a:cubicBezTo>
                    <a:cubicBezTo>
                      <a:pt x="2488" y="2521"/>
                      <a:pt x="2286" y="3193"/>
                      <a:pt x="2051" y="3899"/>
                    </a:cubicBezTo>
                    <a:cubicBezTo>
                      <a:pt x="1816" y="4638"/>
                      <a:pt x="1580" y="5411"/>
                      <a:pt x="1345" y="6184"/>
                    </a:cubicBezTo>
                    <a:cubicBezTo>
                      <a:pt x="1244" y="6554"/>
                      <a:pt x="1143" y="6957"/>
                      <a:pt x="1009" y="7327"/>
                    </a:cubicBezTo>
                    <a:cubicBezTo>
                      <a:pt x="875" y="7730"/>
                      <a:pt x="807" y="8100"/>
                      <a:pt x="707" y="8470"/>
                    </a:cubicBezTo>
                    <a:cubicBezTo>
                      <a:pt x="539" y="9243"/>
                      <a:pt x="404" y="9915"/>
                      <a:pt x="303" y="10520"/>
                    </a:cubicBezTo>
                    <a:cubicBezTo>
                      <a:pt x="202" y="11125"/>
                      <a:pt x="135" y="11629"/>
                      <a:pt x="68" y="11965"/>
                    </a:cubicBezTo>
                    <a:cubicBezTo>
                      <a:pt x="34" y="12335"/>
                      <a:pt x="1" y="12536"/>
                      <a:pt x="1" y="12536"/>
                    </a:cubicBezTo>
                    <a:cubicBezTo>
                      <a:pt x="1" y="12536"/>
                      <a:pt x="68" y="12368"/>
                      <a:pt x="169" y="11999"/>
                    </a:cubicBezTo>
                    <a:cubicBezTo>
                      <a:pt x="236" y="11663"/>
                      <a:pt x="404" y="11192"/>
                      <a:pt x="539" y="10587"/>
                    </a:cubicBezTo>
                    <a:cubicBezTo>
                      <a:pt x="673" y="10016"/>
                      <a:pt x="908" y="9310"/>
                      <a:pt x="1076" y="8604"/>
                    </a:cubicBezTo>
                    <a:cubicBezTo>
                      <a:pt x="1177" y="8235"/>
                      <a:pt x="1278" y="7865"/>
                      <a:pt x="1412" y="7462"/>
                    </a:cubicBezTo>
                    <a:cubicBezTo>
                      <a:pt x="1513" y="7092"/>
                      <a:pt x="1648" y="6722"/>
                      <a:pt x="1748" y="6319"/>
                    </a:cubicBezTo>
                    <a:cubicBezTo>
                      <a:pt x="1883" y="5916"/>
                      <a:pt x="1984" y="5546"/>
                      <a:pt x="2118" y="5176"/>
                    </a:cubicBezTo>
                    <a:cubicBezTo>
                      <a:pt x="2219" y="4773"/>
                      <a:pt x="2320" y="4403"/>
                      <a:pt x="2421" y="4033"/>
                    </a:cubicBezTo>
                    <a:cubicBezTo>
                      <a:pt x="2622" y="3294"/>
                      <a:pt x="2790" y="2622"/>
                      <a:pt x="2925" y="2017"/>
                    </a:cubicBezTo>
                    <a:cubicBezTo>
                      <a:pt x="3059" y="1546"/>
                      <a:pt x="3160" y="1042"/>
                      <a:pt x="3227" y="572"/>
                    </a:cubicBezTo>
                    <a:cubicBezTo>
                      <a:pt x="3227" y="437"/>
                      <a:pt x="3227" y="303"/>
                      <a:pt x="3227" y="135"/>
                    </a:cubicBezTo>
                    <a:lnTo>
                      <a:pt x="3227" y="0"/>
                    </a:ln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0" name="Google Shape;6260;p55"/>
              <p:cNvSpPr/>
              <p:nvPr/>
            </p:nvSpPr>
            <p:spPr>
              <a:xfrm>
                <a:off x="5047200" y="1269900"/>
                <a:ext cx="319300" cy="35300"/>
              </a:xfrm>
              <a:custGeom>
                <a:rect b="b" l="l" r="r" t="t"/>
                <a:pathLst>
                  <a:path extrusionOk="0" h="1412" w="12772">
                    <a:moveTo>
                      <a:pt x="12772" y="0"/>
                    </a:moveTo>
                    <a:cubicBezTo>
                      <a:pt x="12704" y="34"/>
                      <a:pt x="12604" y="68"/>
                      <a:pt x="12503" y="68"/>
                    </a:cubicBezTo>
                    <a:lnTo>
                      <a:pt x="11562" y="68"/>
                    </a:lnTo>
                    <a:cubicBezTo>
                      <a:pt x="11058" y="101"/>
                      <a:pt x="10587" y="135"/>
                      <a:pt x="10083" y="202"/>
                    </a:cubicBezTo>
                    <a:cubicBezTo>
                      <a:pt x="9612" y="236"/>
                      <a:pt x="9142" y="269"/>
                      <a:pt x="8638" y="337"/>
                    </a:cubicBezTo>
                    <a:cubicBezTo>
                      <a:pt x="7697" y="437"/>
                      <a:pt x="6722" y="572"/>
                      <a:pt x="5748" y="706"/>
                    </a:cubicBezTo>
                    <a:lnTo>
                      <a:pt x="5042" y="807"/>
                    </a:lnTo>
                    <a:lnTo>
                      <a:pt x="4336" y="874"/>
                    </a:lnTo>
                    <a:cubicBezTo>
                      <a:pt x="3865" y="908"/>
                      <a:pt x="3361" y="908"/>
                      <a:pt x="2891" y="941"/>
                    </a:cubicBezTo>
                    <a:cubicBezTo>
                      <a:pt x="2622" y="975"/>
                      <a:pt x="2387" y="975"/>
                      <a:pt x="2151" y="1009"/>
                    </a:cubicBezTo>
                    <a:cubicBezTo>
                      <a:pt x="1916" y="1042"/>
                      <a:pt x="1647" y="1076"/>
                      <a:pt x="1412" y="1143"/>
                    </a:cubicBezTo>
                    <a:cubicBezTo>
                      <a:pt x="1177" y="1210"/>
                      <a:pt x="942" y="1244"/>
                      <a:pt x="706" y="1278"/>
                    </a:cubicBezTo>
                    <a:cubicBezTo>
                      <a:pt x="605" y="1311"/>
                      <a:pt x="471" y="1311"/>
                      <a:pt x="370" y="1311"/>
                    </a:cubicBezTo>
                    <a:lnTo>
                      <a:pt x="0" y="1345"/>
                    </a:lnTo>
                    <a:cubicBezTo>
                      <a:pt x="236" y="1378"/>
                      <a:pt x="471" y="1412"/>
                      <a:pt x="740" y="1412"/>
                    </a:cubicBezTo>
                    <a:cubicBezTo>
                      <a:pt x="975" y="1412"/>
                      <a:pt x="1210" y="1378"/>
                      <a:pt x="1479" y="1345"/>
                    </a:cubicBezTo>
                    <a:cubicBezTo>
                      <a:pt x="1715" y="1345"/>
                      <a:pt x="1950" y="1278"/>
                      <a:pt x="2185" y="1278"/>
                    </a:cubicBezTo>
                    <a:lnTo>
                      <a:pt x="4370" y="1278"/>
                    </a:lnTo>
                    <a:lnTo>
                      <a:pt x="5109" y="1244"/>
                    </a:lnTo>
                    <a:lnTo>
                      <a:pt x="5815" y="1143"/>
                    </a:lnTo>
                    <a:cubicBezTo>
                      <a:pt x="6789" y="1009"/>
                      <a:pt x="7764" y="874"/>
                      <a:pt x="8705" y="740"/>
                    </a:cubicBezTo>
                    <a:cubicBezTo>
                      <a:pt x="9176" y="673"/>
                      <a:pt x="9646" y="572"/>
                      <a:pt x="10150" y="505"/>
                    </a:cubicBezTo>
                    <a:cubicBezTo>
                      <a:pt x="10621" y="437"/>
                      <a:pt x="11091" y="370"/>
                      <a:pt x="11562" y="269"/>
                    </a:cubicBezTo>
                    <a:cubicBezTo>
                      <a:pt x="11763" y="236"/>
                      <a:pt x="11999" y="202"/>
                      <a:pt x="12200" y="202"/>
                    </a:cubicBezTo>
                    <a:cubicBezTo>
                      <a:pt x="12301" y="168"/>
                      <a:pt x="12402" y="168"/>
                      <a:pt x="12503" y="135"/>
                    </a:cubicBezTo>
                    <a:cubicBezTo>
                      <a:pt x="12604" y="101"/>
                      <a:pt x="12704" y="34"/>
                      <a:pt x="1277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1" name="Google Shape;6261;p55"/>
              <p:cNvSpPr/>
              <p:nvPr/>
            </p:nvSpPr>
            <p:spPr>
              <a:xfrm>
                <a:off x="5071575" y="1195125"/>
                <a:ext cx="268050" cy="195800"/>
              </a:xfrm>
              <a:custGeom>
                <a:rect b="b" l="l" r="r" t="t"/>
                <a:pathLst>
                  <a:path extrusionOk="0" h="7832" w="10722">
                    <a:moveTo>
                      <a:pt x="0" y="0"/>
                    </a:moveTo>
                    <a:lnTo>
                      <a:pt x="370" y="404"/>
                    </a:lnTo>
                    <a:lnTo>
                      <a:pt x="1445" y="1479"/>
                    </a:lnTo>
                    <a:lnTo>
                      <a:pt x="1781" y="1815"/>
                    </a:lnTo>
                    <a:lnTo>
                      <a:pt x="1983" y="2017"/>
                    </a:lnTo>
                    <a:cubicBezTo>
                      <a:pt x="2050" y="2084"/>
                      <a:pt x="2117" y="2118"/>
                      <a:pt x="2185" y="2185"/>
                    </a:cubicBezTo>
                    <a:cubicBezTo>
                      <a:pt x="2487" y="2386"/>
                      <a:pt x="2790" y="2622"/>
                      <a:pt x="3092" y="2857"/>
                    </a:cubicBezTo>
                    <a:cubicBezTo>
                      <a:pt x="3428" y="3092"/>
                      <a:pt x="3764" y="3294"/>
                      <a:pt x="4100" y="3496"/>
                    </a:cubicBezTo>
                    <a:lnTo>
                      <a:pt x="5142" y="4168"/>
                    </a:lnTo>
                    <a:cubicBezTo>
                      <a:pt x="5512" y="4403"/>
                      <a:pt x="5882" y="4605"/>
                      <a:pt x="6218" y="4840"/>
                    </a:cubicBezTo>
                    <a:cubicBezTo>
                      <a:pt x="6554" y="5075"/>
                      <a:pt x="6890" y="5310"/>
                      <a:pt x="7192" y="5478"/>
                    </a:cubicBezTo>
                    <a:cubicBezTo>
                      <a:pt x="7528" y="5680"/>
                      <a:pt x="7831" y="5915"/>
                      <a:pt x="8133" y="6117"/>
                    </a:cubicBezTo>
                    <a:cubicBezTo>
                      <a:pt x="8469" y="6319"/>
                      <a:pt x="8738" y="6520"/>
                      <a:pt x="8974" y="6688"/>
                    </a:cubicBezTo>
                    <a:cubicBezTo>
                      <a:pt x="9242" y="6890"/>
                      <a:pt x="9478" y="7024"/>
                      <a:pt x="9679" y="7193"/>
                    </a:cubicBezTo>
                    <a:lnTo>
                      <a:pt x="10251" y="7529"/>
                    </a:lnTo>
                    <a:cubicBezTo>
                      <a:pt x="10385" y="7629"/>
                      <a:pt x="10520" y="7697"/>
                      <a:pt x="10620" y="7764"/>
                    </a:cubicBezTo>
                    <a:lnTo>
                      <a:pt x="10721" y="7831"/>
                    </a:lnTo>
                    <a:lnTo>
                      <a:pt x="10620" y="7730"/>
                    </a:lnTo>
                    <a:cubicBezTo>
                      <a:pt x="10520" y="7629"/>
                      <a:pt x="10419" y="7529"/>
                      <a:pt x="10284" y="7461"/>
                    </a:cubicBezTo>
                    <a:lnTo>
                      <a:pt x="9780" y="7024"/>
                    </a:lnTo>
                    <a:lnTo>
                      <a:pt x="9142" y="6487"/>
                    </a:lnTo>
                    <a:cubicBezTo>
                      <a:pt x="8873" y="6251"/>
                      <a:pt x="8637" y="6050"/>
                      <a:pt x="8335" y="5848"/>
                    </a:cubicBezTo>
                    <a:cubicBezTo>
                      <a:pt x="8066" y="5613"/>
                      <a:pt x="7764" y="5378"/>
                      <a:pt x="7428" y="5176"/>
                    </a:cubicBezTo>
                    <a:cubicBezTo>
                      <a:pt x="6789" y="4705"/>
                      <a:pt x="6117" y="4235"/>
                      <a:pt x="5411" y="3798"/>
                    </a:cubicBezTo>
                    <a:lnTo>
                      <a:pt x="4336" y="3159"/>
                    </a:lnTo>
                    <a:cubicBezTo>
                      <a:pt x="4000" y="2958"/>
                      <a:pt x="3663" y="2756"/>
                      <a:pt x="3327" y="2521"/>
                    </a:cubicBezTo>
                    <a:cubicBezTo>
                      <a:pt x="2991" y="2319"/>
                      <a:pt x="2689" y="2118"/>
                      <a:pt x="2386" y="1916"/>
                    </a:cubicBezTo>
                    <a:cubicBezTo>
                      <a:pt x="2319" y="1849"/>
                      <a:pt x="2218" y="1815"/>
                      <a:pt x="2185" y="1782"/>
                    </a:cubicBezTo>
                    <a:lnTo>
                      <a:pt x="1983" y="1613"/>
                    </a:lnTo>
                    <a:lnTo>
                      <a:pt x="1613" y="1277"/>
                    </a:lnTo>
                    <a:cubicBezTo>
                      <a:pt x="1143" y="874"/>
                      <a:pt x="740" y="572"/>
                      <a:pt x="437" y="3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2" name="Google Shape;6262;p55"/>
              <p:cNvSpPr/>
              <p:nvPr/>
            </p:nvSpPr>
            <p:spPr>
              <a:xfrm>
                <a:off x="5165675" y="1264850"/>
                <a:ext cx="60525" cy="60525"/>
              </a:xfrm>
              <a:custGeom>
                <a:rect b="b" l="l" r="r" t="t"/>
                <a:pathLst>
                  <a:path extrusionOk="0" h="2421" w="2421">
                    <a:moveTo>
                      <a:pt x="941" y="1"/>
                    </a:moveTo>
                    <a:cubicBezTo>
                      <a:pt x="849" y="247"/>
                      <a:pt x="616" y="408"/>
                      <a:pt x="346" y="408"/>
                    </a:cubicBezTo>
                    <a:cubicBezTo>
                      <a:pt x="320" y="408"/>
                      <a:pt x="295" y="407"/>
                      <a:pt x="269" y="404"/>
                    </a:cubicBezTo>
                    <a:lnTo>
                      <a:pt x="269" y="404"/>
                    </a:lnTo>
                    <a:lnTo>
                      <a:pt x="303" y="438"/>
                    </a:lnTo>
                    <a:cubicBezTo>
                      <a:pt x="437" y="807"/>
                      <a:pt x="471" y="1110"/>
                      <a:pt x="0" y="1211"/>
                    </a:cubicBezTo>
                    <a:cubicBezTo>
                      <a:pt x="404" y="1244"/>
                      <a:pt x="504" y="1580"/>
                      <a:pt x="202" y="1849"/>
                    </a:cubicBezTo>
                    <a:cubicBezTo>
                      <a:pt x="391" y="1736"/>
                      <a:pt x="527" y="1686"/>
                      <a:pt x="625" y="1686"/>
                    </a:cubicBezTo>
                    <a:cubicBezTo>
                      <a:pt x="877" y="1686"/>
                      <a:pt x="884" y="2010"/>
                      <a:pt x="908" y="2421"/>
                    </a:cubicBezTo>
                    <a:cubicBezTo>
                      <a:pt x="1007" y="2137"/>
                      <a:pt x="1119" y="2033"/>
                      <a:pt x="1239" y="2033"/>
                    </a:cubicBezTo>
                    <a:cubicBezTo>
                      <a:pt x="1405" y="2033"/>
                      <a:pt x="1587" y="2227"/>
                      <a:pt x="1782" y="2421"/>
                    </a:cubicBezTo>
                    <a:cubicBezTo>
                      <a:pt x="1754" y="2175"/>
                      <a:pt x="1683" y="1531"/>
                      <a:pt x="1980" y="1531"/>
                    </a:cubicBezTo>
                    <a:cubicBezTo>
                      <a:pt x="2049" y="1531"/>
                      <a:pt x="2138" y="1565"/>
                      <a:pt x="2252" y="1648"/>
                    </a:cubicBezTo>
                    <a:cubicBezTo>
                      <a:pt x="2151" y="1379"/>
                      <a:pt x="2185" y="1076"/>
                      <a:pt x="2420" y="908"/>
                    </a:cubicBezTo>
                    <a:cubicBezTo>
                      <a:pt x="2252" y="740"/>
                      <a:pt x="2286" y="740"/>
                      <a:pt x="2185" y="539"/>
                    </a:cubicBezTo>
                    <a:cubicBezTo>
                      <a:pt x="2137" y="557"/>
                      <a:pt x="2087" y="565"/>
                      <a:pt x="2039" y="565"/>
                    </a:cubicBezTo>
                    <a:cubicBezTo>
                      <a:pt x="1817" y="565"/>
                      <a:pt x="1613" y="390"/>
                      <a:pt x="1613" y="169"/>
                    </a:cubicBezTo>
                    <a:cubicBezTo>
                      <a:pt x="1562" y="191"/>
                      <a:pt x="1511" y="200"/>
                      <a:pt x="1461" y="200"/>
                    </a:cubicBezTo>
                    <a:cubicBezTo>
                      <a:pt x="1278" y="200"/>
                      <a:pt x="1099" y="80"/>
                      <a:pt x="94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3" name="Google Shape;6263;p55"/>
              <p:cNvSpPr/>
              <p:nvPr/>
            </p:nvSpPr>
            <p:spPr>
              <a:xfrm>
                <a:off x="5221475" y="1340800"/>
                <a:ext cx="9750" cy="8875"/>
              </a:xfrm>
              <a:custGeom>
                <a:rect b="b" l="l" r="r" t="t"/>
                <a:pathLst>
                  <a:path extrusionOk="0" h="355" w="390">
                    <a:moveTo>
                      <a:pt x="171" y="0"/>
                    </a:moveTo>
                    <a:cubicBezTo>
                      <a:pt x="123" y="0"/>
                      <a:pt x="79" y="26"/>
                      <a:pt x="54" y="88"/>
                    </a:cubicBezTo>
                    <a:cubicBezTo>
                      <a:pt x="1" y="221"/>
                      <a:pt x="136" y="354"/>
                      <a:pt x="262" y="354"/>
                    </a:cubicBezTo>
                    <a:cubicBezTo>
                      <a:pt x="295" y="354"/>
                      <a:pt x="328" y="345"/>
                      <a:pt x="356" y="324"/>
                    </a:cubicBezTo>
                    <a:cubicBezTo>
                      <a:pt x="390" y="256"/>
                      <a:pt x="390" y="223"/>
                      <a:pt x="390" y="156"/>
                    </a:cubicBezTo>
                    <a:cubicBezTo>
                      <a:pt x="348" y="71"/>
                      <a:pt x="253" y="0"/>
                      <a:pt x="171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4" name="Google Shape;6264;p55"/>
              <p:cNvSpPr/>
              <p:nvPr/>
            </p:nvSpPr>
            <p:spPr>
              <a:xfrm>
                <a:off x="5264250" y="1314425"/>
                <a:ext cx="10675" cy="6125"/>
              </a:xfrm>
              <a:custGeom>
                <a:rect b="b" l="l" r="r" t="t"/>
                <a:pathLst>
                  <a:path extrusionOk="0" h="245" w="427">
                    <a:moveTo>
                      <a:pt x="258" y="1"/>
                    </a:moveTo>
                    <a:cubicBezTo>
                      <a:pt x="191" y="1"/>
                      <a:pt x="90" y="1"/>
                      <a:pt x="57" y="68"/>
                    </a:cubicBezTo>
                    <a:cubicBezTo>
                      <a:pt x="1" y="179"/>
                      <a:pt x="130" y="245"/>
                      <a:pt x="233" y="245"/>
                    </a:cubicBezTo>
                    <a:cubicBezTo>
                      <a:pt x="254" y="245"/>
                      <a:pt x="275" y="242"/>
                      <a:pt x="292" y="236"/>
                    </a:cubicBezTo>
                    <a:cubicBezTo>
                      <a:pt x="359" y="202"/>
                      <a:pt x="426" y="102"/>
                      <a:pt x="359" y="34"/>
                    </a:cubicBezTo>
                    <a:cubicBezTo>
                      <a:pt x="326" y="1"/>
                      <a:pt x="292" y="1"/>
                      <a:pt x="25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5" name="Google Shape;6265;p55"/>
              <p:cNvSpPr/>
              <p:nvPr/>
            </p:nvSpPr>
            <p:spPr>
              <a:xfrm>
                <a:off x="5226175" y="1320275"/>
                <a:ext cx="9625" cy="6675"/>
              </a:xfrm>
              <a:custGeom>
                <a:rect b="b" l="l" r="r" t="t"/>
                <a:pathLst>
                  <a:path extrusionOk="0" h="267" w="385">
                    <a:moveTo>
                      <a:pt x="116" y="0"/>
                    </a:moveTo>
                    <a:cubicBezTo>
                      <a:pt x="52" y="0"/>
                      <a:pt x="0" y="29"/>
                      <a:pt x="0" y="103"/>
                    </a:cubicBezTo>
                    <a:cubicBezTo>
                      <a:pt x="0" y="207"/>
                      <a:pt x="118" y="267"/>
                      <a:pt x="217" y="267"/>
                    </a:cubicBezTo>
                    <a:cubicBezTo>
                      <a:pt x="309" y="267"/>
                      <a:pt x="385" y="216"/>
                      <a:pt x="336" y="103"/>
                    </a:cubicBezTo>
                    <a:cubicBezTo>
                      <a:pt x="299" y="46"/>
                      <a:pt x="198" y="0"/>
                      <a:pt x="116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6" name="Google Shape;6266;p55"/>
              <p:cNvSpPr/>
              <p:nvPr/>
            </p:nvSpPr>
            <p:spPr>
              <a:xfrm>
                <a:off x="5208900" y="1336000"/>
                <a:ext cx="8050" cy="7200"/>
              </a:xfrm>
              <a:custGeom>
                <a:rect b="b" l="l" r="r" t="t"/>
                <a:pathLst>
                  <a:path extrusionOk="0" h="288" w="322">
                    <a:moveTo>
                      <a:pt x="220" y="1"/>
                    </a:moveTo>
                    <a:cubicBezTo>
                      <a:pt x="128" y="1"/>
                      <a:pt x="1" y="144"/>
                      <a:pt x="53" y="247"/>
                    </a:cubicBezTo>
                    <a:cubicBezTo>
                      <a:pt x="71" y="275"/>
                      <a:pt x="100" y="287"/>
                      <a:pt x="132" y="287"/>
                    </a:cubicBezTo>
                    <a:cubicBezTo>
                      <a:pt x="215" y="287"/>
                      <a:pt x="321" y="201"/>
                      <a:pt x="321" y="79"/>
                    </a:cubicBezTo>
                    <a:lnTo>
                      <a:pt x="288" y="45"/>
                    </a:lnTo>
                    <a:cubicBezTo>
                      <a:pt x="272" y="14"/>
                      <a:pt x="247" y="1"/>
                      <a:pt x="220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7" name="Google Shape;6267;p55"/>
              <p:cNvSpPr/>
              <p:nvPr/>
            </p:nvSpPr>
            <p:spPr>
              <a:xfrm>
                <a:off x="5196750" y="1366200"/>
                <a:ext cx="10725" cy="6900"/>
              </a:xfrm>
              <a:custGeom>
                <a:rect b="b" l="l" r="r" t="t"/>
                <a:pathLst>
                  <a:path extrusionOk="0" h="276" w="429">
                    <a:moveTo>
                      <a:pt x="194" y="0"/>
                    </a:moveTo>
                    <a:cubicBezTo>
                      <a:pt x="119" y="0"/>
                      <a:pt x="50" y="35"/>
                      <a:pt x="34" y="114"/>
                    </a:cubicBezTo>
                    <a:cubicBezTo>
                      <a:pt x="1" y="181"/>
                      <a:pt x="34" y="215"/>
                      <a:pt x="102" y="249"/>
                    </a:cubicBezTo>
                    <a:cubicBezTo>
                      <a:pt x="138" y="267"/>
                      <a:pt x="178" y="275"/>
                      <a:pt x="218" y="275"/>
                    </a:cubicBezTo>
                    <a:cubicBezTo>
                      <a:pt x="327" y="275"/>
                      <a:pt x="429" y="213"/>
                      <a:pt x="404" y="114"/>
                    </a:cubicBezTo>
                    <a:cubicBezTo>
                      <a:pt x="369" y="43"/>
                      <a:pt x="277" y="0"/>
                      <a:pt x="19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8" name="Google Shape;6268;p55"/>
              <p:cNvSpPr/>
              <p:nvPr/>
            </p:nvSpPr>
            <p:spPr>
              <a:xfrm>
                <a:off x="5217750" y="1326475"/>
                <a:ext cx="10125" cy="7300"/>
              </a:xfrm>
              <a:custGeom>
                <a:rect b="b" l="l" r="r" t="t"/>
                <a:pathLst>
                  <a:path extrusionOk="0" h="292" w="405">
                    <a:moveTo>
                      <a:pt x="273" y="0"/>
                    </a:moveTo>
                    <a:cubicBezTo>
                      <a:pt x="201" y="0"/>
                      <a:pt x="109" y="62"/>
                      <a:pt x="68" y="124"/>
                    </a:cubicBezTo>
                    <a:cubicBezTo>
                      <a:pt x="1" y="191"/>
                      <a:pt x="68" y="292"/>
                      <a:pt x="135" y="292"/>
                    </a:cubicBezTo>
                    <a:cubicBezTo>
                      <a:pt x="169" y="292"/>
                      <a:pt x="203" y="292"/>
                      <a:pt x="236" y="258"/>
                    </a:cubicBezTo>
                    <a:cubicBezTo>
                      <a:pt x="303" y="224"/>
                      <a:pt x="404" y="157"/>
                      <a:pt x="371" y="90"/>
                    </a:cubicBezTo>
                    <a:cubicBezTo>
                      <a:pt x="358" y="25"/>
                      <a:pt x="319" y="0"/>
                      <a:pt x="27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9" name="Google Shape;6269;p55"/>
              <p:cNvSpPr/>
              <p:nvPr/>
            </p:nvSpPr>
            <p:spPr>
              <a:xfrm>
                <a:off x="5211000" y="1310150"/>
                <a:ext cx="12900" cy="7275"/>
              </a:xfrm>
              <a:custGeom>
                <a:rect b="b" l="l" r="r" t="t"/>
                <a:pathLst>
                  <a:path extrusionOk="0" h="291" w="516">
                    <a:moveTo>
                      <a:pt x="313" y="0"/>
                    </a:moveTo>
                    <a:cubicBezTo>
                      <a:pt x="172" y="0"/>
                      <a:pt x="1" y="191"/>
                      <a:pt x="137" y="273"/>
                    </a:cubicBezTo>
                    <a:cubicBezTo>
                      <a:pt x="161" y="285"/>
                      <a:pt x="189" y="290"/>
                      <a:pt x="219" y="290"/>
                    </a:cubicBezTo>
                    <a:cubicBezTo>
                      <a:pt x="355" y="290"/>
                      <a:pt x="516" y="175"/>
                      <a:pt x="405" y="37"/>
                    </a:cubicBezTo>
                    <a:cubicBezTo>
                      <a:pt x="379" y="11"/>
                      <a:pt x="347" y="0"/>
                      <a:pt x="31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0" name="Google Shape;6270;p55"/>
              <p:cNvSpPr/>
              <p:nvPr/>
            </p:nvSpPr>
            <p:spPr>
              <a:xfrm>
                <a:off x="5254300" y="1392275"/>
                <a:ext cx="7875" cy="7950"/>
              </a:xfrm>
              <a:custGeom>
                <a:rect b="b" l="l" r="r" t="t"/>
                <a:pathLst>
                  <a:path extrusionOk="0" h="318" w="315">
                    <a:moveTo>
                      <a:pt x="172" y="0"/>
                    </a:moveTo>
                    <a:cubicBezTo>
                      <a:pt x="64" y="0"/>
                      <a:pt x="1" y="193"/>
                      <a:pt x="119" y="281"/>
                    </a:cubicBezTo>
                    <a:lnTo>
                      <a:pt x="152" y="315"/>
                    </a:lnTo>
                    <a:cubicBezTo>
                      <a:pt x="160" y="317"/>
                      <a:pt x="168" y="318"/>
                      <a:pt x="175" y="318"/>
                    </a:cubicBezTo>
                    <a:cubicBezTo>
                      <a:pt x="290" y="318"/>
                      <a:pt x="314" y="76"/>
                      <a:pt x="219" y="12"/>
                    </a:cubicBezTo>
                    <a:cubicBezTo>
                      <a:pt x="203" y="4"/>
                      <a:pt x="187" y="0"/>
                      <a:pt x="17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1" name="Google Shape;6271;p55"/>
              <p:cNvSpPr/>
              <p:nvPr/>
            </p:nvSpPr>
            <p:spPr>
              <a:xfrm>
                <a:off x="5234950" y="1307200"/>
                <a:ext cx="9725" cy="8375"/>
              </a:xfrm>
              <a:custGeom>
                <a:rect b="b" l="l" r="r" t="t"/>
                <a:pathLst>
                  <a:path extrusionOk="0" h="335" w="389">
                    <a:moveTo>
                      <a:pt x="168" y="0"/>
                    </a:moveTo>
                    <a:cubicBezTo>
                      <a:pt x="121" y="0"/>
                      <a:pt x="77" y="25"/>
                      <a:pt x="52" y="88"/>
                    </a:cubicBezTo>
                    <a:cubicBezTo>
                      <a:pt x="1" y="191"/>
                      <a:pt x="127" y="334"/>
                      <a:pt x="250" y="334"/>
                    </a:cubicBezTo>
                    <a:cubicBezTo>
                      <a:pt x="287" y="334"/>
                      <a:pt x="324" y="321"/>
                      <a:pt x="355" y="290"/>
                    </a:cubicBezTo>
                    <a:cubicBezTo>
                      <a:pt x="388" y="256"/>
                      <a:pt x="388" y="189"/>
                      <a:pt x="355" y="155"/>
                    </a:cubicBezTo>
                    <a:cubicBezTo>
                      <a:pt x="334" y="71"/>
                      <a:pt x="247" y="0"/>
                      <a:pt x="16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2" name="Google Shape;6272;p55"/>
              <p:cNvSpPr/>
              <p:nvPr/>
            </p:nvSpPr>
            <p:spPr>
              <a:xfrm>
                <a:off x="5166050" y="1297625"/>
                <a:ext cx="10575" cy="6200"/>
              </a:xfrm>
              <a:custGeom>
                <a:rect b="b" l="l" r="r" t="t"/>
                <a:pathLst>
                  <a:path extrusionOk="0" h="248" w="423">
                    <a:moveTo>
                      <a:pt x="288" y="1"/>
                    </a:moveTo>
                    <a:cubicBezTo>
                      <a:pt x="187" y="1"/>
                      <a:pt x="86" y="1"/>
                      <a:pt x="52" y="68"/>
                    </a:cubicBezTo>
                    <a:cubicBezTo>
                      <a:pt x="0" y="198"/>
                      <a:pt x="130" y="247"/>
                      <a:pt x="238" y="247"/>
                    </a:cubicBezTo>
                    <a:cubicBezTo>
                      <a:pt x="269" y="247"/>
                      <a:pt x="299" y="243"/>
                      <a:pt x="321" y="236"/>
                    </a:cubicBezTo>
                    <a:cubicBezTo>
                      <a:pt x="422" y="202"/>
                      <a:pt x="422" y="135"/>
                      <a:pt x="389" y="68"/>
                    </a:cubicBezTo>
                    <a:cubicBezTo>
                      <a:pt x="355" y="1"/>
                      <a:pt x="321" y="1"/>
                      <a:pt x="28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3" name="Google Shape;6273;p55"/>
              <p:cNvSpPr/>
              <p:nvPr/>
            </p:nvSpPr>
            <p:spPr>
              <a:xfrm>
                <a:off x="5146350" y="1315225"/>
                <a:ext cx="9525" cy="6550"/>
              </a:xfrm>
              <a:custGeom>
                <a:rect b="b" l="l" r="r" t="t"/>
                <a:pathLst>
                  <a:path extrusionOk="0" h="262" w="381">
                    <a:moveTo>
                      <a:pt x="116" y="1"/>
                    </a:moveTo>
                    <a:cubicBezTo>
                      <a:pt x="52" y="1"/>
                      <a:pt x="0" y="29"/>
                      <a:pt x="0" y="103"/>
                    </a:cubicBezTo>
                    <a:cubicBezTo>
                      <a:pt x="0" y="198"/>
                      <a:pt x="140" y="261"/>
                      <a:pt x="244" y="261"/>
                    </a:cubicBezTo>
                    <a:cubicBezTo>
                      <a:pt x="323" y="261"/>
                      <a:pt x="380" y="224"/>
                      <a:pt x="336" y="137"/>
                    </a:cubicBezTo>
                    <a:lnTo>
                      <a:pt x="336" y="103"/>
                    </a:lnTo>
                    <a:cubicBezTo>
                      <a:pt x="299" y="47"/>
                      <a:pt x="198" y="1"/>
                      <a:pt x="11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4" name="Google Shape;6274;p55"/>
              <p:cNvSpPr/>
              <p:nvPr/>
            </p:nvSpPr>
            <p:spPr>
              <a:xfrm>
                <a:off x="5283500" y="1293150"/>
                <a:ext cx="8000" cy="7175"/>
              </a:xfrm>
              <a:custGeom>
                <a:rect b="b" l="l" r="r" t="t"/>
                <a:pathLst>
                  <a:path extrusionOk="0" h="287" w="320">
                    <a:moveTo>
                      <a:pt x="213" y="1"/>
                    </a:moveTo>
                    <a:cubicBezTo>
                      <a:pt x="113" y="1"/>
                      <a:pt x="0" y="144"/>
                      <a:pt x="26" y="247"/>
                    </a:cubicBezTo>
                    <a:cubicBezTo>
                      <a:pt x="45" y="274"/>
                      <a:pt x="76" y="287"/>
                      <a:pt x="111" y="287"/>
                    </a:cubicBezTo>
                    <a:cubicBezTo>
                      <a:pt x="202" y="287"/>
                      <a:pt x="319" y="200"/>
                      <a:pt x="295" y="79"/>
                    </a:cubicBezTo>
                    <a:lnTo>
                      <a:pt x="295" y="45"/>
                    </a:lnTo>
                    <a:cubicBezTo>
                      <a:pt x="272" y="14"/>
                      <a:pt x="243" y="1"/>
                      <a:pt x="21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5" name="Google Shape;6275;p55"/>
              <p:cNvSpPr/>
              <p:nvPr/>
            </p:nvSpPr>
            <p:spPr>
              <a:xfrm>
                <a:off x="5301250" y="1346250"/>
                <a:ext cx="11150" cy="7025"/>
              </a:xfrm>
              <a:custGeom>
                <a:rect b="b" l="l" r="r" t="t"/>
                <a:pathLst>
                  <a:path extrusionOk="0" h="281" w="446">
                    <a:moveTo>
                      <a:pt x="202" y="1"/>
                    </a:moveTo>
                    <a:cubicBezTo>
                      <a:pt x="100" y="1"/>
                      <a:pt x="1" y="66"/>
                      <a:pt x="22" y="173"/>
                    </a:cubicBezTo>
                    <a:cubicBezTo>
                      <a:pt x="22" y="240"/>
                      <a:pt x="55" y="274"/>
                      <a:pt x="123" y="274"/>
                    </a:cubicBezTo>
                    <a:cubicBezTo>
                      <a:pt x="140" y="278"/>
                      <a:pt x="159" y="280"/>
                      <a:pt x="178" y="280"/>
                    </a:cubicBezTo>
                    <a:cubicBezTo>
                      <a:pt x="305" y="280"/>
                      <a:pt x="445" y="189"/>
                      <a:pt x="358" y="72"/>
                    </a:cubicBezTo>
                    <a:cubicBezTo>
                      <a:pt x="321" y="23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6" name="Google Shape;6276;p55"/>
              <p:cNvSpPr/>
              <p:nvPr/>
            </p:nvSpPr>
            <p:spPr>
              <a:xfrm>
                <a:off x="5204325" y="1387825"/>
                <a:ext cx="7575" cy="8125"/>
              </a:xfrm>
              <a:custGeom>
                <a:rect b="b" l="l" r="r" t="t"/>
                <a:pathLst>
                  <a:path extrusionOk="0" h="325" w="303">
                    <a:moveTo>
                      <a:pt x="209" y="1"/>
                    </a:moveTo>
                    <a:cubicBezTo>
                      <a:pt x="123" y="1"/>
                      <a:pt x="0" y="85"/>
                      <a:pt x="0" y="190"/>
                    </a:cubicBezTo>
                    <a:cubicBezTo>
                      <a:pt x="0" y="291"/>
                      <a:pt x="67" y="325"/>
                      <a:pt x="135" y="325"/>
                    </a:cubicBezTo>
                    <a:cubicBezTo>
                      <a:pt x="168" y="325"/>
                      <a:pt x="202" y="291"/>
                      <a:pt x="236" y="258"/>
                    </a:cubicBezTo>
                    <a:cubicBezTo>
                      <a:pt x="269" y="190"/>
                      <a:pt x="303" y="89"/>
                      <a:pt x="269" y="22"/>
                    </a:cubicBezTo>
                    <a:cubicBezTo>
                      <a:pt x="254" y="8"/>
                      <a:pt x="233" y="1"/>
                      <a:pt x="209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7" name="Google Shape;6277;p55"/>
              <p:cNvSpPr/>
              <p:nvPr/>
            </p:nvSpPr>
            <p:spPr>
              <a:xfrm>
                <a:off x="5207025" y="1263400"/>
                <a:ext cx="12750" cy="7050"/>
              </a:xfrm>
              <a:custGeom>
                <a:rect b="b" l="l" r="r" t="t"/>
                <a:pathLst>
                  <a:path extrusionOk="0" h="282" w="510">
                    <a:moveTo>
                      <a:pt x="319" y="0"/>
                    </a:moveTo>
                    <a:cubicBezTo>
                      <a:pt x="180" y="0"/>
                      <a:pt x="1" y="159"/>
                      <a:pt x="128" y="260"/>
                    </a:cubicBezTo>
                    <a:cubicBezTo>
                      <a:pt x="156" y="275"/>
                      <a:pt x="191" y="281"/>
                      <a:pt x="227" y="281"/>
                    </a:cubicBezTo>
                    <a:cubicBezTo>
                      <a:pt x="360" y="281"/>
                      <a:pt x="509" y="191"/>
                      <a:pt x="430" y="59"/>
                    </a:cubicBezTo>
                    <a:cubicBezTo>
                      <a:pt x="405" y="17"/>
                      <a:pt x="364" y="0"/>
                      <a:pt x="31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8" name="Google Shape;6278;p55"/>
              <p:cNvSpPr/>
              <p:nvPr/>
            </p:nvSpPr>
            <p:spPr>
              <a:xfrm>
                <a:off x="5275275" y="1354200"/>
                <a:ext cx="8550" cy="8400"/>
              </a:xfrm>
              <a:custGeom>
                <a:rect b="b" l="l" r="r" t="t"/>
                <a:pathLst>
                  <a:path extrusionOk="0" h="336" w="342">
                    <a:moveTo>
                      <a:pt x="151" y="1"/>
                    </a:moveTo>
                    <a:cubicBezTo>
                      <a:pt x="36" y="1"/>
                      <a:pt x="1" y="206"/>
                      <a:pt x="86" y="292"/>
                    </a:cubicBezTo>
                    <a:lnTo>
                      <a:pt x="120" y="325"/>
                    </a:lnTo>
                    <a:cubicBezTo>
                      <a:pt x="136" y="332"/>
                      <a:pt x="152" y="335"/>
                      <a:pt x="167" y="335"/>
                    </a:cubicBezTo>
                    <a:cubicBezTo>
                      <a:pt x="299" y="335"/>
                      <a:pt x="342" y="83"/>
                      <a:pt x="221" y="23"/>
                    </a:cubicBezTo>
                    <a:cubicBezTo>
                      <a:pt x="195" y="7"/>
                      <a:pt x="171" y="1"/>
                      <a:pt x="15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9" name="Google Shape;6279;p55"/>
              <p:cNvSpPr/>
              <p:nvPr/>
            </p:nvSpPr>
            <p:spPr>
              <a:xfrm>
                <a:off x="5165875" y="1313525"/>
                <a:ext cx="9050" cy="9175"/>
              </a:xfrm>
              <a:custGeom>
                <a:rect b="b" l="l" r="r" t="t"/>
                <a:pathLst>
                  <a:path extrusionOk="0" h="367" w="362">
                    <a:moveTo>
                      <a:pt x="238" y="0"/>
                    </a:moveTo>
                    <a:cubicBezTo>
                      <a:pt x="112" y="0"/>
                      <a:pt x="0" y="244"/>
                      <a:pt x="127" y="339"/>
                    </a:cubicBezTo>
                    <a:cubicBezTo>
                      <a:pt x="152" y="358"/>
                      <a:pt x="176" y="366"/>
                      <a:pt x="199" y="366"/>
                    </a:cubicBezTo>
                    <a:cubicBezTo>
                      <a:pt x="296" y="366"/>
                      <a:pt x="362" y="213"/>
                      <a:pt x="362" y="104"/>
                    </a:cubicBezTo>
                    <a:cubicBezTo>
                      <a:pt x="362" y="70"/>
                      <a:pt x="328" y="3"/>
                      <a:pt x="261" y="3"/>
                    </a:cubicBezTo>
                    <a:cubicBezTo>
                      <a:pt x="253" y="1"/>
                      <a:pt x="245" y="0"/>
                      <a:pt x="23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0" name="Google Shape;6280;p55"/>
              <p:cNvSpPr/>
              <p:nvPr/>
            </p:nvSpPr>
            <p:spPr>
              <a:xfrm>
                <a:off x="5152225" y="1299400"/>
                <a:ext cx="8425" cy="9175"/>
              </a:xfrm>
              <a:custGeom>
                <a:rect b="b" l="l" r="r" t="t"/>
                <a:pathLst>
                  <a:path extrusionOk="0" h="367" w="337">
                    <a:moveTo>
                      <a:pt x="204" y="0"/>
                    </a:moveTo>
                    <a:cubicBezTo>
                      <a:pt x="169" y="0"/>
                      <a:pt x="132" y="18"/>
                      <a:pt x="101" y="64"/>
                    </a:cubicBezTo>
                    <a:cubicBezTo>
                      <a:pt x="34" y="131"/>
                      <a:pt x="1" y="366"/>
                      <a:pt x="169" y="366"/>
                    </a:cubicBezTo>
                    <a:cubicBezTo>
                      <a:pt x="269" y="333"/>
                      <a:pt x="303" y="232"/>
                      <a:pt x="303" y="165"/>
                    </a:cubicBezTo>
                    <a:cubicBezTo>
                      <a:pt x="337" y="131"/>
                      <a:pt x="337" y="98"/>
                      <a:pt x="303" y="64"/>
                    </a:cubicBezTo>
                    <a:cubicBezTo>
                      <a:pt x="285" y="27"/>
                      <a:pt x="246" y="0"/>
                      <a:pt x="20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1" name="Google Shape;6281;p55"/>
              <p:cNvSpPr/>
              <p:nvPr/>
            </p:nvSpPr>
            <p:spPr>
              <a:xfrm>
                <a:off x="5143225" y="1373950"/>
                <a:ext cx="9875" cy="8650"/>
              </a:xfrm>
              <a:custGeom>
                <a:rect b="b" l="l" r="r" t="t"/>
                <a:pathLst>
                  <a:path extrusionOk="0" h="346" w="395">
                    <a:moveTo>
                      <a:pt x="278" y="1"/>
                    </a:moveTo>
                    <a:cubicBezTo>
                      <a:pt x="157" y="1"/>
                      <a:pt x="0" y="138"/>
                      <a:pt x="92" y="275"/>
                    </a:cubicBezTo>
                    <a:cubicBezTo>
                      <a:pt x="112" y="325"/>
                      <a:pt x="147" y="345"/>
                      <a:pt x="186" y="345"/>
                    </a:cubicBezTo>
                    <a:cubicBezTo>
                      <a:pt x="279" y="345"/>
                      <a:pt x="394" y="235"/>
                      <a:pt x="394" y="140"/>
                    </a:cubicBezTo>
                    <a:lnTo>
                      <a:pt x="394" y="107"/>
                    </a:lnTo>
                    <a:cubicBezTo>
                      <a:pt x="383" y="31"/>
                      <a:pt x="335" y="1"/>
                      <a:pt x="27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2" name="Google Shape;6282;p55"/>
              <p:cNvSpPr/>
              <p:nvPr/>
            </p:nvSpPr>
            <p:spPr>
              <a:xfrm>
                <a:off x="5170700" y="1338350"/>
                <a:ext cx="7600" cy="7175"/>
              </a:xfrm>
              <a:custGeom>
                <a:rect b="b" l="l" r="r" t="t"/>
                <a:pathLst>
                  <a:path extrusionOk="0" h="287" w="304">
                    <a:moveTo>
                      <a:pt x="111" y="1"/>
                    </a:moveTo>
                    <a:cubicBezTo>
                      <a:pt x="51" y="1"/>
                      <a:pt x="1" y="45"/>
                      <a:pt x="1" y="153"/>
                    </a:cubicBezTo>
                    <a:cubicBezTo>
                      <a:pt x="1" y="231"/>
                      <a:pt x="103" y="286"/>
                      <a:pt x="188" y="286"/>
                    </a:cubicBezTo>
                    <a:cubicBezTo>
                      <a:pt x="250" y="286"/>
                      <a:pt x="303" y="257"/>
                      <a:pt x="303" y="186"/>
                    </a:cubicBezTo>
                    <a:lnTo>
                      <a:pt x="303" y="153"/>
                    </a:lnTo>
                    <a:cubicBezTo>
                      <a:pt x="267" y="62"/>
                      <a:pt x="182" y="1"/>
                      <a:pt x="11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3" name="Google Shape;6283;p55"/>
              <p:cNvSpPr/>
              <p:nvPr/>
            </p:nvSpPr>
            <p:spPr>
              <a:xfrm>
                <a:off x="5242125" y="1371875"/>
                <a:ext cx="9050" cy="8500"/>
              </a:xfrm>
              <a:custGeom>
                <a:rect b="b" l="l" r="r" t="t"/>
                <a:pathLst>
                  <a:path extrusionOk="0" h="340" w="362">
                    <a:moveTo>
                      <a:pt x="221" y="1"/>
                    </a:moveTo>
                    <a:cubicBezTo>
                      <a:pt x="142" y="1"/>
                      <a:pt x="55" y="72"/>
                      <a:pt x="34" y="156"/>
                    </a:cubicBezTo>
                    <a:cubicBezTo>
                      <a:pt x="1" y="190"/>
                      <a:pt x="1" y="257"/>
                      <a:pt x="34" y="291"/>
                    </a:cubicBezTo>
                    <a:cubicBezTo>
                      <a:pt x="68" y="325"/>
                      <a:pt x="107" y="339"/>
                      <a:pt x="145" y="339"/>
                    </a:cubicBezTo>
                    <a:cubicBezTo>
                      <a:pt x="256" y="339"/>
                      <a:pt x="362" y="214"/>
                      <a:pt x="337" y="89"/>
                    </a:cubicBezTo>
                    <a:cubicBezTo>
                      <a:pt x="312" y="26"/>
                      <a:pt x="268" y="1"/>
                      <a:pt x="22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4" name="Google Shape;6284;p55"/>
              <p:cNvSpPr/>
              <p:nvPr/>
            </p:nvSpPr>
            <p:spPr>
              <a:xfrm>
                <a:off x="5174075" y="1346350"/>
                <a:ext cx="10575" cy="6200"/>
              </a:xfrm>
              <a:custGeom>
                <a:rect b="b" l="l" r="r" t="t"/>
                <a:pathLst>
                  <a:path extrusionOk="0" h="248" w="423">
                    <a:moveTo>
                      <a:pt x="168" y="1"/>
                    </a:moveTo>
                    <a:cubicBezTo>
                      <a:pt x="135" y="1"/>
                      <a:pt x="101" y="1"/>
                      <a:pt x="68" y="34"/>
                    </a:cubicBezTo>
                    <a:cubicBezTo>
                      <a:pt x="0" y="102"/>
                      <a:pt x="34" y="169"/>
                      <a:pt x="135" y="236"/>
                    </a:cubicBezTo>
                    <a:cubicBezTo>
                      <a:pt x="157" y="244"/>
                      <a:pt x="185" y="248"/>
                      <a:pt x="214" y="248"/>
                    </a:cubicBezTo>
                    <a:cubicBezTo>
                      <a:pt x="313" y="248"/>
                      <a:pt x="422" y="198"/>
                      <a:pt x="370" y="68"/>
                    </a:cubicBezTo>
                    <a:cubicBezTo>
                      <a:pt x="370" y="1"/>
                      <a:pt x="236" y="1"/>
                      <a:pt x="16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5" name="Google Shape;6285;p55"/>
              <p:cNvSpPr/>
              <p:nvPr/>
            </p:nvSpPr>
            <p:spPr>
              <a:xfrm>
                <a:off x="5182000" y="1333550"/>
                <a:ext cx="9750" cy="6650"/>
              </a:xfrm>
              <a:custGeom>
                <a:rect b="b" l="l" r="r" t="t"/>
                <a:pathLst>
                  <a:path extrusionOk="0" h="266" w="390">
                    <a:moveTo>
                      <a:pt x="246" y="0"/>
                    </a:moveTo>
                    <a:cubicBezTo>
                      <a:pt x="171" y="0"/>
                      <a:pt x="87" y="42"/>
                      <a:pt x="53" y="110"/>
                    </a:cubicBezTo>
                    <a:cubicBezTo>
                      <a:pt x="0" y="215"/>
                      <a:pt x="95" y="265"/>
                      <a:pt x="197" y="265"/>
                    </a:cubicBezTo>
                    <a:cubicBezTo>
                      <a:pt x="290" y="265"/>
                      <a:pt x="389" y="223"/>
                      <a:pt x="389" y="143"/>
                    </a:cubicBezTo>
                    <a:cubicBezTo>
                      <a:pt x="389" y="42"/>
                      <a:pt x="322" y="0"/>
                      <a:pt x="246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6" name="Google Shape;6286;p55"/>
              <p:cNvSpPr/>
              <p:nvPr/>
            </p:nvSpPr>
            <p:spPr>
              <a:xfrm>
                <a:off x="5180175" y="1405325"/>
                <a:ext cx="8575" cy="7600"/>
              </a:xfrm>
              <a:custGeom>
                <a:rect b="b" l="l" r="r" t="t"/>
                <a:pathLst>
                  <a:path extrusionOk="0" h="304" w="343">
                    <a:moveTo>
                      <a:pt x="93" y="1"/>
                    </a:moveTo>
                    <a:cubicBezTo>
                      <a:pt x="68" y="1"/>
                      <a:pt x="44" y="9"/>
                      <a:pt x="25" y="28"/>
                    </a:cubicBezTo>
                    <a:lnTo>
                      <a:pt x="25" y="95"/>
                    </a:lnTo>
                    <a:cubicBezTo>
                      <a:pt x="1" y="217"/>
                      <a:pt x="100" y="304"/>
                      <a:pt x="182" y="304"/>
                    </a:cubicBezTo>
                    <a:cubicBezTo>
                      <a:pt x="213" y="304"/>
                      <a:pt x="242" y="291"/>
                      <a:pt x="260" y="263"/>
                    </a:cubicBezTo>
                    <a:cubicBezTo>
                      <a:pt x="342" y="154"/>
                      <a:pt x="203" y="1"/>
                      <a:pt x="9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7" name="Google Shape;6287;p55"/>
              <p:cNvSpPr/>
              <p:nvPr/>
            </p:nvSpPr>
            <p:spPr>
              <a:xfrm>
                <a:off x="5160150" y="1273325"/>
                <a:ext cx="9750" cy="8275"/>
              </a:xfrm>
              <a:custGeom>
                <a:rect b="b" l="l" r="r" t="t"/>
                <a:pathLst>
                  <a:path extrusionOk="0" h="331" w="390">
                    <a:moveTo>
                      <a:pt x="160" y="0"/>
                    </a:moveTo>
                    <a:cubicBezTo>
                      <a:pt x="116" y="0"/>
                      <a:pt x="76" y="19"/>
                      <a:pt x="53" y="65"/>
                    </a:cubicBezTo>
                    <a:cubicBezTo>
                      <a:pt x="0" y="198"/>
                      <a:pt x="136" y="331"/>
                      <a:pt x="262" y="331"/>
                    </a:cubicBezTo>
                    <a:cubicBezTo>
                      <a:pt x="295" y="331"/>
                      <a:pt x="328" y="321"/>
                      <a:pt x="356" y="300"/>
                    </a:cubicBezTo>
                    <a:cubicBezTo>
                      <a:pt x="389" y="267"/>
                      <a:pt x="389" y="200"/>
                      <a:pt x="389" y="132"/>
                    </a:cubicBezTo>
                    <a:cubicBezTo>
                      <a:pt x="345" y="66"/>
                      <a:pt x="244" y="0"/>
                      <a:pt x="16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8" name="Google Shape;6288;p55"/>
              <p:cNvSpPr/>
              <p:nvPr/>
            </p:nvSpPr>
            <p:spPr>
              <a:xfrm>
                <a:off x="5224475" y="1240500"/>
                <a:ext cx="8425" cy="8125"/>
              </a:xfrm>
              <a:custGeom>
                <a:rect b="b" l="l" r="r" t="t"/>
                <a:pathLst>
                  <a:path extrusionOk="0" h="325" w="337">
                    <a:moveTo>
                      <a:pt x="169" y="0"/>
                    </a:moveTo>
                    <a:cubicBezTo>
                      <a:pt x="135" y="0"/>
                      <a:pt x="102" y="34"/>
                      <a:pt x="68" y="67"/>
                    </a:cubicBezTo>
                    <a:cubicBezTo>
                      <a:pt x="34" y="135"/>
                      <a:pt x="1" y="235"/>
                      <a:pt x="68" y="303"/>
                    </a:cubicBezTo>
                    <a:cubicBezTo>
                      <a:pt x="75" y="317"/>
                      <a:pt x="91" y="324"/>
                      <a:pt x="111" y="324"/>
                    </a:cubicBezTo>
                    <a:cubicBezTo>
                      <a:pt x="180" y="324"/>
                      <a:pt x="303" y="240"/>
                      <a:pt x="303" y="135"/>
                    </a:cubicBezTo>
                    <a:cubicBezTo>
                      <a:pt x="337" y="34"/>
                      <a:pt x="270" y="0"/>
                      <a:pt x="16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9" name="Google Shape;6289;p55"/>
              <p:cNvSpPr/>
              <p:nvPr/>
            </p:nvSpPr>
            <p:spPr>
              <a:xfrm>
                <a:off x="5129100" y="1276300"/>
                <a:ext cx="9675" cy="6350"/>
              </a:xfrm>
              <a:custGeom>
                <a:rect b="b" l="l" r="r" t="t"/>
                <a:pathLst>
                  <a:path extrusionOk="0" h="254" w="387">
                    <a:moveTo>
                      <a:pt x="149" y="0"/>
                    </a:moveTo>
                    <a:cubicBezTo>
                      <a:pt x="78" y="0"/>
                      <a:pt x="18" y="35"/>
                      <a:pt x="18" y="114"/>
                    </a:cubicBezTo>
                    <a:cubicBezTo>
                      <a:pt x="1" y="202"/>
                      <a:pt x="111" y="253"/>
                      <a:pt x="212" y="253"/>
                    </a:cubicBezTo>
                    <a:cubicBezTo>
                      <a:pt x="303" y="253"/>
                      <a:pt x="386" y="210"/>
                      <a:pt x="354" y="114"/>
                    </a:cubicBezTo>
                    <a:cubicBezTo>
                      <a:pt x="319" y="43"/>
                      <a:pt x="227" y="0"/>
                      <a:pt x="14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0" name="Google Shape;6290;p55"/>
              <p:cNvSpPr/>
              <p:nvPr/>
            </p:nvSpPr>
            <p:spPr>
              <a:xfrm>
                <a:off x="5163350" y="1263750"/>
                <a:ext cx="7975" cy="7575"/>
              </a:xfrm>
              <a:custGeom>
                <a:rect b="b" l="l" r="r" t="t"/>
                <a:pathLst>
                  <a:path extrusionOk="0" h="303" w="319">
                    <a:moveTo>
                      <a:pt x="213" y="0"/>
                    </a:moveTo>
                    <a:cubicBezTo>
                      <a:pt x="113" y="0"/>
                      <a:pt x="0" y="143"/>
                      <a:pt x="26" y="246"/>
                    </a:cubicBezTo>
                    <a:cubicBezTo>
                      <a:pt x="46" y="286"/>
                      <a:pt x="80" y="302"/>
                      <a:pt x="117" y="302"/>
                    </a:cubicBezTo>
                    <a:cubicBezTo>
                      <a:pt x="208" y="302"/>
                      <a:pt x="319" y="207"/>
                      <a:pt x="295" y="112"/>
                    </a:cubicBezTo>
                    <a:lnTo>
                      <a:pt x="295" y="45"/>
                    </a:lnTo>
                    <a:cubicBezTo>
                      <a:pt x="271" y="14"/>
                      <a:pt x="243" y="0"/>
                      <a:pt x="21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1" name="Google Shape;6291;p55"/>
              <p:cNvSpPr/>
              <p:nvPr/>
            </p:nvSpPr>
            <p:spPr>
              <a:xfrm>
                <a:off x="5203475" y="1254175"/>
                <a:ext cx="9675" cy="8750"/>
              </a:xfrm>
              <a:custGeom>
                <a:rect b="b" l="l" r="r" t="t"/>
                <a:pathLst>
                  <a:path extrusionOk="0" h="350" w="387">
                    <a:moveTo>
                      <a:pt x="152" y="0"/>
                    </a:moveTo>
                    <a:cubicBezTo>
                      <a:pt x="124" y="0"/>
                      <a:pt x="96" y="7"/>
                      <a:pt x="68" y="24"/>
                    </a:cubicBezTo>
                    <a:cubicBezTo>
                      <a:pt x="34" y="24"/>
                      <a:pt x="1" y="92"/>
                      <a:pt x="1" y="159"/>
                    </a:cubicBezTo>
                    <a:cubicBezTo>
                      <a:pt x="24" y="254"/>
                      <a:pt x="115" y="349"/>
                      <a:pt x="202" y="349"/>
                    </a:cubicBezTo>
                    <a:cubicBezTo>
                      <a:pt x="238" y="349"/>
                      <a:pt x="274" y="333"/>
                      <a:pt x="303" y="293"/>
                    </a:cubicBezTo>
                    <a:cubicBezTo>
                      <a:pt x="387" y="182"/>
                      <a:pt x="285" y="0"/>
                      <a:pt x="15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2" name="Google Shape;6292;p55"/>
              <p:cNvSpPr/>
              <p:nvPr/>
            </p:nvSpPr>
            <p:spPr>
              <a:xfrm>
                <a:off x="5246325" y="1251375"/>
                <a:ext cx="10100" cy="7425"/>
              </a:xfrm>
              <a:custGeom>
                <a:rect b="b" l="l" r="r" t="t"/>
                <a:pathLst>
                  <a:path extrusionOk="0" h="297" w="404">
                    <a:moveTo>
                      <a:pt x="254" y="1"/>
                    </a:moveTo>
                    <a:cubicBezTo>
                      <a:pt x="185" y="1"/>
                      <a:pt x="106" y="46"/>
                      <a:pt x="68" y="103"/>
                    </a:cubicBezTo>
                    <a:cubicBezTo>
                      <a:pt x="1" y="170"/>
                      <a:pt x="34" y="271"/>
                      <a:pt x="102" y="271"/>
                    </a:cubicBezTo>
                    <a:cubicBezTo>
                      <a:pt x="135" y="288"/>
                      <a:pt x="160" y="296"/>
                      <a:pt x="181" y="296"/>
                    </a:cubicBezTo>
                    <a:cubicBezTo>
                      <a:pt x="202" y="296"/>
                      <a:pt x="219" y="288"/>
                      <a:pt x="236" y="271"/>
                    </a:cubicBezTo>
                    <a:cubicBezTo>
                      <a:pt x="303" y="237"/>
                      <a:pt x="404" y="170"/>
                      <a:pt x="370" y="103"/>
                    </a:cubicBezTo>
                    <a:cubicBezTo>
                      <a:pt x="356" y="29"/>
                      <a:pt x="308" y="1"/>
                      <a:pt x="25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3" name="Google Shape;6293;p55"/>
              <p:cNvSpPr/>
              <p:nvPr/>
            </p:nvSpPr>
            <p:spPr>
              <a:xfrm>
                <a:off x="5255775" y="1301200"/>
                <a:ext cx="12725" cy="7050"/>
              </a:xfrm>
              <a:custGeom>
                <a:rect b="b" l="l" r="r" t="t"/>
                <a:pathLst>
                  <a:path extrusionOk="0" h="282" w="509">
                    <a:moveTo>
                      <a:pt x="318" y="1"/>
                    </a:moveTo>
                    <a:cubicBezTo>
                      <a:pt x="179" y="1"/>
                      <a:pt x="0" y="159"/>
                      <a:pt x="127" y="261"/>
                    </a:cubicBezTo>
                    <a:lnTo>
                      <a:pt x="160" y="261"/>
                    </a:lnTo>
                    <a:cubicBezTo>
                      <a:pt x="189" y="275"/>
                      <a:pt x="222" y="282"/>
                      <a:pt x="256" y="282"/>
                    </a:cubicBezTo>
                    <a:cubicBezTo>
                      <a:pt x="380" y="282"/>
                      <a:pt x="509" y="191"/>
                      <a:pt x="429" y="59"/>
                    </a:cubicBezTo>
                    <a:cubicBezTo>
                      <a:pt x="404" y="18"/>
                      <a:pt x="363" y="1"/>
                      <a:pt x="31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4" name="Google Shape;6294;p55"/>
              <p:cNvSpPr/>
              <p:nvPr/>
            </p:nvSpPr>
            <p:spPr>
              <a:xfrm>
                <a:off x="5272875" y="1246000"/>
                <a:ext cx="9900" cy="6000"/>
              </a:xfrm>
              <a:custGeom>
                <a:rect b="b" l="l" r="r" t="t"/>
                <a:pathLst>
                  <a:path extrusionOk="0" h="240" w="396">
                    <a:moveTo>
                      <a:pt x="171" y="0"/>
                    </a:moveTo>
                    <a:cubicBezTo>
                      <a:pt x="119" y="0"/>
                      <a:pt x="70" y="15"/>
                      <a:pt x="48" y="49"/>
                    </a:cubicBezTo>
                    <a:cubicBezTo>
                      <a:pt x="0" y="144"/>
                      <a:pt x="104" y="239"/>
                      <a:pt x="204" y="239"/>
                    </a:cubicBezTo>
                    <a:cubicBezTo>
                      <a:pt x="246" y="239"/>
                      <a:pt x="287" y="223"/>
                      <a:pt x="317" y="183"/>
                    </a:cubicBezTo>
                    <a:lnTo>
                      <a:pt x="350" y="150"/>
                    </a:lnTo>
                    <a:cubicBezTo>
                      <a:pt x="395" y="60"/>
                      <a:pt x="276" y="0"/>
                      <a:pt x="171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5" name="Google Shape;6295;p55"/>
              <p:cNvSpPr/>
              <p:nvPr/>
            </p:nvSpPr>
            <p:spPr>
              <a:xfrm>
                <a:off x="5154750" y="1284175"/>
                <a:ext cx="10950" cy="9075"/>
              </a:xfrm>
              <a:custGeom>
                <a:rect b="b" l="l" r="r" t="t"/>
                <a:pathLst>
                  <a:path extrusionOk="0" h="363" w="438">
                    <a:moveTo>
                      <a:pt x="303" y="1"/>
                    </a:moveTo>
                    <a:cubicBezTo>
                      <a:pt x="168" y="1"/>
                      <a:pt x="0" y="270"/>
                      <a:pt x="168" y="337"/>
                    </a:cubicBezTo>
                    <a:cubicBezTo>
                      <a:pt x="185" y="354"/>
                      <a:pt x="210" y="362"/>
                      <a:pt x="236" y="362"/>
                    </a:cubicBezTo>
                    <a:cubicBezTo>
                      <a:pt x="261" y="362"/>
                      <a:pt x="286" y="354"/>
                      <a:pt x="303" y="337"/>
                    </a:cubicBezTo>
                    <a:cubicBezTo>
                      <a:pt x="404" y="236"/>
                      <a:pt x="437" y="34"/>
                      <a:pt x="30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6" name="Google Shape;6296;p55"/>
              <p:cNvSpPr/>
              <p:nvPr/>
            </p:nvSpPr>
            <p:spPr>
              <a:xfrm>
                <a:off x="5137100" y="1296775"/>
                <a:ext cx="8425" cy="8525"/>
              </a:xfrm>
              <a:custGeom>
                <a:rect b="b" l="l" r="r" t="t"/>
                <a:pathLst>
                  <a:path extrusionOk="0" h="341" w="337">
                    <a:moveTo>
                      <a:pt x="135" y="1"/>
                    </a:moveTo>
                    <a:cubicBezTo>
                      <a:pt x="1" y="35"/>
                      <a:pt x="68" y="236"/>
                      <a:pt x="135" y="303"/>
                    </a:cubicBezTo>
                    <a:cubicBezTo>
                      <a:pt x="174" y="329"/>
                      <a:pt x="207" y="340"/>
                      <a:pt x="236" y="340"/>
                    </a:cubicBezTo>
                    <a:cubicBezTo>
                      <a:pt x="282" y="340"/>
                      <a:pt x="316" y="311"/>
                      <a:pt x="337" y="270"/>
                    </a:cubicBezTo>
                    <a:cubicBezTo>
                      <a:pt x="337" y="203"/>
                      <a:pt x="337" y="169"/>
                      <a:pt x="337" y="135"/>
                    </a:cubicBezTo>
                    <a:cubicBezTo>
                      <a:pt x="303" y="68"/>
                      <a:pt x="236" y="1"/>
                      <a:pt x="13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7" name="Google Shape;6297;p55"/>
              <p:cNvSpPr/>
              <p:nvPr/>
            </p:nvSpPr>
            <p:spPr>
              <a:xfrm>
                <a:off x="5101675" y="1317725"/>
                <a:ext cx="9250" cy="9175"/>
              </a:xfrm>
              <a:custGeom>
                <a:rect b="b" l="l" r="r" t="t"/>
                <a:pathLst>
                  <a:path extrusionOk="0" h="367" w="370">
                    <a:moveTo>
                      <a:pt x="202" y="0"/>
                    </a:moveTo>
                    <a:cubicBezTo>
                      <a:pt x="193" y="0"/>
                      <a:pt x="184" y="1"/>
                      <a:pt x="174" y="3"/>
                    </a:cubicBezTo>
                    <a:cubicBezTo>
                      <a:pt x="1" y="61"/>
                      <a:pt x="76" y="366"/>
                      <a:pt x="207" y="366"/>
                    </a:cubicBezTo>
                    <a:cubicBezTo>
                      <a:pt x="228" y="366"/>
                      <a:pt x="251" y="358"/>
                      <a:pt x="275" y="339"/>
                    </a:cubicBezTo>
                    <a:cubicBezTo>
                      <a:pt x="370" y="244"/>
                      <a:pt x="346" y="0"/>
                      <a:pt x="20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8" name="Google Shape;6298;p55"/>
              <p:cNvSpPr/>
              <p:nvPr/>
            </p:nvSpPr>
            <p:spPr>
              <a:xfrm>
                <a:off x="5127500" y="1314500"/>
                <a:ext cx="10775" cy="6525"/>
              </a:xfrm>
              <a:custGeom>
                <a:rect b="b" l="l" r="r" t="t"/>
                <a:pathLst>
                  <a:path extrusionOk="0" h="261" w="431">
                    <a:moveTo>
                      <a:pt x="164" y="1"/>
                    </a:moveTo>
                    <a:cubicBezTo>
                      <a:pt x="133" y="1"/>
                      <a:pt x="104" y="10"/>
                      <a:pt x="82" y="31"/>
                    </a:cubicBezTo>
                    <a:cubicBezTo>
                      <a:pt x="1" y="113"/>
                      <a:pt x="95" y="260"/>
                      <a:pt x="223" y="260"/>
                    </a:cubicBezTo>
                    <a:cubicBezTo>
                      <a:pt x="253" y="260"/>
                      <a:pt x="285" y="252"/>
                      <a:pt x="317" y="233"/>
                    </a:cubicBezTo>
                    <a:lnTo>
                      <a:pt x="351" y="233"/>
                    </a:lnTo>
                    <a:cubicBezTo>
                      <a:pt x="430" y="127"/>
                      <a:pt x="281" y="1"/>
                      <a:pt x="16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9" name="Google Shape;6299;p55"/>
              <p:cNvSpPr/>
              <p:nvPr/>
            </p:nvSpPr>
            <p:spPr>
              <a:xfrm>
                <a:off x="5261575" y="1218650"/>
                <a:ext cx="9150" cy="9600"/>
              </a:xfrm>
              <a:custGeom>
                <a:rect b="b" l="l" r="r" t="t"/>
                <a:pathLst>
                  <a:path extrusionOk="0" h="384" w="366">
                    <a:moveTo>
                      <a:pt x="130" y="0"/>
                    </a:moveTo>
                    <a:cubicBezTo>
                      <a:pt x="96" y="0"/>
                      <a:pt x="29" y="34"/>
                      <a:pt x="29" y="101"/>
                    </a:cubicBezTo>
                    <a:cubicBezTo>
                      <a:pt x="0" y="217"/>
                      <a:pt x="46" y="383"/>
                      <a:pt x="168" y="383"/>
                    </a:cubicBezTo>
                    <a:cubicBezTo>
                      <a:pt x="187" y="383"/>
                      <a:pt x="208" y="379"/>
                      <a:pt x="231" y="370"/>
                    </a:cubicBezTo>
                    <a:cubicBezTo>
                      <a:pt x="365" y="303"/>
                      <a:pt x="332" y="0"/>
                      <a:pt x="13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0" name="Google Shape;6300;p55"/>
              <p:cNvSpPr/>
              <p:nvPr/>
            </p:nvSpPr>
            <p:spPr>
              <a:xfrm>
                <a:off x="5116925" y="1250350"/>
                <a:ext cx="10950" cy="8025"/>
              </a:xfrm>
              <a:custGeom>
                <a:rect b="b" l="l" r="r" t="t"/>
                <a:pathLst>
                  <a:path extrusionOk="0" h="321" w="438">
                    <a:moveTo>
                      <a:pt x="138" y="0"/>
                    </a:moveTo>
                    <a:cubicBezTo>
                      <a:pt x="57" y="0"/>
                      <a:pt x="35" y="55"/>
                      <a:pt x="35" y="110"/>
                    </a:cubicBezTo>
                    <a:cubicBezTo>
                      <a:pt x="1" y="144"/>
                      <a:pt x="35" y="177"/>
                      <a:pt x="68" y="211"/>
                    </a:cubicBezTo>
                    <a:cubicBezTo>
                      <a:pt x="96" y="266"/>
                      <a:pt x="168" y="321"/>
                      <a:pt x="230" y="321"/>
                    </a:cubicBezTo>
                    <a:cubicBezTo>
                      <a:pt x="244" y="321"/>
                      <a:pt x="258" y="318"/>
                      <a:pt x="270" y="312"/>
                    </a:cubicBezTo>
                    <a:cubicBezTo>
                      <a:pt x="438" y="245"/>
                      <a:pt x="303" y="77"/>
                      <a:pt x="203" y="9"/>
                    </a:cubicBezTo>
                    <a:cubicBezTo>
                      <a:pt x="178" y="3"/>
                      <a:pt x="157" y="0"/>
                      <a:pt x="13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1" name="Google Shape;6301;p55"/>
              <p:cNvSpPr/>
              <p:nvPr/>
            </p:nvSpPr>
            <p:spPr>
              <a:xfrm>
                <a:off x="5212050" y="1239525"/>
                <a:ext cx="9300" cy="8725"/>
              </a:xfrm>
              <a:custGeom>
                <a:rect b="b" l="l" r="r" t="t"/>
                <a:pathLst>
                  <a:path extrusionOk="0" h="349" w="372">
                    <a:moveTo>
                      <a:pt x="113" y="1"/>
                    </a:moveTo>
                    <a:cubicBezTo>
                      <a:pt x="76" y="1"/>
                      <a:pt x="44" y="22"/>
                      <a:pt x="27" y="73"/>
                    </a:cubicBezTo>
                    <a:cubicBezTo>
                      <a:pt x="1" y="179"/>
                      <a:pt x="100" y="348"/>
                      <a:pt x="209" y="348"/>
                    </a:cubicBezTo>
                    <a:cubicBezTo>
                      <a:pt x="238" y="348"/>
                      <a:pt x="268" y="336"/>
                      <a:pt x="296" y="308"/>
                    </a:cubicBezTo>
                    <a:cubicBezTo>
                      <a:pt x="372" y="183"/>
                      <a:pt x="222" y="1"/>
                      <a:pt x="11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2" name="Google Shape;6302;p55"/>
              <p:cNvSpPr/>
              <p:nvPr/>
            </p:nvSpPr>
            <p:spPr>
              <a:xfrm>
                <a:off x="5235400" y="1256300"/>
                <a:ext cx="8950" cy="6375"/>
              </a:xfrm>
              <a:custGeom>
                <a:rect b="b" l="l" r="r" t="t"/>
                <a:pathLst>
                  <a:path extrusionOk="0" h="255" w="358">
                    <a:moveTo>
                      <a:pt x="172" y="1"/>
                    </a:moveTo>
                    <a:cubicBezTo>
                      <a:pt x="115" y="1"/>
                      <a:pt x="60" y="23"/>
                      <a:pt x="34" y="74"/>
                    </a:cubicBezTo>
                    <a:lnTo>
                      <a:pt x="1" y="141"/>
                    </a:lnTo>
                    <a:cubicBezTo>
                      <a:pt x="1" y="221"/>
                      <a:pt x="68" y="255"/>
                      <a:pt x="143" y="255"/>
                    </a:cubicBezTo>
                    <a:cubicBezTo>
                      <a:pt x="227" y="255"/>
                      <a:pt x="319" y="212"/>
                      <a:pt x="337" y="141"/>
                    </a:cubicBezTo>
                    <a:cubicBezTo>
                      <a:pt x="358" y="58"/>
                      <a:pt x="263" y="1"/>
                      <a:pt x="172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3" name="Google Shape;6303;p55"/>
              <p:cNvSpPr/>
              <p:nvPr/>
            </p:nvSpPr>
            <p:spPr>
              <a:xfrm>
                <a:off x="5171550" y="1252975"/>
                <a:ext cx="10675" cy="7075"/>
              </a:xfrm>
              <a:custGeom>
                <a:rect b="b" l="l" r="r" t="t"/>
                <a:pathLst>
                  <a:path extrusionOk="0" h="283" w="427">
                    <a:moveTo>
                      <a:pt x="213" y="1"/>
                    </a:moveTo>
                    <a:cubicBezTo>
                      <a:pt x="108" y="1"/>
                      <a:pt x="1" y="67"/>
                      <a:pt x="1" y="173"/>
                    </a:cubicBezTo>
                    <a:cubicBezTo>
                      <a:pt x="34" y="207"/>
                      <a:pt x="68" y="274"/>
                      <a:pt x="135" y="274"/>
                    </a:cubicBezTo>
                    <a:cubicBezTo>
                      <a:pt x="152" y="280"/>
                      <a:pt x="171" y="283"/>
                      <a:pt x="192" y="283"/>
                    </a:cubicBezTo>
                    <a:cubicBezTo>
                      <a:pt x="296" y="283"/>
                      <a:pt x="426" y="213"/>
                      <a:pt x="370" y="72"/>
                    </a:cubicBezTo>
                    <a:cubicBezTo>
                      <a:pt x="333" y="23"/>
                      <a:pt x="274" y="1"/>
                      <a:pt x="21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4" name="Google Shape;6304;p55"/>
              <p:cNvSpPr/>
              <p:nvPr/>
            </p:nvSpPr>
            <p:spPr>
              <a:xfrm>
                <a:off x="5169025" y="1280250"/>
                <a:ext cx="9275" cy="8150"/>
              </a:xfrm>
              <a:custGeom>
                <a:rect b="b" l="l" r="r" t="t"/>
                <a:pathLst>
                  <a:path extrusionOk="0" h="326" w="371">
                    <a:moveTo>
                      <a:pt x="233" y="0"/>
                    </a:moveTo>
                    <a:cubicBezTo>
                      <a:pt x="147" y="0"/>
                      <a:pt x="58" y="87"/>
                      <a:pt x="34" y="158"/>
                    </a:cubicBezTo>
                    <a:cubicBezTo>
                      <a:pt x="1" y="259"/>
                      <a:pt x="68" y="326"/>
                      <a:pt x="135" y="326"/>
                    </a:cubicBezTo>
                    <a:cubicBezTo>
                      <a:pt x="169" y="326"/>
                      <a:pt x="236" y="292"/>
                      <a:pt x="236" y="292"/>
                    </a:cubicBezTo>
                    <a:cubicBezTo>
                      <a:pt x="303" y="225"/>
                      <a:pt x="370" y="124"/>
                      <a:pt x="337" y="57"/>
                    </a:cubicBezTo>
                    <a:cubicBezTo>
                      <a:pt x="306" y="17"/>
                      <a:pt x="270" y="0"/>
                      <a:pt x="23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5" name="Google Shape;6305;p55"/>
              <p:cNvSpPr/>
              <p:nvPr/>
            </p:nvSpPr>
            <p:spPr>
              <a:xfrm>
                <a:off x="5081775" y="1272475"/>
                <a:ext cx="13875" cy="7625"/>
              </a:xfrm>
              <a:custGeom>
                <a:rect b="b" l="l" r="r" t="t"/>
                <a:pathLst>
                  <a:path extrusionOk="0" h="305" w="555">
                    <a:moveTo>
                      <a:pt x="322" y="0"/>
                    </a:moveTo>
                    <a:cubicBezTo>
                      <a:pt x="180" y="0"/>
                      <a:pt x="0" y="245"/>
                      <a:pt x="197" y="301"/>
                    </a:cubicBezTo>
                    <a:cubicBezTo>
                      <a:pt x="207" y="303"/>
                      <a:pt x="218" y="304"/>
                      <a:pt x="229" y="304"/>
                    </a:cubicBezTo>
                    <a:cubicBezTo>
                      <a:pt x="365" y="304"/>
                      <a:pt x="554" y="125"/>
                      <a:pt x="399" y="32"/>
                    </a:cubicBezTo>
                    <a:cubicBezTo>
                      <a:pt x="377" y="10"/>
                      <a:pt x="350" y="0"/>
                      <a:pt x="32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6" name="Google Shape;6306;p55"/>
              <p:cNvSpPr/>
              <p:nvPr/>
            </p:nvSpPr>
            <p:spPr>
              <a:xfrm>
                <a:off x="5195175" y="1232850"/>
                <a:ext cx="9175" cy="7675"/>
              </a:xfrm>
              <a:custGeom>
                <a:rect b="b" l="l" r="r" t="t"/>
                <a:pathLst>
                  <a:path extrusionOk="0" h="307" w="367">
                    <a:moveTo>
                      <a:pt x="165" y="1"/>
                    </a:moveTo>
                    <a:cubicBezTo>
                      <a:pt x="1" y="1"/>
                      <a:pt x="38" y="243"/>
                      <a:pt x="165" y="306"/>
                    </a:cubicBezTo>
                    <a:lnTo>
                      <a:pt x="198" y="306"/>
                    </a:lnTo>
                    <a:cubicBezTo>
                      <a:pt x="366" y="306"/>
                      <a:pt x="333" y="37"/>
                      <a:pt x="198" y="4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7" name="Google Shape;6307;p55"/>
              <p:cNvSpPr/>
              <p:nvPr/>
            </p:nvSpPr>
            <p:spPr>
              <a:xfrm>
                <a:off x="5190025" y="1258625"/>
                <a:ext cx="12300" cy="8275"/>
              </a:xfrm>
              <a:custGeom>
                <a:rect b="b" l="l" r="r" t="t"/>
                <a:pathLst>
                  <a:path extrusionOk="0" h="331" w="492">
                    <a:moveTo>
                      <a:pt x="306" y="1"/>
                    </a:moveTo>
                    <a:cubicBezTo>
                      <a:pt x="292" y="1"/>
                      <a:pt x="280" y="5"/>
                      <a:pt x="270" y="15"/>
                    </a:cubicBezTo>
                    <a:cubicBezTo>
                      <a:pt x="135" y="48"/>
                      <a:pt x="1" y="250"/>
                      <a:pt x="169" y="317"/>
                    </a:cubicBezTo>
                    <a:cubicBezTo>
                      <a:pt x="187" y="326"/>
                      <a:pt x="207" y="330"/>
                      <a:pt x="227" y="330"/>
                    </a:cubicBezTo>
                    <a:cubicBezTo>
                      <a:pt x="353" y="330"/>
                      <a:pt x="491" y="164"/>
                      <a:pt x="404" y="48"/>
                    </a:cubicBezTo>
                    <a:cubicBezTo>
                      <a:pt x="380" y="24"/>
                      <a:pt x="340" y="1"/>
                      <a:pt x="30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8" name="Google Shape;6308;p55"/>
              <p:cNvSpPr/>
              <p:nvPr/>
            </p:nvSpPr>
            <p:spPr>
              <a:xfrm>
                <a:off x="5180800" y="1313275"/>
                <a:ext cx="7475" cy="9075"/>
              </a:xfrm>
              <a:custGeom>
                <a:rect b="b" l="l" r="r" t="t"/>
                <a:pathLst>
                  <a:path extrusionOk="0" h="363" w="299">
                    <a:moveTo>
                      <a:pt x="137" y="0"/>
                    </a:moveTo>
                    <a:cubicBezTo>
                      <a:pt x="122" y="0"/>
                      <a:pt x="109" y="5"/>
                      <a:pt x="101" y="13"/>
                    </a:cubicBezTo>
                    <a:cubicBezTo>
                      <a:pt x="67" y="47"/>
                      <a:pt x="34" y="80"/>
                      <a:pt x="34" y="114"/>
                    </a:cubicBezTo>
                    <a:cubicBezTo>
                      <a:pt x="34" y="215"/>
                      <a:pt x="0" y="316"/>
                      <a:pt x="67" y="349"/>
                    </a:cubicBezTo>
                    <a:cubicBezTo>
                      <a:pt x="86" y="358"/>
                      <a:pt x="104" y="363"/>
                      <a:pt x="121" y="363"/>
                    </a:cubicBezTo>
                    <a:cubicBezTo>
                      <a:pt x="227" y="363"/>
                      <a:pt x="298" y="201"/>
                      <a:pt x="269" y="114"/>
                    </a:cubicBezTo>
                    <a:cubicBezTo>
                      <a:pt x="244" y="38"/>
                      <a:pt x="181" y="0"/>
                      <a:pt x="137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9" name="Google Shape;6309;p55"/>
              <p:cNvSpPr/>
              <p:nvPr/>
            </p:nvSpPr>
            <p:spPr>
              <a:xfrm>
                <a:off x="5148025" y="1239475"/>
                <a:ext cx="11450" cy="8650"/>
              </a:xfrm>
              <a:custGeom>
                <a:rect b="b" l="l" r="r" t="t"/>
                <a:pathLst>
                  <a:path extrusionOk="0" h="346" w="458">
                    <a:moveTo>
                      <a:pt x="282" y="0"/>
                    </a:moveTo>
                    <a:cubicBezTo>
                      <a:pt x="268" y="0"/>
                      <a:pt x="253" y="3"/>
                      <a:pt x="236" y="8"/>
                    </a:cubicBezTo>
                    <a:lnTo>
                      <a:pt x="202" y="8"/>
                    </a:lnTo>
                    <a:cubicBezTo>
                      <a:pt x="101" y="75"/>
                      <a:pt x="0" y="344"/>
                      <a:pt x="202" y="344"/>
                    </a:cubicBezTo>
                    <a:cubicBezTo>
                      <a:pt x="211" y="345"/>
                      <a:pt x="219" y="345"/>
                      <a:pt x="228" y="345"/>
                    </a:cubicBezTo>
                    <a:cubicBezTo>
                      <a:pt x="424" y="345"/>
                      <a:pt x="458" y="0"/>
                      <a:pt x="28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0" name="Google Shape;6310;p55"/>
              <p:cNvSpPr/>
              <p:nvPr/>
            </p:nvSpPr>
            <p:spPr>
              <a:xfrm>
                <a:off x="5198000" y="1321150"/>
                <a:ext cx="10550" cy="7050"/>
              </a:xfrm>
              <a:custGeom>
                <a:rect b="b" l="l" r="r" t="t"/>
                <a:pathLst>
                  <a:path extrusionOk="0" h="282" w="422">
                    <a:moveTo>
                      <a:pt x="119" y="1"/>
                    </a:moveTo>
                    <a:cubicBezTo>
                      <a:pt x="1" y="89"/>
                      <a:pt x="142" y="281"/>
                      <a:pt x="246" y="281"/>
                    </a:cubicBezTo>
                    <a:cubicBezTo>
                      <a:pt x="261" y="281"/>
                      <a:pt x="275" y="278"/>
                      <a:pt x="287" y="269"/>
                    </a:cubicBezTo>
                    <a:cubicBezTo>
                      <a:pt x="421" y="236"/>
                      <a:pt x="354" y="1"/>
                      <a:pt x="18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1" name="Google Shape;6311;p55"/>
              <p:cNvSpPr/>
              <p:nvPr/>
            </p:nvSpPr>
            <p:spPr>
              <a:xfrm>
                <a:off x="5136625" y="1329625"/>
                <a:ext cx="9750" cy="8275"/>
              </a:xfrm>
              <a:custGeom>
                <a:rect b="b" l="l" r="r" t="t"/>
                <a:pathLst>
                  <a:path extrusionOk="0" h="331" w="390">
                    <a:moveTo>
                      <a:pt x="160" y="0"/>
                    </a:moveTo>
                    <a:cubicBezTo>
                      <a:pt x="116" y="0"/>
                      <a:pt x="76" y="18"/>
                      <a:pt x="53" y="65"/>
                    </a:cubicBezTo>
                    <a:cubicBezTo>
                      <a:pt x="0" y="198"/>
                      <a:pt x="136" y="331"/>
                      <a:pt x="262" y="331"/>
                    </a:cubicBezTo>
                    <a:cubicBezTo>
                      <a:pt x="295" y="331"/>
                      <a:pt x="328" y="321"/>
                      <a:pt x="356" y="300"/>
                    </a:cubicBezTo>
                    <a:cubicBezTo>
                      <a:pt x="389" y="267"/>
                      <a:pt x="389" y="199"/>
                      <a:pt x="389" y="132"/>
                    </a:cubicBezTo>
                    <a:cubicBezTo>
                      <a:pt x="345" y="66"/>
                      <a:pt x="244" y="0"/>
                      <a:pt x="16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2" name="Google Shape;6312;p55"/>
              <p:cNvSpPr/>
              <p:nvPr/>
            </p:nvSpPr>
            <p:spPr>
              <a:xfrm>
                <a:off x="5174450" y="1221175"/>
                <a:ext cx="10575" cy="6200"/>
              </a:xfrm>
              <a:custGeom>
                <a:rect b="b" l="l" r="r" t="t"/>
                <a:pathLst>
                  <a:path extrusionOk="0" h="248" w="423">
                    <a:moveTo>
                      <a:pt x="254" y="0"/>
                    </a:moveTo>
                    <a:cubicBezTo>
                      <a:pt x="187" y="0"/>
                      <a:pt x="86" y="0"/>
                      <a:pt x="53" y="67"/>
                    </a:cubicBezTo>
                    <a:cubicBezTo>
                      <a:pt x="0" y="198"/>
                      <a:pt x="110" y="247"/>
                      <a:pt x="209" y="247"/>
                    </a:cubicBezTo>
                    <a:cubicBezTo>
                      <a:pt x="237" y="247"/>
                      <a:pt x="265" y="243"/>
                      <a:pt x="288" y="235"/>
                    </a:cubicBezTo>
                    <a:cubicBezTo>
                      <a:pt x="389" y="202"/>
                      <a:pt x="422" y="135"/>
                      <a:pt x="355" y="67"/>
                    </a:cubicBezTo>
                    <a:cubicBezTo>
                      <a:pt x="321" y="34"/>
                      <a:pt x="288" y="0"/>
                      <a:pt x="25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3" name="Google Shape;6313;p55"/>
              <p:cNvSpPr/>
              <p:nvPr/>
            </p:nvSpPr>
            <p:spPr>
              <a:xfrm>
                <a:off x="5130375" y="1208525"/>
                <a:ext cx="9650" cy="6675"/>
              </a:xfrm>
              <a:custGeom>
                <a:rect b="b" l="l" r="r" t="t"/>
                <a:pathLst>
                  <a:path extrusionOk="0" h="267" w="386">
                    <a:moveTo>
                      <a:pt x="117" y="0"/>
                    </a:moveTo>
                    <a:cubicBezTo>
                      <a:pt x="53" y="0"/>
                      <a:pt x="1" y="29"/>
                      <a:pt x="1" y="103"/>
                    </a:cubicBezTo>
                    <a:cubicBezTo>
                      <a:pt x="1" y="208"/>
                      <a:pt x="118" y="267"/>
                      <a:pt x="218" y="267"/>
                    </a:cubicBezTo>
                    <a:cubicBezTo>
                      <a:pt x="309" y="267"/>
                      <a:pt x="385" y="216"/>
                      <a:pt x="337" y="103"/>
                    </a:cubicBezTo>
                    <a:cubicBezTo>
                      <a:pt x="299" y="46"/>
                      <a:pt x="198" y="0"/>
                      <a:pt x="117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4" name="Google Shape;6314;p55"/>
              <p:cNvSpPr/>
              <p:nvPr/>
            </p:nvSpPr>
            <p:spPr>
              <a:xfrm>
                <a:off x="5149225" y="1332750"/>
                <a:ext cx="7825" cy="7475"/>
              </a:xfrm>
              <a:custGeom>
                <a:rect b="b" l="l" r="r" t="t"/>
                <a:pathLst>
                  <a:path extrusionOk="0" h="299" w="313">
                    <a:moveTo>
                      <a:pt x="214" y="0"/>
                    </a:moveTo>
                    <a:cubicBezTo>
                      <a:pt x="114" y="0"/>
                      <a:pt x="0" y="163"/>
                      <a:pt x="53" y="242"/>
                    </a:cubicBezTo>
                    <a:cubicBezTo>
                      <a:pt x="63" y="282"/>
                      <a:pt x="90" y="298"/>
                      <a:pt x="123" y="298"/>
                    </a:cubicBezTo>
                    <a:cubicBezTo>
                      <a:pt x="202" y="298"/>
                      <a:pt x="312" y="203"/>
                      <a:pt x="289" y="108"/>
                    </a:cubicBezTo>
                    <a:lnTo>
                      <a:pt x="289" y="41"/>
                    </a:lnTo>
                    <a:cubicBezTo>
                      <a:pt x="267" y="12"/>
                      <a:pt x="241" y="0"/>
                      <a:pt x="21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5" name="Google Shape;6315;p55"/>
              <p:cNvSpPr/>
              <p:nvPr/>
            </p:nvSpPr>
            <p:spPr>
              <a:xfrm>
                <a:off x="5156425" y="1216725"/>
                <a:ext cx="9775" cy="7200"/>
              </a:xfrm>
              <a:custGeom>
                <a:rect b="b" l="l" r="r" t="t"/>
                <a:pathLst>
                  <a:path extrusionOk="0" h="288" w="391">
                    <a:moveTo>
                      <a:pt x="174" y="0"/>
                    </a:moveTo>
                    <a:cubicBezTo>
                      <a:pt x="102" y="0"/>
                      <a:pt x="31" y="35"/>
                      <a:pt x="1" y="111"/>
                    </a:cubicBezTo>
                    <a:cubicBezTo>
                      <a:pt x="1" y="178"/>
                      <a:pt x="1" y="212"/>
                      <a:pt x="68" y="245"/>
                    </a:cubicBezTo>
                    <a:cubicBezTo>
                      <a:pt x="107" y="271"/>
                      <a:pt x="166" y="287"/>
                      <a:pt x="222" y="287"/>
                    </a:cubicBezTo>
                    <a:cubicBezTo>
                      <a:pt x="311" y="287"/>
                      <a:pt x="391" y="247"/>
                      <a:pt x="370" y="145"/>
                    </a:cubicBezTo>
                    <a:cubicBezTo>
                      <a:pt x="352" y="52"/>
                      <a:pt x="262" y="0"/>
                      <a:pt x="17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6" name="Google Shape;6316;p55"/>
              <p:cNvSpPr/>
              <p:nvPr/>
            </p:nvSpPr>
            <p:spPr>
              <a:xfrm>
                <a:off x="5149700" y="1263175"/>
                <a:ext cx="10100" cy="6875"/>
              </a:xfrm>
              <a:custGeom>
                <a:rect b="b" l="l" r="r" t="t"/>
                <a:pathLst>
                  <a:path extrusionOk="0" h="275" w="404">
                    <a:moveTo>
                      <a:pt x="135" y="1"/>
                    </a:moveTo>
                    <a:cubicBezTo>
                      <a:pt x="34" y="34"/>
                      <a:pt x="1" y="101"/>
                      <a:pt x="34" y="169"/>
                    </a:cubicBezTo>
                    <a:cubicBezTo>
                      <a:pt x="34" y="202"/>
                      <a:pt x="68" y="236"/>
                      <a:pt x="102" y="236"/>
                    </a:cubicBezTo>
                    <a:cubicBezTo>
                      <a:pt x="140" y="255"/>
                      <a:pt x="202" y="275"/>
                      <a:pt x="253" y="275"/>
                    </a:cubicBezTo>
                    <a:cubicBezTo>
                      <a:pt x="290" y="275"/>
                      <a:pt x="323" y="264"/>
                      <a:pt x="337" y="236"/>
                    </a:cubicBezTo>
                    <a:cubicBezTo>
                      <a:pt x="404" y="135"/>
                      <a:pt x="236" y="1"/>
                      <a:pt x="13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7" name="Google Shape;6317;p55"/>
              <p:cNvSpPr/>
              <p:nvPr/>
            </p:nvSpPr>
            <p:spPr>
              <a:xfrm>
                <a:off x="5237500" y="1215500"/>
                <a:ext cx="12600" cy="6975"/>
              </a:xfrm>
              <a:custGeom>
                <a:rect b="b" l="l" r="r" t="t"/>
                <a:pathLst>
                  <a:path extrusionOk="0" h="279" w="504">
                    <a:moveTo>
                      <a:pt x="310" y="1"/>
                    </a:moveTo>
                    <a:cubicBezTo>
                      <a:pt x="173" y="1"/>
                      <a:pt x="0" y="159"/>
                      <a:pt x="152" y="261"/>
                    </a:cubicBezTo>
                    <a:cubicBezTo>
                      <a:pt x="177" y="273"/>
                      <a:pt x="205" y="279"/>
                      <a:pt x="234" y="279"/>
                    </a:cubicBezTo>
                    <a:cubicBezTo>
                      <a:pt x="361" y="279"/>
                      <a:pt x="503" y="169"/>
                      <a:pt x="421" y="59"/>
                    </a:cubicBezTo>
                    <a:cubicBezTo>
                      <a:pt x="396" y="18"/>
                      <a:pt x="355" y="1"/>
                      <a:pt x="310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8" name="Google Shape;6318;p55"/>
              <p:cNvSpPr/>
              <p:nvPr/>
            </p:nvSpPr>
            <p:spPr>
              <a:xfrm>
                <a:off x="5186150" y="1238525"/>
                <a:ext cx="8625" cy="8125"/>
              </a:xfrm>
              <a:custGeom>
                <a:rect b="b" l="l" r="r" t="t"/>
                <a:pathLst>
                  <a:path extrusionOk="0" h="325" w="345">
                    <a:moveTo>
                      <a:pt x="185" y="0"/>
                    </a:moveTo>
                    <a:cubicBezTo>
                      <a:pt x="93" y="0"/>
                      <a:pt x="0" y="192"/>
                      <a:pt x="89" y="281"/>
                    </a:cubicBezTo>
                    <a:lnTo>
                      <a:pt x="122" y="314"/>
                    </a:lnTo>
                    <a:cubicBezTo>
                      <a:pt x="136" y="321"/>
                      <a:pt x="149" y="324"/>
                      <a:pt x="161" y="324"/>
                    </a:cubicBezTo>
                    <a:cubicBezTo>
                      <a:pt x="274" y="324"/>
                      <a:pt x="344" y="72"/>
                      <a:pt x="223" y="12"/>
                    </a:cubicBezTo>
                    <a:cubicBezTo>
                      <a:pt x="211" y="4"/>
                      <a:pt x="198" y="0"/>
                      <a:pt x="185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9" name="Google Shape;6319;p55"/>
              <p:cNvSpPr/>
              <p:nvPr/>
            </p:nvSpPr>
            <p:spPr>
              <a:xfrm>
                <a:off x="5310550" y="1292650"/>
                <a:ext cx="9750" cy="8275"/>
              </a:xfrm>
              <a:custGeom>
                <a:rect b="b" l="l" r="r" t="t"/>
                <a:pathLst>
                  <a:path extrusionOk="0" h="331" w="390">
                    <a:moveTo>
                      <a:pt x="151" y="0"/>
                    </a:moveTo>
                    <a:cubicBezTo>
                      <a:pt x="112" y="0"/>
                      <a:pt x="76" y="19"/>
                      <a:pt x="53" y="65"/>
                    </a:cubicBezTo>
                    <a:cubicBezTo>
                      <a:pt x="0" y="198"/>
                      <a:pt x="115" y="331"/>
                      <a:pt x="232" y="331"/>
                    </a:cubicBezTo>
                    <a:cubicBezTo>
                      <a:pt x="263" y="331"/>
                      <a:pt x="294" y="321"/>
                      <a:pt x="322" y="300"/>
                    </a:cubicBezTo>
                    <a:cubicBezTo>
                      <a:pt x="356" y="267"/>
                      <a:pt x="389" y="200"/>
                      <a:pt x="356" y="132"/>
                    </a:cubicBezTo>
                    <a:cubicBezTo>
                      <a:pt x="312" y="66"/>
                      <a:pt x="224" y="0"/>
                      <a:pt x="151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0" name="Google Shape;6320;p55"/>
              <p:cNvSpPr/>
              <p:nvPr/>
            </p:nvSpPr>
            <p:spPr>
              <a:xfrm>
                <a:off x="5286275" y="1323675"/>
                <a:ext cx="10500" cy="6575"/>
              </a:xfrm>
              <a:custGeom>
                <a:rect b="b" l="l" r="r" t="t"/>
                <a:pathLst>
                  <a:path extrusionOk="0" h="263" w="420">
                    <a:moveTo>
                      <a:pt x="285" y="0"/>
                    </a:moveTo>
                    <a:cubicBezTo>
                      <a:pt x="218" y="0"/>
                      <a:pt x="83" y="0"/>
                      <a:pt x="49" y="101"/>
                    </a:cubicBezTo>
                    <a:cubicBezTo>
                      <a:pt x="0" y="200"/>
                      <a:pt x="113" y="262"/>
                      <a:pt x="217" y="262"/>
                    </a:cubicBezTo>
                    <a:cubicBezTo>
                      <a:pt x="255" y="262"/>
                      <a:pt x="291" y="254"/>
                      <a:pt x="318" y="236"/>
                    </a:cubicBezTo>
                    <a:cubicBezTo>
                      <a:pt x="419" y="202"/>
                      <a:pt x="419" y="135"/>
                      <a:pt x="386" y="68"/>
                    </a:cubicBezTo>
                    <a:cubicBezTo>
                      <a:pt x="352" y="34"/>
                      <a:pt x="318" y="0"/>
                      <a:pt x="285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1" name="Google Shape;6321;p55"/>
              <p:cNvSpPr/>
              <p:nvPr/>
            </p:nvSpPr>
            <p:spPr>
              <a:xfrm>
                <a:off x="5255575" y="1263700"/>
                <a:ext cx="9625" cy="6325"/>
              </a:xfrm>
              <a:custGeom>
                <a:rect b="b" l="l" r="r" t="t"/>
                <a:pathLst>
                  <a:path extrusionOk="0" h="253" w="385">
                    <a:moveTo>
                      <a:pt x="131" y="0"/>
                    </a:moveTo>
                    <a:cubicBezTo>
                      <a:pt x="60" y="0"/>
                      <a:pt x="0" y="35"/>
                      <a:pt x="0" y="114"/>
                    </a:cubicBezTo>
                    <a:cubicBezTo>
                      <a:pt x="0" y="202"/>
                      <a:pt x="120" y="253"/>
                      <a:pt x="219" y="253"/>
                    </a:cubicBezTo>
                    <a:cubicBezTo>
                      <a:pt x="310" y="253"/>
                      <a:pt x="385" y="210"/>
                      <a:pt x="336" y="114"/>
                    </a:cubicBezTo>
                    <a:cubicBezTo>
                      <a:pt x="301" y="43"/>
                      <a:pt x="209" y="0"/>
                      <a:pt x="131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2" name="Google Shape;6322;p55"/>
              <p:cNvSpPr/>
              <p:nvPr/>
            </p:nvSpPr>
            <p:spPr>
              <a:xfrm>
                <a:off x="5297125" y="1252825"/>
                <a:ext cx="7800" cy="7550"/>
              </a:xfrm>
              <a:custGeom>
                <a:rect b="b" l="l" r="r" t="t"/>
                <a:pathLst>
                  <a:path extrusionOk="0" h="302" w="312">
                    <a:moveTo>
                      <a:pt x="206" y="1"/>
                    </a:moveTo>
                    <a:cubicBezTo>
                      <a:pt x="108" y="1"/>
                      <a:pt x="1" y="143"/>
                      <a:pt x="52" y="247"/>
                    </a:cubicBezTo>
                    <a:cubicBezTo>
                      <a:pt x="62" y="285"/>
                      <a:pt x="88" y="301"/>
                      <a:pt x="120" y="301"/>
                    </a:cubicBezTo>
                    <a:cubicBezTo>
                      <a:pt x="199" y="301"/>
                      <a:pt x="312" y="199"/>
                      <a:pt x="288" y="78"/>
                    </a:cubicBezTo>
                    <a:lnTo>
                      <a:pt x="288" y="45"/>
                    </a:lnTo>
                    <a:cubicBezTo>
                      <a:pt x="264" y="14"/>
                      <a:pt x="235" y="1"/>
                      <a:pt x="20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3" name="Google Shape;6323;p55"/>
              <p:cNvSpPr/>
              <p:nvPr/>
            </p:nvSpPr>
            <p:spPr>
              <a:xfrm>
                <a:off x="5232050" y="1277225"/>
                <a:ext cx="9775" cy="7200"/>
              </a:xfrm>
              <a:custGeom>
                <a:rect b="b" l="l" r="r" t="t"/>
                <a:pathLst>
                  <a:path extrusionOk="0" h="288" w="391">
                    <a:moveTo>
                      <a:pt x="174" y="0"/>
                    </a:moveTo>
                    <a:cubicBezTo>
                      <a:pt x="102" y="0"/>
                      <a:pt x="31" y="35"/>
                      <a:pt x="0" y="111"/>
                    </a:cubicBezTo>
                    <a:cubicBezTo>
                      <a:pt x="0" y="178"/>
                      <a:pt x="34" y="212"/>
                      <a:pt x="68" y="245"/>
                    </a:cubicBezTo>
                    <a:cubicBezTo>
                      <a:pt x="120" y="271"/>
                      <a:pt x="182" y="287"/>
                      <a:pt x="236" y="287"/>
                    </a:cubicBezTo>
                    <a:cubicBezTo>
                      <a:pt x="323" y="287"/>
                      <a:pt x="391" y="247"/>
                      <a:pt x="370" y="144"/>
                    </a:cubicBezTo>
                    <a:cubicBezTo>
                      <a:pt x="352" y="52"/>
                      <a:pt x="262" y="0"/>
                      <a:pt x="17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4" name="Google Shape;6324;p55"/>
              <p:cNvSpPr/>
              <p:nvPr/>
            </p:nvSpPr>
            <p:spPr>
              <a:xfrm>
                <a:off x="5227000" y="1252825"/>
                <a:ext cx="10100" cy="7025"/>
              </a:xfrm>
              <a:custGeom>
                <a:rect b="b" l="l" r="r" t="t"/>
                <a:pathLst>
                  <a:path extrusionOk="0" h="281" w="404">
                    <a:moveTo>
                      <a:pt x="261" y="1"/>
                    </a:moveTo>
                    <a:cubicBezTo>
                      <a:pt x="190" y="1"/>
                      <a:pt x="107" y="40"/>
                      <a:pt x="68" y="78"/>
                    </a:cubicBezTo>
                    <a:cubicBezTo>
                      <a:pt x="1" y="179"/>
                      <a:pt x="34" y="247"/>
                      <a:pt x="102" y="280"/>
                    </a:cubicBezTo>
                    <a:lnTo>
                      <a:pt x="236" y="280"/>
                    </a:lnTo>
                    <a:cubicBezTo>
                      <a:pt x="303" y="247"/>
                      <a:pt x="404" y="179"/>
                      <a:pt x="370" y="78"/>
                    </a:cubicBezTo>
                    <a:cubicBezTo>
                      <a:pt x="356" y="22"/>
                      <a:pt x="312" y="1"/>
                      <a:pt x="26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5" name="Google Shape;6325;p55"/>
              <p:cNvSpPr/>
              <p:nvPr/>
            </p:nvSpPr>
            <p:spPr>
              <a:xfrm>
                <a:off x="5268375" y="1259200"/>
                <a:ext cx="12800" cy="6975"/>
              </a:xfrm>
              <a:custGeom>
                <a:rect b="b" l="l" r="r" t="t"/>
                <a:pathLst>
                  <a:path extrusionOk="0" h="279" w="512">
                    <a:moveTo>
                      <a:pt x="318" y="0"/>
                    </a:moveTo>
                    <a:cubicBezTo>
                      <a:pt x="179" y="0"/>
                      <a:pt x="0" y="159"/>
                      <a:pt x="127" y="260"/>
                    </a:cubicBezTo>
                    <a:cubicBezTo>
                      <a:pt x="152" y="273"/>
                      <a:pt x="181" y="278"/>
                      <a:pt x="211" y="278"/>
                    </a:cubicBezTo>
                    <a:cubicBezTo>
                      <a:pt x="348" y="278"/>
                      <a:pt x="512" y="169"/>
                      <a:pt x="429" y="59"/>
                    </a:cubicBezTo>
                    <a:cubicBezTo>
                      <a:pt x="405" y="17"/>
                      <a:pt x="363" y="0"/>
                      <a:pt x="31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6" name="Google Shape;6326;p55"/>
              <p:cNvSpPr/>
              <p:nvPr/>
            </p:nvSpPr>
            <p:spPr>
              <a:xfrm>
                <a:off x="5245800" y="1192300"/>
                <a:ext cx="7875" cy="8125"/>
              </a:xfrm>
              <a:custGeom>
                <a:rect b="b" l="l" r="r" t="t"/>
                <a:pathLst>
                  <a:path extrusionOk="0" h="325" w="315">
                    <a:moveTo>
                      <a:pt x="176" y="1"/>
                    </a:moveTo>
                    <a:cubicBezTo>
                      <a:pt x="67" y="1"/>
                      <a:pt x="0" y="193"/>
                      <a:pt x="89" y="281"/>
                    </a:cubicBezTo>
                    <a:lnTo>
                      <a:pt x="123" y="315"/>
                    </a:lnTo>
                    <a:cubicBezTo>
                      <a:pt x="136" y="322"/>
                      <a:pt x="148" y="325"/>
                      <a:pt x="160" y="325"/>
                    </a:cubicBezTo>
                    <a:cubicBezTo>
                      <a:pt x="269" y="325"/>
                      <a:pt x="314" y="73"/>
                      <a:pt x="223" y="12"/>
                    </a:cubicBezTo>
                    <a:cubicBezTo>
                      <a:pt x="207" y="4"/>
                      <a:pt x="191" y="1"/>
                      <a:pt x="17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7" name="Google Shape;6327;p55"/>
              <p:cNvSpPr/>
              <p:nvPr/>
            </p:nvSpPr>
            <p:spPr>
              <a:xfrm>
                <a:off x="5223900" y="1269800"/>
                <a:ext cx="12375" cy="8525"/>
              </a:xfrm>
              <a:custGeom>
                <a:rect b="b" l="l" r="r" t="t"/>
                <a:pathLst>
                  <a:path extrusionOk="0" h="341" w="495">
                    <a:moveTo>
                      <a:pt x="295" y="1"/>
                    </a:moveTo>
                    <a:cubicBezTo>
                      <a:pt x="164" y="1"/>
                      <a:pt x="0" y="183"/>
                      <a:pt x="125" y="307"/>
                    </a:cubicBezTo>
                    <a:cubicBezTo>
                      <a:pt x="158" y="341"/>
                      <a:pt x="226" y="341"/>
                      <a:pt x="293" y="341"/>
                    </a:cubicBezTo>
                    <a:cubicBezTo>
                      <a:pt x="394" y="273"/>
                      <a:pt x="494" y="72"/>
                      <a:pt x="326" y="4"/>
                    </a:cubicBezTo>
                    <a:cubicBezTo>
                      <a:pt x="316" y="2"/>
                      <a:pt x="306" y="1"/>
                      <a:pt x="29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8" name="Google Shape;6328;p55"/>
              <p:cNvSpPr/>
              <p:nvPr/>
            </p:nvSpPr>
            <p:spPr>
              <a:xfrm>
                <a:off x="5183425" y="1244350"/>
                <a:ext cx="6625" cy="9100"/>
              </a:xfrm>
              <a:custGeom>
                <a:rect b="b" l="l" r="r" t="t"/>
                <a:pathLst>
                  <a:path extrusionOk="0" h="364" w="265">
                    <a:moveTo>
                      <a:pt x="136" y="1"/>
                    </a:moveTo>
                    <a:cubicBezTo>
                      <a:pt x="22" y="1"/>
                      <a:pt x="1" y="167"/>
                      <a:pt x="30" y="283"/>
                    </a:cubicBezTo>
                    <a:cubicBezTo>
                      <a:pt x="54" y="332"/>
                      <a:pt x="97" y="363"/>
                      <a:pt x="157" y="363"/>
                    </a:cubicBezTo>
                    <a:cubicBezTo>
                      <a:pt x="180" y="363"/>
                      <a:pt x="204" y="359"/>
                      <a:pt x="231" y="350"/>
                    </a:cubicBezTo>
                    <a:cubicBezTo>
                      <a:pt x="265" y="317"/>
                      <a:pt x="265" y="283"/>
                      <a:pt x="265" y="249"/>
                    </a:cubicBezTo>
                    <a:cubicBezTo>
                      <a:pt x="265" y="149"/>
                      <a:pt x="265" y="48"/>
                      <a:pt x="198" y="14"/>
                    </a:cubicBezTo>
                    <a:cubicBezTo>
                      <a:pt x="175" y="5"/>
                      <a:pt x="154" y="1"/>
                      <a:pt x="13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9" name="Google Shape;6329;p55"/>
              <p:cNvSpPr/>
              <p:nvPr/>
            </p:nvSpPr>
            <p:spPr>
              <a:xfrm>
                <a:off x="5165050" y="1245525"/>
                <a:ext cx="9875" cy="8800"/>
              </a:xfrm>
              <a:custGeom>
                <a:rect b="b" l="l" r="r" t="t"/>
                <a:pathLst>
                  <a:path extrusionOk="0" h="352" w="395">
                    <a:moveTo>
                      <a:pt x="227" y="1"/>
                    </a:moveTo>
                    <a:cubicBezTo>
                      <a:pt x="46" y="1"/>
                      <a:pt x="0" y="352"/>
                      <a:pt x="162" y="352"/>
                    </a:cubicBezTo>
                    <a:cubicBezTo>
                      <a:pt x="181" y="352"/>
                      <a:pt x="203" y="347"/>
                      <a:pt x="227" y="337"/>
                    </a:cubicBezTo>
                    <a:cubicBezTo>
                      <a:pt x="361" y="270"/>
                      <a:pt x="395" y="1"/>
                      <a:pt x="227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0" name="Google Shape;6330;p55"/>
              <p:cNvSpPr/>
              <p:nvPr/>
            </p:nvSpPr>
            <p:spPr>
              <a:xfrm>
                <a:off x="5224025" y="1298375"/>
                <a:ext cx="12825" cy="6925"/>
              </a:xfrm>
              <a:custGeom>
                <a:rect b="b" l="l" r="r" t="t"/>
                <a:pathLst>
                  <a:path extrusionOk="0" h="277" w="513">
                    <a:moveTo>
                      <a:pt x="212" y="0"/>
                    </a:moveTo>
                    <a:cubicBezTo>
                      <a:pt x="203" y="0"/>
                      <a:pt x="195" y="2"/>
                      <a:pt x="187" y="4"/>
                    </a:cubicBezTo>
                    <a:cubicBezTo>
                      <a:pt x="0" y="97"/>
                      <a:pt x="159" y="277"/>
                      <a:pt x="290" y="277"/>
                    </a:cubicBezTo>
                    <a:cubicBezTo>
                      <a:pt x="301" y="277"/>
                      <a:pt x="311" y="276"/>
                      <a:pt x="321" y="273"/>
                    </a:cubicBezTo>
                    <a:lnTo>
                      <a:pt x="389" y="273"/>
                    </a:lnTo>
                    <a:cubicBezTo>
                      <a:pt x="513" y="180"/>
                      <a:pt x="321" y="0"/>
                      <a:pt x="21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1" name="Google Shape;6331;p55"/>
              <p:cNvSpPr/>
              <p:nvPr/>
            </p:nvSpPr>
            <p:spPr>
              <a:xfrm>
                <a:off x="5142275" y="1285875"/>
                <a:ext cx="9125" cy="9350"/>
              </a:xfrm>
              <a:custGeom>
                <a:rect b="b" l="l" r="r" t="t"/>
                <a:pathLst>
                  <a:path extrusionOk="0" h="374" w="365">
                    <a:moveTo>
                      <a:pt x="230" y="0"/>
                    </a:moveTo>
                    <a:cubicBezTo>
                      <a:pt x="163" y="0"/>
                      <a:pt x="96" y="0"/>
                      <a:pt x="62" y="67"/>
                    </a:cubicBezTo>
                    <a:cubicBezTo>
                      <a:pt x="0" y="192"/>
                      <a:pt x="24" y="373"/>
                      <a:pt x="161" y="373"/>
                    </a:cubicBezTo>
                    <a:cubicBezTo>
                      <a:pt x="172" y="373"/>
                      <a:pt x="184" y="372"/>
                      <a:pt x="197" y="370"/>
                    </a:cubicBezTo>
                    <a:cubicBezTo>
                      <a:pt x="365" y="336"/>
                      <a:pt x="365" y="34"/>
                      <a:pt x="23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2" name="Google Shape;6332;p55"/>
              <p:cNvSpPr/>
              <p:nvPr/>
            </p:nvSpPr>
            <p:spPr>
              <a:xfrm>
                <a:off x="5241300" y="1263950"/>
                <a:ext cx="8425" cy="8650"/>
              </a:xfrm>
              <a:custGeom>
                <a:rect b="b" l="l" r="r" t="t"/>
                <a:pathLst>
                  <a:path extrusionOk="0" h="346" w="337">
                    <a:moveTo>
                      <a:pt x="84" y="0"/>
                    </a:moveTo>
                    <a:cubicBezTo>
                      <a:pt x="39" y="0"/>
                      <a:pt x="0" y="29"/>
                      <a:pt x="0" y="70"/>
                    </a:cubicBezTo>
                    <a:cubicBezTo>
                      <a:pt x="0" y="138"/>
                      <a:pt x="0" y="171"/>
                      <a:pt x="0" y="205"/>
                    </a:cubicBezTo>
                    <a:cubicBezTo>
                      <a:pt x="29" y="263"/>
                      <a:pt x="83" y="346"/>
                      <a:pt x="141" y="346"/>
                    </a:cubicBezTo>
                    <a:cubicBezTo>
                      <a:pt x="150" y="346"/>
                      <a:pt x="159" y="344"/>
                      <a:pt x="168" y="339"/>
                    </a:cubicBezTo>
                    <a:cubicBezTo>
                      <a:pt x="336" y="306"/>
                      <a:pt x="269" y="104"/>
                      <a:pt x="168" y="37"/>
                    </a:cubicBezTo>
                    <a:cubicBezTo>
                      <a:pt x="142" y="11"/>
                      <a:pt x="112" y="0"/>
                      <a:pt x="8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3" name="Google Shape;6333;p55"/>
              <p:cNvSpPr/>
              <p:nvPr/>
            </p:nvSpPr>
            <p:spPr>
              <a:xfrm>
                <a:off x="5131500" y="1262100"/>
                <a:ext cx="9900" cy="9275"/>
              </a:xfrm>
              <a:custGeom>
                <a:rect b="b" l="l" r="r" t="t"/>
                <a:pathLst>
                  <a:path extrusionOk="0" h="371" w="396">
                    <a:moveTo>
                      <a:pt x="136" y="0"/>
                    </a:moveTo>
                    <a:cubicBezTo>
                      <a:pt x="108" y="0"/>
                      <a:pt x="81" y="13"/>
                      <a:pt x="57" y="44"/>
                    </a:cubicBezTo>
                    <a:lnTo>
                      <a:pt x="57" y="77"/>
                    </a:lnTo>
                    <a:cubicBezTo>
                      <a:pt x="1" y="189"/>
                      <a:pt x="61" y="370"/>
                      <a:pt x="179" y="370"/>
                    </a:cubicBezTo>
                    <a:cubicBezTo>
                      <a:pt x="203" y="370"/>
                      <a:pt x="230" y="363"/>
                      <a:pt x="258" y="346"/>
                    </a:cubicBezTo>
                    <a:cubicBezTo>
                      <a:pt x="396" y="263"/>
                      <a:pt x="263" y="0"/>
                      <a:pt x="136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4" name="Google Shape;6334;p55"/>
              <p:cNvSpPr/>
              <p:nvPr/>
            </p:nvSpPr>
            <p:spPr>
              <a:xfrm>
                <a:off x="5238500" y="1294775"/>
                <a:ext cx="10425" cy="6600"/>
              </a:xfrm>
              <a:custGeom>
                <a:rect b="b" l="l" r="r" t="t"/>
                <a:pathLst>
                  <a:path extrusionOk="0" h="264" w="417">
                    <a:moveTo>
                      <a:pt x="204" y="1"/>
                    </a:moveTo>
                    <a:cubicBezTo>
                      <a:pt x="157" y="1"/>
                      <a:pt x="110" y="16"/>
                      <a:pt x="78" y="47"/>
                    </a:cubicBezTo>
                    <a:lnTo>
                      <a:pt x="45" y="115"/>
                    </a:lnTo>
                    <a:cubicBezTo>
                      <a:pt x="0" y="204"/>
                      <a:pt x="120" y="264"/>
                      <a:pt x="224" y="264"/>
                    </a:cubicBezTo>
                    <a:cubicBezTo>
                      <a:pt x="276" y="264"/>
                      <a:pt x="325" y="249"/>
                      <a:pt x="347" y="215"/>
                    </a:cubicBezTo>
                    <a:cubicBezTo>
                      <a:pt x="417" y="76"/>
                      <a:pt x="310" y="1"/>
                      <a:pt x="20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5" name="Google Shape;6335;p55"/>
              <p:cNvSpPr/>
              <p:nvPr/>
            </p:nvSpPr>
            <p:spPr>
              <a:xfrm>
                <a:off x="5172400" y="1323550"/>
                <a:ext cx="6650" cy="6875"/>
              </a:xfrm>
              <a:custGeom>
                <a:rect b="b" l="l" r="r" t="t"/>
                <a:pathLst>
                  <a:path extrusionOk="0" h="275" w="266">
                    <a:moveTo>
                      <a:pt x="141" y="0"/>
                    </a:moveTo>
                    <a:cubicBezTo>
                      <a:pt x="129" y="0"/>
                      <a:pt x="115" y="2"/>
                      <a:pt x="101" y="5"/>
                    </a:cubicBezTo>
                    <a:cubicBezTo>
                      <a:pt x="0" y="39"/>
                      <a:pt x="0" y="274"/>
                      <a:pt x="135" y="274"/>
                    </a:cubicBezTo>
                    <a:cubicBezTo>
                      <a:pt x="168" y="274"/>
                      <a:pt x="235" y="241"/>
                      <a:pt x="235" y="207"/>
                    </a:cubicBezTo>
                    <a:cubicBezTo>
                      <a:pt x="265" y="117"/>
                      <a:pt x="242" y="0"/>
                      <a:pt x="141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6" name="Google Shape;6336;p55"/>
              <p:cNvSpPr/>
              <p:nvPr/>
            </p:nvSpPr>
            <p:spPr>
              <a:xfrm>
                <a:off x="5145050" y="1355600"/>
                <a:ext cx="10550" cy="6200"/>
              </a:xfrm>
              <a:custGeom>
                <a:rect b="b" l="l" r="r" t="t"/>
                <a:pathLst>
                  <a:path extrusionOk="0" h="248" w="422">
                    <a:moveTo>
                      <a:pt x="288" y="1"/>
                    </a:moveTo>
                    <a:cubicBezTo>
                      <a:pt x="187" y="1"/>
                      <a:pt x="86" y="1"/>
                      <a:pt x="52" y="68"/>
                    </a:cubicBezTo>
                    <a:cubicBezTo>
                      <a:pt x="0" y="198"/>
                      <a:pt x="130" y="247"/>
                      <a:pt x="238" y="247"/>
                    </a:cubicBezTo>
                    <a:cubicBezTo>
                      <a:pt x="269" y="247"/>
                      <a:pt x="298" y="243"/>
                      <a:pt x="321" y="236"/>
                    </a:cubicBezTo>
                    <a:cubicBezTo>
                      <a:pt x="388" y="202"/>
                      <a:pt x="422" y="135"/>
                      <a:pt x="388" y="68"/>
                    </a:cubicBezTo>
                    <a:cubicBezTo>
                      <a:pt x="355" y="34"/>
                      <a:pt x="321" y="1"/>
                      <a:pt x="28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7" name="Google Shape;6337;p55"/>
              <p:cNvSpPr/>
              <p:nvPr/>
            </p:nvSpPr>
            <p:spPr>
              <a:xfrm>
                <a:off x="5176600" y="1306550"/>
                <a:ext cx="10050" cy="6325"/>
              </a:xfrm>
              <a:custGeom>
                <a:rect b="b" l="l" r="r" t="t"/>
                <a:pathLst>
                  <a:path extrusionOk="0" h="253" w="402">
                    <a:moveTo>
                      <a:pt x="146" y="0"/>
                    </a:moveTo>
                    <a:cubicBezTo>
                      <a:pt x="68" y="0"/>
                      <a:pt x="0" y="35"/>
                      <a:pt x="0" y="114"/>
                    </a:cubicBezTo>
                    <a:cubicBezTo>
                      <a:pt x="0" y="202"/>
                      <a:pt x="120" y="253"/>
                      <a:pt x="224" y="253"/>
                    </a:cubicBezTo>
                    <a:cubicBezTo>
                      <a:pt x="319" y="253"/>
                      <a:pt x="402" y="210"/>
                      <a:pt x="370" y="114"/>
                    </a:cubicBezTo>
                    <a:cubicBezTo>
                      <a:pt x="334" y="43"/>
                      <a:pt x="233" y="0"/>
                      <a:pt x="146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8" name="Google Shape;6338;p55"/>
              <p:cNvSpPr/>
              <p:nvPr/>
            </p:nvSpPr>
            <p:spPr>
              <a:xfrm>
                <a:off x="5184550" y="1358700"/>
                <a:ext cx="8650" cy="7175"/>
              </a:xfrm>
              <a:custGeom>
                <a:rect b="b" l="l" r="r" t="t"/>
                <a:pathLst>
                  <a:path extrusionOk="0" h="287" w="346">
                    <a:moveTo>
                      <a:pt x="219" y="0"/>
                    </a:moveTo>
                    <a:cubicBezTo>
                      <a:pt x="127" y="0"/>
                      <a:pt x="0" y="143"/>
                      <a:pt x="52" y="246"/>
                    </a:cubicBezTo>
                    <a:cubicBezTo>
                      <a:pt x="70" y="274"/>
                      <a:pt x="102" y="286"/>
                      <a:pt x="136" y="286"/>
                    </a:cubicBezTo>
                    <a:cubicBezTo>
                      <a:pt x="228" y="286"/>
                      <a:pt x="345" y="200"/>
                      <a:pt x="321" y="78"/>
                    </a:cubicBezTo>
                    <a:lnTo>
                      <a:pt x="287" y="45"/>
                    </a:lnTo>
                    <a:cubicBezTo>
                      <a:pt x="272" y="13"/>
                      <a:pt x="247" y="0"/>
                      <a:pt x="21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9" name="Google Shape;6339;p55"/>
              <p:cNvSpPr/>
              <p:nvPr/>
            </p:nvSpPr>
            <p:spPr>
              <a:xfrm>
                <a:off x="5157275" y="1317550"/>
                <a:ext cx="9825" cy="6975"/>
              </a:xfrm>
              <a:custGeom>
                <a:rect b="b" l="l" r="r" t="t"/>
                <a:pathLst>
                  <a:path extrusionOk="0" h="279" w="393">
                    <a:moveTo>
                      <a:pt x="160" y="0"/>
                    </a:moveTo>
                    <a:cubicBezTo>
                      <a:pt x="85" y="0"/>
                      <a:pt x="15" y="35"/>
                      <a:pt x="0" y="111"/>
                    </a:cubicBezTo>
                    <a:cubicBezTo>
                      <a:pt x="0" y="145"/>
                      <a:pt x="0" y="212"/>
                      <a:pt x="67" y="245"/>
                    </a:cubicBezTo>
                    <a:cubicBezTo>
                      <a:pt x="101" y="268"/>
                      <a:pt x="150" y="279"/>
                      <a:pt x="198" y="279"/>
                    </a:cubicBezTo>
                    <a:cubicBezTo>
                      <a:pt x="295" y="279"/>
                      <a:pt x="392" y="234"/>
                      <a:pt x="370" y="145"/>
                    </a:cubicBezTo>
                    <a:cubicBezTo>
                      <a:pt x="351" y="52"/>
                      <a:pt x="252" y="0"/>
                      <a:pt x="16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0" name="Google Shape;6340;p55"/>
              <p:cNvSpPr/>
              <p:nvPr/>
            </p:nvSpPr>
            <p:spPr>
              <a:xfrm>
                <a:off x="5184150" y="1190875"/>
                <a:ext cx="9275" cy="7425"/>
              </a:xfrm>
              <a:custGeom>
                <a:rect b="b" l="l" r="r" t="t"/>
                <a:pathLst>
                  <a:path extrusionOk="0" h="297" w="371">
                    <a:moveTo>
                      <a:pt x="248" y="1"/>
                    </a:moveTo>
                    <a:cubicBezTo>
                      <a:pt x="185" y="1"/>
                      <a:pt x="106" y="47"/>
                      <a:pt x="68" y="103"/>
                    </a:cubicBezTo>
                    <a:cubicBezTo>
                      <a:pt x="1" y="204"/>
                      <a:pt x="34" y="271"/>
                      <a:pt x="101" y="271"/>
                    </a:cubicBezTo>
                    <a:cubicBezTo>
                      <a:pt x="118" y="288"/>
                      <a:pt x="135" y="296"/>
                      <a:pt x="152" y="296"/>
                    </a:cubicBezTo>
                    <a:cubicBezTo>
                      <a:pt x="169" y="296"/>
                      <a:pt x="186" y="288"/>
                      <a:pt x="202" y="271"/>
                    </a:cubicBezTo>
                    <a:cubicBezTo>
                      <a:pt x="270" y="237"/>
                      <a:pt x="370" y="170"/>
                      <a:pt x="337" y="103"/>
                    </a:cubicBezTo>
                    <a:cubicBezTo>
                      <a:pt x="337" y="29"/>
                      <a:pt x="298" y="1"/>
                      <a:pt x="248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1" name="Google Shape;6341;p55"/>
              <p:cNvSpPr/>
              <p:nvPr/>
            </p:nvSpPr>
            <p:spPr>
              <a:xfrm>
                <a:off x="5217325" y="1204575"/>
                <a:ext cx="13375" cy="7050"/>
              </a:xfrm>
              <a:custGeom>
                <a:rect b="b" l="l" r="r" t="t"/>
                <a:pathLst>
                  <a:path extrusionOk="0" h="282" w="535">
                    <a:moveTo>
                      <a:pt x="339" y="1"/>
                    </a:moveTo>
                    <a:cubicBezTo>
                      <a:pt x="192" y="1"/>
                      <a:pt x="0" y="159"/>
                      <a:pt x="152" y="261"/>
                    </a:cubicBezTo>
                    <a:lnTo>
                      <a:pt x="186" y="261"/>
                    </a:lnTo>
                    <a:cubicBezTo>
                      <a:pt x="208" y="275"/>
                      <a:pt x="237" y="282"/>
                      <a:pt x="268" y="282"/>
                    </a:cubicBezTo>
                    <a:cubicBezTo>
                      <a:pt x="385" y="282"/>
                      <a:pt x="534" y="191"/>
                      <a:pt x="455" y="59"/>
                    </a:cubicBezTo>
                    <a:cubicBezTo>
                      <a:pt x="430" y="18"/>
                      <a:pt x="387" y="1"/>
                      <a:pt x="339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2" name="Google Shape;6342;p55"/>
              <p:cNvSpPr/>
              <p:nvPr/>
            </p:nvSpPr>
            <p:spPr>
              <a:xfrm>
                <a:off x="5234075" y="1355275"/>
                <a:ext cx="8575" cy="8150"/>
              </a:xfrm>
              <a:custGeom>
                <a:rect b="b" l="l" r="r" t="t"/>
                <a:pathLst>
                  <a:path extrusionOk="0" h="326" w="343">
                    <a:moveTo>
                      <a:pt x="179" y="0"/>
                    </a:moveTo>
                    <a:cubicBezTo>
                      <a:pt x="89" y="0"/>
                      <a:pt x="0" y="166"/>
                      <a:pt x="87" y="282"/>
                    </a:cubicBezTo>
                    <a:lnTo>
                      <a:pt x="121" y="316"/>
                    </a:lnTo>
                    <a:cubicBezTo>
                      <a:pt x="138" y="323"/>
                      <a:pt x="153" y="326"/>
                      <a:pt x="168" y="326"/>
                    </a:cubicBezTo>
                    <a:cubicBezTo>
                      <a:pt x="300" y="326"/>
                      <a:pt x="343" y="74"/>
                      <a:pt x="222" y="14"/>
                    </a:cubicBezTo>
                    <a:cubicBezTo>
                      <a:pt x="208" y="4"/>
                      <a:pt x="194" y="0"/>
                      <a:pt x="17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3" name="Google Shape;6343;p55"/>
              <p:cNvSpPr/>
              <p:nvPr/>
            </p:nvSpPr>
            <p:spPr>
              <a:xfrm>
                <a:off x="5198800" y="1187025"/>
                <a:ext cx="9750" cy="8875"/>
              </a:xfrm>
              <a:custGeom>
                <a:rect b="b" l="l" r="r" t="t"/>
                <a:pathLst>
                  <a:path extrusionOk="0" h="355" w="390">
                    <a:moveTo>
                      <a:pt x="171" y="1"/>
                    </a:moveTo>
                    <a:cubicBezTo>
                      <a:pt x="122" y="1"/>
                      <a:pt x="78" y="26"/>
                      <a:pt x="53" y="89"/>
                    </a:cubicBezTo>
                    <a:cubicBezTo>
                      <a:pt x="0" y="222"/>
                      <a:pt x="136" y="355"/>
                      <a:pt x="262" y="355"/>
                    </a:cubicBezTo>
                    <a:cubicBezTo>
                      <a:pt x="295" y="355"/>
                      <a:pt x="328" y="345"/>
                      <a:pt x="356" y="324"/>
                    </a:cubicBezTo>
                    <a:cubicBezTo>
                      <a:pt x="389" y="257"/>
                      <a:pt x="389" y="190"/>
                      <a:pt x="389" y="156"/>
                    </a:cubicBezTo>
                    <a:cubicBezTo>
                      <a:pt x="347" y="72"/>
                      <a:pt x="252" y="1"/>
                      <a:pt x="17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4" name="Google Shape;6344;p55"/>
              <p:cNvSpPr/>
              <p:nvPr/>
            </p:nvSpPr>
            <p:spPr>
              <a:xfrm>
                <a:off x="5233175" y="1225375"/>
                <a:ext cx="10650" cy="6950"/>
              </a:xfrm>
              <a:custGeom>
                <a:rect b="b" l="l" r="r" t="t"/>
                <a:pathLst>
                  <a:path extrusionOk="0" h="278" w="426">
                    <a:moveTo>
                      <a:pt x="258" y="0"/>
                    </a:moveTo>
                    <a:cubicBezTo>
                      <a:pt x="191" y="0"/>
                      <a:pt x="90" y="0"/>
                      <a:pt x="56" y="101"/>
                    </a:cubicBezTo>
                    <a:cubicBezTo>
                      <a:pt x="0" y="212"/>
                      <a:pt x="129" y="278"/>
                      <a:pt x="232" y="278"/>
                    </a:cubicBezTo>
                    <a:cubicBezTo>
                      <a:pt x="254" y="278"/>
                      <a:pt x="274" y="275"/>
                      <a:pt x="291" y="269"/>
                    </a:cubicBezTo>
                    <a:cubicBezTo>
                      <a:pt x="392" y="202"/>
                      <a:pt x="426" y="135"/>
                      <a:pt x="359" y="67"/>
                    </a:cubicBezTo>
                    <a:cubicBezTo>
                      <a:pt x="359" y="34"/>
                      <a:pt x="291" y="34"/>
                      <a:pt x="25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5" name="Google Shape;6345;p55"/>
              <p:cNvSpPr/>
              <p:nvPr/>
            </p:nvSpPr>
            <p:spPr>
              <a:xfrm>
                <a:off x="5195925" y="1313375"/>
                <a:ext cx="9625" cy="7075"/>
              </a:xfrm>
              <a:custGeom>
                <a:rect b="b" l="l" r="r" t="t"/>
                <a:pathLst>
                  <a:path extrusionOk="0" h="283" w="385">
                    <a:moveTo>
                      <a:pt x="143" y="1"/>
                    </a:moveTo>
                    <a:cubicBezTo>
                      <a:pt x="67" y="1"/>
                      <a:pt x="0" y="43"/>
                      <a:pt x="0" y="144"/>
                    </a:cubicBezTo>
                    <a:cubicBezTo>
                      <a:pt x="0" y="231"/>
                      <a:pt x="119" y="282"/>
                      <a:pt x="219" y="282"/>
                    </a:cubicBezTo>
                    <a:cubicBezTo>
                      <a:pt x="310" y="282"/>
                      <a:pt x="384" y="240"/>
                      <a:pt x="336" y="144"/>
                    </a:cubicBezTo>
                    <a:lnTo>
                      <a:pt x="336" y="110"/>
                    </a:lnTo>
                    <a:cubicBezTo>
                      <a:pt x="303" y="43"/>
                      <a:pt x="219" y="1"/>
                      <a:pt x="14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6" name="Google Shape;6346;p55"/>
              <p:cNvSpPr/>
              <p:nvPr/>
            </p:nvSpPr>
            <p:spPr>
              <a:xfrm>
                <a:off x="5202000" y="1212500"/>
                <a:ext cx="7975" cy="7900"/>
              </a:xfrm>
              <a:custGeom>
                <a:rect b="b" l="l" r="r" t="t"/>
                <a:pathLst>
                  <a:path extrusionOk="0" h="316" w="319">
                    <a:moveTo>
                      <a:pt x="212" y="0"/>
                    </a:moveTo>
                    <a:cubicBezTo>
                      <a:pt x="113" y="0"/>
                      <a:pt x="0" y="143"/>
                      <a:pt x="26" y="246"/>
                    </a:cubicBezTo>
                    <a:cubicBezTo>
                      <a:pt x="56" y="296"/>
                      <a:pt x="94" y="316"/>
                      <a:pt x="132" y="316"/>
                    </a:cubicBezTo>
                    <a:cubicBezTo>
                      <a:pt x="225" y="316"/>
                      <a:pt x="319" y="197"/>
                      <a:pt x="295" y="78"/>
                    </a:cubicBezTo>
                    <a:lnTo>
                      <a:pt x="295" y="45"/>
                    </a:lnTo>
                    <a:cubicBezTo>
                      <a:pt x="271" y="13"/>
                      <a:pt x="243" y="0"/>
                      <a:pt x="21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7" name="Google Shape;6347;p55"/>
              <p:cNvSpPr/>
              <p:nvPr/>
            </p:nvSpPr>
            <p:spPr>
              <a:xfrm>
                <a:off x="5131225" y="1232700"/>
                <a:ext cx="9775" cy="7175"/>
              </a:xfrm>
              <a:custGeom>
                <a:rect b="b" l="l" r="r" t="t"/>
                <a:pathLst>
                  <a:path extrusionOk="0" h="287" w="391">
                    <a:moveTo>
                      <a:pt x="174" y="0"/>
                    </a:moveTo>
                    <a:cubicBezTo>
                      <a:pt x="102" y="0"/>
                      <a:pt x="31" y="35"/>
                      <a:pt x="0" y="110"/>
                    </a:cubicBezTo>
                    <a:cubicBezTo>
                      <a:pt x="0" y="144"/>
                      <a:pt x="34" y="211"/>
                      <a:pt x="68" y="245"/>
                    </a:cubicBezTo>
                    <a:cubicBezTo>
                      <a:pt x="120" y="271"/>
                      <a:pt x="182" y="287"/>
                      <a:pt x="236" y="287"/>
                    </a:cubicBezTo>
                    <a:cubicBezTo>
                      <a:pt x="323" y="287"/>
                      <a:pt x="391" y="247"/>
                      <a:pt x="370" y="144"/>
                    </a:cubicBezTo>
                    <a:cubicBezTo>
                      <a:pt x="352" y="52"/>
                      <a:pt x="262" y="0"/>
                      <a:pt x="17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8" name="Google Shape;6348;p55"/>
              <p:cNvSpPr/>
              <p:nvPr/>
            </p:nvSpPr>
            <p:spPr>
              <a:xfrm>
                <a:off x="5176600" y="1267350"/>
                <a:ext cx="10100" cy="7400"/>
              </a:xfrm>
              <a:custGeom>
                <a:rect b="b" l="l" r="r" t="t"/>
                <a:pathLst>
                  <a:path extrusionOk="0" h="296" w="404">
                    <a:moveTo>
                      <a:pt x="254" y="0"/>
                    </a:moveTo>
                    <a:cubicBezTo>
                      <a:pt x="185" y="0"/>
                      <a:pt x="105" y="46"/>
                      <a:pt x="67" y="102"/>
                    </a:cubicBezTo>
                    <a:cubicBezTo>
                      <a:pt x="0" y="203"/>
                      <a:pt x="67" y="270"/>
                      <a:pt x="101" y="270"/>
                    </a:cubicBezTo>
                    <a:cubicBezTo>
                      <a:pt x="135" y="287"/>
                      <a:pt x="160" y="296"/>
                      <a:pt x="181" y="296"/>
                    </a:cubicBezTo>
                    <a:cubicBezTo>
                      <a:pt x="202" y="296"/>
                      <a:pt x="219" y="287"/>
                      <a:pt x="235" y="270"/>
                    </a:cubicBezTo>
                    <a:cubicBezTo>
                      <a:pt x="303" y="237"/>
                      <a:pt x="403" y="203"/>
                      <a:pt x="370" y="102"/>
                    </a:cubicBezTo>
                    <a:cubicBezTo>
                      <a:pt x="355" y="28"/>
                      <a:pt x="308" y="0"/>
                      <a:pt x="25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9" name="Google Shape;6349;p55"/>
              <p:cNvSpPr/>
              <p:nvPr/>
            </p:nvSpPr>
            <p:spPr>
              <a:xfrm>
                <a:off x="5249250" y="1338175"/>
                <a:ext cx="13375" cy="7050"/>
              </a:xfrm>
              <a:custGeom>
                <a:rect b="b" l="l" r="r" t="t"/>
                <a:pathLst>
                  <a:path extrusionOk="0" h="282" w="535">
                    <a:moveTo>
                      <a:pt x="339" y="1"/>
                    </a:moveTo>
                    <a:cubicBezTo>
                      <a:pt x="192" y="1"/>
                      <a:pt x="1" y="159"/>
                      <a:pt x="153" y="261"/>
                    </a:cubicBezTo>
                    <a:lnTo>
                      <a:pt x="186" y="261"/>
                    </a:lnTo>
                    <a:cubicBezTo>
                      <a:pt x="208" y="275"/>
                      <a:pt x="237" y="282"/>
                      <a:pt x="269" y="282"/>
                    </a:cubicBezTo>
                    <a:cubicBezTo>
                      <a:pt x="385" y="282"/>
                      <a:pt x="534" y="191"/>
                      <a:pt x="455" y="59"/>
                    </a:cubicBezTo>
                    <a:cubicBezTo>
                      <a:pt x="430" y="18"/>
                      <a:pt x="387" y="1"/>
                      <a:pt x="339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0" name="Google Shape;6350;p55"/>
              <p:cNvSpPr/>
              <p:nvPr/>
            </p:nvSpPr>
            <p:spPr>
              <a:xfrm>
                <a:off x="5199575" y="1330100"/>
                <a:ext cx="8725" cy="8125"/>
              </a:xfrm>
              <a:custGeom>
                <a:rect b="b" l="l" r="r" t="t"/>
                <a:pathLst>
                  <a:path extrusionOk="0" h="325" w="349">
                    <a:moveTo>
                      <a:pt x="209" y="0"/>
                    </a:moveTo>
                    <a:cubicBezTo>
                      <a:pt x="94" y="0"/>
                      <a:pt x="1" y="193"/>
                      <a:pt x="89" y="281"/>
                    </a:cubicBezTo>
                    <a:lnTo>
                      <a:pt x="157" y="315"/>
                    </a:lnTo>
                    <a:cubicBezTo>
                      <a:pt x="170" y="321"/>
                      <a:pt x="183" y="324"/>
                      <a:pt x="194" y="324"/>
                    </a:cubicBezTo>
                    <a:cubicBezTo>
                      <a:pt x="303" y="324"/>
                      <a:pt x="348" y="73"/>
                      <a:pt x="257" y="12"/>
                    </a:cubicBezTo>
                    <a:cubicBezTo>
                      <a:pt x="241" y="4"/>
                      <a:pt x="225" y="0"/>
                      <a:pt x="20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1" name="Google Shape;6351;p55"/>
              <p:cNvSpPr/>
              <p:nvPr/>
            </p:nvSpPr>
            <p:spPr>
              <a:xfrm>
                <a:off x="5249050" y="1287025"/>
                <a:ext cx="9900" cy="8375"/>
              </a:xfrm>
              <a:custGeom>
                <a:rect b="b" l="l" r="r" t="t"/>
                <a:pathLst>
                  <a:path extrusionOk="0" h="335" w="396">
                    <a:moveTo>
                      <a:pt x="144" y="0"/>
                    </a:moveTo>
                    <a:cubicBezTo>
                      <a:pt x="95" y="0"/>
                      <a:pt x="51" y="26"/>
                      <a:pt x="26" y="88"/>
                    </a:cubicBezTo>
                    <a:cubicBezTo>
                      <a:pt x="0" y="192"/>
                      <a:pt x="113" y="334"/>
                      <a:pt x="228" y="334"/>
                    </a:cubicBezTo>
                    <a:cubicBezTo>
                      <a:pt x="262" y="334"/>
                      <a:pt x="297" y="321"/>
                      <a:pt x="329" y="290"/>
                    </a:cubicBezTo>
                    <a:cubicBezTo>
                      <a:pt x="362" y="256"/>
                      <a:pt x="396" y="189"/>
                      <a:pt x="362" y="156"/>
                    </a:cubicBezTo>
                    <a:cubicBezTo>
                      <a:pt x="320" y="71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2" name="Google Shape;6352;p55"/>
              <p:cNvSpPr/>
              <p:nvPr/>
            </p:nvSpPr>
            <p:spPr>
              <a:xfrm>
                <a:off x="5218150" y="1259825"/>
                <a:ext cx="10550" cy="6200"/>
              </a:xfrm>
              <a:custGeom>
                <a:rect b="b" l="l" r="r" t="t"/>
                <a:pathLst>
                  <a:path extrusionOk="0" h="248" w="422">
                    <a:moveTo>
                      <a:pt x="287" y="0"/>
                    </a:moveTo>
                    <a:cubicBezTo>
                      <a:pt x="187" y="0"/>
                      <a:pt x="86" y="0"/>
                      <a:pt x="52" y="67"/>
                    </a:cubicBezTo>
                    <a:cubicBezTo>
                      <a:pt x="0" y="198"/>
                      <a:pt x="130" y="247"/>
                      <a:pt x="238" y="247"/>
                    </a:cubicBezTo>
                    <a:cubicBezTo>
                      <a:pt x="269" y="247"/>
                      <a:pt x="298" y="243"/>
                      <a:pt x="321" y="235"/>
                    </a:cubicBezTo>
                    <a:cubicBezTo>
                      <a:pt x="388" y="202"/>
                      <a:pt x="422" y="135"/>
                      <a:pt x="388" y="67"/>
                    </a:cubicBezTo>
                    <a:cubicBezTo>
                      <a:pt x="355" y="0"/>
                      <a:pt x="321" y="0"/>
                      <a:pt x="287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3" name="Google Shape;6353;p55"/>
              <p:cNvSpPr/>
              <p:nvPr/>
            </p:nvSpPr>
            <p:spPr>
              <a:xfrm>
                <a:off x="5186675" y="1251375"/>
                <a:ext cx="9525" cy="6525"/>
              </a:xfrm>
              <a:custGeom>
                <a:rect b="b" l="l" r="r" t="t"/>
                <a:pathLst>
                  <a:path extrusionOk="0" h="261" w="381">
                    <a:moveTo>
                      <a:pt x="117" y="1"/>
                    </a:moveTo>
                    <a:cubicBezTo>
                      <a:pt x="53" y="1"/>
                      <a:pt x="0" y="29"/>
                      <a:pt x="0" y="103"/>
                    </a:cubicBezTo>
                    <a:cubicBezTo>
                      <a:pt x="0" y="198"/>
                      <a:pt x="141" y="261"/>
                      <a:pt x="244" y="261"/>
                    </a:cubicBezTo>
                    <a:cubicBezTo>
                      <a:pt x="323" y="261"/>
                      <a:pt x="380" y="224"/>
                      <a:pt x="337" y="136"/>
                    </a:cubicBezTo>
                    <a:lnTo>
                      <a:pt x="337" y="103"/>
                    </a:lnTo>
                    <a:cubicBezTo>
                      <a:pt x="299" y="46"/>
                      <a:pt x="198" y="1"/>
                      <a:pt x="117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4" name="Google Shape;6354;p55"/>
              <p:cNvSpPr/>
              <p:nvPr/>
            </p:nvSpPr>
            <p:spPr>
              <a:xfrm>
                <a:off x="5315575" y="1238650"/>
                <a:ext cx="8675" cy="7450"/>
              </a:xfrm>
              <a:custGeom>
                <a:rect b="b" l="l" r="r" t="t"/>
                <a:pathLst>
                  <a:path extrusionOk="0" h="298" w="347">
                    <a:moveTo>
                      <a:pt x="228" y="0"/>
                    </a:moveTo>
                    <a:cubicBezTo>
                      <a:pt x="135" y="0"/>
                      <a:pt x="1" y="163"/>
                      <a:pt x="54" y="242"/>
                    </a:cubicBezTo>
                    <a:cubicBezTo>
                      <a:pt x="73" y="282"/>
                      <a:pt x="108" y="298"/>
                      <a:pt x="145" y="298"/>
                    </a:cubicBezTo>
                    <a:cubicBezTo>
                      <a:pt x="236" y="298"/>
                      <a:pt x="346" y="203"/>
                      <a:pt x="323" y="108"/>
                    </a:cubicBezTo>
                    <a:lnTo>
                      <a:pt x="289" y="41"/>
                    </a:lnTo>
                    <a:cubicBezTo>
                      <a:pt x="275" y="12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5" name="Google Shape;6355;p55"/>
              <p:cNvSpPr/>
              <p:nvPr/>
            </p:nvSpPr>
            <p:spPr>
              <a:xfrm>
                <a:off x="5133750" y="1185550"/>
                <a:ext cx="10725" cy="6900"/>
              </a:xfrm>
              <a:custGeom>
                <a:rect b="b" l="l" r="r" t="t"/>
                <a:pathLst>
                  <a:path extrusionOk="0" h="276" w="429">
                    <a:moveTo>
                      <a:pt x="193" y="1"/>
                    </a:moveTo>
                    <a:cubicBezTo>
                      <a:pt x="118" y="1"/>
                      <a:pt x="50" y="35"/>
                      <a:pt x="34" y="114"/>
                    </a:cubicBezTo>
                    <a:cubicBezTo>
                      <a:pt x="0" y="148"/>
                      <a:pt x="34" y="215"/>
                      <a:pt x="101" y="249"/>
                    </a:cubicBezTo>
                    <a:cubicBezTo>
                      <a:pt x="128" y="267"/>
                      <a:pt x="165" y="275"/>
                      <a:pt x="203" y="275"/>
                    </a:cubicBezTo>
                    <a:cubicBezTo>
                      <a:pt x="309" y="275"/>
                      <a:pt x="428" y="213"/>
                      <a:pt x="403" y="114"/>
                    </a:cubicBezTo>
                    <a:cubicBezTo>
                      <a:pt x="368" y="43"/>
                      <a:pt x="276" y="1"/>
                      <a:pt x="19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6" name="Google Shape;6356;p55"/>
              <p:cNvSpPr/>
              <p:nvPr/>
            </p:nvSpPr>
            <p:spPr>
              <a:xfrm>
                <a:off x="5253050" y="1272225"/>
                <a:ext cx="10100" cy="6950"/>
              </a:xfrm>
              <a:custGeom>
                <a:rect b="b" l="l" r="r" t="t"/>
                <a:pathLst>
                  <a:path extrusionOk="0" h="278" w="404">
                    <a:moveTo>
                      <a:pt x="269" y="0"/>
                    </a:moveTo>
                    <a:cubicBezTo>
                      <a:pt x="197" y="0"/>
                      <a:pt x="108" y="49"/>
                      <a:pt x="68" y="109"/>
                    </a:cubicBezTo>
                    <a:cubicBezTo>
                      <a:pt x="1" y="210"/>
                      <a:pt x="68" y="244"/>
                      <a:pt x="135" y="277"/>
                    </a:cubicBezTo>
                    <a:lnTo>
                      <a:pt x="236" y="277"/>
                    </a:lnTo>
                    <a:cubicBezTo>
                      <a:pt x="303" y="244"/>
                      <a:pt x="404" y="176"/>
                      <a:pt x="370" y="75"/>
                    </a:cubicBezTo>
                    <a:cubicBezTo>
                      <a:pt x="357" y="22"/>
                      <a:pt x="316" y="0"/>
                      <a:pt x="26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7" name="Google Shape;6357;p55"/>
              <p:cNvSpPr/>
              <p:nvPr/>
            </p:nvSpPr>
            <p:spPr>
              <a:xfrm>
                <a:off x="5231425" y="1293850"/>
                <a:ext cx="12650" cy="7600"/>
              </a:xfrm>
              <a:custGeom>
                <a:rect b="b" l="l" r="r" t="t"/>
                <a:pathLst>
                  <a:path extrusionOk="0" h="304" w="506">
                    <a:moveTo>
                      <a:pt x="307" y="1"/>
                    </a:moveTo>
                    <a:cubicBezTo>
                      <a:pt x="177" y="1"/>
                      <a:pt x="0" y="206"/>
                      <a:pt x="160" y="286"/>
                    </a:cubicBezTo>
                    <a:cubicBezTo>
                      <a:pt x="184" y="298"/>
                      <a:pt x="211" y="304"/>
                      <a:pt x="240" y="304"/>
                    </a:cubicBezTo>
                    <a:cubicBezTo>
                      <a:pt x="367" y="304"/>
                      <a:pt x="505" y="188"/>
                      <a:pt x="395" y="51"/>
                    </a:cubicBezTo>
                    <a:cubicBezTo>
                      <a:pt x="374" y="15"/>
                      <a:pt x="342" y="1"/>
                      <a:pt x="307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8" name="Google Shape;6358;p55"/>
              <p:cNvSpPr/>
              <p:nvPr/>
            </p:nvSpPr>
            <p:spPr>
              <a:xfrm>
                <a:off x="5225500" y="1410975"/>
                <a:ext cx="8125" cy="8575"/>
              </a:xfrm>
              <a:custGeom>
                <a:rect b="b" l="l" r="r" t="t"/>
                <a:pathLst>
                  <a:path extrusionOk="0" h="343" w="325">
                    <a:moveTo>
                      <a:pt x="203" y="0"/>
                    </a:moveTo>
                    <a:cubicBezTo>
                      <a:pt x="82" y="0"/>
                      <a:pt x="0" y="212"/>
                      <a:pt x="94" y="306"/>
                    </a:cubicBezTo>
                    <a:lnTo>
                      <a:pt x="128" y="340"/>
                    </a:lnTo>
                    <a:cubicBezTo>
                      <a:pt x="137" y="342"/>
                      <a:pt x="145" y="342"/>
                      <a:pt x="153" y="342"/>
                    </a:cubicBezTo>
                    <a:cubicBezTo>
                      <a:pt x="299" y="342"/>
                      <a:pt x="324" y="67"/>
                      <a:pt x="229" y="4"/>
                    </a:cubicBezTo>
                    <a:cubicBezTo>
                      <a:pt x="220" y="1"/>
                      <a:pt x="211" y="0"/>
                      <a:pt x="20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9" name="Google Shape;6359;p55"/>
              <p:cNvSpPr/>
              <p:nvPr/>
            </p:nvSpPr>
            <p:spPr>
              <a:xfrm>
                <a:off x="5171900" y="1260725"/>
                <a:ext cx="9750" cy="8275"/>
              </a:xfrm>
              <a:custGeom>
                <a:rect b="b" l="l" r="r" t="t"/>
                <a:pathLst>
                  <a:path extrusionOk="0" h="331" w="390">
                    <a:moveTo>
                      <a:pt x="159" y="0"/>
                    </a:moveTo>
                    <a:cubicBezTo>
                      <a:pt x="116" y="0"/>
                      <a:pt x="77" y="19"/>
                      <a:pt x="54" y="65"/>
                    </a:cubicBezTo>
                    <a:cubicBezTo>
                      <a:pt x="1" y="198"/>
                      <a:pt x="137" y="331"/>
                      <a:pt x="262" y="331"/>
                    </a:cubicBezTo>
                    <a:cubicBezTo>
                      <a:pt x="295" y="331"/>
                      <a:pt x="328" y="321"/>
                      <a:pt x="356" y="300"/>
                    </a:cubicBezTo>
                    <a:cubicBezTo>
                      <a:pt x="390" y="267"/>
                      <a:pt x="390" y="199"/>
                      <a:pt x="356" y="132"/>
                    </a:cubicBezTo>
                    <a:cubicBezTo>
                      <a:pt x="334" y="66"/>
                      <a:pt x="240" y="0"/>
                      <a:pt x="15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0" name="Google Shape;6360;p55"/>
              <p:cNvSpPr/>
              <p:nvPr/>
            </p:nvSpPr>
            <p:spPr>
              <a:xfrm>
                <a:off x="5177875" y="1374925"/>
                <a:ext cx="10500" cy="6575"/>
              </a:xfrm>
              <a:custGeom>
                <a:rect b="b" l="l" r="r" t="t"/>
                <a:pathLst>
                  <a:path extrusionOk="0" h="263" w="420">
                    <a:moveTo>
                      <a:pt x="252" y="1"/>
                    </a:moveTo>
                    <a:cubicBezTo>
                      <a:pt x="184" y="1"/>
                      <a:pt x="84" y="1"/>
                      <a:pt x="50" y="101"/>
                    </a:cubicBezTo>
                    <a:cubicBezTo>
                      <a:pt x="1" y="200"/>
                      <a:pt x="96" y="262"/>
                      <a:pt x="190" y="262"/>
                    </a:cubicBezTo>
                    <a:cubicBezTo>
                      <a:pt x="224" y="262"/>
                      <a:pt x="258" y="254"/>
                      <a:pt x="285" y="236"/>
                    </a:cubicBezTo>
                    <a:cubicBezTo>
                      <a:pt x="386" y="202"/>
                      <a:pt x="420" y="135"/>
                      <a:pt x="352" y="68"/>
                    </a:cubicBezTo>
                    <a:cubicBezTo>
                      <a:pt x="352" y="34"/>
                      <a:pt x="285" y="1"/>
                      <a:pt x="252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1" name="Google Shape;6361;p55"/>
              <p:cNvSpPr/>
              <p:nvPr/>
            </p:nvSpPr>
            <p:spPr>
              <a:xfrm>
                <a:off x="5120300" y="1403275"/>
                <a:ext cx="9675" cy="7375"/>
              </a:xfrm>
              <a:custGeom>
                <a:rect b="b" l="l" r="r" t="t"/>
                <a:pathLst>
                  <a:path extrusionOk="0" h="295" w="387">
                    <a:moveTo>
                      <a:pt x="143" y="1"/>
                    </a:moveTo>
                    <a:cubicBezTo>
                      <a:pt x="68" y="1"/>
                      <a:pt x="0" y="43"/>
                      <a:pt x="0" y="144"/>
                    </a:cubicBezTo>
                    <a:cubicBezTo>
                      <a:pt x="0" y="244"/>
                      <a:pt x="110" y="295"/>
                      <a:pt x="206" y="295"/>
                    </a:cubicBezTo>
                    <a:cubicBezTo>
                      <a:pt x="303" y="295"/>
                      <a:pt x="387" y="244"/>
                      <a:pt x="336" y="144"/>
                    </a:cubicBezTo>
                    <a:cubicBezTo>
                      <a:pt x="336" y="144"/>
                      <a:pt x="336" y="110"/>
                      <a:pt x="336" y="110"/>
                    </a:cubicBezTo>
                    <a:cubicBezTo>
                      <a:pt x="303" y="43"/>
                      <a:pt x="219" y="1"/>
                      <a:pt x="14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2" name="Google Shape;6362;p55"/>
              <p:cNvSpPr/>
              <p:nvPr/>
            </p:nvSpPr>
            <p:spPr>
              <a:xfrm>
                <a:off x="5316250" y="1315850"/>
                <a:ext cx="8025" cy="7175"/>
              </a:xfrm>
              <a:custGeom>
                <a:rect b="b" l="l" r="r" t="t"/>
                <a:pathLst>
                  <a:path extrusionOk="0" h="287" w="321">
                    <a:moveTo>
                      <a:pt x="213" y="0"/>
                    </a:moveTo>
                    <a:cubicBezTo>
                      <a:pt x="114" y="0"/>
                      <a:pt x="1" y="143"/>
                      <a:pt x="27" y="246"/>
                    </a:cubicBezTo>
                    <a:cubicBezTo>
                      <a:pt x="45" y="274"/>
                      <a:pt x="77" y="286"/>
                      <a:pt x="111" y="286"/>
                    </a:cubicBezTo>
                    <a:cubicBezTo>
                      <a:pt x="203" y="286"/>
                      <a:pt x="320" y="200"/>
                      <a:pt x="296" y="78"/>
                    </a:cubicBezTo>
                    <a:lnTo>
                      <a:pt x="296" y="45"/>
                    </a:lnTo>
                    <a:cubicBezTo>
                      <a:pt x="272" y="13"/>
                      <a:pt x="243" y="0"/>
                      <a:pt x="21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3" name="Google Shape;6363;p55"/>
              <p:cNvSpPr/>
              <p:nvPr/>
            </p:nvSpPr>
            <p:spPr>
              <a:xfrm>
                <a:off x="5253350" y="1159750"/>
                <a:ext cx="11500" cy="7675"/>
              </a:xfrm>
              <a:custGeom>
                <a:rect b="b" l="l" r="r" t="t"/>
                <a:pathLst>
                  <a:path extrusionOk="0" h="307" w="460">
                    <a:moveTo>
                      <a:pt x="224" y="1"/>
                    </a:moveTo>
                    <a:cubicBezTo>
                      <a:pt x="119" y="1"/>
                      <a:pt x="0" y="75"/>
                      <a:pt x="22" y="205"/>
                    </a:cubicBezTo>
                    <a:cubicBezTo>
                      <a:pt x="22" y="239"/>
                      <a:pt x="89" y="306"/>
                      <a:pt x="123" y="306"/>
                    </a:cubicBezTo>
                    <a:cubicBezTo>
                      <a:pt x="257" y="306"/>
                      <a:pt x="459" y="205"/>
                      <a:pt x="358" y="71"/>
                    </a:cubicBezTo>
                    <a:cubicBezTo>
                      <a:pt x="334" y="23"/>
                      <a:pt x="281" y="1"/>
                      <a:pt x="22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4" name="Google Shape;6364;p55"/>
              <p:cNvSpPr/>
              <p:nvPr/>
            </p:nvSpPr>
            <p:spPr>
              <a:xfrm>
                <a:off x="5095925" y="1341625"/>
                <a:ext cx="8425" cy="8125"/>
              </a:xfrm>
              <a:custGeom>
                <a:rect b="b" l="l" r="r" t="t"/>
                <a:pathLst>
                  <a:path extrusionOk="0" h="325" w="337">
                    <a:moveTo>
                      <a:pt x="212" y="0"/>
                    </a:moveTo>
                    <a:cubicBezTo>
                      <a:pt x="135" y="0"/>
                      <a:pt x="34" y="78"/>
                      <a:pt x="34" y="156"/>
                    </a:cubicBezTo>
                    <a:cubicBezTo>
                      <a:pt x="1" y="291"/>
                      <a:pt x="68" y="324"/>
                      <a:pt x="135" y="324"/>
                    </a:cubicBezTo>
                    <a:cubicBezTo>
                      <a:pt x="202" y="291"/>
                      <a:pt x="236" y="291"/>
                      <a:pt x="236" y="223"/>
                    </a:cubicBezTo>
                    <a:cubicBezTo>
                      <a:pt x="303" y="190"/>
                      <a:pt x="337" y="89"/>
                      <a:pt x="270" y="22"/>
                    </a:cubicBezTo>
                    <a:cubicBezTo>
                      <a:pt x="254" y="7"/>
                      <a:pt x="234" y="0"/>
                      <a:pt x="21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5" name="Google Shape;6365;p55"/>
              <p:cNvSpPr/>
              <p:nvPr/>
            </p:nvSpPr>
            <p:spPr>
              <a:xfrm>
                <a:off x="5286975" y="1381350"/>
                <a:ext cx="8625" cy="8125"/>
              </a:xfrm>
              <a:custGeom>
                <a:rect b="b" l="l" r="r" t="t"/>
                <a:pathLst>
                  <a:path extrusionOk="0" h="325" w="345">
                    <a:moveTo>
                      <a:pt x="185" y="1"/>
                    </a:moveTo>
                    <a:cubicBezTo>
                      <a:pt x="93" y="1"/>
                      <a:pt x="0" y="193"/>
                      <a:pt x="89" y="281"/>
                    </a:cubicBezTo>
                    <a:lnTo>
                      <a:pt x="122" y="315"/>
                    </a:lnTo>
                    <a:cubicBezTo>
                      <a:pt x="139" y="322"/>
                      <a:pt x="155" y="325"/>
                      <a:pt x="169" y="325"/>
                    </a:cubicBezTo>
                    <a:cubicBezTo>
                      <a:pt x="302" y="325"/>
                      <a:pt x="344" y="73"/>
                      <a:pt x="223" y="12"/>
                    </a:cubicBezTo>
                    <a:cubicBezTo>
                      <a:pt x="211" y="4"/>
                      <a:pt x="198" y="1"/>
                      <a:pt x="18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6" name="Google Shape;6366;p55"/>
              <p:cNvSpPr/>
              <p:nvPr/>
            </p:nvSpPr>
            <p:spPr>
              <a:xfrm>
                <a:off x="5221275" y="1290825"/>
                <a:ext cx="8275" cy="9275"/>
              </a:xfrm>
              <a:custGeom>
                <a:rect b="b" l="l" r="r" t="t"/>
                <a:pathLst>
                  <a:path extrusionOk="0" h="371" w="331">
                    <a:moveTo>
                      <a:pt x="235" y="1"/>
                    </a:moveTo>
                    <a:cubicBezTo>
                      <a:pt x="84" y="1"/>
                      <a:pt x="0" y="245"/>
                      <a:pt x="95" y="340"/>
                    </a:cubicBezTo>
                    <a:cubicBezTo>
                      <a:pt x="124" y="361"/>
                      <a:pt x="151" y="370"/>
                      <a:pt x="176" y="370"/>
                    </a:cubicBezTo>
                    <a:cubicBezTo>
                      <a:pt x="268" y="370"/>
                      <a:pt x="331" y="244"/>
                      <a:pt x="331" y="138"/>
                    </a:cubicBezTo>
                    <a:cubicBezTo>
                      <a:pt x="331" y="71"/>
                      <a:pt x="297" y="4"/>
                      <a:pt x="263" y="4"/>
                    </a:cubicBezTo>
                    <a:cubicBezTo>
                      <a:pt x="254" y="2"/>
                      <a:pt x="244" y="1"/>
                      <a:pt x="23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7" name="Google Shape;6367;p55"/>
              <p:cNvSpPr/>
              <p:nvPr/>
            </p:nvSpPr>
            <p:spPr>
              <a:xfrm>
                <a:off x="5107700" y="1276400"/>
                <a:ext cx="8425" cy="9475"/>
              </a:xfrm>
              <a:custGeom>
                <a:rect b="b" l="l" r="r" t="t"/>
                <a:pathLst>
                  <a:path extrusionOk="0" h="379" w="337">
                    <a:moveTo>
                      <a:pt x="202" y="1"/>
                    </a:moveTo>
                    <a:cubicBezTo>
                      <a:pt x="160" y="1"/>
                      <a:pt x="118" y="26"/>
                      <a:pt x="101" y="77"/>
                    </a:cubicBezTo>
                    <a:cubicBezTo>
                      <a:pt x="34" y="144"/>
                      <a:pt x="0" y="379"/>
                      <a:pt x="168" y="379"/>
                    </a:cubicBezTo>
                    <a:cubicBezTo>
                      <a:pt x="236" y="345"/>
                      <a:pt x="303" y="245"/>
                      <a:pt x="303" y="177"/>
                    </a:cubicBezTo>
                    <a:cubicBezTo>
                      <a:pt x="336" y="144"/>
                      <a:pt x="336" y="110"/>
                      <a:pt x="303" y="77"/>
                    </a:cubicBezTo>
                    <a:cubicBezTo>
                      <a:pt x="286" y="26"/>
                      <a:pt x="244" y="1"/>
                      <a:pt x="202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8" name="Google Shape;6368;p55"/>
              <p:cNvSpPr/>
              <p:nvPr/>
            </p:nvSpPr>
            <p:spPr>
              <a:xfrm>
                <a:off x="5126100" y="1368250"/>
                <a:ext cx="9350" cy="8450"/>
              </a:xfrm>
              <a:custGeom>
                <a:rect b="b" l="l" r="r" t="t"/>
                <a:pathLst>
                  <a:path extrusionOk="0" h="338" w="374">
                    <a:moveTo>
                      <a:pt x="273" y="0"/>
                    </a:moveTo>
                    <a:cubicBezTo>
                      <a:pt x="159" y="0"/>
                      <a:pt x="1" y="150"/>
                      <a:pt x="71" y="268"/>
                    </a:cubicBezTo>
                    <a:cubicBezTo>
                      <a:pt x="101" y="318"/>
                      <a:pt x="140" y="338"/>
                      <a:pt x="180" y="338"/>
                    </a:cubicBezTo>
                    <a:cubicBezTo>
                      <a:pt x="274" y="338"/>
                      <a:pt x="373" y="227"/>
                      <a:pt x="373" y="133"/>
                    </a:cubicBezTo>
                    <a:lnTo>
                      <a:pt x="373" y="99"/>
                    </a:lnTo>
                    <a:cubicBezTo>
                      <a:pt x="363" y="28"/>
                      <a:pt x="322" y="0"/>
                      <a:pt x="273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69" name="Google Shape;6369;p55"/>
              <p:cNvSpPr/>
              <p:nvPr/>
            </p:nvSpPr>
            <p:spPr>
              <a:xfrm>
                <a:off x="5158950" y="1252425"/>
                <a:ext cx="7575" cy="6725"/>
              </a:xfrm>
              <a:custGeom>
                <a:rect b="b" l="l" r="r" t="t"/>
                <a:pathLst>
                  <a:path extrusionOk="0" h="269" w="303">
                    <a:moveTo>
                      <a:pt x="107" y="1"/>
                    </a:moveTo>
                    <a:cubicBezTo>
                      <a:pt x="48" y="1"/>
                      <a:pt x="0" y="37"/>
                      <a:pt x="0" y="128"/>
                    </a:cubicBezTo>
                    <a:cubicBezTo>
                      <a:pt x="0" y="211"/>
                      <a:pt x="116" y="269"/>
                      <a:pt x="204" y="269"/>
                    </a:cubicBezTo>
                    <a:cubicBezTo>
                      <a:pt x="259" y="269"/>
                      <a:pt x="303" y="247"/>
                      <a:pt x="303" y="195"/>
                    </a:cubicBezTo>
                    <a:lnTo>
                      <a:pt x="303" y="128"/>
                    </a:lnTo>
                    <a:cubicBezTo>
                      <a:pt x="266" y="54"/>
                      <a:pt x="179" y="1"/>
                      <a:pt x="107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0" name="Google Shape;6370;p55"/>
              <p:cNvSpPr/>
              <p:nvPr/>
            </p:nvSpPr>
            <p:spPr>
              <a:xfrm>
                <a:off x="5266500" y="1181950"/>
                <a:ext cx="9900" cy="8425"/>
              </a:xfrm>
              <a:custGeom>
                <a:rect b="b" l="l" r="r" t="t"/>
                <a:pathLst>
                  <a:path extrusionOk="0" h="337" w="396">
                    <a:moveTo>
                      <a:pt x="247" y="0"/>
                    </a:moveTo>
                    <a:cubicBezTo>
                      <a:pt x="167" y="0"/>
                      <a:pt x="75" y="62"/>
                      <a:pt x="34" y="124"/>
                    </a:cubicBezTo>
                    <a:cubicBezTo>
                      <a:pt x="0" y="191"/>
                      <a:pt x="34" y="258"/>
                      <a:pt x="68" y="292"/>
                    </a:cubicBezTo>
                    <a:cubicBezTo>
                      <a:pt x="91" y="323"/>
                      <a:pt x="122" y="336"/>
                      <a:pt x="155" y="336"/>
                    </a:cubicBezTo>
                    <a:cubicBezTo>
                      <a:pt x="263" y="336"/>
                      <a:pt x="396" y="194"/>
                      <a:pt x="370" y="90"/>
                    </a:cubicBezTo>
                    <a:cubicBezTo>
                      <a:pt x="344" y="25"/>
                      <a:pt x="298" y="0"/>
                      <a:pt x="247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1" name="Google Shape;6371;p55"/>
              <p:cNvSpPr/>
              <p:nvPr/>
            </p:nvSpPr>
            <p:spPr>
              <a:xfrm>
                <a:off x="5090050" y="1246375"/>
                <a:ext cx="10550" cy="6200"/>
              </a:xfrm>
              <a:custGeom>
                <a:rect b="b" l="l" r="r" t="t"/>
                <a:pathLst>
                  <a:path extrusionOk="0" h="248" w="422">
                    <a:moveTo>
                      <a:pt x="169" y="0"/>
                    </a:moveTo>
                    <a:cubicBezTo>
                      <a:pt x="135" y="0"/>
                      <a:pt x="68" y="34"/>
                      <a:pt x="34" y="68"/>
                    </a:cubicBezTo>
                    <a:cubicBezTo>
                      <a:pt x="1" y="135"/>
                      <a:pt x="34" y="202"/>
                      <a:pt x="135" y="236"/>
                    </a:cubicBezTo>
                    <a:cubicBezTo>
                      <a:pt x="159" y="244"/>
                      <a:pt x="188" y="248"/>
                      <a:pt x="218" y="248"/>
                    </a:cubicBezTo>
                    <a:cubicBezTo>
                      <a:pt x="316" y="248"/>
                      <a:pt x="422" y="204"/>
                      <a:pt x="370" y="101"/>
                    </a:cubicBezTo>
                    <a:cubicBezTo>
                      <a:pt x="337" y="0"/>
                      <a:pt x="236" y="0"/>
                      <a:pt x="16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2" name="Google Shape;6372;p55"/>
              <p:cNvSpPr/>
              <p:nvPr/>
            </p:nvSpPr>
            <p:spPr>
              <a:xfrm>
                <a:off x="5187875" y="1325975"/>
                <a:ext cx="10575" cy="6650"/>
              </a:xfrm>
              <a:custGeom>
                <a:rect b="b" l="l" r="r" t="t"/>
                <a:pathLst>
                  <a:path extrusionOk="0" h="266" w="423">
                    <a:moveTo>
                      <a:pt x="276" y="1"/>
                    </a:moveTo>
                    <a:cubicBezTo>
                      <a:pt x="196" y="1"/>
                      <a:pt x="104" y="43"/>
                      <a:pt x="53" y="110"/>
                    </a:cubicBezTo>
                    <a:cubicBezTo>
                      <a:pt x="1" y="215"/>
                      <a:pt x="95" y="266"/>
                      <a:pt x="202" y="266"/>
                    </a:cubicBezTo>
                    <a:cubicBezTo>
                      <a:pt x="299" y="266"/>
                      <a:pt x="407" y="224"/>
                      <a:pt x="423" y="144"/>
                    </a:cubicBezTo>
                    <a:cubicBezTo>
                      <a:pt x="423" y="43"/>
                      <a:pt x="356" y="1"/>
                      <a:pt x="27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3" name="Google Shape;6373;p55"/>
              <p:cNvSpPr/>
              <p:nvPr/>
            </p:nvSpPr>
            <p:spPr>
              <a:xfrm>
                <a:off x="5112125" y="1208400"/>
                <a:ext cx="7850" cy="7450"/>
              </a:xfrm>
              <a:custGeom>
                <a:rect b="b" l="l" r="r" t="t"/>
                <a:pathLst>
                  <a:path extrusionOk="0" h="298" w="314">
                    <a:moveTo>
                      <a:pt x="99" y="0"/>
                    </a:moveTo>
                    <a:cubicBezTo>
                      <a:pt x="72" y="0"/>
                      <a:pt x="46" y="12"/>
                      <a:pt x="25" y="41"/>
                    </a:cubicBezTo>
                    <a:lnTo>
                      <a:pt x="25" y="74"/>
                    </a:lnTo>
                    <a:cubicBezTo>
                      <a:pt x="1" y="194"/>
                      <a:pt x="97" y="297"/>
                      <a:pt x="178" y="297"/>
                    </a:cubicBezTo>
                    <a:cubicBezTo>
                      <a:pt x="211" y="297"/>
                      <a:pt x="241" y="281"/>
                      <a:pt x="260" y="242"/>
                    </a:cubicBezTo>
                    <a:cubicBezTo>
                      <a:pt x="313" y="163"/>
                      <a:pt x="199" y="0"/>
                      <a:pt x="9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4" name="Google Shape;6374;p55"/>
              <p:cNvSpPr/>
              <p:nvPr/>
            </p:nvSpPr>
            <p:spPr>
              <a:xfrm>
                <a:off x="5252600" y="1314750"/>
                <a:ext cx="9725" cy="8375"/>
              </a:xfrm>
              <a:custGeom>
                <a:rect b="b" l="l" r="r" t="t"/>
                <a:pathLst>
                  <a:path extrusionOk="0" h="335" w="389">
                    <a:moveTo>
                      <a:pt x="168" y="0"/>
                    </a:moveTo>
                    <a:cubicBezTo>
                      <a:pt x="121" y="0"/>
                      <a:pt x="77" y="26"/>
                      <a:pt x="52" y="89"/>
                    </a:cubicBezTo>
                    <a:cubicBezTo>
                      <a:pt x="1" y="192"/>
                      <a:pt x="127" y="335"/>
                      <a:pt x="234" y="335"/>
                    </a:cubicBezTo>
                    <a:cubicBezTo>
                      <a:pt x="267" y="335"/>
                      <a:pt x="298" y="321"/>
                      <a:pt x="321" y="290"/>
                    </a:cubicBezTo>
                    <a:cubicBezTo>
                      <a:pt x="388" y="257"/>
                      <a:pt x="388" y="189"/>
                      <a:pt x="355" y="156"/>
                    </a:cubicBezTo>
                    <a:cubicBezTo>
                      <a:pt x="334" y="72"/>
                      <a:pt x="247" y="0"/>
                      <a:pt x="16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5" name="Google Shape;6375;p55"/>
              <p:cNvSpPr/>
              <p:nvPr/>
            </p:nvSpPr>
            <p:spPr>
              <a:xfrm>
                <a:off x="5321950" y="1347375"/>
                <a:ext cx="9625" cy="6675"/>
              </a:xfrm>
              <a:custGeom>
                <a:rect b="b" l="l" r="r" t="t"/>
                <a:pathLst>
                  <a:path extrusionOk="0" h="267" w="385">
                    <a:moveTo>
                      <a:pt x="122" y="1"/>
                    </a:moveTo>
                    <a:cubicBezTo>
                      <a:pt x="55" y="1"/>
                      <a:pt x="0" y="37"/>
                      <a:pt x="0" y="128"/>
                    </a:cubicBezTo>
                    <a:cubicBezTo>
                      <a:pt x="0" y="216"/>
                      <a:pt x="120" y="267"/>
                      <a:pt x="219" y="267"/>
                    </a:cubicBezTo>
                    <a:cubicBezTo>
                      <a:pt x="310" y="267"/>
                      <a:pt x="385" y="224"/>
                      <a:pt x="337" y="128"/>
                    </a:cubicBezTo>
                    <a:cubicBezTo>
                      <a:pt x="300" y="54"/>
                      <a:pt x="202" y="1"/>
                      <a:pt x="122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6" name="Google Shape;6376;p55"/>
              <p:cNvSpPr/>
              <p:nvPr/>
            </p:nvSpPr>
            <p:spPr>
              <a:xfrm>
                <a:off x="5192950" y="1315000"/>
                <a:ext cx="7800" cy="7175"/>
              </a:xfrm>
              <a:custGeom>
                <a:rect b="b" l="l" r="r" t="t"/>
                <a:pathLst>
                  <a:path extrusionOk="0" h="287" w="312">
                    <a:moveTo>
                      <a:pt x="205" y="1"/>
                    </a:moveTo>
                    <a:cubicBezTo>
                      <a:pt x="107" y="1"/>
                      <a:pt x="0" y="143"/>
                      <a:pt x="52" y="247"/>
                    </a:cubicBezTo>
                    <a:cubicBezTo>
                      <a:pt x="61" y="274"/>
                      <a:pt x="86" y="287"/>
                      <a:pt x="116" y="287"/>
                    </a:cubicBezTo>
                    <a:cubicBezTo>
                      <a:pt x="195" y="287"/>
                      <a:pt x="312" y="200"/>
                      <a:pt x="287" y="79"/>
                    </a:cubicBezTo>
                    <a:lnTo>
                      <a:pt x="287" y="45"/>
                    </a:lnTo>
                    <a:cubicBezTo>
                      <a:pt x="264" y="14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7" name="Google Shape;6377;p55"/>
              <p:cNvSpPr/>
              <p:nvPr/>
            </p:nvSpPr>
            <p:spPr>
              <a:xfrm>
                <a:off x="5300500" y="1197025"/>
                <a:ext cx="13450" cy="6975"/>
              </a:xfrm>
              <a:custGeom>
                <a:rect b="b" l="l" r="r" t="t"/>
                <a:pathLst>
                  <a:path extrusionOk="0" h="279" w="538">
                    <a:moveTo>
                      <a:pt x="339" y="0"/>
                    </a:moveTo>
                    <a:cubicBezTo>
                      <a:pt x="192" y="0"/>
                      <a:pt x="1" y="159"/>
                      <a:pt x="153" y="260"/>
                    </a:cubicBezTo>
                    <a:lnTo>
                      <a:pt x="186" y="260"/>
                    </a:lnTo>
                    <a:cubicBezTo>
                      <a:pt x="205" y="273"/>
                      <a:pt x="229" y="278"/>
                      <a:pt x="255" y="278"/>
                    </a:cubicBezTo>
                    <a:cubicBezTo>
                      <a:pt x="373" y="278"/>
                      <a:pt x="537" y="168"/>
                      <a:pt x="455" y="59"/>
                    </a:cubicBezTo>
                    <a:cubicBezTo>
                      <a:pt x="430" y="17"/>
                      <a:pt x="387" y="0"/>
                      <a:pt x="33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8" name="Google Shape;6378;p55"/>
              <p:cNvSpPr/>
              <p:nvPr/>
            </p:nvSpPr>
            <p:spPr>
              <a:xfrm>
                <a:off x="5296400" y="1307550"/>
                <a:ext cx="9800" cy="5800"/>
              </a:xfrm>
              <a:custGeom>
                <a:rect b="b" l="l" r="r" t="t"/>
                <a:pathLst>
                  <a:path extrusionOk="0" h="232" w="392">
                    <a:moveTo>
                      <a:pt x="194" y="1"/>
                    </a:moveTo>
                    <a:cubicBezTo>
                      <a:pt x="133" y="1"/>
                      <a:pt x="73" y="23"/>
                      <a:pt x="48" y="74"/>
                    </a:cubicBezTo>
                    <a:cubicBezTo>
                      <a:pt x="1" y="145"/>
                      <a:pt x="102" y="231"/>
                      <a:pt x="201" y="231"/>
                    </a:cubicBezTo>
                    <a:cubicBezTo>
                      <a:pt x="244" y="231"/>
                      <a:pt x="286" y="215"/>
                      <a:pt x="317" y="175"/>
                    </a:cubicBezTo>
                    <a:lnTo>
                      <a:pt x="350" y="141"/>
                    </a:lnTo>
                    <a:cubicBezTo>
                      <a:pt x="392" y="58"/>
                      <a:pt x="292" y="1"/>
                      <a:pt x="19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9" name="Google Shape;6379;p55"/>
              <p:cNvSpPr/>
              <p:nvPr/>
            </p:nvSpPr>
            <p:spPr>
              <a:xfrm>
                <a:off x="5191725" y="1326200"/>
                <a:ext cx="10950" cy="9050"/>
              </a:xfrm>
              <a:custGeom>
                <a:rect b="b" l="l" r="r" t="t"/>
                <a:pathLst>
                  <a:path extrusionOk="0" h="362" w="438">
                    <a:moveTo>
                      <a:pt x="269" y="0"/>
                    </a:moveTo>
                    <a:cubicBezTo>
                      <a:pt x="135" y="0"/>
                      <a:pt x="0" y="269"/>
                      <a:pt x="135" y="336"/>
                    </a:cubicBezTo>
                    <a:cubicBezTo>
                      <a:pt x="168" y="353"/>
                      <a:pt x="202" y="362"/>
                      <a:pt x="231" y="362"/>
                    </a:cubicBezTo>
                    <a:cubicBezTo>
                      <a:pt x="261" y="362"/>
                      <a:pt x="286" y="353"/>
                      <a:pt x="303" y="336"/>
                    </a:cubicBezTo>
                    <a:cubicBezTo>
                      <a:pt x="403" y="235"/>
                      <a:pt x="437" y="34"/>
                      <a:pt x="26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0" name="Google Shape;6380;p55"/>
              <p:cNvSpPr/>
              <p:nvPr/>
            </p:nvSpPr>
            <p:spPr>
              <a:xfrm>
                <a:off x="5114425" y="1173100"/>
                <a:ext cx="9250" cy="8100"/>
              </a:xfrm>
              <a:custGeom>
                <a:rect b="b" l="l" r="r" t="t"/>
                <a:pathLst>
                  <a:path extrusionOk="0" h="324" w="370">
                    <a:moveTo>
                      <a:pt x="206" y="1"/>
                    </a:moveTo>
                    <a:cubicBezTo>
                      <a:pt x="195" y="1"/>
                      <a:pt x="182" y="3"/>
                      <a:pt x="168" y="7"/>
                    </a:cubicBezTo>
                    <a:cubicBezTo>
                      <a:pt x="0" y="41"/>
                      <a:pt x="101" y="243"/>
                      <a:pt x="168" y="310"/>
                    </a:cubicBezTo>
                    <a:cubicBezTo>
                      <a:pt x="186" y="319"/>
                      <a:pt x="207" y="323"/>
                      <a:pt x="228" y="323"/>
                    </a:cubicBezTo>
                    <a:cubicBezTo>
                      <a:pt x="285" y="323"/>
                      <a:pt x="345" y="292"/>
                      <a:pt x="370" y="243"/>
                    </a:cubicBezTo>
                    <a:cubicBezTo>
                      <a:pt x="370" y="209"/>
                      <a:pt x="370" y="175"/>
                      <a:pt x="370" y="142"/>
                    </a:cubicBezTo>
                    <a:cubicBezTo>
                      <a:pt x="312" y="84"/>
                      <a:pt x="279" y="1"/>
                      <a:pt x="20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1" name="Google Shape;6381;p55"/>
              <p:cNvSpPr/>
              <p:nvPr/>
            </p:nvSpPr>
            <p:spPr>
              <a:xfrm>
                <a:off x="5072250" y="1241900"/>
                <a:ext cx="9150" cy="8825"/>
              </a:xfrm>
              <a:custGeom>
                <a:rect b="b" l="l" r="r" t="t"/>
                <a:pathLst>
                  <a:path extrusionOk="0" h="353" w="366">
                    <a:moveTo>
                      <a:pt x="201" y="1"/>
                    </a:moveTo>
                    <a:cubicBezTo>
                      <a:pt x="183" y="1"/>
                      <a:pt x="163" y="4"/>
                      <a:pt x="141" y="11"/>
                    </a:cubicBezTo>
                    <a:cubicBezTo>
                      <a:pt x="0" y="40"/>
                      <a:pt x="49" y="352"/>
                      <a:pt x="167" y="352"/>
                    </a:cubicBezTo>
                    <a:cubicBezTo>
                      <a:pt x="190" y="352"/>
                      <a:pt x="215" y="341"/>
                      <a:pt x="242" y="314"/>
                    </a:cubicBezTo>
                    <a:lnTo>
                      <a:pt x="276" y="314"/>
                    </a:lnTo>
                    <a:cubicBezTo>
                      <a:pt x="365" y="224"/>
                      <a:pt x="349" y="1"/>
                      <a:pt x="20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2" name="Google Shape;6382;p55"/>
              <p:cNvSpPr/>
              <p:nvPr/>
            </p:nvSpPr>
            <p:spPr>
              <a:xfrm>
                <a:off x="5087100" y="1306925"/>
                <a:ext cx="10825" cy="6225"/>
              </a:xfrm>
              <a:custGeom>
                <a:rect b="b" l="l" r="r" t="t"/>
                <a:pathLst>
                  <a:path extrusionOk="0" h="249" w="433">
                    <a:moveTo>
                      <a:pt x="169" y="1"/>
                    </a:moveTo>
                    <a:cubicBezTo>
                      <a:pt x="137" y="1"/>
                      <a:pt x="107" y="10"/>
                      <a:pt x="85" y="32"/>
                    </a:cubicBezTo>
                    <a:cubicBezTo>
                      <a:pt x="0" y="117"/>
                      <a:pt x="105" y="249"/>
                      <a:pt x="221" y="249"/>
                    </a:cubicBezTo>
                    <a:cubicBezTo>
                      <a:pt x="243" y="249"/>
                      <a:pt x="265" y="244"/>
                      <a:pt x="287" y="233"/>
                    </a:cubicBezTo>
                    <a:lnTo>
                      <a:pt x="354" y="200"/>
                    </a:lnTo>
                    <a:cubicBezTo>
                      <a:pt x="433" y="121"/>
                      <a:pt x="285" y="1"/>
                      <a:pt x="169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3" name="Google Shape;6383;p55"/>
              <p:cNvSpPr/>
              <p:nvPr/>
            </p:nvSpPr>
            <p:spPr>
              <a:xfrm>
                <a:off x="5199275" y="1345525"/>
                <a:ext cx="10100" cy="7800"/>
              </a:xfrm>
              <a:custGeom>
                <a:rect b="b" l="l" r="r" t="t"/>
                <a:pathLst>
                  <a:path extrusionOk="0" h="312" w="404">
                    <a:moveTo>
                      <a:pt x="169" y="0"/>
                    </a:moveTo>
                    <a:cubicBezTo>
                      <a:pt x="68" y="0"/>
                      <a:pt x="1" y="34"/>
                      <a:pt x="1" y="101"/>
                    </a:cubicBezTo>
                    <a:cubicBezTo>
                      <a:pt x="1" y="135"/>
                      <a:pt x="34" y="202"/>
                      <a:pt x="34" y="235"/>
                    </a:cubicBezTo>
                    <a:cubicBezTo>
                      <a:pt x="89" y="263"/>
                      <a:pt x="143" y="312"/>
                      <a:pt x="215" y="312"/>
                    </a:cubicBezTo>
                    <a:cubicBezTo>
                      <a:pt x="232" y="312"/>
                      <a:pt x="250" y="309"/>
                      <a:pt x="269" y="303"/>
                    </a:cubicBezTo>
                    <a:cubicBezTo>
                      <a:pt x="404" y="235"/>
                      <a:pt x="269" y="34"/>
                      <a:pt x="16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4" name="Google Shape;6384;p55"/>
              <p:cNvSpPr/>
              <p:nvPr/>
            </p:nvSpPr>
            <p:spPr>
              <a:xfrm>
                <a:off x="5244650" y="1290225"/>
                <a:ext cx="9275" cy="7425"/>
              </a:xfrm>
              <a:custGeom>
                <a:rect b="b" l="l" r="r" t="t"/>
                <a:pathLst>
                  <a:path extrusionOk="0" h="297" w="371">
                    <a:moveTo>
                      <a:pt x="270" y="1"/>
                    </a:moveTo>
                    <a:cubicBezTo>
                      <a:pt x="187" y="1"/>
                      <a:pt x="58" y="56"/>
                      <a:pt x="34" y="128"/>
                    </a:cubicBezTo>
                    <a:cubicBezTo>
                      <a:pt x="0" y="229"/>
                      <a:pt x="68" y="297"/>
                      <a:pt x="135" y="297"/>
                    </a:cubicBezTo>
                    <a:cubicBezTo>
                      <a:pt x="169" y="297"/>
                      <a:pt x="236" y="297"/>
                      <a:pt x="236" y="263"/>
                    </a:cubicBezTo>
                    <a:cubicBezTo>
                      <a:pt x="303" y="196"/>
                      <a:pt x="370" y="128"/>
                      <a:pt x="337" y="28"/>
                    </a:cubicBezTo>
                    <a:cubicBezTo>
                      <a:pt x="327" y="9"/>
                      <a:pt x="302" y="1"/>
                      <a:pt x="270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5" name="Google Shape;6385;p55"/>
              <p:cNvSpPr/>
              <p:nvPr/>
            </p:nvSpPr>
            <p:spPr>
              <a:xfrm>
                <a:off x="5281425" y="1408900"/>
                <a:ext cx="13650" cy="8050"/>
              </a:xfrm>
              <a:custGeom>
                <a:rect b="b" l="l" r="r" t="t"/>
                <a:pathLst>
                  <a:path extrusionOk="0" h="322" w="546">
                    <a:moveTo>
                      <a:pt x="353" y="1"/>
                    </a:moveTo>
                    <a:cubicBezTo>
                      <a:pt x="208" y="1"/>
                      <a:pt x="1" y="263"/>
                      <a:pt x="176" y="322"/>
                    </a:cubicBezTo>
                    <a:lnTo>
                      <a:pt x="210" y="322"/>
                    </a:lnTo>
                    <a:cubicBezTo>
                      <a:pt x="344" y="322"/>
                      <a:pt x="546" y="154"/>
                      <a:pt x="412" y="19"/>
                    </a:cubicBezTo>
                    <a:cubicBezTo>
                      <a:pt x="394" y="6"/>
                      <a:pt x="374" y="1"/>
                      <a:pt x="35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6" name="Google Shape;6386;p55"/>
              <p:cNvSpPr/>
              <p:nvPr/>
            </p:nvSpPr>
            <p:spPr>
              <a:xfrm>
                <a:off x="5174900" y="1317475"/>
                <a:ext cx="6750" cy="8850"/>
              </a:xfrm>
              <a:custGeom>
                <a:rect b="b" l="l" r="r" t="t"/>
                <a:pathLst>
                  <a:path extrusionOk="0" h="354" w="270">
                    <a:moveTo>
                      <a:pt x="137" y="1"/>
                    </a:moveTo>
                    <a:cubicBezTo>
                      <a:pt x="123" y="1"/>
                      <a:pt x="110" y="5"/>
                      <a:pt x="102" y="13"/>
                    </a:cubicBezTo>
                    <a:cubicBezTo>
                      <a:pt x="35" y="47"/>
                      <a:pt x="35" y="80"/>
                      <a:pt x="1" y="114"/>
                    </a:cubicBezTo>
                    <a:cubicBezTo>
                      <a:pt x="1" y="181"/>
                      <a:pt x="1" y="316"/>
                      <a:pt x="68" y="349"/>
                    </a:cubicBezTo>
                    <a:cubicBezTo>
                      <a:pt x="74" y="352"/>
                      <a:pt x="81" y="354"/>
                      <a:pt x="87" y="354"/>
                    </a:cubicBezTo>
                    <a:cubicBezTo>
                      <a:pt x="158" y="354"/>
                      <a:pt x="270" y="206"/>
                      <a:pt x="270" y="114"/>
                    </a:cubicBezTo>
                    <a:cubicBezTo>
                      <a:pt x="245" y="38"/>
                      <a:pt x="182" y="1"/>
                      <a:pt x="137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7" name="Google Shape;6387;p55"/>
              <p:cNvSpPr/>
              <p:nvPr/>
            </p:nvSpPr>
            <p:spPr>
              <a:xfrm>
                <a:off x="5265025" y="1318625"/>
                <a:ext cx="10725" cy="7675"/>
              </a:xfrm>
              <a:custGeom>
                <a:rect b="b" l="l" r="r" t="t"/>
                <a:pathLst>
                  <a:path extrusionOk="0" h="307" w="429">
                    <a:moveTo>
                      <a:pt x="194" y="1"/>
                    </a:moveTo>
                    <a:lnTo>
                      <a:pt x="127" y="34"/>
                    </a:lnTo>
                    <a:cubicBezTo>
                      <a:pt x="1" y="97"/>
                      <a:pt x="169" y="306"/>
                      <a:pt x="273" y="306"/>
                    </a:cubicBezTo>
                    <a:cubicBezTo>
                      <a:pt x="281" y="306"/>
                      <a:pt x="288" y="305"/>
                      <a:pt x="295" y="303"/>
                    </a:cubicBezTo>
                    <a:cubicBezTo>
                      <a:pt x="429" y="236"/>
                      <a:pt x="362" y="1"/>
                      <a:pt x="19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8" name="Google Shape;6388;p55"/>
              <p:cNvSpPr/>
              <p:nvPr/>
            </p:nvSpPr>
            <p:spPr>
              <a:xfrm>
                <a:off x="5170250" y="1169400"/>
                <a:ext cx="10575" cy="8375"/>
              </a:xfrm>
              <a:custGeom>
                <a:rect b="b" l="l" r="r" t="t"/>
                <a:pathLst>
                  <a:path extrusionOk="0" h="335" w="423">
                    <a:moveTo>
                      <a:pt x="170" y="0"/>
                    </a:moveTo>
                    <a:cubicBezTo>
                      <a:pt x="122" y="0"/>
                      <a:pt x="78" y="25"/>
                      <a:pt x="53" y="88"/>
                    </a:cubicBezTo>
                    <a:cubicBezTo>
                      <a:pt x="1" y="191"/>
                      <a:pt x="128" y="334"/>
                      <a:pt x="250" y="334"/>
                    </a:cubicBezTo>
                    <a:cubicBezTo>
                      <a:pt x="287" y="334"/>
                      <a:pt x="324" y="321"/>
                      <a:pt x="355" y="290"/>
                    </a:cubicBezTo>
                    <a:cubicBezTo>
                      <a:pt x="389" y="256"/>
                      <a:pt x="422" y="189"/>
                      <a:pt x="389" y="155"/>
                    </a:cubicBezTo>
                    <a:cubicBezTo>
                      <a:pt x="347" y="71"/>
                      <a:pt x="252" y="0"/>
                      <a:pt x="17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9" name="Google Shape;6389;p55"/>
              <p:cNvSpPr/>
              <p:nvPr/>
            </p:nvSpPr>
            <p:spPr>
              <a:xfrm>
                <a:off x="5159350" y="1302400"/>
                <a:ext cx="8625" cy="7175"/>
              </a:xfrm>
              <a:custGeom>
                <a:rect b="b" l="l" r="r" t="t"/>
                <a:pathLst>
                  <a:path extrusionOk="0" h="287" w="345">
                    <a:moveTo>
                      <a:pt x="234" y="0"/>
                    </a:moveTo>
                    <a:cubicBezTo>
                      <a:pt x="127" y="0"/>
                      <a:pt x="0" y="143"/>
                      <a:pt x="52" y="246"/>
                    </a:cubicBezTo>
                    <a:cubicBezTo>
                      <a:pt x="70" y="274"/>
                      <a:pt x="101" y="287"/>
                      <a:pt x="136" y="287"/>
                    </a:cubicBezTo>
                    <a:cubicBezTo>
                      <a:pt x="228" y="287"/>
                      <a:pt x="345" y="200"/>
                      <a:pt x="320" y="78"/>
                    </a:cubicBezTo>
                    <a:lnTo>
                      <a:pt x="320" y="45"/>
                    </a:lnTo>
                    <a:cubicBezTo>
                      <a:pt x="297" y="14"/>
                      <a:pt x="266" y="0"/>
                      <a:pt x="23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0" name="Google Shape;6390;p55"/>
              <p:cNvSpPr/>
              <p:nvPr/>
            </p:nvSpPr>
            <p:spPr>
              <a:xfrm>
                <a:off x="5246325" y="1162250"/>
                <a:ext cx="10025" cy="6550"/>
              </a:xfrm>
              <a:custGeom>
                <a:rect b="b" l="l" r="r" t="t"/>
                <a:pathLst>
                  <a:path extrusionOk="0" h="262" w="401">
                    <a:moveTo>
                      <a:pt x="171" y="0"/>
                    </a:moveTo>
                    <a:cubicBezTo>
                      <a:pt x="159" y="0"/>
                      <a:pt x="147" y="2"/>
                      <a:pt x="135" y="5"/>
                    </a:cubicBezTo>
                    <a:cubicBezTo>
                      <a:pt x="34" y="5"/>
                      <a:pt x="1" y="105"/>
                      <a:pt x="34" y="139"/>
                    </a:cubicBezTo>
                    <a:cubicBezTo>
                      <a:pt x="34" y="206"/>
                      <a:pt x="102" y="206"/>
                      <a:pt x="135" y="240"/>
                    </a:cubicBezTo>
                    <a:cubicBezTo>
                      <a:pt x="163" y="254"/>
                      <a:pt x="197" y="262"/>
                      <a:pt x="231" y="262"/>
                    </a:cubicBezTo>
                    <a:cubicBezTo>
                      <a:pt x="280" y="262"/>
                      <a:pt x="331" y="246"/>
                      <a:pt x="370" y="206"/>
                    </a:cubicBezTo>
                    <a:cubicBezTo>
                      <a:pt x="401" y="145"/>
                      <a:pt x="292" y="0"/>
                      <a:pt x="171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1" name="Google Shape;6391;p55"/>
              <p:cNvSpPr/>
              <p:nvPr/>
            </p:nvSpPr>
            <p:spPr>
              <a:xfrm>
                <a:off x="5338300" y="1319525"/>
                <a:ext cx="9725" cy="8625"/>
              </a:xfrm>
              <a:custGeom>
                <a:rect b="b" l="l" r="r" t="t"/>
                <a:pathLst>
                  <a:path extrusionOk="0" h="345" w="389">
                    <a:moveTo>
                      <a:pt x="159" y="1"/>
                    </a:moveTo>
                    <a:cubicBezTo>
                      <a:pt x="115" y="1"/>
                      <a:pt x="75" y="19"/>
                      <a:pt x="52" y="66"/>
                    </a:cubicBezTo>
                    <a:cubicBezTo>
                      <a:pt x="0" y="195"/>
                      <a:pt x="128" y="345"/>
                      <a:pt x="251" y="345"/>
                    </a:cubicBezTo>
                    <a:cubicBezTo>
                      <a:pt x="288" y="345"/>
                      <a:pt x="324" y="332"/>
                      <a:pt x="355" y="301"/>
                    </a:cubicBezTo>
                    <a:cubicBezTo>
                      <a:pt x="388" y="267"/>
                      <a:pt x="388" y="200"/>
                      <a:pt x="388" y="133"/>
                    </a:cubicBezTo>
                    <a:cubicBezTo>
                      <a:pt x="344" y="67"/>
                      <a:pt x="243" y="1"/>
                      <a:pt x="159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2" name="Google Shape;6392;p55"/>
              <p:cNvSpPr/>
              <p:nvPr/>
            </p:nvSpPr>
            <p:spPr>
              <a:xfrm>
                <a:off x="5217300" y="1266550"/>
                <a:ext cx="10575" cy="6175"/>
              </a:xfrm>
              <a:custGeom>
                <a:rect b="b" l="l" r="r" t="t"/>
                <a:pathLst>
                  <a:path extrusionOk="0" h="247" w="423">
                    <a:moveTo>
                      <a:pt x="254" y="0"/>
                    </a:moveTo>
                    <a:cubicBezTo>
                      <a:pt x="187" y="0"/>
                      <a:pt x="86" y="0"/>
                      <a:pt x="53" y="67"/>
                    </a:cubicBezTo>
                    <a:cubicBezTo>
                      <a:pt x="0" y="197"/>
                      <a:pt x="110" y="247"/>
                      <a:pt x="224" y="247"/>
                    </a:cubicBezTo>
                    <a:cubicBezTo>
                      <a:pt x="258" y="247"/>
                      <a:pt x="291" y="243"/>
                      <a:pt x="321" y="235"/>
                    </a:cubicBezTo>
                    <a:cubicBezTo>
                      <a:pt x="422" y="202"/>
                      <a:pt x="422" y="134"/>
                      <a:pt x="389" y="67"/>
                    </a:cubicBezTo>
                    <a:cubicBezTo>
                      <a:pt x="355" y="34"/>
                      <a:pt x="321" y="0"/>
                      <a:pt x="25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3" name="Google Shape;6393;p55"/>
              <p:cNvSpPr/>
              <p:nvPr/>
            </p:nvSpPr>
            <p:spPr>
              <a:xfrm>
                <a:off x="5090050" y="1193225"/>
                <a:ext cx="9675" cy="7375"/>
              </a:xfrm>
              <a:custGeom>
                <a:rect b="b" l="l" r="r" t="t"/>
                <a:pathLst>
                  <a:path extrusionOk="0" h="295" w="387">
                    <a:moveTo>
                      <a:pt x="143" y="1"/>
                    </a:moveTo>
                    <a:cubicBezTo>
                      <a:pt x="68" y="1"/>
                      <a:pt x="1" y="43"/>
                      <a:pt x="1" y="143"/>
                    </a:cubicBezTo>
                    <a:cubicBezTo>
                      <a:pt x="1" y="244"/>
                      <a:pt x="110" y="295"/>
                      <a:pt x="206" y="295"/>
                    </a:cubicBezTo>
                    <a:cubicBezTo>
                      <a:pt x="303" y="295"/>
                      <a:pt x="387" y="244"/>
                      <a:pt x="337" y="143"/>
                    </a:cubicBezTo>
                    <a:lnTo>
                      <a:pt x="337" y="110"/>
                    </a:lnTo>
                    <a:cubicBezTo>
                      <a:pt x="303" y="43"/>
                      <a:pt x="219" y="1"/>
                      <a:pt x="143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4" name="Google Shape;6394;p55"/>
              <p:cNvSpPr/>
              <p:nvPr/>
            </p:nvSpPr>
            <p:spPr>
              <a:xfrm>
                <a:off x="5344150" y="1300825"/>
                <a:ext cx="8075" cy="7450"/>
              </a:xfrm>
              <a:custGeom>
                <a:rect b="b" l="l" r="r" t="t"/>
                <a:pathLst>
                  <a:path extrusionOk="0" h="298" w="323">
                    <a:moveTo>
                      <a:pt x="228" y="0"/>
                    </a:moveTo>
                    <a:cubicBezTo>
                      <a:pt x="135" y="0"/>
                      <a:pt x="1" y="163"/>
                      <a:pt x="53" y="242"/>
                    </a:cubicBezTo>
                    <a:cubicBezTo>
                      <a:pt x="63" y="282"/>
                      <a:pt x="90" y="298"/>
                      <a:pt x="124" y="298"/>
                    </a:cubicBezTo>
                    <a:cubicBezTo>
                      <a:pt x="205" y="298"/>
                      <a:pt x="322" y="203"/>
                      <a:pt x="322" y="108"/>
                    </a:cubicBezTo>
                    <a:lnTo>
                      <a:pt x="289" y="41"/>
                    </a:lnTo>
                    <a:cubicBezTo>
                      <a:pt x="274" y="12"/>
                      <a:pt x="253" y="0"/>
                      <a:pt x="22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5" name="Google Shape;6395;p55"/>
              <p:cNvSpPr/>
              <p:nvPr/>
            </p:nvSpPr>
            <p:spPr>
              <a:xfrm>
                <a:off x="5215250" y="1307475"/>
                <a:ext cx="9775" cy="7550"/>
              </a:xfrm>
              <a:custGeom>
                <a:rect b="b" l="l" r="r" t="t"/>
                <a:pathLst>
                  <a:path extrusionOk="0" h="302" w="391">
                    <a:moveTo>
                      <a:pt x="174" y="0"/>
                    </a:moveTo>
                    <a:cubicBezTo>
                      <a:pt x="102" y="0"/>
                      <a:pt x="30" y="35"/>
                      <a:pt x="0" y="111"/>
                    </a:cubicBezTo>
                    <a:cubicBezTo>
                      <a:pt x="0" y="178"/>
                      <a:pt x="34" y="211"/>
                      <a:pt x="67" y="245"/>
                    </a:cubicBezTo>
                    <a:cubicBezTo>
                      <a:pt x="118" y="283"/>
                      <a:pt x="178" y="302"/>
                      <a:pt x="231" y="302"/>
                    </a:cubicBezTo>
                    <a:cubicBezTo>
                      <a:pt x="320" y="302"/>
                      <a:pt x="391" y="249"/>
                      <a:pt x="370" y="144"/>
                    </a:cubicBezTo>
                    <a:cubicBezTo>
                      <a:pt x="351" y="52"/>
                      <a:pt x="262" y="0"/>
                      <a:pt x="17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6" name="Google Shape;6396;p55"/>
              <p:cNvSpPr/>
              <p:nvPr/>
            </p:nvSpPr>
            <p:spPr>
              <a:xfrm>
                <a:off x="5244875" y="1309050"/>
                <a:ext cx="11100" cy="6325"/>
              </a:xfrm>
              <a:custGeom>
                <a:rect b="b" l="l" r="r" t="t"/>
                <a:pathLst>
                  <a:path extrusionOk="0" h="253" w="444">
                    <a:moveTo>
                      <a:pt x="184" y="1"/>
                    </a:moveTo>
                    <a:cubicBezTo>
                      <a:pt x="164" y="1"/>
                      <a:pt x="144" y="5"/>
                      <a:pt x="126" y="14"/>
                    </a:cubicBezTo>
                    <a:cubicBezTo>
                      <a:pt x="0" y="45"/>
                      <a:pt x="109" y="253"/>
                      <a:pt x="261" y="253"/>
                    </a:cubicBezTo>
                    <a:cubicBezTo>
                      <a:pt x="272" y="253"/>
                      <a:pt x="283" y="252"/>
                      <a:pt x="294" y="249"/>
                    </a:cubicBezTo>
                    <a:lnTo>
                      <a:pt x="328" y="249"/>
                    </a:lnTo>
                    <a:cubicBezTo>
                      <a:pt x="443" y="162"/>
                      <a:pt x="310" y="1"/>
                      <a:pt x="18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7" name="Google Shape;6397;p55"/>
              <p:cNvSpPr/>
              <p:nvPr/>
            </p:nvSpPr>
            <p:spPr>
              <a:xfrm>
                <a:off x="5211150" y="1422500"/>
                <a:ext cx="9150" cy="9675"/>
              </a:xfrm>
              <a:custGeom>
                <a:rect b="b" l="l" r="r" t="t"/>
                <a:pathLst>
                  <a:path extrusionOk="0" h="387" w="366">
                    <a:moveTo>
                      <a:pt x="165" y="0"/>
                    </a:moveTo>
                    <a:cubicBezTo>
                      <a:pt x="131" y="0"/>
                      <a:pt x="88" y="31"/>
                      <a:pt x="63" y="80"/>
                    </a:cubicBezTo>
                    <a:cubicBezTo>
                      <a:pt x="1" y="175"/>
                      <a:pt x="26" y="386"/>
                      <a:pt x="166" y="386"/>
                    </a:cubicBezTo>
                    <a:cubicBezTo>
                      <a:pt x="176" y="386"/>
                      <a:pt x="187" y="385"/>
                      <a:pt x="198" y="383"/>
                    </a:cubicBezTo>
                    <a:cubicBezTo>
                      <a:pt x="332" y="316"/>
                      <a:pt x="366" y="47"/>
                      <a:pt x="198" y="13"/>
                    </a:cubicBezTo>
                    <a:cubicBezTo>
                      <a:pt x="189" y="4"/>
                      <a:pt x="177" y="0"/>
                      <a:pt x="165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8" name="Google Shape;6398;p55"/>
              <p:cNvSpPr/>
              <p:nvPr/>
            </p:nvSpPr>
            <p:spPr>
              <a:xfrm>
                <a:off x="5192825" y="1242375"/>
                <a:ext cx="9800" cy="8775"/>
              </a:xfrm>
              <a:custGeom>
                <a:rect b="b" l="l" r="r" t="t"/>
                <a:pathLst>
                  <a:path extrusionOk="0" h="351" w="392">
                    <a:moveTo>
                      <a:pt x="150" y="0"/>
                    </a:moveTo>
                    <a:cubicBezTo>
                      <a:pt x="117" y="0"/>
                      <a:pt x="85" y="18"/>
                      <a:pt x="57" y="60"/>
                    </a:cubicBezTo>
                    <a:cubicBezTo>
                      <a:pt x="0" y="145"/>
                      <a:pt x="64" y="351"/>
                      <a:pt x="186" y="351"/>
                    </a:cubicBezTo>
                    <a:cubicBezTo>
                      <a:pt x="209" y="351"/>
                      <a:pt x="233" y="344"/>
                      <a:pt x="259" y="328"/>
                    </a:cubicBezTo>
                    <a:cubicBezTo>
                      <a:pt x="392" y="249"/>
                      <a:pt x="272" y="0"/>
                      <a:pt x="150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9" name="Google Shape;6399;p55"/>
              <p:cNvSpPr/>
              <p:nvPr/>
            </p:nvSpPr>
            <p:spPr>
              <a:xfrm>
                <a:off x="5303275" y="1218300"/>
                <a:ext cx="10325" cy="6400"/>
              </a:xfrm>
              <a:custGeom>
                <a:rect b="b" l="l" r="r" t="t"/>
                <a:pathLst>
                  <a:path extrusionOk="0" h="256" w="413">
                    <a:moveTo>
                      <a:pt x="221" y="1"/>
                    </a:moveTo>
                    <a:cubicBezTo>
                      <a:pt x="172" y="1"/>
                      <a:pt x="118" y="16"/>
                      <a:pt x="75" y="48"/>
                    </a:cubicBezTo>
                    <a:lnTo>
                      <a:pt x="42" y="115"/>
                    </a:lnTo>
                    <a:cubicBezTo>
                      <a:pt x="0" y="198"/>
                      <a:pt x="100" y="256"/>
                      <a:pt x="198" y="256"/>
                    </a:cubicBezTo>
                    <a:cubicBezTo>
                      <a:pt x="258" y="256"/>
                      <a:pt x="318" y="234"/>
                      <a:pt x="344" y="182"/>
                    </a:cubicBezTo>
                    <a:cubicBezTo>
                      <a:pt x="413" y="68"/>
                      <a:pt x="326" y="1"/>
                      <a:pt x="22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0" name="Google Shape;6400;p55"/>
              <p:cNvSpPr/>
              <p:nvPr/>
            </p:nvSpPr>
            <p:spPr>
              <a:xfrm>
                <a:off x="5150550" y="1397475"/>
                <a:ext cx="6650" cy="6875"/>
              </a:xfrm>
              <a:custGeom>
                <a:rect b="b" l="l" r="r" t="t"/>
                <a:pathLst>
                  <a:path extrusionOk="0" h="275" w="266">
                    <a:moveTo>
                      <a:pt x="141" y="1"/>
                    </a:moveTo>
                    <a:cubicBezTo>
                      <a:pt x="129" y="1"/>
                      <a:pt x="116" y="2"/>
                      <a:pt x="101" y="6"/>
                    </a:cubicBezTo>
                    <a:cubicBezTo>
                      <a:pt x="0" y="73"/>
                      <a:pt x="0" y="275"/>
                      <a:pt x="135" y="275"/>
                    </a:cubicBezTo>
                    <a:cubicBezTo>
                      <a:pt x="168" y="275"/>
                      <a:pt x="236" y="241"/>
                      <a:pt x="236" y="208"/>
                    </a:cubicBezTo>
                    <a:cubicBezTo>
                      <a:pt x="266" y="118"/>
                      <a:pt x="242" y="1"/>
                      <a:pt x="14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1" name="Google Shape;6401;p55"/>
              <p:cNvSpPr/>
              <p:nvPr/>
            </p:nvSpPr>
            <p:spPr>
              <a:xfrm>
                <a:off x="5230750" y="1327875"/>
                <a:ext cx="10575" cy="6200"/>
              </a:xfrm>
              <a:custGeom>
                <a:rect b="b" l="l" r="r" t="t"/>
                <a:pathLst>
                  <a:path extrusionOk="0" h="248" w="423">
                    <a:moveTo>
                      <a:pt x="288" y="0"/>
                    </a:moveTo>
                    <a:cubicBezTo>
                      <a:pt x="220" y="0"/>
                      <a:pt x="86" y="0"/>
                      <a:pt x="52" y="68"/>
                    </a:cubicBezTo>
                    <a:cubicBezTo>
                      <a:pt x="0" y="198"/>
                      <a:pt x="130" y="247"/>
                      <a:pt x="238" y="247"/>
                    </a:cubicBezTo>
                    <a:cubicBezTo>
                      <a:pt x="269" y="247"/>
                      <a:pt x="299" y="243"/>
                      <a:pt x="321" y="236"/>
                    </a:cubicBezTo>
                    <a:cubicBezTo>
                      <a:pt x="422" y="202"/>
                      <a:pt x="422" y="101"/>
                      <a:pt x="388" y="68"/>
                    </a:cubicBezTo>
                    <a:cubicBezTo>
                      <a:pt x="355" y="34"/>
                      <a:pt x="321" y="0"/>
                      <a:pt x="288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2" name="Google Shape;6402;p55"/>
              <p:cNvSpPr/>
              <p:nvPr/>
            </p:nvSpPr>
            <p:spPr>
              <a:xfrm>
                <a:off x="5216075" y="1181350"/>
                <a:ext cx="9625" cy="6350"/>
              </a:xfrm>
              <a:custGeom>
                <a:rect b="b" l="l" r="r" t="t"/>
                <a:pathLst>
                  <a:path extrusionOk="0" h="254" w="385">
                    <a:moveTo>
                      <a:pt x="131" y="1"/>
                    </a:moveTo>
                    <a:cubicBezTo>
                      <a:pt x="61" y="1"/>
                      <a:pt x="1" y="35"/>
                      <a:pt x="1" y="114"/>
                    </a:cubicBezTo>
                    <a:cubicBezTo>
                      <a:pt x="1" y="202"/>
                      <a:pt x="120" y="253"/>
                      <a:pt x="220" y="253"/>
                    </a:cubicBezTo>
                    <a:cubicBezTo>
                      <a:pt x="311" y="253"/>
                      <a:pt x="385" y="211"/>
                      <a:pt x="337" y="114"/>
                    </a:cubicBezTo>
                    <a:cubicBezTo>
                      <a:pt x="301" y="43"/>
                      <a:pt x="210" y="1"/>
                      <a:pt x="131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3" name="Google Shape;6403;p55"/>
              <p:cNvSpPr/>
              <p:nvPr/>
            </p:nvSpPr>
            <p:spPr>
              <a:xfrm>
                <a:off x="5255050" y="1364150"/>
                <a:ext cx="8100" cy="7150"/>
              </a:xfrm>
              <a:custGeom>
                <a:rect b="b" l="l" r="r" t="t"/>
                <a:pathLst>
                  <a:path extrusionOk="0" h="286" w="324">
                    <a:moveTo>
                      <a:pt x="237" y="1"/>
                    </a:moveTo>
                    <a:cubicBezTo>
                      <a:pt x="144" y="1"/>
                      <a:pt x="1" y="148"/>
                      <a:pt x="55" y="230"/>
                    </a:cubicBezTo>
                    <a:cubicBezTo>
                      <a:pt x="65" y="269"/>
                      <a:pt x="92" y="286"/>
                      <a:pt x="125" y="286"/>
                    </a:cubicBezTo>
                    <a:cubicBezTo>
                      <a:pt x="206" y="286"/>
                      <a:pt x="324" y="190"/>
                      <a:pt x="324" y="95"/>
                    </a:cubicBezTo>
                    <a:lnTo>
                      <a:pt x="290" y="28"/>
                    </a:lnTo>
                    <a:cubicBezTo>
                      <a:pt x="277" y="9"/>
                      <a:pt x="258" y="1"/>
                      <a:pt x="237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4" name="Google Shape;6404;p55"/>
              <p:cNvSpPr/>
              <p:nvPr/>
            </p:nvSpPr>
            <p:spPr>
              <a:xfrm>
                <a:off x="5211050" y="1160000"/>
                <a:ext cx="9825" cy="7400"/>
              </a:xfrm>
              <a:custGeom>
                <a:rect b="b" l="l" r="r" t="t"/>
                <a:pathLst>
                  <a:path extrusionOk="0" h="296" w="393">
                    <a:moveTo>
                      <a:pt x="174" y="1"/>
                    </a:moveTo>
                    <a:cubicBezTo>
                      <a:pt x="102" y="1"/>
                      <a:pt x="30" y="37"/>
                      <a:pt x="0" y="128"/>
                    </a:cubicBezTo>
                    <a:cubicBezTo>
                      <a:pt x="0" y="162"/>
                      <a:pt x="34" y="229"/>
                      <a:pt x="67" y="263"/>
                    </a:cubicBezTo>
                    <a:cubicBezTo>
                      <a:pt x="110" y="284"/>
                      <a:pt x="159" y="295"/>
                      <a:pt x="206" y="295"/>
                    </a:cubicBezTo>
                    <a:cubicBezTo>
                      <a:pt x="306" y="295"/>
                      <a:pt x="393" y="243"/>
                      <a:pt x="370" y="128"/>
                    </a:cubicBezTo>
                    <a:cubicBezTo>
                      <a:pt x="351" y="54"/>
                      <a:pt x="262" y="1"/>
                      <a:pt x="174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5" name="Google Shape;6405;p55"/>
              <p:cNvSpPr/>
              <p:nvPr/>
            </p:nvSpPr>
            <p:spPr>
              <a:xfrm>
                <a:off x="5223100" y="1278850"/>
                <a:ext cx="7850" cy="8150"/>
              </a:xfrm>
              <a:custGeom>
                <a:rect b="b" l="l" r="r" t="t"/>
                <a:pathLst>
                  <a:path extrusionOk="0" h="326" w="314">
                    <a:moveTo>
                      <a:pt x="186" y="0"/>
                    </a:moveTo>
                    <a:cubicBezTo>
                      <a:pt x="94" y="0"/>
                      <a:pt x="1" y="192"/>
                      <a:pt x="89" y="281"/>
                    </a:cubicBezTo>
                    <a:lnTo>
                      <a:pt x="123" y="315"/>
                    </a:lnTo>
                    <a:cubicBezTo>
                      <a:pt x="138" y="322"/>
                      <a:pt x="152" y="325"/>
                      <a:pt x="164" y="325"/>
                    </a:cubicBezTo>
                    <a:cubicBezTo>
                      <a:pt x="270" y="325"/>
                      <a:pt x="314" y="102"/>
                      <a:pt x="224" y="12"/>
                    </a:cubicBezTo>
                    <a:cubicBezTo>
                      <a:pt x="212" y="4"/>
                      <a:pt x="199" y="0"/>
                      <a:pt x="186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6" name="Google Shape;6406;p55"/>
              <p:cNvSpPr/>
              <p:nvPr/>
            </p:nvSpPr>
            <p:spPr>
              <a:xfrm>
                <a:off x="5213550" y="1254125"/>
                <a:ext cx="9650" cy="6675"/>
              </a:xfrm>
              <a:custGeom>
                <a:rect b="b" l="l" r="r" t="t"/>
                <a:pathLst>
                  <a:path extrusionOk="0" h="267" w="386">
                    <a:moveTo>
                      <a:pt x="122" y="0"/>
                    </a:moveTo>
                    <a:cubicBezTo>
                      <a:pt x="56" y="0"/>
                      <a:pt x="1" y="36"/>
                      <a:pt x="1" y="127"/>
                    </a:cubicBezTo>
                    <a:cubicBezTo>
                      <a:pt x="1" y="215"/>
                      <a:pt x="120" y="266"/>
                      <a:pt x="220" y="266"/>
                    </a:cubicBezTo>
                    <a:cubicBezTo>
                      <a:pt x="311" y="266"/>
                      <a:pt x="385" y="224"/>
                      <a:pt x="337" y="127"/>
                    </a:cubicBezTo>
                    <a:cubicBezTo>
                      <a:pt x="300" y="54"/>
                      <a:pt x="203" y="0"/>
                      <a:pt x="122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7" name="Google Shape;6407;p55"/>
              <p:cNvSpPr/>
              <p:nvPr/>
            </p:nvSpPr>
            <p:spPr>
              <a:xfrm>
                <a:off x="5242125" y="1275750"/>
                <a:ext cx="9275" cy="6775"/>
              </a:xfrm>
              <a:custGeom>
                <a:rect b="b" l="l" r="r" t="t"/>
                <a:pathLst>
                  <a:path extrusionOk="0" h="271" w="371">
                    <a:moveTo>
                      <a:pt x="254" y="0"/>
                    </a:moveTo>
                    <a:cubicBezTo>
                      <a:pt x="185" y="0"/>
                      <a:pt x="105" y="46"/>
                      <a:pt x="68" y="103"/>
                    </a:cubicBezTo>
                    <a:cubicBezTo>
                      <a:pt x="1" y="170"/>
                      <a:pt x="34" y="237"/>
                      <a:pt x="101" y="271"/>
                    </a:cubicBezTo>
                    <a:lnTo>
                      <a:pt x="236" y="271"/>
                    </a:lnTo>
                    <a:cubicBezTo>
                      <a:pt x="303" y="237"/>
                      <a:pt x="370" y="170"/>
                      <a:pt x="370" y="103"/>
                    </a:cubicBezTo>
                    <a:cubicBezTo>
                      <a:pt x="356" y="29"/>
                      <a:pt x="308" y="0"/>
                      <a:pt x="254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8" name="Google Shape;6408;p55"/>
              <p:cNvSpPr/>
              <p:nvPr/>
            </p:nvSpPr>
            <p:spPr>
              <a:xfrm>
                <a:off x="5194650" y="1242400"/>
                <a:ext cx="12700" cy="7050"/>
              </a:xfrm>
              <a:custGeom>
                <a:rect b="b" l="l" r="r" t="t"/>
                <a:pathLst>
                  <a:path extrusionOk="0" h="282" w="508">
                    <a:moveTo>
                      <a:pt x="339" y="0"/>
                    </a:moveTo>
                    <a:cubicBezTo>
                      <a:pt x="192" y="0"/>
                      <a:pt x="0" y="159"/>
                      <a:pt x="152" y="260"/>
                    </a:cubicBezTo>
                    <a:cubicBezTo>
                      <a:pt x="181" y="275"/>
                      <a:pt x="214" y="281"/>
                      <a:pt x="248" y="281"/>
                    </a:cubicBezTo>
                    <a:cubicBezTo>
                      <a:pt x="373" y="281"/>
                      <a:pt x="507" y="191"/>
                      <a:pt x="454" y="59"/>
                    </a:cubicBezTo>
                    <a:cubicBezTo>
                      <a:pt x="430" y="17"/>
                      <a:pt x="386" y="0"/>
                      <a:pt x="339" y="0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9" name="Google Shape;6409;p55"/>
              <p:cNvSpPr/>
              <p:nvPr/>
            </p:nvSpPr>
            <p:spPr>
              <a:xfrm>
                <a:off x="5192975" y="1250800"/>
                <a:ext cx="8700" cy="8275"/>
              </a:xfrm>
              <a:custGeom>
                <a:rect b="b" l="l" r="r" t="t"/>
                <a:pathLst>
                  <a:path extrusionOk="0" h="331" w="348">
                    <a:moveTo>
                      <a:pt x="186" y="1"/>
                    </a:moveTo>
                    <a:cubicBezTo>
                      <a:pt x="80" y="1"/>
                      <a:pt x="1" y="182"/>
                      <a:pt x="85" y="294"/>
                    </a:cubicBezTo>
                    <a:lnTo>
                      <a:pt x="152" y="328"/>
                    </a:lnTo>
                    <a:cubicBezTo>
                      <a:pt x="160" y="329"/>
                      <a:pt x="167" y="330"/>
                      <a:pt x="175" y="330"/>
                    </a:cubicBezTo>
                    <a:cubicBezTo>
                      <a:pt x="293" y="330"/>
                      <a:pt x="348" y="88"/>
                      <a:pt x="253" y="25"/>
                    </a:cubicBezTo>
                    <a:cubicBezTo>
                      <a:pt x="230" y="8"/>
                      <a:pt x="207" y="1"/>
                      <a:pt x="186" y="1"/>
                    </a:cubicBezTo>
                    <a:close/>
                  </a:path>
                </a:pathLst>
              </a:custGeom>
              <a:solidFill>
                <a:srgbClr val="DED3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410" name="Google Shape;6410;p55"/>
          <p:cNvGrpSpPr/>
          <p:nvPr/>
        </p:nvGrpSpPr>
        <p:grpSpPr>
          <a:xfrm>
            <a:off x="7683797" y="234511"/>
            <a:ext cx="1272115" cy="1384795"/>
            <a:chOff x="5947375" y="3842110"/>
            <a:chExt cx="539169" cy="624738"/>
          </a:xfrm>
        </p:grpSpPr>
        <p:sp>
          <p:nvSpPr>
            <p:cNvPr id="6411" name="Google Shape;6411;p55"/>
            <p:cNvSpPr/>
            <p:nvPr/>
          </p:nvSpPr>
          <p:spPr>
            <a:xfrm>
              <a:off x="6223241" y="4184295"/>
              <a:ext cx="263303" cy="239129"/>
            </a:xfrm>
            <a:custGeom>
              <a:rect b="b" l="l" r="r" t="t"/>
              <a:pathLst>
                <a:path extrusionOk="0" h="18310" w="20161">
                  <a:moveTo>
                    <a:pt x="10028" y="0"/>
                  </a:moveTo>
                  <a:cubicBezTo>
                    <a:pt x="5907" y="0"/>
                    <a:pt x="2185" y="2826"/>
                    <a:pt x="1158" y="7016"/>
                  </a:cubicBezTo>
                  <a:cubicBezTo>
                    <a:pt x="1" y="11936"/>
                    <a:pt x="2991" y="16855"/>
                    <a:pt x="7910" y="18060"/>
                  </a:cubicBezTo>
                  <a:cubicBezTo>
                    <a:pt x="8624" y="18228"/>
                    <a:pt x="9340" y="18309"/>
                    <a:pt x="10044" y="18309"/>
                  </a:cubicBezTo>
                  <a:cubicBezTo>
                    <a:pt x="14191" y="18309"/>
                    <a:pt x="17965" y="15514"/>
                    <a:pt x="18954" y="11309"/>
                  </a:cubicBezTo>
                  <a:cubicBezTo>
                    <a:pt x="20160" y="6389"/>
                    <a:pt x="17122" y="1422"/>
                    <a:pt x="12203" y="264"/>
                  </a:cubicBezTo>
                  <a:cubicBezTo>
                    <a:pt x="11474" y="86"/>
                    <a:pt x="10745" y="0"/>
                    <a:pt x="10028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2" name="Google Shape;6412;p55"/>
            <p:cNvSpPr/>
            <p:nvPr/>
          </p:nvSpPr>
          <p:spPr>
            <a:xfrm>
              <a:off x="5947375" y="4227354"/>
              <a:ext cx="268331" cy="239494"/>
            </a:xfrm>
            <a:custGeom>
              <a:rect b="b" l="l" r="r" t="t"/>
              <a:pathLst>
                <a:path extrusionOk="0" h="18338" w="20546">
                  <a:moveTo>
                    <a:pt x="10315" y="0"/>
                  </a:moveTo>
                  <a:cubicBezTo>
                    <a:pt x="6437" y="0"/>
                    <a:pt x="2837" y="2471"/>
                    <a:pt x="1592" y="6324"/>
                  </a:cubicBezTo>
                  <a:cubicBezTo>
                    <a:pt x="0" y="11146"/>
                    <a:pt x="2653" y="16307"/>
                    <a:pt x="7475" y="17898"/>
                  </a:cubicBezTo>
                  <a:cubicBezTo>
                    <a:pt x="8398" y="18196"/>
                    <a:pt x="9334" y="18338"/>
                    <a:pt x="10256" y="18338"/>
                  </a:cubicBezTo>
                  <a:cubicBezTo>
                    <a:pt x="14110" y="18338"/>
                    <a:pt x="17718" y="15867"/>
                    <a:pt x="19002" y="12014"/>
                  </a:cubicBezTo>
                  <a:cubicBezTo>
                    <a:pt x="20545" y="7192"/>
                    <a:pt x="17941" y="2031"/>
                    <a:pt x="13118" y="440"/>
                  </a:cubicBezTo>
                  <a:cubicBezTo>
                    <a:pt x="12187" y="142"/>
                    <a:pt x="11243" y="0"/>
                    <a:pt x="10315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3" name="Google Shape;6413;p55"/>
            <p:cNvSpPr/>
            <p:nvPr/>
          </p:nvSpPr>
          <p:spPr>
            <a:xfrm>
              <a:off x="6074906" y="3842110"/>
              <a:ext cx="238606" cy="389423"/>
            </a:xfrm>
            <a:custGeom>
              <a:rect b="b" l="l" r="r" t="t"/>
              <a:pathLst>
                <a:path extrusionOk="0" h="29818" w="18270">
                  <a:moveTo>
                    <a:pt x="1689" y="0"/>
                  </a:moveTo>
                  <a:cubicBezTo>
                    <a:pt x="1520" y="0"/>
                    <a:pt x="1352" y="109"/>
                    <a:pt x="1279" y="326"/>
                  </a:cubicBezTo>
                  <a:cubicBezTo>
                    <a:pt x="942" y="1387"/>
                    <a:pt x="1038" y="2689"/>
                    <a:pt x="990" y="3847"/>
                  </a:cubicBezTo>
                  <a:cubicBezTo>
                    <a:pt x="942" y="5004"/>
                    <a:pt x="893" y="6161"/>
                    <a:pt x="845" y="7271"/>
                  </a:cubicBezTo>
                  <a:cubicBezTo>
                    <a:pt x="797" y="9682"/>
                    <a:pt x="749" y="12093"/>
                    <a:pt x="701" y="14457"/>
                  </a:cubicBezTo>
                  <a:cubicBezTo>
                    <a:pt x="604" y="16820"/>
                    <a:pt x="652" y="19231"/>
                    <a:pt x="459" y="21594"/>
                  </a:cubicBezTo>
                  <a:cubicBezTo>
                    <a:pt x="315" y="24006"/>
                    <a:pt x="122" y="26369"/>
                    <a:pt x="25" y="28780"/>
                  </a:cubicBezTo>
                  <a:cubicBezTo>
                    <a:pt x="1" y="29468"/>
                    <a:pt x="538" y="29818"/>
                    <a:pt x="1079" y="29818"/>
                  </a:cubicBezTo>
                  <a:cubicBezTo>
                    <a:pt x="1600" y="29818"/>
                    <a:pt x="2124" y="29492"/>
                    <a:pt x="2147" y="28829"/>
                  </a:cubicBezTo>
                  <a:cubicBezTo>
                    <a:pt x="2196" y="26417"/>
                    <a:pt x="2099" y="24006"/>
                    <a:pt x="2051" y="21643"/>
                  </a:cubicBezTo>
                  <a:cubicBezTo>
                    <a:pt x="1954" y="19231"/>
                    <a:pt x="2099" y="16868"/>
                    <a:pt x="2147" y="14457"/>
                  </a:cubicBezTo>
                  <a:cubicBezTo>
                    <a:pt x="2196" y="12093"/>
                    <a:pt x="2292" y="9730"/>
                    <a:pt x="2292" y="7319"/>
                  </a:cubicBezTo>
                  <a:lnTo>
                    <a:pt x="2292" y="3702"/>
                  </a:lnTo>
                  <a:lnTo>
                    <a:pt x="2292" y="2834"/>
                  </a:lnTo>
                  <a:cubicBezTo>
                    <a:pt x="2967" y="4425"/>
                    <a:pt x="3932" y="5969"/>
                    <a:pt x="4800" y="7512"/>
                  </a:cubicBezTo>
                  <a:cubicBezTo>
                    <a:pt x="6054" y="9779"/>
                    <a:pt x="7452" y="11949"/>
                    <a:pt x="8562" y="14264"/>
                  </a:cubicBezTo>
                  <a:cubicBezTo>
                    <a:pt x="9719" y="16579"/>
                    <a:pt x="11118" y="18797"/>
                    <a:pt x="12468" y="21016"/>
                  </a:cubicBezTo>
                  <a:cubicBezTo>
                    <a:pt x="13770" y="23234"/>
                    <a:pt x="15169" y="25453"/>
                    <a:pt x="16519" y="27623"/>
                  </a:cubicBezTo>
                  <a:cubicBezTo>
                    <a:pt x="16684" y="27892"/>
                    <a:pt x="16931" y="28003"/>
                    <a:pt x="17178" y="28003"/>
                  </a:cubicBezTo>
                  <a:cubicBezTo>
                    <a:pt x="17727" y="28003"/>
                    <a:pt x="18269" y="27450"/>
                    <a:pt x="17870" y="26851"/>
                  </a:cubicBezTo>
                  <a:cubicBezTo>
                    <a:pt x="16519" y="24633"/>
                    <a:pt x="15169" y="22462"/>
                    <a:pt x="13819" y="20244"/>
                  </a:cubicBezTo>
                  <a:cubicBezTo>
                    <a:pt x="12468" y="18026"/>
                    <a:pt x="11214" y="15759"/>
                    <a:pt x="9767" y="13589"/>
                  </a:cubicBezTo>
                  <a:cubicBezTo>
                    <a:pt x="8321" y="11467"/>
                    <a:pt x="7115" y="9152"/>
                    <a:pt x="5861" y="6933"/>
                  </a:cubicBezTo>
                  <a:cubicBezTo>
                    <a:pt x="4703" y="4908"/>
                    <a:pt x="3691" y="2785"/>
                    <a:pt x="2244" y="953"/>
                  </a:cubicBezTo>
                  <a:cubicBezTo>
                    <a:pt x="2196" y="760"/>
                    <a:pt x="2147" y="519"/>
                    <a:pt x="2099" y="326"/>
                  </a:cubicBezTo>
                  <a:cubicBezTo>
                    <a:pt x="2027" y="109"/>
                    <a:pt x="1858" y="0"/>
                    <a:pt x="1689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4" name="Google Shape;6414;p55"/>
            <p:cNvSpPr/>
            <p:nvPr/>
          </p:nvSpPr>
          <p:spPr>
            <a:xfrm>
              <a:off x="6173482" y="4053303"/>
              <a:ext cx="189605" cy="167494"/>
            </a:xfrm>
            <a:custGeom>
              <a:rect b="b" l="l" r="r" t="t"/>
              <a:pathLst>
                <a:path extrusionOk="0" h="12825" w="14518">
                  <a:moveTo>
                    <a:pt x="13073" y="1"/>
                  </a:moveTo>
                  <a:cubicBezTo>
                    <a:pt x="12709" y="1"/>
                    <a:pt x="12381" y="231"/>
                    <a:pt x="12299" y="601"/>
                  </a:cubicBezTo>
                  <a:cubicBezTo>
                    <a:pt x="12106" y="1565"/>
                    <a:pt x="11431" y="2337"/>
                    <a:pt x="10804" y="3108"/>
                  </a:cubicBezTo>
                  <a:cubicBezTo>
                    <a:pt x="10177" y="3880"/>
                    <a:pt x="9695" y="4748"/>
                    <a:pt x="9309" y="5665"/>
                  </a:cubicBezTo>
                  <a:cubicBezTo>
                    <a:pt x="8827" y="6870"/>
                    <a:pt x="8585" y="8124"/>
                    <a:pt x="8585" y="9378"/>
                  </a:cubicBezTo>
                  <a:cubicBezTo>
                    <a:pt x="7910" y="9040"/>
                    <a:pt x="7235" y="8799"/>
                    <a:pt x="6463" y="8655"/>
                  </a:cubicBezTo>
                  <a:cubicBezTo>
                    <a:pt x="4679" y="8221"/>
                    <a:pt x="2846" y="8028"/>
                    <a:pt x="1062" y="7787"/>
                  </a:cubicBezTo>
                  <a:cubicBezTo>
                    <a:pt x="387" y="7787"/>
                    <a:pt x="1" y="8462"/>
                    <a:pt x="290" y="9040"/>
                  </a:cubicBezTo>
                  <a:cubicBezTo>
                    <a:pt x="1496" y="10970"/>
                    <a:pt x="3425" y="12272"/>
                    <a:pt x="5644" y="12706"/>
                  </a:cubicBezTo>
                  <a:cubicBezTo>
                    <a:pt x="6107" y="12786"/>
                    <a:pt x="6570" y="12825"/>
                    <a:pt x="7033" y="12825"/>
                  </a:cubicBezTo>
                  <a:cubicBezTo>
                    <a:pt x="7679" y="12825"/>
                    <a:pt x="8325" y="12750"/>
                    <a:pt x="8971" y="12609"/>
                  </a:cubicBezTo>
                  <a:cubicBezTo>
                    <a:pt x="9309" y="12513"/>
                    <a:pt x="9646" y="12368"/>
                    <a:pt x="9888" y="12127"/>
                  </a:cubicBezTo>
                  <a:cubicBezTo>
                    <a:pt x="10177" y="12031"/>
                    <a:pt x="10370" y="11838"/>
                    <a:pt x="10418" y="11548"/>
                  </a:cubicBezTo>
                  <a:cubicBezTo>
                    <a:pt x="11334" y="10873"/>
                    <a:pt x="12058" y="10005"/>
                    <a:pt x="12540" y="8992"/>
                  </a:cubicBezTo>
                  <a:cubicBezTo>
                    <a:pt x="13167" y="7979"/>
                    <a:pt x="13649" y="6918"/>
                    <a:pt x="14035" y="5809"/>
                  </a:cubicBezTo>
                  <a:cubicBezTo>
                    <a:pt x="14373" y="4748"/>
                    <a:pt x="14517" y="3687"/>
                    <a:pt x="14469" y="2578"/>
                  </a:cubicBezTo>
                  <a:cubicBezTo>
                    <a:pt x="14421" y="1613"/>
                    <a:pt x="14325" y="359"/>
                    <a:pt x="13264" y="22"/>
                  </a:cubicBezTo>
                  <a:cubicBezTo>
                    <a:pt x="13199" y="8"/>
                    <a:pt x="13135" y="1"/>
                    <a:pt x="13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5" name="Google Shape;6415;p55"/>
            <p:cNvSpPr/>
            <p:nvPr/>
          </p:nvSpPr>
          <p:spPr>
            <a:xfrm>
              <a:off x="5968780" y="4109174"/>
              <a:ext cx="188978" cy="131083"/>
            </a:xfrm>
            <a:custGeom>
              <a:rect b="b" l="l" r="r" t="t"/>
              <a:pathLst>
                <a:path extrusionOk="0" h="10037" w="14470">
                  <a:moveTo>
                    <a:pt x="13059" y="1"/>
                  </a:moveTo>
                  <a:cubicBezTo>
                    <a:pt x="12430" y="1"/>
                    <a:pt x="11936" y="702"/>
                    <a:pt x="11576" y="1242"/>
                  </a:cubicBezTo>
                  <a:cubicBezTo>
                    <a:pt x="11093" y="1917"/>
                    <a:pt x="10563" y="2737"/>
                    <a:pt x="10129" y="3509"/>
                  </a:cubicBezTo>
                  <a:cubicBezTo>
                    <a:pt x="9598" y="4377"/>
                    <a:pt x="9164" y="5341"/>
                    <a:pt x="8827" y="6354"/>
                  </a:cubicBezTo>
                  <a:cubicBezTo>
                    <a:pt x="8055" y="5293"/>
                    <a:pt x="7187" y="4328"/>
                    <a:pt x="6174" y="3557"/>
                  </a:cubicBezTo>
                  <a:cubicBezTo>
                    <a:pt x="5010" y="2664"/>
                    <a:pt x="3502" y="1740"/>
                    <a:pt x="1977" y="1740"/>
                  </a:cubicBezTo>
                  <a:cubicBezTo>
                    <a:pt x="1607" y="1740"/>
                    <a:pt x="1236" y="1795"/>
                    <a:pt x="869" y="1917"/>
                  </a:cubicBezTo>
                  <a:cubicBezTo>
                    <a:pt x="290" y="2062"/>
                    <a:pt x="1" y="2689"/>
                    <a:pt x="290" y="3219"/>
                  </a:cubicBezTo>
                  <a:cubicBezTo>
                    <a:pt x="1255" y="5004"/>
                    <a:pt x="2605" y="6547"/>
                    <a:pt x="4197" y="7849"/>
                  </a:cubicBezTo>
                  <a:cubicBezTo>
                    <a:pt x="5433" y="8830"/>
                    <a:pt x="7009" y="10037"/>
                    <a:pt x="8691" y="10037"/>
                  </a:cubicBezTo>
                  <a:cubicBezTo>
                    <a:pt x="8911" y="10037"/>
                    <a:pt x="9133" y="10016"/>
                    <a:pt x="9357" y="9971"/>
                  </a:cubicBezTo>
                  <a:cubicBezTo>
                    <a:pt x="9598" y="9923"/>
                    <a:pt x="9791" y="9778"/>
                    <a:pt x="9888" y="9585"/>
                  </a:cubicBezTo>
                  <a:lnTo>
                    <a:pt x="9936" y="9585"/>
                  </a:lnTo>
                  <a:cubicBezTo>
                    <a:pt x="11576" y="8814"/>
                    <a:pt x="12588" y="6884"/>
                    <a:pt x="13264" y="5245"/>
                  </a:cubicBezTo>
                  <a:cubicBezTo>
                    <a:pt x="13601" y="4425"/>
                    <a:pt x="13890" y="3557"/>
                    <a:pt x="14035" y="2689"/>
                  </a:cubicBezTo>
                  <a:cubicBezTo>
                    <a:pt x="14180" y="1869"/>
                    <a:pt x="14469" y="856"/>
                    <a:pt x="13746" y="277"/>
                  </a:cubicBezTo>
                  <a:cubicBezTo>
                    <a:pt x="13501" y="82"/>
                    <a:pt x="13272" y="1"/>
                    <a:pt x="130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6" name="Google Shape;6416;p55"/>
            <p:cNvSpPr/>
            <p:nvPr/>
          </p:nvSpPr>
          <p:spPr>
            <a:xfrm>
              <a:off x="6065777" y="4253879"/>
              <a:ext cx="15137" cy="14967"/>
            </a:xfrm>
            <a:custGeom>
              <a:rect b="b" l="l" r="r" t="t"/>
              <a:pathLst>
                <a:path extrusionOk="0" h="1146" w="1159">
                  <a:moveTo>
                    <a:pt x="435" y="0"/>
                  </a:moveTo>
                  <a:lnTo>
                    <a:pt x="290" y="49"/>
                  </a:lnTo>
                  <a:cubicBezTo>
                    <a:pt x="242" y="97"/>
                    <a:pt x="146" y="145"/>
                    <a:pt x="146" y="193"/>
                  </a:cubicBezTo>
                  <a:cubicBezTo>
                    <a:pt x="97" y="241"/>
                    <a:pt x="49" y="290"/>
                    <a:pt x="49" y="338"/>
                  </a:cubicBezTo>
                  <a:cubicBezTo>
                    <a:pt x="1" y="386"/>
                    <a:pt x="1" y="434"/>
                    <a:pt x="1" y="483"/>
                  </a:cubicBezTo>
                  <a:cubicBezTo>
                    <a:pt x="1" y="531"/>
                    <a:pt x="1" y="579"/>
                    <a:pt x="1" y="627"/>
                  </a:cubicBezTo>
                  <a:cubicBezTo>
                    <a:pt x="1" y="675"/>
                    <a:pt x="1" y="724"/>
                    <a:pt x="49" y="772"/>
                  </a:cubicBezTo>
                  <a:cubicBezTo>
                    <a:pt x="49" y="868"/>
                    <a:pt x="97" y="917"/>
                    <a:pt x="146" y="965"/>
                  </a:cubicBezTo>
                  <a:lnTo>
                    <a:pt x="290" y="1061"/>
                  </a:lnTo>
                  <a:lnTo>
                    <a:pt x="435" y="1110"/>
                  </a:lnTo>
                  <a:cubicBezTo>
                    <a:pt x="483" y="1134"/>
                    <a:pt x="531" y="1146"/>
                    <a:pt x="580" y="1146"/>
                  </a:cubicBezTo>
                  <a:cubicBezTo>
                    <a:pt x="628" y="1146"/>
                    <a:pt x="676" y="1134"/>
                    <a:pt x="724" y="1110"/>
                  </a:cubicBezTo>
                  <a:lnTo>
                    <a:pt x="869" y="1061"/>
                  </a:lnTo>
                  <a:cubicBezTo>
                    <a:pt x="966" y="1013"/>
                    <a:pt x="1014" y="965"/>
                    <a:pt x="1062" y="917"/>
                  </a:cubicBezTo>
                  <a:cubicBezTo>
                    <a:pt x="1110" y="868"/>
                    <a:pt x="1158" y="772"/>
                    <a:pt x="1158" y="724"/>
                  </a:cubicBezTo>
                  <a:cubicBezTo>
                    <a:pt x="1158" y="627"/>
                    <a:pt x="1158" y="579"/>
                    <a:pt x="1158" y="483"/>
                  </a:cubicBezTo>
                  <a:cubicBezTo>
                    <a:pt x="1158" y="434"/>
                    <a:pt x="1158" y="386"/>
                    <a:pt x="1110" y="338"/>
                  </a:cubicBezTo>
                  <a:cubicBezTo>
                    <a:pt x="1110" y="290"/>
                    <a:pt x="1062" y="193"/>
                    <a:pt x="1014" y="145"/>
                  </a:cubicBezTo>
                  <a:lnTo>
                    <a:pt x="869" y="49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7" name="Google Shape;6417;p55"/>
            <p:cNvSpPr/>
            <p:nvPr/>
          </p:nvSpPr>
          <p:spPr>
            <a:xfrm>
              <a:off x="6056334" y="4274657"/>
              <a:ext cx="18284" cy="18127"/>
            </a:xfrm>
            <a:custGeom>
              <a:rect b="b" l="l" r="r" t="t"/>
              <a:pathLst>
                <a:path extrusionOk="0" h="1388" w="1400">
                  <a:moveTo>
                    <a:pt x="531" y="1"/>
                  </a:moveTo>
                  <a:cubicBezTo>
                    <a:pt x="386" y="49"/>
                    <a:pt x="290" y="97"/>
                    <a:pt x="193" y="194"/>
                  </a:cubicBezTo>
                  <a:lnTo>
                    <a:pt x="145" y="290"/>
                  </a:lnTo>
                  <a:lnTo>
                    <a:pt x="97" y="338"/>
                  </a:lnTo>
                  <a:lnTo>
                    <a:pt x="49" y="435"/>
                  </a:lnTo>
                  <a:lnTo>
                    <a:pt x="1" y="531"/>
                  </a:lnTo>
                  <a:lnTo>
                    <a:pt x="1" y="676"/>
                  </a:lnTo>
                  <a:cubicBezTo>
                    <a:pt x="1" y="821"/>
                    <a:pt x="49" y="917"/>
                    <a:pt x="97" y="1014"/>
                  </a:cubicBezTo>
                  <a:cubicBezTo>
                    <a:pt x="145" y="1110"/>
                    <a:pt x="145" y="1158"/>
                    <a:pt x="193" y="1207"/>
                  </a:cubicBezTo>
                  <a:lnTo>
                    <a:pt x="193" y="1158"/>
                  </a:lnTo>
                  <a:lnTo>
                    <a:pt x="242" y="1207"/>
                  </a:lnTo>
                  <a:lnTo>
                    <a:pt x="309" y="1240"/>
                  </a:lnTo>
                  <a:lnTo>
                    <a:pt x="309" y="1240"/>
                  </a:lnTo>
                  <a:cubicBezTo>
                    <a:pt x="352" y="1304"/>
                    <a:pt x="399" y="1309"/>
                    <a:pt x="483" y="1351"/>
                  </a:cubicBezTo>
                  <a:lnTo>
                    <a:pt x="724" y="1351"/>
                  </a:lnTo>
                  <a:cubicBezTo>
                    <a:pt x="748" y="1375"/>
                    <a:pt x="772" y="1387"/>
                    <a:pt x="796" y="1387"/>
                  </a:cubicBezTo>
                  <a:cubicBezTo>
                    <a:pt x="820" y="1387"/>
                    <a:pt x="845" y="1375"/>
                    <a:pt x="869" y="1351"/>
                  </a:cubicBezTo>
                  <a:cubicBezTo>
                    <a:pt x="1013" y="1351"/>
                    <a:pt x="1110" y="1255"/>
                    <a:pt x="1206" y="1207"/>
                  </a:cubicBezTo>
                  <a:cubicBezTo>
                    <a:pt x="1303" y="1110"/>
                    <a:pt x="1351" y="1014"/>
                    <a:pt x="1399" y="917"/>
                  </a:cubicBezTo>
                  <a:cubicBezTo>
                    <a:pt x="1399" y="772"/>
                    <a:pt x="1399" y="676"/>
                    <a:pt x="1399" y="531"/>
                  </a:cubicBezTo>
                  <a:cubicBezTo>
                    <a:pt x="1351" y="483"/>
                    <a:pt x="1351" y="387"/>
                    <a:pt x="1303" y="338"/>
                  </a:cubicBezTo>
                  <a:cubicBezTo>
                    <a:pt x="1303" y="290"/>
                    <a:pt x="1254" y="242"/>
                    <a:pt x="1206" y="194"/>
                  </a:cubicBezTo>
                  <a:cubicBezTo>
                    <a:pt x="1110" y="97"/>
                    <a:pt x="1013" y="49"/>
                    <a:pt x="869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8" name="Google Shape;6418;p55"/>
            <p:cNvSpPr/>
            <p:nvPr/>
          </p:nvSpPr>
          <p:spPr>
            <a:xfrm>
              <a:off x="6034916" y="4256399"/>
              <a:ext cx="17657" cy="18271"/>
            </a:xfrm>
            <a:custGeom>
              <a:rect b="b" l="l" r="r" t="t"/>
              <a:pathLst>
                <a:path extrusionOk="0" h="1399" w="1352">
                  <a:moveTo>
                    <a:pt x="531" y="0"/>
                  </a:moveTo>
                  <a:cubicBezTo>
                    <a:pt x="435" y="0"/>
                    <a:pt x="338" y="48"/>
                    <a:pt x="290" y="97"/>
                  </a:cubicBezTo>
                  <a:cubicBezTo>
                    <a:pt x="290" y="97"/>
                    <a:pt x="242" y="145"/>
                    <a:pt x="242" y="193"/>
                  </a:cubicBezTo>
                  <a:lnTo>
                    <a:pt x="194" y="193"/>
                  </a:lnTo>
                  <a:cubicBezTo>
                    <a:pt x="97" y="290"/>
                    <a:pt x="49" y="386"/>
                    <a:pt x="1" y="531"/>
                  </a:cubicBezTo>
                  <a:lnTo>
                    <a:pt x="1" y="675"/>
                  </a:lnTo>
                  <a:cubicBezTo>
                    <a:pt x="1" y="772"/>
                    <a:pt x="1" y="868"/>
                    <a:pt x="49" y="965"/>
                  </a:cubicBezTo>
                  <a:cubicBezTo>
                    <a:pt x="49" y="1013"/>
                    <a:pt x="49" y="1061"/>
                    <a:pt x="97" y="1109"/>
                  </a:cubicBezTo>
                  <a:cubicBezTo>
                    <a:pt x="145" y="1206"/>
                    <a:pt x="242" y="1254"/>
                    <a:pt x="290" y="1302"/>
                  </a:cubicBezTo>
                  <a:lnTo>
                    <a:pt x="483" y="1399"/>
                  </a:lnTo>
                  <a:lnTo>
                    <a:pt x="724" y="1399"/>
                  </a:lnTo>
                  <a:cubicBezTo>
                    <a:pt x="821" y="1399"/>
                    <a:pt x="917" y="1351"/>
                    <a:pt x="1014" y="1302"/>
                  </a:cubicBezTo>
                  <a:cubicBezTo>
                    <a:pt x="1110" y="1254"/>
                    <a:pt x="1206" y="1158"/>
                    <a:pt x="1255" y="1061"/>
                  </a:cubicBezTo>
                  <a:lnTo>
                    <a:pt x="1303" y="868"/>
                  </a:lnTo>
                  <a:lnTo>
                    <a:pt x="1303" y="724"/>
                  </a:lnTo>
                  <a:cubicBezTo>
                    <a:pt x="1351" y="627"/>
                    <a:pt x="1351" y="579"/>
                    <a:pt x="1303" y="531"/>
                  </a:cubicBezTo>
                  <a:cubicBezTo>
                    <a:pt x="1303" y="482"/>
                    <a:pt x="1303" y="386"/>
                    <a:pt x="1255" y="338"/>
                  </a:cubicBezTo>
                  <a:lnTo>
                    <a:pt x="1206" y="290"/>
                  </a:lnTo>
                  <a:lnTo>
                    <a:pt x="1158" y="193"/>
                  </a:lnTo>
                  <a:cubicBezTo>
                    <a:pt x="1110" y="145"/>
                    <a:pt x="1062" y="145"/>
                    <a:pt x="1014" y="97"/>
                  </a:cubicBezTo>
                  <a:cubicBezTo>
                    <a:pt x="917" y="48"/>
                    <a:pt x="821" y="0"/>
                    <a:pt x="676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9" name="Google Shape;6419;p55"/>
            <p:cNvSpPr/>
            <p:nvPr/>
          </p:nvSpPr>
          <p:spPr>
            <a:xfrm>
              <a:off x="6027994" y="4283003"/>
              <a:ext cx="15750" cy="14980"/>
            </a:xfrm>
            <a:custGeom>
              <a:rect b="b" l="l" r="r" t="t"/>
              <a:pathLst>
                <a:path extrusionOk="0" h="1147" w="1206">
                  <a:moveTo>
                    <a:pt x="627" y="1"/>
                  </a:moveTo>
                  <a:cubicBezTo>
                    <a:pt x="579" y="1"/>
                    <a:pt x="531" y="13"/>
                    <a:pt x="483" y="37"/>
                  </a:cubicBezTo>
                  <a:cubicBezTo>
                    <a:pt x="386" y="37"/>
                    <a:pt x="338" y="85"/>
                    <a:pt x="241" y="133"/>
                  </a:cubicBezTo>
                  <a:cubicBezTo>
                    <a:pt x="193" y="182"/>
                    <a:pt x="145" y="230"/>
                    <a:pt x="97" y="278"/>
                  </a:cubicBezTo>
                  <a:cubicBezTo>
                    <a:pt x="49" y="375"/>
                    <a:pt x="0" y="471"/>
                    <a:pt x="0" y="568"/>
                  </a:cubicBezTo>
                  <a:lnTo>
                    <a:pt x="0" y="760"/>
                  </a:lnTo>
                  <a:cubicBezTo>
                    <a:pt x="49" y="857"/>
                    <a:pt x="97" y="905"/>
                    <a:pt x="193" y="1002"/>
                  </a:cubicBezTo>
                  <a:cubicBezTo>
                    <a:pt x="241" y="1050"/>
                    <a:pt x="338" y="1098"/>
                    <a:pt x="386" y="1098"/>
                  </a:cubicBezTo>
                  <a:cubicBezTo>
                    <a:pt x="434" y="1146"/>
                    <a:pt x="531" y="1146"/>
                    <a:pt x="627" y="1146"/>
                  </a:cubicBezTo>
                  <a:lnTo>
                    <a:pt x="772" y="1146"/>
                  </a:lnTo>
                  <a:cubicBezTo>
                    <a:pt x="868" y="1146"/>
                    <a:pt x="965" y="1098"/>
                    <a:pt x="1061" y="1002"/>
                  </a:cubicBezTo>
                  <a:cubicBezTo>
                    <a:pt x="1110" y="953"/>
                    <a:pt x="1158" y="857"/>
                    <a:pt x="1206" y="760"/>
                  </a:cubicBezTo>
                  <a:cubicBezTo>
                    <a:pt x="1206" y="664"/>
                    <a:pt x="1206" y="568"/>
                    <a:pt x="1206" y="471"/>
                  </a:cubicBezTo>
                  <a:cubicBezTo>
                    <a:pt x="1158" y="423"/>
                    <a:pt x="1158" y="375"/>
                    <a:pt x="1110" y="326"/>
                  </a:cubicBezTo>
                  <a:cubicBezTo>
                    <a:pt x="1061" y="230"/>
                    <a:pt x="1013" y="133"/>
                    <a:pt x="917" y="85"/>
                  </a:cubicBezTo>
                  <a:lnTo>
                    <a:pt x="772" y="37"/>
                  </a:lnTo>
                  <a:cubicBezTo>
                    <a:pt x="724" y="13"/>
                    <a:pt x="675" y="1"/>
                    <a:pt x="627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0" name="Google Shape;6420;p55"/>
            <p:cNvSpPr/>
            <p:nvPr/>
          </p:nvSpPr>
          <p:spPr>
            <a:xfrm>
              <a:off x="6031768" y="4304264"/>
              <a:ext cx="15763" cy="13870"/>
            </a:xfrm>
            <a:custGeom>
              <a:rect b="b" l="l" r="r" t="t"/>
              <a:pathLst>
                <a:path extrusionOk="0" h="1062" w="1207">
                  <a:moveTo>
                    <a:pt x="338" y="1"/>
                  </a:moveTo>
                  <a:cubicBezTo>
                    <a:pt x="290" y="1"/>
                    <a:pt x="242" y="49"/>
                    <a:pt x="194" y="97"/>
                  </a:cubicBezTo>
                  <a:lnTo>
                    <a:pt x="145" y="145"/>
                  </a:lnTo>
                  <a:lnTo>
                    <a:pt x="49" y="242"/>
                  </a:lnTo>
                  <a:lnTo>
                    <a:pt x="1" y="338"/>
                  </a:lnTo>
                  <a:cubicBezTo>
                    <a:pt x="1" y="386"/>
                    <a:pt x="1" y="435"/>
                    <a:pt x="1" y="483"/>
                  </a:cubicBezTo>
                  <a:lnTo>
                    <a:pt x="1" y="627"/>
                  </a:lnTo>
                  <a:lnTo>
                    <a:pt x="1" y="820"/>
                  </a:lnTo>
                  <a:lnTo>
                    <a:pt x="97" y="917"/>
                  </a:lnTo>
                  <a:lnTo>
                    <a:pt x="145" y="965"/>
                  </a:lnTo>
                  <a:lnTo>
                    <a:pt x="242" y="1013"/>
                  </a:lnTo>
                  <a:lnTo>
                    <a:pt x="242" y="1062"/>
                  </a:lnTo>
                  <a:lnTo>
                    <a:pt x="869" y="1062"/>
                  </a:lnTo>
                  <a:cubicBezTo>
                    <a:pt x="965" y="1013"/>
                    <a:pt x="1013" y="965"/>
                    <a:pt x="1062" y="917"/>
                  </a:cubicBezTo>
                  <a:lnTo>
                    <a:pt x="1158" y="820"/>
                  </a:lnTo>
                  <a:lnTo>
                    <a:pt x="1206" y="724"/>
                  </a:lnTo>
                  <a:cubicBezTo>
                    <a:pt x="1206" y="627"/>
                    <a:pt x="1206" y="579"/>
                    <a:pt x="1206" y="483"/>
                  </a:cubicBezTo>
                  <a:cubicBezTo>
                    <a:pt x="1206" y="435"/>
                    <a:pt x="1206" y="435"/>
                    <a:pt x="1206" y="386"/>
                  </a:cubicBezTo>
                  <a:cubicBezTo>
                    <a:pt x="1158" y="290"/>
                    <a:pt x="1110" y="242"/>
                    <a:pt x="1062" y="193"/>
                  </a:cubicBezTo>
                  <a:lnTo>
                    <a:pt x="965" y="97"/>
                  </a:lnTo>
                  <a:lnTo>
                    <a:pt x="869" y="49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1" name="Google Shape;6421;p55"/>
            <p:cNvSpPr/>
            <p:nvPr/>
          </p:nvSpPr>
          <p:spPr>
            <a:xfrm>
              <a:off x="5985797" y="4293333"/>
              <a:ext cx="17017" cy="19133"/>
            </a:xfrm>
            <a:custGeom>
              <a:rect b="b" l="l" r="r" t="t"/>
              <a:pathLst>
                <a:path extrusionOk="0" h="1465" w="1303">
                  <a:moveTo>
                    <a:pt x="650" y="0"/>
                  </a:moveTo>
                  <a:cubicBezTo>
                    <a:pt x="470" y="0"/>
                    <a:pt x="303" y="63"/>
                    <a:pt x="193" y="211"/>
                  </a:cubicBezTo>
                  <a:cubicBezTo>
                    <a:pt x="96" y="259"/>
                    <a:pt x="48" y="355"/>
                    <a:pt x="0" y="500"/>
                  </a:cubicBezTo>
                  <a:cubicBezTo>
                    <a:pt x="0" y="596"/>
                    <a:pt x="0" y="693"/>
                    <a:pt x="0" y="789"/>
                  </a:cubicBezTo>
                  <a:cubicBezTo>
                    <a:pt x="0" y="886"/>
                    <a:pt x="48" y="982"/>
                    <a:pt x="48" y="1030"/>
                  </a:cubicBezTo>
                  <a:lnTo>
                    <a:pt x="48" y="1079"/>
                  </a:lnTo>
                  <a:cubicBezTo>
                    <a:pt x="96" y="1223"/>
                    <a:pt x="241" y="1368"/>
                    <a:pt x="434" y="1464"/>
                  </a:cubicBezTo>
                  <a:lnTo>
                    <a:pt x="675" y="1464"/>
                  </a:lnTo>
                  <a:cubicBezTo>
                    <a:pt x="772" y="1416"/>
                    <a:pt x="868" y="1368"/>
                    <a:pt x="916" y="1320"/>
                  </a:cubicBezTo>
                  <a:lnTo>
                    <a:pt x="1109" y="1127"/>
                  </a:lnTo>
                  <a:cubicBezTo>
                    <a:pt x="1158" y="1030"/>
                    <a:pt x="1254" y="934"/>
                    <a:pt x="1254" y="838"/>
                  </a:cubicBezTo>
                  <a:cubicBezTo>
                    <a:pt x="1302" y="741"/>
                    <a:pt x="1302" y="596"/>
                    <a:pt x="1254" y="500"/>
                  </a:cubicBezTo>
                  <a:cubicBezTo>
                    <a:pt x="1206" y="259"/>
                    <a:pt x="1061" y="114"/>
                    <a:pt x="820" y="18"/>
                  </a:cubicBezTo>
                  <a:cubicBezTo>
                    <a:pt x="763" y="6"/>
                    <a:pt x="706" y="0"/>
                    <a:pt x="650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2" name="Google Shape;6422;p55"/>
            <p:cNvSpPr/>
            <p:nvPr/>
          </p:nvSpPr>
          <p:spPr>
            <a:xfrm>
              <a:off x="6351112" y="4195932"/>
              <a:ext cx="21418" cy="22685"/>
            </a:xfrm>
            <a:custGeom>
              <a:rect b="b" l="l" r="r" t="t"/>
              <a:pathLst>
                <a:path extrusionOk="0" h="1737" w="1640">
                  <a:moveTo>
                    <a:pt x="724" y="0"/>
                  </a:moveTo>
                  <a:lnTo>
                    <a:pt x="482" y="97"/>
                  </a:lnTo>
                  <a:cubicBezTo>
                    <a:pt x="482" y="97"/>
                    <a:pt x="434" y="145"/>
                    <a:pt x="386" y="193"/>
                  </a:cubicBezTo>
                  <a:cubicBezTo>
                    <a:pt x="386" y="193"/>
                    <a:pt x="338" y="193"/>
                    <a:pt x="289" y="241"/>
                  </a:cubicBezTo>
                  <a:cubicBezTo>
                    <a:pt x="241" y="290"/>
                    <a:pt x="241" y="338"/>
                    <a:pt x="193" y="338"/>
                  </a:cubicBezTo>
                  <a:cubicBezTo>
                    <a:pt x="145" y="434"/>
                    <a:pt x="97" y="531"/>
                    <a:pt x="48" y="627"/>
                  </a:cubicBezTo>
                  <a:cubicBezTo>
                    <a:pt x="48" y="724"/>
                    <a:pt x="48" y="772"/>
                    <a:pt x="48" y="868"/>
                  </a:cubicBezTo>
                  <a:cubicBezTo>
                    <a:pt x="0" y="965"/>
                    <a:pt x="0" y="1061"/>
                    <a:pt x="48" y="1158"/>
                  </a:cubicBezTo>
                  <a:cubicBezTo>
                    <a:pt x="97" y="1302"/>
                    <a:pt x="193" y="1399"/>
                    <a:pt x="338" y="1495"/>
                  </a:cubicBezTo>
                  <a:cubicBezTo>
                    <a:pt x="434" y="1544"/>
                    <a:pt x="482" y="1592"/>
                    <a:pt x="579" y="1640"/>
                  </a:cubicBezTo>
                  <a:cubicBezTo>
                    <a:pt x="675" y="1688"/>
                    <a:pt x="772" y="1737"/>
                    <a:pt x="868" y="1737"/>
                  </a:cubicBezTo>
                  <a:lnTo>
                    <a:pt x="1013" y="1737"/>
                  </a:lnTo>
                  <a:cubicBezTo>
                    <a:pt x="1109" y="1688"/>
                    <a:pt x="1158" y="1688"/>
                    <a:pt x="1254" y="1592"/>
                  </a:cubicBezTo>
                  <a:cubicBezTo>
                    <a:pt x="1350" y="1592"/>
                    <a:pt x="1399" y="1544"/>
                    <a:pt x="1399" y="1495"/>
                  </a:cubicBezTo>
                  <a:cubicBezTo>
                    <a:pt x="1447" y="1447"/>
                    <a:pt x="1495" y="1351"/>
                    <a:pt x="1495" y="1302"/>
                  </a:cubicBezTo>
                  <a:lnTo>
                    <a:pt x="1495" y="1254"/>
                  </a:lnTo>
                  <a:cubicBezTo>
                    <a:pt x="1543" y="1206"/>
                    <a:pt x="1592" y="1110"/>
                    <a:pt x="1640" y="1061"/>
                  </a:cubicBezTo>
                  <a:cubicBezTo>
                    <a:pt x="1640" y="1013"/>
                    <a:pt x="1640" y="1013"/>
                    <a:pt x="1640" y="965"/>
                  </a:cubicBezTo>
                  <a:lnTo>
                    <a:pt x="1640" y="772"/>
                  </a:lnTo>
                  <a:cubicBezTo>
                    <a:pt x="1640" y="676"/>
                    <a:pt x="1640" y="579"/>
                    <a:pt x="1592" y="483"/>
                  </a:cubicBezTo>
                  <a:lnTo>
                    <a:pt x="1543" y="386"/>
                  </a:lnTo>
                  <a:cubicBezTo>
                    <a:pt x="1495" y="290"/>
                    <a:pt x="1447" y="241"/>
                    <a:pt x="1350" y="193"/>
                  </a:cubicBezTo>
                  <a:cubicBezTo>
                    <a:pt x="1302" y="145"/>
                    <a:pt x="1254" y="97"/>
                    <a:pt x="1206" y="97"/>
                  </a:cubicBezTo>
                  <a:cubicBezTo>
                    <a:pt x="1109" y="49"/>
                    <a:pt x="1013" y="0"/>
                    <a:pt x="916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3" name="Google Shape;6423;p55"/>
            <p:cNvSpPr/>
            <p:nvPr/>
          </p:nvSpPr>
          <p:spPr>
            <a:xfrm>
              <a:off x="6373157" y="4200973"/>
              <a:ext cx="640" cy="1894"/>
            </a:xfrm>
            <a:custGeom>
              <a:rect b="b" l="l" r="r" t="t"/>
              <a:pathLst>
                <a:path extrusionOk="0" h="145" w="49">
                  <a:moveTo>
                    <a:pt x="0" y="0"/>
                  </a:moveTo>
                  <a:cubicBezTo>
                    <a:pt x="0" y="48"/>
                    <a:pt x="0" y="97"/>
                    <a:pt x="0" y="97"/>
                  </a:cubicBezTo>
                  <a:lnTo>
                    <a:pt x="48" y="145"/>
                  </a:lnTo>
                  <a:cubicBezTo>
                    <a:pt x="0" y="97"/>
                    <a:pt x="0" y="48"/>
                    <a:pt x="0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4" name="Google Shape;6424;p55"/>
            <p:cNvSpPr/>
            <p:nvPr/>
          </p:nvSpPr>
          <p:spPr>
            <a:xfrm>
              <a:off x="6373784" y="4218604"/>
              <a:ext cx="21431" cy="19538"/>
            </a:xfrm>
            <a:custGeom>
              <a:rect b="b" l="l" r="r" t="t"/>
              <a:pathLst>
                <a:path extrusionOk="0" h="1496" w="1641">
                  <a:moveTo>
                    <a:pt x="1447" y="193"/>
                  </a:moveTo>
                  <a:cubicBezTo>
                    <a:pt x="1447" y="201"/>
                    <a:pt x="1447" y="208"/>
                    <a:pt x="1447" y="214"/>
                  </a:cubicBezTo>
                  <a:lnTo>
                    <a:pt x="1447" y="214"/>
                  </a:lnTo>
                  <a:cubicBezTo>
                    <a:pt x="1466" y="238"/>
                    <a:pt x="1483" y="264"/>
                    <a:pt x="1495" y="290"/>
                  </a:cubicBezTo>
                  <a:lnTo>
                    <a:pt x="1447" y="193"/>
                  </a:lnTo>
                  <a:close/>
                  <a:moveTo>
                    <a:pt x="627" y="1"/>
                  </a:moveTo>
                  <a:lnTo>
                    <a:pt x="386" y="49"/>
                  </a:lnTo>
                  <a:lnTo>
                    <a:pt x="338" y="145"/>
                  </a:lnTo>
                  <a:cubicBezTo>
                    <a:pt x="241" y="193"/>
                    <a:pt x="193" y="242"/>
                    <a:pt x="145" y="338"/>
                  </a:cubicBezTo>
                  <a:cubicBezTo>
                    <a:pt x="49" y="435"/>
                    <a:pt x="49" y="579"/>
                    <a:pt x="49" y="676"/>
                  </a:cubicBezTo>
                  <a:cubicBezTo>
                    <a:pt x="0" y="772"/>
                    <a:pt x="49" y="869"/>
                    <a:pt x="97" y="965"/>
                  </a:cubicBezTo>
                  <a:cubicBezTo>
                    <a:pt x="97" y="1062"/>
                    <a:pt x="145" y="1110"/>
                    <a:pt x="193" y="1158"/>
                  </a:cubicBezTo>
                  <a:cubicBezTo>
                    <a:pt x="290" y="1254"/>
                    <a:pt x="386" y="1303"/>
                    <a:pt x="483" y="1351"/>
                  </a:cubicBezTo>
                  <a:cubicBezTo>
                    <a:pt x="483" y="1351"/>
                    <a:pt x="531" y="1351"/>
                    <a:pt x="531" y="1399"/>
                  </a:cubicBezTo>
                  <a:cubicBezTo>
                    <a:pt x="627" y="1447"/>
                    <a:pt x="772" y="1447"/>
                    <a:pt x="868" y="1496"/>
                  </a:cubicBezTo>
                  <a:lnTo>
                    <a:pt x="1061" y="1496"/>
                  </a:lnTo>
                  <a:cubicBezTo>
                    <a:pt x="1110" y="1447"/>
                    <a:pt x="1110" y="1447"/>
                    <a:pt x="1158" y="1447"/>
                  </a:cubicBezTo>
                  <a:cubicBezTo>
                    <a:pt x="1254" y="1399"/>
                    <a:pt x="1351" y="1351"/>
                    <a:pt x="1399" y="1303"/>
                  </a:cubicBezTo>
                  <a:cubicBezTo>
                    <a:pt x="1447" y="1254"/>
                    <a:pt x="1495" y="1158"/>
                    <a:pt x="1544" y="1110"/>
                  </a:cubicBezTo>
                  <a:cubicBezTo>
                    <a:pt x="1592" y="1062"/>
                    <a:pt x="1592" y="1013"/>
                    <a:pt x="1640" y="917"/>
                  </a:cubicBezTo>
                  <a:lnTo>
                    <a:pt x="1640" y="724"/>
                  </a:lnTo>
                  <a:cubicBezTo>
                    <a:pt x="1640" y="676"/>
                    <a:pt x="1640" y="628"/>
                    <a:pt x="1640" y="531"/>
                  </a:cubicBezTo>
                  <a:lnTo>
                    <a:pt x="1544" y="386"/>
                  </a:lnTo>
                  <a:lnTo>
                    <a:pt x="1495" y="290"/>
                  </a:lnTo>
                  <a:cubicBezTo>
                    <a:pt x="1455" y="250"/>
                    <a:pt x="1448" y="243"/>
                    <a:pt x="1447" y="214"/>
                  </a:cubicBezTo>
                  <a:lnTo>
                    <a:pt x="1447" y="214"/>
                  </a:lnTo>
                  <a:cubicBezTo>
                    <a:pt x="1396" y="145"/>
                    <a:pt x="1325" y="84"/>
                    <a:pt x="1254" y="49"/>
                  </a:cubicBezTo>
                  <a:lnTo>
                    <a:pt x="1061" y="1"/>
                  </a:ln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5" name="Google Shape;6425;p55"/>
            <p:cNvSpPr/>
            <p:nvPr/>
          </p:nvSpPr>
          <p:spPr>
            <a:xfrm>
              <a:off x="6346697" y="4231363"/>
              <a:ext cx="14497" cy="14967"/>
            </a:xfrm>
            <a:custGeom>
              <a:rect b="b" l="l" r="r" t="t"/>
              <a:pathLst>
                <a:path extrusionOk="0" h="1146" w="1110">
                  <a:moveTo>
                    <a:pt x="537" y="0"/>
                  </a:moveTo>
                  <a:cubicBezTo>
                    <a:pt x="495" y="0"/>
                    <a:pt x="459" y="12"/>
                    <a:pt x="435" y="36"/>
                  </a:cubicBezTo>
                  <a:lnTo>
                    <a:pt x="290" y="85"/>
                  </a:lnTo>
                  <a:cubicBezTo>
                    <a:pt x="242" y="133"/>
                    <a:pt x="193" y="181"/>
                    <a:pt x="145" y="229"/>
                  </a:cubicBezTo>
                  <a:cubicBezTo>
                    <a:pt x="97" y="277"/>
                    <a:pt x="49" y="326"/>
                    <a:pt x="49" y="374"/>
                  </a:cubicBezTo>
                  <a:lnTo>
                    <a:pt x="49" y="519"/>
                  </a:lnTo>
                  <a:cubicBezTo>
                    <a:pt x="1" y="567"/>
                    <a:pt x="1" y="663"/>
                    <a:pt x="49" y="712"/>
                  </a:cubicBezTo>
                  <a:lnTo>
                    <a:pt x="97" y="856"/>
                  </a:lnTo>
                  <a:lnTo>
                    <a:pt x="193" y="1001"/>
                  </a:lnTo>
                  <a:lnTo>
                    <a:pt x="338" y="1049"/>
                  </a:lnTo>
                  <a:lnTo>
                    <a:pt x="435" y="1146"/>
                  </a:lnTo>
                  <a:lnTo>
                    <a:pt x="579" y="1146"/>
                  </a:lnTo>
                  <a:cubicBezTo>
                    <a:pt x="772" y="1146"/>
                    <a:pt x="965" y="1049"/>
                    <a:pt x="1062" y="856"/>
                  </a:cubicBezTo>
                  <a:cubicBezTo>
                    <a:pt x="1062" y="856"/>
                    <a:pt x="1062" y="808"/>
                    <a:pt x="1062" y="808"/>
                  </a:cubicBezTo>
                  <a:cubicBezTo>
                    <a:pt x="1110" y="760"/>
                    <a:pt x="1110" y="712"/>
                    <a:pt x="1110" y="663"/>
                  </a:cubicBezTo>
                  <a:cubicBezTo>
                    <a:pt x="1110" y="615"/>
                    <a:pt x="1110" y="567"/>
                    <a:pt x="1110" y="519"/>
                  </a:cubicBezTo>
                  <a:cubicBezTo>
                    <a:pt x="1110" y="470"/>
                    <a:pt x="1110" y="422"/>
                    <a:pt x="1062" y="374"/>
                  </a:cubicBezTo>
                  <a:cubicBezTo>
                    <a:pt x="1062" y="326"/>
                    <a:pt x="1062" y="277"/>
                    <a:pt x="1013" y="277"/>
                  </a:cubicBezTo>
                  <a:cubicBezTo>
                    <a:pt x="965" y="229"/>
                    <a:pt x="965" y="181"/>
                    <a:pt x="917" y="133"/>
                  </a:cubicBezTo>
                  <a:cubicBezTo>
                    <a:pt x="869" y="133"/>
                    <a:pt x="820" y="85"/>
                    <a:pt x="772" y="85"/>
                  </a:cubicBezTo>
                  <a:lnTo>
                    <a:pt x="676" y="36"/>
                  </a:lnTo>
                  <a:cubicBezTo>
                    <a:pt x="627" y="12"/>
                    <a:pt x="579" y="0"/>
                    <a:pt x="537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6" name="Google Shape;6426;p55"/>
            <p:cNvSpPr/>
            <p:nvPr/>
          </p:nvSpPr>
          <p:spPr>
            <a:xfrm>
              <a:off x="6332841" y="4204408"/>
              <a:ext cx="12616" cy="17827"/>
            </a:xfrm>
            <a:custGeom>
              <a:rect b="b" l="l" r="r" t="t"/>
              <a:pathLst>
                <a:path extrusionOk="0" h="1365" w="966">
                  <a:moveTo>
                    <a:pt x="302" y="1"/>
                  </a:moveTo>
                  <a:cubicBezTo>
                    <a:pt x="266" y="1"/>
                    <a:pt x="229" y="9"/>
                    <a:pt x="193" y="27"/>
                  </a:cubicBezTo>
                  <a:cubicBezTo>
                    <a:pt x="49" y="123"/>
                    <a:pt x="1" y="316"/>
                    <a:pt x="145" y="461"/>
                  </a:cubicBezTo>
                  <a:cubicBezTo>
                    <a:pt x="97" y="461"/>
                    <a:pt x="97" y="509"/>
                    <a:pt x="97" y="509"/>
                  </a:cubicBezTo>
                  <a:cubicBezTo>
                    <a:pt x="49" y="557"/>
                    <a:pt x="1" y="605"/>
                    <a:pt x="1" y="702"/>
                  </a:cubicBezTo>
                  <a:lnTo>
                    <a:pt x="1" y="798"/>
                  </a:lnTo>
                  <a:cubicBezTo>
                    <a:pt x="1" y="846"/>
                    <a:pt x="1" y="943"/>
                    <a:pt x="1" y="991"/>
                  </a:cubicBezTo>
                  <a:cubicBezTo>
                    <a:pt x="1" y="1088"/>
                    <a:pt x="49" y="1136"/>
                    <a:pt x="97" y="1232"/>
                  </a:cubicBezTo>
                  <a:cubicBezTo>
                    <a:pt x="145" y="1280"/>
                    <a:pt x="242" y="1329"/>
                    <a:pt x="290" y="1329"/>
                  </a:cubicBezTo>
                  <a:cubicBezTo>
                    <a:pt x="338" y="1353"/>
                    <a:pt x="386" y="1365"/>
                    <a:pt x="429" y="1365"/>
                  </a:cubicBezTo>
                  <a:cubicBezTo>
                    <a:pt x="471" y="1365"/>
                    <a:pt x="507" y="1353"/>
                    <a:pt x="531" y="1329"/>
                  </a:cubicBezTo>
                  <a:cubicBezTo>
                    <a:pt x="627" y="1329"/>
                    <a:pt x="724" y="1280"/>
                    <a:pt x="772" y="1232"/>
                  </a:cubicBezTo>
                  <a:cubicBezTo>
                    <a:pt x="820" y="1184"/>
                    <a:pt x="869" y="1136"/>
                    <a:pt x="869" y="1088"/>
                  </a:cubicBezTo>
                  <a:cubicBezTo>
                    <a:pt x="917" y="1039"/>
                    <a:pt x="917" y="943"/>
                    <a:pt x="965" y="895"/>
                  </a:cubicBezTo>
                  <a:cubicBezTo>
                    <a:pt x="965" y="846"/>
                    <a:pt x="965" y="798"/>
                    <a:pt x="965" y="750"/>
                  </a:cubicBezTo>
                  <a:cubicBezTo>
                    <a:pt x="917" y="702"/>
                    <a:pt x="917" y="653"/>
                    <a:pt x="869" y="557"/>
                  </a:cubicBezTo>
                  <a:lnTo>
                    <a:pt x="820" y="461"/>
                  </a:lnTo>
                  <a:cubicBezTo>
                    <a:pt x="724" y="412"/>
                    <a:pt x="676" y="364"/>
                    <a:pt x="579" y="316"/>
                  </a:cubicBezTo>
                  <a:cubicBezTo>
                    <a:pt x="619" y="158"/>
                    <a:pt x="465" y="1"/>
                    <a:pt x="302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7" name="Google Shape;6427;p55"/>
            <p:cNvSpPr/>
            <p:nvPr/>
          </p:nvSpPr>
          <p:spPr>
            <a:xfrm>
              <a:off x="6332214" y="4248838"/>
              <a:ext cx="17644" cy="16390"/>
            </a:xfrm>
            <a:custGeom>
              <a:rect b="b" l="l" r="r" t="t"/>
              <a:pathLst>
                <a:path extrusionOk="0" h="1255" w="1351">
                  <a:moveTo>
                    <a:pt x="627" y="0"/>
                  </a:moveTo>
                  <a:lnTo>
                    <a:pt x="483" y="49"/>
                  </a:lnTo>
                  <a:cubicBezTo>
                    <a:pt x="338" y="49"/>
                    <a:pt x="241" y="145"/>
                    <a:pt x="193" y="193"/>
                  </a:cubicBezTo>
                  <a:cubicBezTo>
                    <a:pt x="97" y="290"/>
                    <a:pt x="49" y="386"/>
                    <a:pt x="0" y="483"/>
                  </a:cubicBezTo>
                  <a:cubicBezTo>
                    <a:pt x="0" y="531"/>
                    <a:pt x="0" y="627"/>
                    <a:pt x="0" y="724"/>
                  </a:cubicBezTo>
                  <a:cubicBezTo>
                    <a:pt x="0" y="772"/>
                    <a:pt x="0" y="869"/>
                    <a:pt x="49" y="965"/>
                  </a:cubicBezTo>
                  <a:cubicBezTo>
                    <a:pt x="97" y="1061"/>
                    <a:pt x="193" y="1110"/>
                    <a:pt x="290" y="1206"/>
                  </a:cubicBezTo>
                  <a:lnTo>
                    <a:pt x="434" y="1254"/>
                  </a:lnTo>
                  <a:lnTo>
                    <a:pt x="724" y="1254"/>
                  </a:lnTo>
                  <a:cubicBezTo>
                    <a:pt x="820" y="1206"/>
                    <a:pt x="917" y="1158"/>
                    <a:pt x="1013" y="1110"/>
                  </a:cubicBezTo>
                  <a:lnTo>
                    <a:pt x="1158" y="965"/>
                  </a:lnTo>
                  <a:cubicBezTo>
                    <a:pt x="1206" y="917"/>
                    <a:pt x="1254" y="869"/>
                    <a:pt x="1254" y="772"/>
                  </a:cubicBezTo>
                  <a:cubicBezTo>
                    <a:pt x="1302" y="724"/>
                    <a:pt x="1351" y="627"/>
                    <a:pt x="1351" y="579"/>
                  </a:cubicBezTo>
                  <a:lnTo>
                    <a:pt x="1351" y="435"/>
                  </a:lnTo>
                  <a:lnTo>
                    <a:pt x="1254" y="290"/>
                  </a:lnTo>
                  <a:cubicBezTo>
                    <a:pt x="1254" y="193"/>
                    <a:pt x="1206" y="145"/>
                    <a:pt x="1110" y="97"/>
                  </a:cubicBezTo>
                  <a:cubicBezTo>
                    <a:pt x="1110" y="97"/>
                    <a:pt x="1061" y="49"/>
                    <a:pt x="1013" y="49"/>
                  </a:cubicBezTo>
                  <a:cubicBezTo>
                    <a:pt x="965" y="0"/>
                    <a:pt x="868" y="0"/>
                    <a:pt x="820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8" name="Google Shape;6428;p55"/>
            <p:cNvSpPr/>
            <p:nvPr/>
          </p:nvSpPr>
          <p:spPr>
            <a:xfrm>
              <a:off x="6313316" y="4221281"/>
              <a:ext cx="15763" cy="14340"/>
            </a:xfrm>
            <a:custGeom>
              <a:rect b="b" l="l" r="r" t="t"/>
              <a:pathLst>
                <a:path extrusionOk="0" h="1098" w="1207">
                  <a:moveTo>
                    <a:pt x="627" y="1"/>
                  </a:moveTo>
                  <a:cubicBezTo>
                    <a:pt x="579" y="1"/>
                    <a:pt x="531" y="13"/>
                    <a:pt x="483" y="37"/>
                  </a:cubicBezTo>
                  <a:cubicBezTo>
                    <a:pt x="386" y="37"/>
                    <a:pt x="290" y="85"/>
                    <a:pt x="242" y="181"/>
                  </a:cubicBezTo>
                  <a:lnTo>
                    <a:pt x="145" y="230"/>
                  </a:lnTo>
                  <a:cubicBezTo>
                    <a:pt x="97" y="278"/>
                    <a:pt x="49" y="374"/>
                    <a:pt x="0" y="519"/>
                  </a:cubicBezTo>
                  <a:cubicBezTo>
                    <a:pt x="0" y="615"/>
                    <a:pt x="0" y="712"/>
                    <a:pt x="0" y="760"/>
                  </a:cubicBezTo>
                  <a:lnTo>
                    <a:pt x="49" y="905"/>
                  </a:lnTo>
                  <a:cubicBezTo>
                    <a:pt x="97" y="953"/>
                    <a:pt x="145" y="1001"/>
                    <a:pt x="193" y="1001"/>
                  </a:cubicBezTo>
                  <a:cubicBezTo>
                    <a:pt x="242" y="1049"/>
                    <a:pt x="290" y="1098"/>
                    <a:pt x="338" y="1098"/>
                  </a:cubicBezTo>
                  <a:lnTo>
                    <a:pt x="772" y="1098"/>
                  </a:lnTo>
                  <a:cubicBezTo>
                    <a:pt x="965" y="1049"/>
                    <a:pt x="1110" y="905"/>
                    <a:pt x="1158" y="712"/>
                  </a:cubicBezTo>
                  <a:cubicBezTo>
                    <a:pt x="1206" y="664"/>
                    <a:pt x="1206" y="567"/>
                    <a:pt x="1158" y="471"/>
                  </a:cubicBezTo>
                  <a:cubicBezTo>
                    <a:pt x="1158" y="423"/>
                    <a:pt x="1158" y="326"/>
                    <a:pt x="1110" y="278"/>
                  </a:cubicBezTo>
                  <a:cubicBezTo>
                    <a:pt x="1061" y="181"/>
                    <a:pt x="1013" y="133"/>
                    <a:pt x="917" y="85"/>
                  </a:cubicBezTo>
                  <a:lnTo>
                    <a:pt x="772" y="37"/>
                  </a:lnTo>
                  <a:cubicBezTo>
                    <a:pt x="724" y="13"/>
                    <a:pt x="676" y="1"/>
                    <a:pt x="627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9" name="Google Shape;6429;p55"/>
            <p:cNvSpPr/>
            <p:nvPr/>
          </p:nvSpPr>
          <p:spPr>
            <a:xfrm>
              <a:off x="6286229" y="4234511"/>
              <a:ext cx="17657" cy="17331"/>
            </a:xfrm>
            <a:custGeom>
              <a:rect b="b" l="l" r="r" t="t"/>
              <a:pathLst>
                <a:path extrusionOk="0" h="1327" w="1352">
                  <a:moveTo>
                    <a:pt x="700" y="0"/>
                  </a:moveTo>
                  <a:cubicBezTo>
                    <a:pt x="640" y="0"/>
                    <a:pt x="579" y="12"/>
                    <a:pt x="531" y="36"/>
                  </a:cubicBezTo>
                  <a:cubicBezTo>
                    <a:pt x="386" y="36"/>
                    <a:pt x="290" y="133"/>
                    <a:pt x="194" y="181"/>
                  </a:cubicBezTo>
                  <a:cubicBezTo>
                    <a:pt x="145" y="278"/>
                    <a:pt x="49" y="374"/>
                    <a:pt x="49" y="471"/>
                  </a:cubicBezTo>
                  <a:cubicBezTo>
                    <a:pt x="1" y="615"/>
                    <a:pt x="1" y="712"/>
                    <a:pt x="49" y="808"/>
                  </a:cubicBezTo>
                  <a:lnTo>
                    <a:pt x="49" y="905"/>
                  </a:lnTo>
                  <a:cubicBezTo>
                    <a:pt x="49" y="905"/>
                    <a:pt x="49" y="953"/>
                    <a:pt x="97" y="1001"/>
                  </a:cubicBezTo>
                  <a:cubicBezTo>
                    <a:pt x="97" y="1049"/>
                    <a:pt x="145" y="1049"/>
                    <a:pt x="194" y="1097"/>
                  </a:cubicBezTo>
                  <a:lnTo>
                    <a:pt x="194" y="1146"/>
                  </a:lnTo>
                  <a:cubicBezTo>
                    <a:pt x="290" y="1194"/>
                    <a:pt x="386" y="1242"/>
                    <a:pt x="483" y="1290"/>
                  </a:cubicBezTo>
                  <a:cubicBezTo>
                    <a:pt x="555" y="1315"/>
                    <a:pt x="616" y="1327"/>
                    <a:pt x="670" y="1327"/>
                  </a:cubicBezTo>
                  <a:cubicBezTo>
                    <a:pt x="724" y="1327"/>
                    <a:pt x="772" y="1315"/>
                    <a:pt x="821" y="1290"/>
                  </a:cubicBezTo>
                  <a:cubicBezTo>
                    <a:pt x="1062" y="1242"/>
                    <a:pt x="1255" y="1049"/>
                    <a:pt x="1303" y="856"/>
                  </a:cubicBezTo>
                  <a:cubicBezTo>
                    <a:pt x="1351" y="712"/>
                    <a:pt x="1351" y="615"/>
                    <a:pt x="1303" y="519"/>
                  </a:cubicBezTo>
                  <a:lnTo>
                    <a:pt x="1255" y="326"/>
                  </a:lnTo>
                  <a:cubicBezTo>
                    <a:pt x="1206" y="278"/>
                    <a:pt x="1158" y="181"/>
                    <a:pt x="1110" y="133"/>
                  </a:cubicBezTo>
                  <a:cubicBezTo>
                    <a:pt x="1013" y="85"/>
                    <a:pt x="965" y="36"/>
                    <a:pt x="869" y="36"/>
                  </a:cubicBezTo>
                  <a:cubicBezTo>
                    <a:pt x="821" y="12"/>
                    <a:pt x="760" y="0"/>
                    <a:pt x="700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0" name="Google Shape;6430;p55"/>
            <p:cNvSpPr/>
            <p:nvPr/>
          </p:nvSpPr>
          <p:spPr>
            <a:xfrm>
              <a:off x="6320878" y="4268989"/>
              <a:ext cx="13" cy="640"/>
            </a:xfrm>
            <a:custGeom>
              <a:rect b="b" l="l" r="r" t="t"/>
              <a:pathLst>
                <a:path extrusionOk="0" h="49" w="1">
                  <a:moveTo>
                    <a:pt x="0" y="49"/>
                  </a:moveTo>
                  <a:lnTo>
                    <a:pt x="0" y="49"/>
                  </a:lnTo>
                  <a:cubicBezTo>
                    <a:pt x="0" y="49"/>
                    <a:pt x="0" y="49"/>
                    <a:pt x="0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1" name="Google Shape;6431;p55"/>
            <p:cNvSpPr/>
            <p:nvPr/>
          </p:nvSpPr>
          <p:spPr>
            <a:xfrm>
              <a:off x="6307021" y="4258280"/>
              <a:ext cx="15123" cy="14510"/>
            </a:xfrm>
            <a:custGeom>
              <a:rect b="b" l="l" r="r" t="t"/>
              <a:pathLst>
                <a:path extrusionOk="0" h="1111" w="1158">
                  <a:moveTo>
                    <a:pt x="482" y="1"/>
                  </a:moveTo>
                  <a:cubicBezTo>
                    <a:pt x="338" y="49"/>
                    <a:pt x="241" y="97"/>
                    <a:pt x="193" y="146"/>
                  </a:cubicBezTo>
                  <a:cubicBezTo>
                    <a:pt x="145" y="194"/>
                    <a:pt x="97" y="290"/>
                    <a:pt x="48" y="338"/>
                  </a:cubicBezTo>
                  <a:cubicBezTo>
                    <a:pt x="48" y="387"/>
                    <a:pt x="0" y="483"/>
                    <a:pt x="0" y="580"/>
                  </a:cubicBezTo>
                  <a:cubicBezTo>
                    <a:pt x="0" y="628"/>
                    <a:pt x="48" y="724"/>
                    <a:pt x="97" y="821"/>
                  </a:cubicBezTo>
                  <a:cubicBezTo>
                    <a:pt x="145" y="869"/>
                    <a:pt x="193" y="965"/>
                    <a:pt x="241" y="1014"/>
                  </a:cubicBezTo>
                  <a:cubicBezTo>
                    <a:pt x="290" y="1062"/>
                    <a:pt x="386" y="1062"/>
                    <a:pt x="434" y="1110"/>
                  </a:cubicBezTo>
                  <a:lnTo>
                    <a:pt x="820" y="1110"/>
                  </a:lnTo>
                  <a:lnTo>
                    <a:pt x="917" y="1062"/>
                  </a:lnTo>
                  <a:cubicBezTo>
                    <a:pt x="917" y="1014"/>
                    <a:pt x="965" y="1014"/>
                    <a:pt x="1013" y="965"/>
                  </a:cubicBezTo>
                  <a:cubicBezTo>
                    <a:pt x="1013" y="965"/>
                    <a:pt x="1013" y="917"/>
                    <a:pt x="1061" y="869"/>
                  </a:cubicBezTo>
                  <a:lnTo>
                    <a:pt x="1061" y="869"/>
                  </a:lnTo>
                  <a:lnTo>
                    <a:pt x="1013" y="965"/>
                  </a:lnTo>
                  <a:cubicBezTo>
                    <a:pt x="1061" y="917"/>
                    <a:pt x="1061" y="869"/>
                    <a:pt x="1109" y="821"/>
                  </a:cubicBezTo>
                  <a:lnTo>
                    <a:pt x="1109" y="869"/>
                  </a:lnTo>
                  <a:cubicBezTo>
                    <a:pt x="1109" y="821"/>
                    <a:pt x="1109" y="773"/>
                    <a:pt x="1158" y="724"/>
                  </a:cubicBezTo>
                  <a:cubicBezTo>
                    <a:pt x="1158" y="628"/>
                    <a:pt x="1158" y="531"/>
                    <a:pt x="1158" y="435"/>
                  </a:cubicBezTo>
                  <a:lnTo>
                    <a:pt x="1109" y="290"/>
                  </a:lnTo>
                  <a:cubicBezTo>
                    <a:pt x="1013" y="97"/>
                    <a:pt x="820" y="1"/>
                    <a:pt x="627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2" name="Google Shape;6432;p55"/>
            <p:cNvSpPr/>
            <p:nvPr/>
          </p:nvSpPr>
          <p:spPr>
            <a:xfrm>
              <a:off x="6320878" y="4269616"/>
              <a:ext cx="13" cy="1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3" name="Google Shape;6433;p55"/>
            <p:cNvSpPr/>
            <p:nvPr/>
          </p:nvSpPr>
          <p:spPr>
            <a:xfrm>
              <a:off x="6262304" y="4273403"/>
              <a:ext cx="15750" cy="15763"/>
            </a:xfrm>
            <a:custGeom>
              <a:rect b="b" l="l" r="r" t="t"/>
              <a:pathLst>
                <a:path extrusionOk="0" h="1207" w="1206">
                  <a:moveTo>
                    <a:pt x="627" y="0"/>
                  </a:moveTo>
                  <a:cubicBezTo>
                    <a:pt x="482" y="0"/>
                    <a:pt x="386" y="0"/>
                    <a:pt x="289" y="49"/>
                  </a:cubicBezTo>
                  <a:cubicBezTo>
                    <a:pt x="193" y="97"/>
                    <a:pt x="145" y="193"/>
                    <a:pt x="48" y="290"/>
                  </a:cubicBezTo>
                  <a:cubicBezTo>
                    <a:pt x="0" y="386"/>
                    <a:pt x="0" y="483"/>
                    <a:pt x="0" y="579"/>
                  </a:cubicBezTo>
                  <a:lnTo>
                    <a:pt x="0" y="772"/>
                  </a:lnTo>
                  <a:lnTo>
                    <a:pt x="48" y="868"/>
                  </a:lnTo>
                  <a:cubicBezTo>
                    <a:pt x="96" y="965"/>
                    <a:pt x="145" y="1013"/>
                    <a:pt x="193" y="1061"/>
                  </a:cubicBezTo>
                  <a:cubicBezTo>
                    <a:pt x="241" y="1110"/>
                    <a:pt x="289" y="1158"/>
                    <a:pt x="338" y="1158"/>
                  </a:cubicBezTo>
                  <a:cubicBezTo>
                    <a:pt x="434" y="1206"/>
                    <a:pt x="482" y="1206"/>
                    <a:pt x="579" y="1206"/>
                  </a:cubicBezTo>
                  <a:lnTo>
                    <a:pt x="723" y="1206"/>
                  </a:lnTo>
                  <a:lnTo>
                    <a:pt x="868" y="1158"/>
                  </a:lnTo>
                  <a:cubicBezTo>
                    <a:pt x="965" y="1110"/>
                    <a:pt x="1013" y="1061"/>
                    <a:pt x="1061" y="965"/>
                  </a:cubicBezTo>
                  <a:cubicBezTo>
                    <a:pt x="1109" y="965"/>
                    <a:pt x="1109" y="917"/>
                    <a:pt x="1157" y="868"/>
                  </a:cubicBezTo>
                  <a:cubicBezTo>
                    <a:pt x="1206" y="772"/>
                    <a:pt x="1206" y="724"/>
                    <a:pt x="1206" y="627"/>
                  </a:cubicBezTo>
                  <a:lnTo>
                    <a:pt x="1206" y="483"/>
                  </a:lnTo>
                  <a:lnTo>
                    <a:pt x="1157" y="338"/>
                  </a:lnTo>
                  <a:cubicBezTo>
                    <a:pt x="1109" y="242"/>
                    <a:pt x="1061" y="193"/>
                    <a:pt x="965" y="145"/>
                  </a:cubicBezTo>
                  <a:cubicBezTo>
                    <a:pt x="916" y="97"/>
                    <a:pt x="916" y="49"/>
                    <a:pt x="820" y="49"/>
                  </a:cubicBezTo>
                  <a:cubicBezTo>
                    <a:pt x="772" y="0"/>
                    <a:pt x="675" y="0"/>
                    <a:pt x="627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4" name="Google Shape;6434;p55"/>
            <p:cNvSpPr/>
            <p:nvPr/>
          </p:nvSpPr>
          <p:spPr>
            <a:xfrm>
              <a:off x="6266078" y="4243170"/>
              <a:ext cx="15123" cy="15385"/>
            </a:xfrm>
            <a:custGeom>
              <a:rect b="b" l="l" r="r" t="t"/>
              <a:pathLst>
                <a:path extrusionOk="0" h="1178" w="1158">
                  <a:moveTo>
                    <a:pt x="627" y="0"/>
                  </a:moveTo>
                  <a:cubicBezTo>
                    <a:pt x="531" y="0"/>
                    <a:pt x="386" y="0"/>
                    <a:pt x="338" y="49"/>
                  </a:cubicBezTo>
                  <a:cubicBezTo>
                    <a:pt x="242" y="97"/>
                    <a:pt x="145" y="193"/>
                    <a:pt x="97" y="290"/>
                  </a:cubicBezTo>
                  <a:cubicBezTo>
                    <a:pt x="49" y="338"/>
                    <a:pt x="0" y="434"/>
                    <a:pt x="0" y="579"/>
                  </a:cubicBezTo>
                  <a:cubicBezTo>
                    <a:pt x="0" y="676"/>
                    <a:pt x="0" y="772"/>
                    <a:pt x="49" y="869"/>
                  </a:cubicBezTo>
                  <a:lnTo>
                    <a:pt x="97" y="917"/>
                  </a:lnTo>
                  <a:cubicBezTo>
                    <a:pt x="145" y="1013"/>
                    <a:pt x="193" y="1061"/>
                    <a:pt x="290" y="1110"/>
                  </a:cubicBezTo>
                  <a:cubicBezTo>
                    <a:pt x="338" y="1158"/>
                    <a:pt x="483" y="1158"/>
                    <a:pt x="579" y="1158"/>
                  </a:cubicBezTo>
                  <a:cubicBezTo>
                    <a:pt x="607" y="1172"/>
                    <a:pt x="636" y="1178"/>
                    <a:pt x="664" y="1178"/>
                  </a:cubicBezTo>
                  <a:cubicBezTo>
                    <a:pt x="732" y="1178"/>
                    <a:pt x="800" y="1144"/>
                    <a:pt x="868" y="1110"/>
                  </a:cubicBezTo>
                  <a:cubicBezTo>
                    <a:pt x="965" y="1061"/>
                    <a:pt x="1013" y="1013"/>
                    <a:pt x="1061" y="917"/>
                  </a:cubicBezTo>
                  <a:cubicBezTo>
                    <a:pt x="1110" y="820"/>
                    <a:pt x="1158" y="724"/>
                    <a:pt x="1158" y="627"/>
                  </a:cubicBezTo>
                  <a:cubicBezTo>
                    <a:pt x="1158" y="531"/>
                    <a:pt x="1158" y="434"/>
                    <a:pt x="1110" y="386"/>
                  </a:cubicBezTo>
                  <a:cubicBezTo>
                    <a:pt x="1110" y="338"/>
                    <a:pt x="1110" y="338"/>
                    <a:pt x="1110" y="290"/>
                  </a:cubicBezTo>
                  <a:cubicBezTo>
                    <a:pt x="1061" y="193"/>
                    <a:pt x="1013" y="145"/>
                    <a:pt x="917" y="49"/>
                  </a:cubicBezTo>
                  <a:cubicBezTo>
                    <a:pt x="820" y="0"/>
                    <a:pt x="724" y="0"/>
                    <a:pt x="627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F2EC"/>
        </a:solidFill>
      </p:bgPr>
    </p:bg>
    <p:spTree>
      <p:nvGrpSpPr>
        <p:cNvPr id="6015" name="Shape 6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6" name="Google Shape;6016;p39"/>
          <p:cNvSpPr txBox="1"/>
          <p:nvPr>
            <p:ph type="ctrTitle"/>
          </p:nvPr>
        </p:nvSpPr>
        <p:spPr>
          <a:xfrm>
            <a:off x="2444550" y="1779625"/>
            <a:ext cx="42549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/>
              <a:t>Welcome!</a:t>
            </a:r>
            <a:endParaRPr sz="7400">
              <a:solidFill>
                <a:schemeClr val="dk1"/>
              </a:solidFill>
            </a:endParaRPr>
          </a:p>
        </p:txBody>
      </p:sp>
      <p:sp>
        <p:nvSpPr>
          <p:cNvPr id="6017" name="Google Shape;6017;p39"/>
          <p:cNvSpPr txBox="1"/>
          <p:nvPr>
            <p:ph idx="1" type="subTitle"/>
          </p:nvPr>
        </p:nvSpPr>
        <p:spPr>
          <a:xfrm>
            <a:off x="1256550" y="3373725"/>
            <a:ext cx="6630900" cy="4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12 of Grow. Prepare. Eat.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Thursday August 13th, 2020</a:t>
            </a:r>
            <a:endParaRPr/>
          </a:p>
        </p:txBody>
      </p:sp>
      <p:pic>
        <p:nvPicPr>
          <p:cNvPr id="6018" name="Google Shape;60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935499" cy="196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2" name="Shape 6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3" name="Google Shape;6023;p40"/>
          <p:cNvSpPr/>
          <p:nvPr/>
        </p:nvSpPr>
        <p:spPr>
          <a:xfrm rot="-1800014">
            <a:off x="2990738" y="1876643"/>
            <a:ext cx="1181324" cy="981136"/>
          </a:xfrm>
          <a:custGeom>
            <a:rect b="b" l="l" r="r" t="t"/>
            <a:pathLst>
              <a:path extrusionOk="0" h="38219" w="46011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4" name="Google Shape;6024;p40"/>
          <p:cNvSpPr txBox="1"/>
          <p:nvPr>
            <p:ph idx="4294967295" type="body"/>
          </p:nvPr>
        </p:nvSpPr>
        <p:spPr>
          <a:xfrm>
            <a:off x="667500" y="2889275"/>
            <a:ext cx="19785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#1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Share about Hands-On Activity</a:t>
            </a:r>
            <a:endParaRPr sz="1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25" name="Google Shape;6025;p40"/>
          <p:cNvSpPr txBox="1"/>
          <p:nvPr>
            <p:ph idx="4294967295" type="body"/>
          </p:nvPr>
        </p:nvSpPr>
        <p:spPr>
          <a:xfrm>
            <a:off x="2618400" y="2889279"/>
            <a:ext cx="19260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#2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Go. Slow. Woah Game</a:t>
            </a:r>
            <a:endParaRPr sz="1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26" name="Google Shape;6026;p40"/>
          <p:cNvSpPr txBox="1"/>
          <p:nvPr>
            <p:ph idx="4294967295" type="body"/>
          </p:nvPr>
        </p:nvSpPr>
        <p:spPr>
          <a:xfrm>
            <a:off x="4593000" y="2889279"/>
            <a:ext cx="19260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#3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Explanation of Last Hands-on Activity</a:t>
            </a:r>
            <a:endParaRPr sz="1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27" name="Google Shape;6027;p40"/>
          <p:cNvSpPr/>
          <p:nvPr/>
        </p:nvSpPr>
        <p:spPr>
          <a:xfrm rot="1800014">
            <a:off x="4965338" y="1751502"/>
            <a:ext cx="1181324" cy="981183"/>
          </a:xfrm>
          <a:custGeom>
            <a:rect b="b" l="l" r="r" t="t"/>
            <a:pathLst>
              <a:path extrusionOk="0" h="38219" w="46011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8" name="Google Shape;6028;p40"/>
          <p:cNvSpPr/>
          <p:nvPr/>
        </p:nvSpPr>
        <p:spPr>
          <a:xfrm rot="10800000">
            <a:off x="1026436" y="1814366"/>
            <a:ext cx="1181332" cy="981177"/>
          </a:xfrm>
          <a:custGeom>
            <a:rect b="b" l="l" r="r" t="t"/>
            <a:pathLst>
              <a:path extrusionOk="0" h="38219" w="46011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9" name="Google Shape;6029;p40"/>
          <p:cNvSpPr txBox="1"/>
          <p:nvPr>
            <p:ph type="title"/>
          </p:nvPr>
        </p:nvSpPr>
        <p:spPr>
          <a:xfrm>
            <a:off x="667500" y="846570"/>
            <a:ext cx="7809000" cy="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</a:rPr>
              <a:t>Table of </a:t>
            </a:r>
            <a:r>
              <a:rPr lang="en">
                <a:solidFill>
                  <a:srgbClr val="434343"/>
                </a:solidFill>
              </a:rPr>
              <a:t>C</a:t>
            </a:r>
            <a:r>
              <a:rPr lang="en" sz="2800">
                <a:solidFill>
                  <a:srgbClr val="434343"/>
                </a:solidFill>
              </a:rPr>
              <a:t>ontents</a:t>
            </a:r>
            <a:endParaRPr sz="2800">
              <a:solidFill>
                <a:srgbClr val="434343"/>
              </a:solidFill>
            </a:endParaRPr>
          </a:p>
        </p:txBody>
      </p:sp>
      <p:sp>
        <p:nvSpPr>
          <p:cNvPr id="6030" name="Google Shape;6030;p40"/>
          <p:cNvSpPr/>
          <p:nvPr/>
        </p:nvSpPr>
        <p:spPr>
          <a:xfrm>
            <a:off x="6943975" y="1669962"/>
            <a:ext cx="1087470" cy="1038792"/>
          </a:xfrm>
          <a:custGeom>
            <a:rect b="b" l="l" r="r" t="t"/>
            <a:pathLst>
              <a:path extrusionOk="0" h="38219" w="46011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1" name="Google Shape;6031;p40"/>
          <p:cNvSpPr txBox="1"/>
          <p:nvPr>
            <p:ph idx="4294967295" type="body"/>
          </p:nvPr>
        </p:nvSpPr>
        <p:spPr>
          <a:xfrm>
            <a:off x="6616700" y="2962268"/>
            <a:ext cx="1926000" cy="1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#4</a:t>
            </a:r>
            <a:endParaRPr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Lato Black"/>
                <a:ea typeface="Lato Black"/>
                <a:cs typeface="Lato Black"/>
                <a:sym typeface="Lato Black"/>
              </a:rPr>
              <a:t>Wrap Up of Class</a:t>
            </a:r>
            <a:endParaRPr sz="160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32" name="Google Shape;6032;p40"/>
          <p:cNvSpPr txBox="1"/>
          <p:nvPr>
            <p:ph type="title"/>
          </p:nvPr>
        </p:nvSpPr>
        <p:spPr>
          <a:xfrm>
            <a:off x="905400" y="1962577"/>
            <a:ext cx="1555200" cy="6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01</a:t>
            </a:r>
            <a:endParaRPr sz="6000"/>
          </a:p>
        </p:txBody>
      </p:sp>
      <p:sp>
        <p:nvSpPr>
          <p:cNvPr id="6033" name="Google Shape;6033;p40"/>
          <p:cNvSpPr txBox="1"/>
          <p:nvPr>
            <p:ph type="title"/>
          </p:nvPr>
        </p:nvSpPr>
        <p:spPr>
          <a:xfrm>
            <a:off x="2803800" y="1962577"/>
            <a:ext cx="1555200" cy="6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02</a:t>
            </a:r>
            <a:endParaRPr sz="6000"/>
          </a:p>
        </p:txBody>
      </p:sp>
      <p:sp>
        <p:nvSpPr>
          <p:cNvPr id="6034" name="Google Shape;6034;p40"/>
          <p:cNvSpPr txBox="1"/>
          <p:nvPr>
            <p:ph type="title"/>
          </p:nvPr>
        </p:nvSpPr>
        <p:spPr>
          <a:xfrm>
            <a:off x="4778400" y="1893190"/>
            <a:ext cx="1555200" cy="6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03</a:t>
            </a:r>
            <a:endParaRPr sz="6000"/>
          </a:p>
        </p:txBody>
      </p:sp>
      <p:sp>
        <p:nvSpPr>
          <p:cNvPr id="6035" name="Google Shape;6035;p40"/>
          <p:cNvSpPr txBox="1"/>
          <p:nvPr>
            <p:ph type="title"/>
          </p:nvPr>
        </p:nvSpPr>
        <p:spPr>
          <a:xfrm>
            <a:off x="6749975" y="1764240"/>
            <a:ext cx="1555200" cy="6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04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F2EC"/>
        </a:solidFill>
      </p:bgPr>
    </p:bg>
    <p:spTree>
      <p:nvGrpSpPr>
        <p:cNvPr id="6039" name="Shape 6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0" name="Google Shape;6040;p41"/>
          <p:cNvSpPr txBox="1"/>
          <p:nvPr>
            <p:ph type="title"/>
          </p:nvPr>
        </p:nvSpPr>
        <p:spPr>
          <a:xfrm>
            <a:off x="26450" y="371000"/>
            <a:ext cx="3390600" cy="75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Hands-On Activity</a:t>
            </a:r>
            <a:endParaRPr sz="4000">
              <a:solidFill>
                <a:srgbClr val="434343"/>
              </a:solidFill>
            </a:endParaRPr>
          </a:p>
        </p:txBody>
      </p:sp>
      <p:sp>
        <p:nvSpPr>
          <p:cNvPr id="6041" name="Google Shape;6041;p41"/>
          <p:cNvSpPr txBox="1"/>
          <p:nvPr>
            <p:ph idx="4294967295" type="body"/>
          </p:nvPr>
        </p:nvSpPr>
        <p:spPr>
          <a:xfrm>
            <a:off x="95506" y="1624575"/>
            <a:ext cx="3783600" cy="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Did you like the activity?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6042" name="Google Shape;6042;p41"/>
          <p:cNvSpPr txBox="1"/>
          <p:nvPr>
            <p:ph idx="4294967295" type="body"/>
          </p:nvPr>
        </p:nvSpPr>
        <p:spPr>
          <a:xfrm>
            <a:off x="95506" y="2349425"/>
            <a:ext cx="3783600" cy="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How did your answers compare to your adult’s answers?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6043" name="Google Shape;6043;p41"/>
          <p:cNvSpPr txBox="1"/>
          <p:nvPr>
            <p:ph idx="4294967295" type="body"/>
          </p:nvPr>
        </p:nvSpPr>
        <p:spPr>
          <a:xfrm>
            <a:off x="95506" y="3193900"/>
            <a:ext cx="3783600" cy="5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Did you learn anything new? If so, what did you learn?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6044" name="Google Shape;6044;p41"/>
          <p:cNvSpPr txBox="1"/>
          <p:nvPr>
            <p:ph idx="4294967295" type="body"/>
          </p:nvPr>
        </p:nvSpPr>
        <p:spPr>
          <a:xfrm>
            <a:off x="95500" y="4011100"/>
            <a:ext cx="3527400" cy="6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How is your compost and/or plant doing? Has it changed since the beginning?</a:t>
            </a:r>
            <a:endParaRPr sz="140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8" name="Shape 6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Google Shape;6049;p42"/>
          <p:cNvSpPr/>
          <p:nvPr/>
        </p:nvSpPr>
        <p:spPr>
          <a:xfrm>
            <a:off x="2823031" y="2391733"/>
            <a:ext cx="3855300" cy="968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050" name="Google Shape;6050;p42"/>
          <p:cNvSpPr/>
          <p:nvPr/>
        </p:nvSpPr>
        <p:spPr>
          <a:xfrm>
            <a:off x="935163" y="3494483"/>
            <a:ext cx="3855300" cy="968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051" name="Google Shape;6051;p42"/>
          <p:cNvSpPr/>
          <p:nvPr/>
        </p:nvSpPr>
        <p:spPr>
          <a:xfrm>
            <a:off x="4685600" y="1288983"/>
            <a:ext cx="3855300" cy="968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052" name="Google Shape;6052;p42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Go, Slow, Whoa</a:t>
            </a:r>
            <a:endParaRPr/>
          </a:p>
        </p:txBody>
      </p:sp>
      <p:sp>
        <p:nvSpPr>
          <p:cNvPr id="6053" name="Google Shape;6053;p42"/>
          <p:cNvSpPr txBox="1"/>
          <p:nvPr>
            <p:ph idx="4294967295" type="ctrTitle"/>
          </p:nvPr>
        </p:nvSpPr>
        <p:spPr>
          <a:xfrm>
            <a:off x="2919800" y="2686825"/>
            <a:ext cx="932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Slow</a:t>
            </a:r>
            <a:endParaRPr sz="1400"/>
          </a:p>
        </p:txBody>
      </p:sp>
      <p:sp>
        <p:nvSpPr>
          <p:cNvPr id="6054" name="Google Shape;6054;p42"/>
          <p:cNvSpPr txBox="1"/>
          <p:nvPr>
            <p:ph idx="4294967295" type="subTitle"/>
          </p:nvPr>
        </p:nvSpPr>
        <p:spPr>
          <a:xfrm>
            <a:off x="3819050" y="2479475"/>
            <a:ext cx="2800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Eat sometimes, or a few times a week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These foods are in the middle/kind of helpful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055" name="Google Shape;6055;p42"/>
          <p:cNvSpPr txBox="1"/>
          <p:nvPr>
            <p:ph idx="4294967295" type="ctrTitle"/>
          </p:nvPr>
        </p:nvSpPr>
        <p:spPr>
          <a:xfrm>
            <a:off x="996147" y="3753625"/>
            <a:ext cx="9327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Go</a:t>
            </a:r>
            <a:endParaRPr sz="1400"/>
          </a:p>
        </p:txBody>
      </p:sp>
      <p:sp>
        <p:nvSpPr>
          <p:cNvPr id="6056" name="Google Shape;6056;p42"/>
          <p:cNvSpPr/>
          <p:nvPr/>
        </p:nvSpPr>
        <p:spPr>
          <a:xfrm>
            <a:off x="2466900" y="2479100"/>
            <a:ext cx="821700" cy="821700"/>
          </a:xfrm>
          <a:prstGeom prst="ellipse">
            <a:avLst/>
          </a:prstGeom>
          <a:solidFill>
            <a:srgbClr val="FFC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7" name="Google Shape;6057;p42"/>
          <p:cNvSpPr txBox="1"/>
          <p:nvPr>
            <p:ph idx="4294967295" type="subTitle"/>
          </p:nvPr>
        </p:nvSpPr>
        <p:spPr>
          <a:xfrm>
            <a:off x="1979050" y="3625625"/>
            <a:ext cx="270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Eat almost anytime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These foods help our bodies to “go”!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6058" name="Google Shape;6058;p42"/>
          <p:cNvSpPr/>
          <p:nvPr/>
        </p:nvSpPr>
        <p:spPr>
          <a:xfrm>
            <a:off x="615225" y="3538225"/>
            <a:ext cx="821700" cy="8217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9" name="Google Shape;6059;p42"/>
          <p:cNvSpPr txBox="1"/>
          <p:nvPr>
            <p:ph idx="4294967295" type="ctrTitle"/>
          </p:nvPr>
        </p:nvSpPr>
        <p:spPr>
          <a:xfrm>
            <a:off x="4748601" y="1620025"/>
            <a:ext cx="9411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Whoa</a:t>
            </a:r>
            <a:endParaRPr sz="1400"/>
          </a:p>
        </p:txBody>
      </p:sp>
      <p:sp>
        <p:nvSpPr>
          <p:cNvPr id="6060" name="Google Shape;6060;p42"/>
          <p:cNvSpPr/>
          <p:nvPr/>
        </p:nvSpPr>
        <p:spPr>
          <a:xfrm>
            <a:off x="4298000" y="1402438"/>
            <a:ext cx="821700" cy="821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1" name="Google Shape;6061;p42"/>
          <p:cNvSpPr txBox="1"/>
          <p:nvPr>
            <p:ph idx="4294967295" type="subTitle"/>
          </p:nvPr>
        </p:nvSpPr>
        <p:spPr>
          <a:xfrm>
            <a:off x="5698782" y="1299575"/>
            <a:ext cx="2842200" cy="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Eat on special occasions, or once in a while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These foods do not help our bodies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cxnSp>
        <p:nvCxnSpPr>
          <p:cNvPr id="6062" name="Google Shape;6062;p42"/>
          <p:cNvCxnSpPr/>
          <p:nvPr/>
        </p:nvCxnSpPr>
        <p:spPr>
          <a:xfrm flipH="1" rot="10800000">
            <a:off x="3174500" y="695550"/>
            <a:ext cx="6005400" cy="177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066" name="Shape 6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7" name="Google Shape;6067;p43"/>
          <p:cNvSpPr txBox="1"/>
          <p:nvPr>
            <p:ph idx="4294967295" type="body"/>
          </p:nvPr>
        </p:nvSpPr>
        <p:spPr>
          <a:xfrm>
            <a:off x="2295900" y="2380766"/>
            <a:ext cx="4552200" cy="19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When a food shows up on the screen, decide if it is a Go, Slow, or Whoa food.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Go: Dance!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Slow: Move in slow motion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lnSpc>
                <a:spcPct val="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34343"/>
                </a:solidFill>
              </a:rPr>
              <a:t>Whoa: Freeze!</a:t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68" name="Google Shape;6068;p43"/>
          <p:cNvSpPr txBox="1"/>
          <p:nvPr>
            <p:ph type="title"/>
          </p:nvPr>
        </p:nvSpPr>
        <p:spPr>
          <a:xfrm>
            <a:off x="645750" y="1241550"/>
            <a:ext cx="7933500" cy="14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434343"/>
                </a:solidFill>
              </a:rPr>
              <a:t>Go. Slow. </a:t>
            </a:r>
            <a:r>
              <a:rPr lang="en" sz="7200">
                <a:solidFill>
                  <a:srgbClr val="434343"/>
                </a:solidFill>
              </a:rPr>
              <a:t>Whoa!</a:t>
            </a:r>
            <a:endParaRPr sz="7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2" name="Shape 6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3" name="Google Shape;6073;p44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Wheat Bread</a:t>
            </a:r>
            <a:endParaRPr/>
          </a:p>
        </p:txBody>
      </p:sp>
      <p:sp>
        <p:nvSpPr>
          <p:cNvPr id="6074" name="Google Shape;6074;p44"/>
          <p:cNvSpPr/>
          <p:nvPr/>
        </p:nvSpPr>
        <p:spPr>
          <a:xfrm>
            <a:off x="5086575" y="1445013"/>
            <a:ext cx="2879400" cy="28794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5" name="Google Shape;6075;p44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AA84F"/>
                </a:solidFill>
                <a:latin typeface="Oxygen"/>
                <a:ea typeface="Oxygen"/>
                <a:cs typeface="Oxygen"/>
                <a:sym typeface="Oxygen"/>
              </a:rPr>
              <a:t>GO</a:t>
            </a:r>
            <a:endParaRPr b="1" sz="3000">
              <a:solidFill>
                <a:srgbClr val="6AA84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076" name="Google Shape;6076;p44"/>
          <p:cNvCxnSpPr/>
          <p:nvPr/>
        </p:nvCxnSpPr>
        <p:spPr>
          <a:xfrm>
            <a:off x="4219950" y="695425"/>
            <a:ext cx="4991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77" name="Google Shape;60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7090" y="1625527"/>
            <a:ext cx="2518375" cy="251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1" name="Shape 6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" name="Google Shape;6082;p45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Cream</a:t>
            </a:r>
            <a:endParaRPr/>
          </a:p>
        </p:txBody>
      </p:sp>
      <p:sp>
        <p:nvSpPr>
          <p:cNvPr id="6083" name="Google Shape;6083;p45"/>
          <p:cNvSpPr/>
          <p:nvPr/>
        </p:nvSpPr>
        <p:spPr>
          <a:xfrm>
            <a:off x="5086575" y="1445013"/>
            <a:ext cx="2879400" cy="28794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4" name="Google Shape;6084;p45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3"/>
                </a:solidFill>
                <a:latin typeface="Oxygen"/>
                <a:ea typeface="Oxygen"/>
                <a:cs typeface="Oxygen"/>
                <a:sym typeface="Oxygen"/>
              </a:rPr>
              <a:t>WHOA</a:t>
            </a:r>
            <a:endParaRPr b="1" sz="3000">
              <a:solidFill>
                <a:schemeClr val="accent3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085" name="Google Shape;6085;p45"/>
          <p:cNvCxnSpPr/>
          <p:nvPr/>
        </p:nvCxnSpPr>
        <p:spPr>
          <a:xfrm>
            <a:off x="4219950" y="695425"/>
            <a:ext cx="4991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86" name="Google Shape;6086;p45"/>
          <p:cNvPicPr preferRelativeResize="0"/>
          <p:nvPr/>
        </p:nvPicPr>
        <p:blipFill rotWithShape="1">
          <a:blip r:embed="rId3">
            <a:alphaModFix/>
          </a:blip>
          <a:srcRect b="9571" l="17010" r="19254" t="11712"/>
          <a:stretch/>
        </p:blipFill>
        <p:spPr>
          <a:xfrm rot="937581">
            <a:off x="5454925" y="1245699"/>
            <a:ext cx="1911850" cy="34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0" name="Shape 6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1" name="Google Shape;6091;p4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Tomato</a:t>
            </a:r>
            <a:endParaRPr/>
          </a:p>
        </p:txBody>
      </p:sp>
      <p:sp>
        <p:nvSpPr>
          <p:cNvPr id="6092" name="Google Shape;6092;p46"/>
          <p:cNvSpPr/>
          <p:nvPr/>
        </p:nvSpPr>
        <p:spPr>
          <a:xfrm>
            <a:off x="5086575" y="1445013"/>
            <a:ext cx="2879400" cy="28794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3" name="Google Shape;6093;p46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6AA84F"/>
                </a:solidFill>
                <a:latin typeface="Oxygen"/>
                <a:ea typeface="Oxygen"/>
                <a:cs typeface="Oxygen"/>
                <a:sym typeface="Oxygen"/>
              </a:rPr>
              <a:t>GO</a:t>
            </a:r>
            <a:endParaRPr b="1" sz="3000">
              <a:solidFill>
                <a:srgbClr val="6AA84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cxnSp>
        <p:nvCxnSpPr>
          <p:cNvPr id="6094" name="Google Shape;6094;p46"/>
          <p:cNvCxnSpPr/>
          <p:nvPr/>
        </p:nvCxnSpPr>
        <p:spPr>
          <a:xfrm>
            <a:off x="4219950" y="695425"/>
            <a:ext cx="49911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095" name="Google Shape;609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225" y="1903650"/>
            <a:ext cx="2324100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od Pattern by Slidesgo">
  <a:themeElements>
    <a:clrScheme name="Simple Light">
      <a:dk1>
        <a:srgbClr val="434343"/>
      </a:dk1>
      <a:lt1>
        <a:srgbClr val="FFFFFF"/>
      </a:lt1>
      <a:dk2>
        <a:srgbClr val="D2F2EC"/>
      </a:dk2>
      <a:lt2>
        <a:srgbClr val="93D9CF"/>
      </a:lt2>
      <a:accent1>
        <a:srgbClr val="43742A"/>
      </a:accent1>
      <a:accent2>
        <a:srgbClr val="FFBBB4"/>
      </a:accent2>
      <a:accent3>
        <a:srgbClr val="FF5F51"/>
      </a:accent3>
      <a:accent4>
        <a:srgbClr val="FF842F"/>
      </a:accent4>
      <a:accent5>
        <a:srgbClr val="FFE76E"/>
      </a:accent5>
      <a:accent6>
        <a:srgbClr val="FFEF9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7759198661B34298EEBCAE4266E0C2" ma:contentTypeVersion="16" ma:contentTypeDescription="Create a new document." ma:contentTypeScope="" ma:versionID="ee0c46cb4bdfaeba287131894465c77b">
  <xsd:schema xmlns:xsd="http://www.w3.org/2001/XMLSchema" xmlns:xs="http://www.w3.org/2001/XMLSchema" xmlns:p="http://schemas.microsoft.com/office/2006/metadata/properties" xmlns:ns2="4c08038d-2f6b-4432-9315-73bbbe05644a" xmlns:ns3="89002f21-a8e8-4d98-8b0f-e5923d9dac52" targetNamespace="http://schemas.microsoft.com/office/2006/metadata/properties" ma:root="true" ma:fieldsID="b9e70a9adb7fa6676afc4c20387d7566" ns2:_="" ns3:_="">
    <xsd:import namespace="4c08038d-2f6b-4432-9315-73bbbe05644a"/>
    <xsd:import namespace="89002f21-a8e8-4d98-8b0f-e5923d9dac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8038d-2f6b-4432-9315-73bbbe056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48fd182-3af3-4b45-858c-95346ee1b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02f21-a8e8-4d98-8b0f-e5923d9dac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0d35012-42f1-4f10-abb3-68c74eb67505}" ma:internalName="TaxCatchAll" ma:showField="CatchAllData" ma:web="89002f21-a8e8-4d98-8b0f-e5923d9dac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9002f21-a8e8-4d98-8b0f-e5923d9dac52">
      <UserInfo>
        <DisplayName/>
        <AccountId xsi:nil="true"/>
        <AccountType/>
      </UserInfo>
    </SharedWithUsers>
    <TaxCatchAll xmlns="89002f21-a8e8-4d98-8b0f-e5923d9dac52" xsi:nil="true"/>
    <lcf76f155ced4ddcb4097134ff3c332f xmlns="4c08038d-2f6b-4432-9315-73bbbe0564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7127B-EF5C-4956-873B-5EDF6DC0AE02}"/>
</file>

<file path=customXml/itemProps2.xml><?xml version="1.0" encoding="utf-8"?>
<ds:datastoreItem xmlns:ds="http://schemas.openxmlformats.org/officeDocument/2006/customXml" ds:itemID="{3404FAB6-D6C4-4160-8FA7-F721441F5FB0}"/>
</file>

<file path=customXml/itemProps3.xml><?xml version="1.0" encoding="utf-8"?>
<ds:datastoreItem xmlns:ds="http://schemas.openxmlformats.org/officeDocument/2006/customXml" ds:itemID="{52DBF780-E78C-4CAC-889B-F817E8839BE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0x010100A97759198661B34298EEBCAE4266E0C2</vt:lpwstr>
  </property>
  <property fmtid="{D5CDD505-2E9C-101B-9397-08002B2CF9AE}" pid="3" name="Order">
    <vt:r8>1415700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