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entation.xml" ContentType="application/vnd.openxmlformats-officedocument.presentationml.presentation.main+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19.xml" ContentType="application/vnd.openxmlformats-officedocument.presentationml.slideLayout+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4.xml" ContentType="application/vnd.openxmlformats-officedocument.presentationml.notesSlide+xml"/>
  <Override PartName="/ppt/notesSlides/notesSlide26.xml" ContentType="application/vnd.openxmlformats-officedocument.presentationml.notesSlide+xml"/>
  <Override PartName="/ppt/slideLayouts/slideLayout16.xml" ContentType="application/vnd.openxmlformats-officedocument.presentationml.slideLayou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Abril Fatface" panose="02000503000000020003" pitchFamily="2" charset="77"/>
      <p:regular r:id="rId32"/>
    </p:embeddedFont>
    <p:embeddedFont>
      <p:font typeface="Oxygen" panose="02000503000000000000" pitchFamily="2" charset="77"/>
      <p:regular r:id="rId33"/>
      <p:bold r:id="rId34"/>
    </p:embeddedFont>
    <p:embeddedFont>
      <p:font typeface="Oxygen Light" panose="02000503000000000000" pitchFamily="2" charset="77"/>
      <p:regular r:id="rId35"/>
      <p:bold r:id="rId36"/>
    </p:embeddedFont>
    <p:embeddedFont>
      <p:font typeface="Quicksand" pitchFamily="2" charset="77"/>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5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FFA2C1-1185-4864-BA88-C9236885C987}">
  <a:tblStyle styleId="{EFFFA2C1-1185-4864-BA88-C9236885C98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3"/>
  </p:normalViewPr>
  <p:slideViewPr>
    <p:cSldViewPr snapToGrid="0">
      <p:cViewPr varScale="1">
        <p:scale>
          <a:sx n="143" d="100"/>
          <a:sy n="143" d="100"/>
        </p:scale>
        <p:origin x="760" y="192"/>
      </p:cViewPr>
      <p:guideLst>
        <p:guide orient="horz" pos="2857"/>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8a2d1e3cc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8a2d1e3c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8a2d1e3cc6_0_4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8a2d1e3cc6_0_4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8a2d1e3cc6_0_4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8a2d1e3cc6_0_4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8a2d1e3cc6_0_4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8a2d1e3cc6_0_4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8a2d1e3cc6_0_43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8a2d1e3cc6_0_4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a2d1e3cc6_0_4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8a2d1e3cc6_0_4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8a2d1e3cc6_0_4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8a2d1e3cc6_0_4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a2d1e3cc6_0_4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a2d1e3cc6_0_4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8a2d1e3cc6_0_4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8a2d1e3cc6_0_4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8a2d1e3cc6_0_4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8a2d1e3cc6_0_4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8a2d1e3cc6_0_4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8a2d1e3cc6_0_4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8a2d1e3cc6_0_4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8a2d1e3cc6_0_4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8a2d1e3cc6_0_43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8a2d1e3cc6_0_4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8a2d1e3cc6_0_4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8a2d1e3cc6_0_4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8a2d1e3cc6_0_4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8a2d1e3cc6_0_4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a2d1e3cc6_0_4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a2d1e3cc6_0_4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8a2d1e3cc6_0_4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8a2d1e3cc6_0_4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600065a858_0_9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600065a858_0_9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8a2d1e3cc6_0_4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8a2d1e3cc6_0_4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8b78596d8f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8b78596d8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600065a858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600065a85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476e7e05e9_0_174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476e7e05e9_0_17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476e7e05e9_0_176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476e7e05e9_0_17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Choose different color - yellow not good</a:t>
            </a:r>
            <a:endParaRPr/>
          </a:p>
          <a:p>
            <a:pPr marL="0" lvl="0" indent="0" algn="l" rtl="0">
              <a:spcBef>
                <a:spcPts val="0"/>
              </a:spcBef>
              <a:spcAft>
                <a:spcPts val="0"/>
              </a:spcAft>
              <a:buNone/>
            </a:pPr>
            <a:r>
              <a:rPr lang="en"/>
              <a:t>Can the picture track with the question </a:t>
            </a:r>
            <a:endParaRPr/>
          </a:p>
          <a:p>
            <a:pPr marL="0" lvl="0" indent="0" algn="l" rtl="0">
              <a:spcBef>
                <a:spcPts val="0"/>
              </a:spcBef>
              <a:spcAft>
                <a:spcPts val="0"/>
              </a:spcAft>
              <a:buNone/>
            </a:pPr>
            <a:r>
              <a:rPr lang="en"/>
              <a:t>Instead of grapes have doctor pain scale, instead of broccoli, have a series of counting numbers, instead of pepper have pot and shovel, instead of watermelon have calendar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6157fab5e6_4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6157fab5e6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funny game this; </a:t>
            </a:r>
            <a:endParaRPr/>
          </a:p>
          <a:p>
            <a:pPr marL="0" lvl="0" indent="0" algn="l" rtl="0">
              <a:spcBef>
                <a:spcPts val="0"/>
              </a:spcBef>
              <a:spcAft>
                <a:spcPts val="0"/>
              </a:spcAft>
              <a:buNone/>
            </a:pPr>
            <a:r>
              <a:rPr lang="en"/>
              <a:t>What would it be like to combine funny textures and flavors </a:t>
            </a:r>
            <a:endParaRPr/>
          </a:p>
          <a:p>
            <a:pPr marL="0" lvl="0" indent="0" algn="l" rtl="0">
              <a:spcBef>
                <a:spcPts val="0"/>
              </a:spcBef>
              <a:spcAft>
                <a:spcPts val="0"/>
              </a:spcAft>
              <a:buNone/>
            </a:pPr>
            <a:endParaRPr/>
          </a:p>
          <a:p>
            <a:pPr marL="0" lvl="0" indent="0" algn="l" rtl="0">
              <a:spcBef>
                <a:spcPts val="0"/>
              </a:spcBef>
              <a:spcAft>
                <a:spcPts val="0"/>
              </a:spcAft>
              <a:buNone/>
            </a:pPr>
            <a:r>
              <a:rPr lang="en"/>
              <a:t>Are there foods that you don’t like because of texture more than it’s flavor? (mushrooms, mayonnaise, eggs, etc.)</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a2d1e3cc6_0_43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8a2d1e3cc6_0_4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476e7e05e9_0_175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476e7e05e9_0_17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476e7e05e9_0_175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476e7e05e9_0_17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8a2d1e3cc6_0_4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8a2d1e3cc6_0_4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TITLE" type="title">
  <p:cSld name="TITLE">
    <p:spTree>
      <p:nvGrpSpPr>
        <p:cNvPr id="1" name="Shape 8"/>
        <p:cNvGrpSpPr/>
        <p:nvPr/>
      </p:nvGrpSpPr>
      <p:grpSpPr>
        <a:xfrm>
          <a:off x="0" y="0"/>
          <a:ext cx="0" cy="0"/>
          <a:chOff x="0" y="0"/>
          <a:chExt cx="0" cy="0"/>
        </a:xfrm>
      </p:grpSpPr>
      <p:sp>
        <p:nvSpPr>
          <p:cNvPr id="9" name="Google Shape;9;p2"/>
          <p:cNvSpPr/>
          <p:nvPr/>
        </p:nvSpPr>
        <p:spPr>
          <a:xfrm>
            <a:off x="514725" y="400850"/>
            <a:ext cx="8115300" cy="4343400"/>
          </a:xfrm>
          <a:prstGeom prst="rect">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372052" y="1201775"/>
            <a:ext cx="6399900" cy="2052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4800"/>
              <a:buFont typeface="Abril Fatface"/>
              <a:buNone/>
              <a:defRPr sz="4800">
                <a:solidFill>
                  <a:schemeClr val="accent1"/>
                </a:solidFill>
                <a:latin typeface="Abril Fatface"/>
                <a:ea typeface="Abril Fatface"/>
                <a:cs typeface="Abril Fatface"/>
                <a:sym typeface="Abril Fatface"/>
              </a:defRPr>
            </a:lvl1pPr>
            <a:lvl2pPr lvl="1" algn="ctr">
              <a:spcBef>
                <a:spcPts val="0"/>
              </a:spcBef>
              <a:spcAft>
                <a:spcPts val="0"/>
              </a:spcAft>
              <a:buSzPts val="5200"/>
              <a:buFont typeface="Abril Fatface"/>
              <a:buNone/>
              <a:defRPr sz="5200">
                <a:latin typeface="Abril Fatface"/>
                <a:ea typeface="Abril Fatface"/>
                <a:cs typeface="Abril Fatface"/>
                <a:sym typeface="Abril Fatface"/>
              </a:defRPr>
            </a:lvl2pPr>
            <a:lvl3pPr lvl="2" algn="ctr">
              <a:spcBef>
                <a:spcPts val="0"/>
              </a:spcBef>
              <a:spcAft>
                <a:spcPts val="0"/>
              </a:spcAft>
              <a:buSzPts val="5200"/>
              <a:buFont typeface="Abril Fatface"/>
              <a:buNone/>
              <a:defRPr sz="5200">
                <a:latin typeface="Abril Fatface"/>
                <a:ea typeface="Abril Fatface"/>
                <a:cs typeface="Abril Fatface"/>
                <a:sym typeface="Abril Fatface"/>
              </a:defRPr>
            </a:lvl3pPr>
            <a:lvl4pPr lvl="3" algn="ctr">
              <a:spcBef>
                <a:spcPts val="0"/>
              </a:spcBef>
              <a:spcAft>
                <a:spcPts val="0"/>
              </a:spcAft>
              <a:buSzPts val="5200"/>
              <a:buFont typeface="Abril Fatface"/>
              <a:buNone/>
              <a:defRPr sz="5200">
                <a:latin typeface="Abril Fatface"/>
                <a:ea typeface="Abril Fatface"/>
                <a:cs typeface="Abril Fatface"/>
                <a:sym typeface="Abril Fatface"/>
              </a:defRPr>
            </a:lvl4pPr>
            <a:lvl5pPr lvl="4" algn="ctr">
              <a:spcBef>
                <a:spcPts val="0"/>
              </a:spcBef>
              <a:spcAft>
                <a:spcPts val="0"/>
              </a:spcAft>
              <a:buSzPts val="5200"/>
              <a:buFont typeface="Abril Fatface"/>
              <a:buNone/>
              <a:defRPr sz="5200">
                <a:latin typeface="Abril Fatface"/>
                <a:ea typeface="Abril Fatface"/>
                <a:cs typeface="Abril Fatface"/>
                <a:sym typeface="Abril Fatface"/>
              </a:defRPr>
            </a:lvl5pPr>
            <a:lvl6pPr lvl="5" algn="ctr">
              <a:spcBef>
                <a:spcPts val="0"/>
              </a:spcBef>
              <a:spcAft>
                <a:spcPts val="0"/>
              </a:spcAft>
              <a:buSzPts val="5200"/>
              <a:buFont typeface="Abril Fatface"/>
              <a:buNone/>
              <a:defRPr sz="5200">
                <a:latin typeface="Abril Fatface"/>
                <a:ea typeface="Abril Fatface"/>
                <a:cs typeface="Abril Fatface"/>
                <a:sym typeface="Abril Fatface"/>
              </a:defRPr>
            </a:lvl6pPr>
            <a:lvl7pPr lvl="6" algn="ctr">
              <a:spcBef>
                <a:spcPts val="0"/>
              </a:spcBef>
              <a:spcAft>
                <a:spcPts val="0"/>
              </a:spcAft>
              <a:buSzPts val="5200"/>
              <a:buFont typeface="Abril Fatface"/>
              <a:buNone/>
              <a:defRPr sz="5200">
                <a:latin typeface="Abril Fatface"/>
                <a:ea typeface="Abril Fatface"/>
                <a:cs typeface="Abril Fatface"/>
                <a:sym typeface="Abril Fatface"/>
              </a:defRPr>
            </a:lvl7pPr>
            <a:lvl8pPr lvl="7" algn="ctr">
              <a:spcBef>
                <a:spcPts val="0"/>
              </a:spcBef>
              <a:spcAft>
                <a:spcPts val="0"/>
              </a:spcAft>
              <a:buSzPts val="5200"/>
              <a:buFont typeface="Abril Fatface"/>
              <a:buNone/>
              <a:defRPr sz="5200">
                <a:latin typeface="Abril Fatface"/>
                <a:ea typeface="Abril Fatface"/>
                <a:cs typeface="Abril Fatface"/>
                <a:sym typeface="Abril Fatface"/>
              </a:defRPr>
            </a:lvl8pPr>
            <a:lvl9pPr lvl="8" algn="ctr">
              <a:spcBef>
                <a:spcPts val="0"/>
              </a:spcBef>
              <a:spcAft>
                <a:spcPts val="0"/>
              </a:spcAft>
              <a:buSzPts val="5200"/>
              <a:buFont typeface="Abril Fatface"/>
              <a:buNone/>
              <a:defRPr sz="5200">
                <a:latin typeface="Abril Fatface"/>
                <a:ea typeface="Abril Fatface"/>
                <a:cs typeface="Abril Fatface"/>
                <a:sym typeface="Abril Fatface"/>
              </a:defRPr>
            </a:lvl9pPr>
          </a:lstStyle>
          <a:p>
            <a:endParaRPr/>
          </a:p>
        </p:txBody>
      </p:sp>
      <p:sp>
        <p:nvSpPr>
          <p:cNvPr id="11" name="Google Shape;11;p2"/>
          <p:cNvSpPr txBox="1">
            <a:spLocks noGrp="1"/>
          </p:cNvSpPr>
          <p:nvPr>
            <p:ph type="subTitle" idx="1"/>
          </p:nvPr>
        </p:nvSpPr>
        <p:spPr>
          <a:xfrm>
            <a:off x="1730850" y="3181925"/>
            <a:ext cx="56823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100"/>
              <a:buNone/>
              <a:defRPr sz="1100">
                <a:solidFill>
                  <a:schemeClr val="accent2"/>
                </a:solidFill>
              </a:defRPr>
            </a:lvl1pPr>
            <a:lvl2pPr lvl="1" algn="ctr">
              <a:lnSpc>
                <a:spcPct val="100000"/>
              </a:lnSpc>
              <a:spcBef>
                <a:spcPts val="0"/>
              </a:spcBef>
              <a:spcAft>
                <a:spcPts val="0"/>
              </a:spcAft>
              <a:buClr>
                <a:srgbClr val="A1C448"/>
              </a:buClr>
              <a:buSzPts val="2800"/>
              <a:buNone/>
              <a:defRPr sz="2800">
                <a:solidFill>
                  <a:srgbClr val="A1C448"/>
                </a:solidFill>
              </a:defRPr>
            </a:lvl2pPr>
            <a:lvl3pPr lvl="2" algn="ctr">
              <a:lnSpc>
                <a:spcPct val="100000"/>
              </a:lnSpc>
              <a:spcBef>
                <a:spcPts val="0"/>
              </a:spcBef>
              <a:spcAft>
                <a:spcPts val="0"/>
              </a:spcAft>
              <a:buClr>
                <a:srgbClr val="A1C448"/>
              </a:buClr>
              <a:buSzPts val="2800"/>
              <a:buNone/>
              <a:defRPr sz="2800">
                <a:solidFill>
                  <a:srgbClr val="A1C448"/>
                </a:solidFill>
              </a:defRPr>
            </a:lvl3pPr>
            <a:lvl4pPr lvl="3" algn="ctr">
              <a:lnSpc>
                <a:spcPct val="100000"/>
              </a:lnSpc>
              <a:spcBef>
                <a:spcPts val="0"/>
              </a:spcBef>
              <a:spcAft>
                <a:spcPts val="0"/>
              </a:spcAft>
              <a:buClr>
                <a:srgbClr val="A1C448"/>
              </a:buClr>
              <a:buSzPts val="2800"/>
              <a:buNone/>
              <a:defRPr sz="2800">
                <a:solidFill>
                  <a:srgbClr val="A1C448"/>
                </a:solidFill>
              </a:defRPr>
            </a:lvl4pPr>
            <a:lvl5pPr lvl="4" algn="ctr">
              <a:lnSpc>
                <a:spcPct val="100000"/>
              </a:lnSpc>
              <a:spcBef>
                <a:spcPts val="0"/>
              </a:spcBef>
              <a:spcAft>
                <a:spcPts val="0"/>
              </a:spcAft>
              <a:buClr>
                <a:srgbClr val="A1C448"/>
              </a:buClr>
              <a:buSzPts val="2800"/>
              <a:buNone/>
              <a:defRPr sz="2800">
                <a:solidFill>
                  <a:srgbClr val="A1C448"/>
                </a:solidFill>
              </a:defRPr>
            </a:lvl5pPr>
            <a:lvl6pPr lvl="5" algn="ctr">
              <a:lnSpc>
                <a:spcPct val="100000"/>
              </a:lnSpc>
              <a:spcBef>
                <a:spcPts val="0"/>
              </a:spcBef>
              <a:spcAft>
                <a:spcPts val="0"/>
              </a:spcAft>
              <a:buClr>
                <a:srgbClr val="A1C448"/>
              </a:buClr>
              <a:buSzPts val="2800"/>
              <a:buNone/>
              <a:defRPr sz="2800">
                <a:solidFill>
                  <a:srgbClr val="A1C448"/>
                </a:solidFill>
              </a:defRPr>
            </a:lvl6pPr>
            <a:lvl7pPr lvl="6" algn="ctr">
              <a:lnSpc>
                <a:spcPct val="100000"/>
              </a:lnSpc>
              <a:spcBef>
                <a:spcPts val="0"/>
              </a:spcBef>
              <a:spcAft>
                <a:spcPts val="0"/>
              </a:spcAft>
              <a:buClr>
                <a:srgbClr val="A1C448"/>
              </a:buClr>
              <a:buSzPts val="2800"/>
              <a:buNone/>
              <a:defRPr sz="2800">
                <a:solidFill>
                  <a:srgbClr val="A1C448"/>
                </a:solidFill>
              </a:defRPr>
            </a:lvl7pPr>
            <a:lvl8pPr lvl="7" algn="ctr">
              <a:lnSpc>
                <a:spcPct val="100000"/>
              </a:lnSpc>
              <a:spcBef>
                <a:spcPts val="0"/>
              </a:spcBef>
              <a:spcAft>
                <a:spcPts val="0"/>
              </a:spcAft>
              <a:buClr>
                <a:srgbClr val="A1C448"/>
              </a:buClr>
              <a:buSzPts val="2800"/>
              <a:buNone/>
              <a:defRPr sz="2800">
                <a:solidFill>
                  <a:srgbClr val="A1C448"/>
                </a:solidFill>
              </a:defRPr>
            </a:lvl8pPr>
            <a:lvl9pPr lvl="8" algn="ctr">
              <a:lnSpc>
                <a:spcPct val="100000"/>
              </a:lnSpc>
              <a:spcBef>
                <a:spcPts val="0"/>
              </a:spcBef>
              <a:spcAft>
                <a:spcPts val="0"/>
              </a:spcAft>
              <a:buClr>
                <a:srgbClr val="A1C448"/>
              </a:buClr>
              <a:buSzPts val="2800"/>
              <a:buNone/>
              <a:defRPr sz="2800">
                <a:solidFill>
                  <a:srgbClr val="A1C44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p:cSld name="BIG_NUMBER_1_3">
    <p:spTree>
      <p:nvGrpSpPr>
        <p:cNvPr id="1" name="Shape 65"/>
        <p:cNvGrpSpPr/>
        <p:nvPr/>
      </p:nvGrpSpPr>
      <p:grpSpPr>
        <a:xfrm>
          <a:off x="0" y="0"/>
          <a:ext cx="0" cy="0"/>
          <a:chOff x="0" y="0"/>
          <a:chExt cx="0" cy="0"/>
        </a:xfrm>
      </p:grpSpPr>
      <p:sp>
        <p:nvSpPr>
          <p:cNvPr id="66" name="Google Shape;66;p11"/>
          <p:cNvSpPr txBox="1">
            <a:spLocks noGrp="1"/>
          </p:cNvSpPr>
          <p:nvPr>
            <p:ph type="title" hasCustomPrompt="1"/>
          </p:nvPr>
        </p:nvSpPr>
        <p:spPr>
          <a:xfrm>
            <a:off x="6395719" y="948932"/>
            <a:ext cx="1139100" cy="60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67" name="Google Shape;67;p11"/>
          <p:cNvSpPr txBox="1">
            <a:spLocks noGrp="1"/>
          </p:cNvSpPr>
          <p:nvPr>
            <p:ph type="ctrTitle" idx="2"/>
          </p:nvPr>
        </p:nvSpPr>
        <p:spPr>
          <a:xfrm>
            <a:off x="615225" y="333450"/>
            <a:ext cx="5403600" cy="606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a:endParaRPr/>
          </a:p>
        </p:txBody>
      </p:sp>
      <p:sp>
        <p:nvSpPr>
          <p:cNvPr id="68" name="Google Shape;68;p11"/>
          <p:cNvSpPr txBox="1">
            <a:spLocks noGrp="1"/>
          </p:cNvSpPr>
          <p:nvPr>
            <p:ph type="ctrTitle" idx="3"/>
          </p:nvPr>
        </p:nvSpPr>
        <p:spPr>
          <a:xfrm>
            <a:off x="5756156" y="1414183"/>
            <a:ext cx="2418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69" name="Google Shape;69;p11"/>
          <p:cNvSpPr txBox="1">
            <a:spLocks noGrp="1"/>
          </p:cNvSpPr>
          <p:nvPr>
            <p:ph type="subTitle" idx="1"/>
          </p:nvPr>
        </p:nvSpPr>
        <p:spPr>
          <a:xfrm>
            <a:off x="5729500" y="1654592"/>
            <a:ext cx="2471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0" name="Google Shape;70;p11"/>
          <p:cNvSpPr txBox="1">
            <a:spLocks noGrp="1"/>
          </p:cNvSpPr>
          <p:nvPr>
            <p:ph type="title" idx="4" hasCustomPrompt="1"/>
          </p:nvPr>
        </p:nvSpPr>
        <p:spPr>
          <a:xfrm>
            <a:off x="6395719" y="3460603"/>
            <a:ext cx="1139100" cy="60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71" name="Google Shape;71;p11"/>
          <p:cNvSpPr txBox="1">
            <a:spLocks noGrp="1"/>
          </p:cNvSpPr>
          <p:nvPr>
            <p:ph type="ctrTitle" idx="5"/>
          </p:nvPr>
        </p:nvSpPr>
        <p:spPr>
          <a:xfrm>
            <a:off x="5756156" y="3925854"/>
            <a:ext cx="2418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72" name="Google Shape;72;p11"/>
          <p:cNvSpPr txBox="1">
            <a:spLocks noGrp="1"/>
          </p:cNvSpPr>
          <p:nvPr>
            <p:ph type="subTitle" idx="6"/>
          </p:nvPr>
        </p:nvSpPr>
        <p:spPr>
          <a:xfrm>
            <a:off x="5729500" y="4166263"/>
            <a:ext cx="2471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3" name="Google Shape;73;p11"/>
          <p:cNvSpPr txBox="1">
            <a:spLocks noGrp="1"/>
          </p:cNvSpPr>
          <p:nvPr>
            <p:ph type="title" idx="7" hasCustomPrompt="1"/>
          </p:nvPr>
        </p:nvSpPr>
        <p:spPr>
          <a:xfrm>
            <a:off x="6395719" y="2208324"/>
            <a:ext cx="1139100" cy="60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74" name="Google Shape;74;p11"/>
          <p:cNvSpPr txBox="1">
            <a:spLocks noGrp="1"/>
          </p:cNvSpPr>
          <p:nvPr>
            <p:ph type="ctrTitle" idx="8"/>
          </p:nvPr>
        </p:nvSpPr>
        <p:spPr>
          <a:xfrm>
            <a:off x="5756156" y="2673575"/>
            <a:ext cx="2418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75" name="Google Shape;75;p11"/>
          <p:cNvSpPr txBox="1">
            <a:spLocks noGrp="1"/>
          </p:cNvSpPr>
          <p:nvPr>
            <p:ph type="subTitle" idx="9"/>
          </p:nvPr>
        </p:nvSpPr>
        <p:spPr>
          <a:xfrm>
            <a:off x="5729500" y="2913984"/>
            <a:ext cx="2471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orient="horz" pos="340">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WO LISTS">
  <p:cSld name="BIG_NUMBER_1_1_1_1_1">
    <p:spTree>
      <p:nvGrpSpPr>
        <p:cNvPr id="1" name="Shape 76"/>
        <p:cNvGrpSpPr/>
        <p:nvPr/>
      </p:nvGrpSpPr>
      <p:grpSpPr>
        <a:xfrm>
          <a:off x="0" y="0"/>
          <a:ext cx="0" cy="0"/>
          <a:chOff x="0" y="0"/>
          <a:chExt cx="0" cy="0"/>
        </a:xfrm>
      </p:grpSpPr>
      <p:sp>
        <p:nvSpPr>
          <p:cNvPr id="77" name="Google Shape;77;p12"/>
          <p:cNvSpPr txBox="1">
            <a:spLocks noGrp="1"/>
          </p:cNvSpPr>
          <p:nvPr>
            <p:ph type="ctrTitle"/>
          </p:nvPr>
        </p:nvSpPr>
        <p:spPr>
          <a:xfrm>
            <a:off x="615225" y="333450"/>
            <a:ext cx="5403600" cy="606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a:endParaRPr/>
          </a:p>
        </p:txBody>
      </p:sp>
      <p:sp>
        <p:nvSpPr>
          <p:cNvPr id="78" name="Google Shape;78;p12"/>
          <p:cNvSpPr txBox="1">
            <a:spLocks noGrp="1"/>
          </p:cNvSpPr>
          <p:nvPr>
            <p:ph type="body" idx="1"/>
          </p:nvPr>
        </p:nvSpPr>
        <p:spPr>
          <a:xfrm>
            <a:off x="2588450" y="2038250"/>
            <a:ext cx="2777400" cy="2402100"/>
          </a:xfrm>
          <a:prstGeom prst="rect">
            <a:avLst/>
          </a:prstGeom>
        </p:spPr>
        <p:txBody>
          <a:bodyPr spcFirstLastPara="1" wrap="square" lIns="91425" tIns="91425" rIns="91425" bIns="91425" anchor="t" anchorCtr="0">
            <a:noAutofit/>
          </a:bodyPr>
          <a:lstStyle>
            <a:lvl1pPr marL="457200" lvl="0" indent="-292100" rtl="0">
              <a:lnSpc>
                <a:spcPct val="150000"/>
              </a:lnSpc>
              <a:spcBef>
                <a:spcPts val="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1pPr>
            <a:lvl2pPr marL="914400" lvl="1" indent="-2921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2pPr>
            <a:lvl3pPr marL="1371600" lvl="2" indent="-2921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3pPr>
            <a:lvl4pPr marL="1828800" lvl="3" indent="-2921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4pPr>
            <a:lvl5pPr marL="2286000" lvl="4" indent="-2921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5pPr>
            <a:lvl6pPr marL="2743200" lvl="5" indent="-2921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6pPr>
            <a:lvl7pPr marL="3200400" lvl="6" indent="-2921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7pPr>
            <a:lvl8pPr marL="3657600" lvl="7" indent="-2921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8pPr>
            <a:lvl9pPr marL="4114800" lvl="8" indent="-292100" rtl="0">
              <a:lnSpc>
                <a:spcPct val="150000"/>
              </a:lnSpc>
              <a:spcBef>
                <a:spcPts val="1600"/>
              </a:spcBef>
              <a:spcAft>
                <a:spcPts val="1600"/>
              </a:spcAft>
              <a:buClr>
                <a:schemeClr val="dk1"/>
              </a:buClr>
              <a:buSzPts val="1000"/>
              <a:buFont typeface="Oxygen Light"/>
              <a:buChar char="■"/>
              <a:defRPr sz="1000">
                <a:solidFill>
                  <a:schemeClr val="dk1"/>
                </a:solidFill>
                <a:latin typeface="Oxygen Light"/>
                <a:ea typeface="Oxygen Light"/>
                <a:cs typeface="Oxygen Light"/>
                <a:sym typeface="Oxygen Light"/>
              </a:defRPr>
            </a:lvl9pPr>
          </a:lstStyle>
          <a:p>
            <a:endParaRPr/>
          </a:p>
        </p:txBody>
      </p:sp>
      <p:sp>
        <p:nvSpPr>
          <p:cNvPr id="79" name="Google Shape;79;p12"/>
          <p:cNvSpPr txBox="1">
            <a:spLocks noGrp="1"/>
          </p:cNvSpPr>
          <p:nvPr>
            <p:ph type="body" idx="2"/>
          </p:nvPr>
        </p:nvSpPr>
        <p:spPr>
          <a:xfrm>
            <a:off x="5530745" y="2038250"/>
            <a:ext cx="2777400" cy="2402100"/>
          </a:xfrm>
          <a:prstGeom prst="rect">
            <a:avLst/>
          </a:prstGeom>
        </p:spPr>
        <p:txBody>
          <a:bodyPr spcFirstLastPara="1" wrap="square" lIns="91425" tIns="91425" rIns="91425" bIns="91425" anchor="t" anchorCtr="0">
            <a:noAutofit/>
          </a:bodyPr>
          <a:lstStyle>
            <a:lvl1pPr marL="457200" lvl="0" indent="-292100" rtl="0">
              <a:lnSpc>
                <a:spcPct val="150000"/>
              </a:lnSpc>
              <a:spcBef>
                <a:spcPts val="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1pPr>
            <a:lvl2pPr marL="914400" lvl="1" indent="-2921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2pPr>
            <a:lvl3pPr marL="1371600" lvl="2" indent="-2921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3pPr>
            <a:lvl4pPr marL="1828800" lvl="3" indent="-2921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4pPr>
            <a:lvl5pPr marL="2286000" lvl="4" indent="-2921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5pPr>
            <a:lvl6pPr marL="2743200" lvl="5" indent="-2921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6pPr>
            <a:lvl7pPr marL="3200400" lvl="6" indent="-2921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7pPr>
            <a:lvl8pPr marL="3657600" lvl="7" indent="-292100" rtl="0">
              <a:lnSpc>
                <a:spcPct val="150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8pPr>
            <a:lvl9pPr marL="4114800" lvl="8" indent="-292100" rtl="0">
              <a:lnSpc>
                <a:spcPct val="150000"/>
              </a:lnSpc>
              <a:spcBef>
                <a:spcPts val="1600"/>
              </a:spcBef>
              <a:spcAft>
                <a:spcPts val="1600"/>
              </a:spcAft>
              <a:buClr>
                <a:schemeClr val="dk1"/>
              </a:buClr>
              <a:buSzPts val="1000"/>
              <a:buFont typeface="Oxygen Light"/>
              <a:buChar char="■"/>
              <a:defRPr sz="1000">
                <a:solidFill>
                  <a:schemeClr val="dk1"/>
                </a:solidFill>
                <a:latin typeface="Oxygen Light"/>
                <a:ea typeface="Oxygen Light"/>
                <a:cs typeface="Oxygen Light"/>
                <a:sym typeface="Oxygen Light"/>
              </a:defRPr>
            </a:lvl9pPr>
          </a:lstStyle>
          <a:p>
            <a:endParaRPr/>
          </a:p>
        </p:txBody>
      </p:sp>
      <p:sp>
        <p:nvSpPr>
          <p:cNvPr id="80" name="Google Shape;80;p12"/>
          <p:cNvSpPr txBox="1">
            <a:spLocks noGrp="1"/>
          </p:cNvSpPr>
          <p:nvPr>
            <p:ph type="ctrTitle" idx="3"/>
          </p:nvPr>
        </p:nvSpPr>
        <p:spPr>
          <a:xfrm>
            <a:off x="2768006" y="1566400"/>
            <a:ext cx="2418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Abril Fatface"/>
              <a:buNone/>
              <a:defRPr sz="18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81" name="Google Shape;81;p12"/>
          <p:cNvSpPr txBox="1">
            <a:spLocks noGrp="1"/>
          </p:cNvSpPr>
          <p:nvPr>
            <p:ph type="ctrTitle" idx="4"/>
          </p:nvPr>
        </p:nvSpPr>
        <p:spPr>
          <a:xfrm>
            <a:off x="5710306" y="1566400"/>
            <a:ext cx="2418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Abril Fatface"/>
              <a:buNone/>
              <a:defRPr sz="18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orient="horz" pos="340">
          <p15:clr>
            <a:srgbClr val="FA7B17"/>
          </p15:clr>
        </p15:guide>
        <p15:guide id="3" pos="5306">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SIX COLUMNS">
  <p:cSld name="BIG_NUMBER_1_2_1_1_1">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615225" y="333450"/>
            <a:ext cx="5403600" cy="606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a:endParaRPr/>
          </a:p>
        </p:txBody>
      </p:sp>
      <p:sp>
        <p:nvSpPr>
          <p:cNvPr id="84" name="Google Shape;84;p13"/>
          <p:cNvSpPr txBox="1">
            <a:spLocks noGrp="1"/>
          </p:cNvSpPr>
          <p:nvPr>
            <p:ph type="ctrTitle" idx="2"/>
          </p:nvPr>
        </p:nvSpPr>
        <p:spPr>
          <a:xfrm>
            <a:off x="4152132" y="1467588"/>
            <a:ext cx="17658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85" name="Google Shape;85;p13"/>
          <p:cNvSpPr txBox="1">
            <a:spLocks noGrp="1"/>
          </p:cNvSpPr>
          <p:nvPr>
            <p:ph type="subTitle" idx="1"/>
          </p:nvPr>
        </p:nvSpPr>
        <p:spPr>
          <a:xfrm>
            <a:off x="4113132" y="1751513"/>
            <a:ext cx="1804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6" name="Google Shape;86;p13"/>
          <p:cNvSpPr txBox="1">
            <a:spLocks noGrp="1"/>
          </p:cNvSpPr>
          <p:nvPr>
            <p:ph type="ctrTitle" idx="3"/>
          </p:nvPr>
        </p:nvSpPr>
        <p:spPr>
          <a:xfrm>
            <a:off x="4152132" y="2534388"/>
            <a:ext cx="17658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87" name="Google Shape;87;p13"/>
          <p:cNvSpPr txBox="1">
            <a:spLocks noGrp="1"/>
          </p:cNvSpPr>
          <p:nvPr>
            <p:ph type="subTitle" idx="4"/>
          </p:nvPr>
        </p:nvSpPr>
        <p:spPr>
          <a:xfrm>
            <a:off x="4113132" y="2818313"/>
            <a:ext cx="1804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8" name="Google Shape;88;p13"/>
          <p:cNvSpPr txBox="1">
            <a:spLocks noGrp="1"/>
          </p:cNvSpPr>
          <p:nvPr>
            <p:ph type="ctrTitle" idx="5"/>
          </p:nvPr>
        </p:nvSpPr>
        <p:spPr>
          <a:xfrm>
            <a:off x="6274078" y="1467588"/>
            <a:ext cx="17658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89" name="Google Shape;89;p13"/>
          <p:cNvSpPr txBox="1">
            <a:spLocks noGrp="1"/>
          </p:cNvSpPr>
          <p:nvPr>
            <p:ph type="subTitle" idx="6"/>
          </p:nvPr>
        </p:nvSpPr>
        <p:spPr>
          <a:xfrm>
            <a:off x="6274078" y="1751513"/>
            <a:ext cx="1804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90" name="Google Shape;90;p13"/>
          <p:cNvSpPr txBox="1">
            <a:spLocks noGrp="1"/>
          </p:cNvSpPr>
          <p:nvPr>
            <p:ph type="ctrTitle" idx="7"/>
          </p:nvPr>
        </p:nvSpPr>
        <p:spPr>
          <a:xfrm>
            <a:off x="6274078" y="2534388"/>
            <a:ext cx="17658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91" name="Google Shape;91;p13"/>
          <p:cNvSpPr txBox="1">
            <a:spLocks noGrp="1"/>
          </p:cNvSpPr>
          <p:nvPr>
            <p:ph type="subTitle" idx="8"/>
          </p:nvPr>
        </p:nvSpPr>
        <p:spPr>
          <a:xfrm>
            <a:off x="6274078" y="2818313"/>
            <a:ext cx="1804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92" name="Google Shape;92;p13"/>
          <p:cNvSpPr txBox="1">
            <a:spLocks noGrp="1"/>
          </p:cNvSpPr>
          <p:nvPr>
            <p:ph type="ctrTitle" idx="9"/>
          </p:nvPr>
        </p:nvSpPr>
        <p:spPr>
          <a:xfrm>
            <a:off x="4152132" y="3601188"/>
            <a:ext cx="17658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93" name="Google Shape;93;p13"/>
          <p:cNvSpPr txBox="1">
            <a:spLocks noGrp="1"/>
          </p:cNvSpPr>
          <p:nvPr>
            <p:ph type="subTitle" idx="13"/>
          </p:nvPr>
        </p:nvSpPr>
        <p:spPr>
          <a:xfrm>
            <a:off x="4113132" y="3885113"/>
            <a:ext cx="1804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94" name="Google Shape;94;p13"/>
          <p:cNvSpPr txBox="1">
            <a:spLocks noGrp="1"/>
          </p:cNvSpPr>
          <p:nvPr>
            <p:ph type="ctrTitle" idx="14"/>
          </p:nvPr>
        </p:nvSpPr>
        <p:spPr>
          <a:xfrm>
            <a:off x="6274078" y="3601188"/>
            <a:ext cx="17658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95" name="Google Shape;95;p13"/>
          <p:cNvSpPr txBox="1">
            <a:spLocks noGrp="1"/>
          </p:cNvSpPr>
          <p:nvPr>
            <p:ph type="subTitle" idx="15"/>
          </p:nvPr>
        </p:nvSpPr>
        <p:spPr>
          <a:xfrm>
            <a:off x="6274078" y="3885113"/>
            <a:ext cx="1804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orient="horz" pos="340">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FOUR COLUMNS 3">
  <p:cSld name="BIG_NUMBER_1_2_1_2">
    <p:spTree>
      <p:nvGrpSpPr>
        <p:cNvPr id="1" name="Shape 96"/>
        <p:cNvGrpSpPr/>
        <p:nvPr/>
      </p:nvGrpSpPr>
      <p:grpSpPr>
        <a:xfrm>
          <a:off x="0" y="0"/>
          <a:ext cx="0" cy="0"/>
          <a:chOff x="0" y="0"/>
          <a:chExt cx="0" cy="0"/>
        </a:xfrm>
      </p:grpSpPr>
      <p:sp>
        <p:nvSpPr>
          <p:cNvPr id="97" name="Google Shape;97;p14"/>
          <p:cNvSpPr txBox="1">
            <a:spLocks noGrp="1"/>
          </p:cNvSpPr>
          <p:nvPr>
            <p:ph type="ctrTitle"/>
          </p:nvPr>
        </p:nvSpPr>
        <p:spPr>
          <a:xfrm>
            <a:off x="615225" y="333450"/>
            <a:ext cx="5403600" cy="606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a:endParaRPr/>
          </a:p>
        </p:txBody>
      </p:sp>
      <p:sp>
        <p:nvSpPr>
          <p:cNvPr id="98" name="Google Shape;98;p14"/>
          <p:cNvSpPr txBox="1">
            <a:spLocks noGrp="1"/>
          </p:cNvSpPr>
          <p:nvPr>
            <p:ph type="ctrTitle" idx="2"/>
          </p:nvPr>
        </p:nvSpPr>
        <p:spPr>
          <a:xfrm>
            <a:off x="790539" y="2698213"/>
            <a:ext cx="17658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99" name="Google Shape;99;p14"/>
          <p:cNvSpPr txBox="1">
            <a:spLocks noGrp="1"/>
          </p:cNvSpPr>
          <p:nvPr>
            <p:ph type="subTitle" idx="1"/>
          </p:nvPr>
        </p:nvSpPr>
        <p:spPr>
          <a:xfrm>
            <a:off x="771075" y="2982138"/>
            <a:ext cx="1804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00" name="Google Shape;100;p14"/>
          <p:cNvSpPr txBox="1">
            <a:spLocks noGrp="1"/>
          </p:cNvSpPr>
          <p:nvPr>
            <p:ph type="ctrTitle" idx="3"/>
          </p:nvPr>
        </p:nvSpPr>
        <p:spPr>
          <a:xfrm>
            <a:off x="2722896" y="2698213"/>
            <a:ext cx="17658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101" name="Google Shape;101;p14"/>
          <p:cNvSpPr txBox="1">
            <a:spLocks noGrp="1"/>
          </p:cNvSpPr>
          <p:nvPr>
            <p:ph type="subTitle" idx="4"/>
          </p:nvPr>
        </p:nvSpPr>
        <p:spPr>
          <a:xfrm>
            <a:off x="2703432" y="2982138"/>
            <a:ext cx="1804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02" name="Google Shape;102;p14"/>
          <p:cNvSpPr txBox="1">
            <a:spLocks noGrp="1"/>
          </p:cNvSpPr>
          <p:nvPr>
            <p:ph type="ctrTitle" idx="5"/>
          </p:nvPr>
        </p:nvSpPr>
        <p:spPr>
          <a:xfrm>
            <a:off x="4655242" y="2698213"/>
            <a:ext cx="17658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103" name="Google Shape;103;p14"/>
          <p:cNvSpPr txBox="1">
            <a:spLocks noGrp="1"/>
          </p:cNvSpPr>
          <p:nvPr>
            <p:ph type="subTitle" idx="6"/>
          </p:nvPr>
        </p:nvSpPr>
        <p:spPr>
          <a:xfrm>
            <a:off x="4635778" y="2982138"/>
            <a:ext cx="1804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04" name="Google Shape;104;p14"/>
          <p:cNvSpPr txBox="1">
            <a:spLocks noGrp="1"/>
          </p:cNvSpPr>
          <p:nvPr>
            <p:ph type="ctrTitle" idx="7"/>
          </p:nvPr>
        </p:nvSpPr>
        <p:spPr>
          <a:xfrm>
            <a:off x="6587592" y="2698213"/>
            <a:ext cx="17658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105" name="Google Shape;105;p14"/>
          <p:cNvSpPr txBox="1">
            <a:spLocks noGrp="1"/>
          </p:cNvSpPr>
          <p:nvPr>
            <p:ph type="subTitle" idx="8"/>
          </p:nvPr>
        </p:nvSpPr>
        <p:spPr>
          <a:xfrm>
            <a:off x="6568128" y="2982138"/>
            <a:ext cx="1804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orient="horz" pos="340">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WO COLUMNS">
  <p:cSld name="BIG_NUMBER_1_2_1_2_1">
    <p:spTree>
      <p:nvGrpSpPr>
        <p:cNvPr id="1" name="Shape 106"/>
        <p:cNvGrpSpPr/>
        <p:nvPr/>
      </p:nvGrpSpPr>
      <p:grpSpPr>
        <a:xfrm>
          <a:off x="0" y="0"/>
          <a:ext cx="0" cy="0"/>
          <a:chOff x="0" y="0"/>
          <a:chExt cx="0" cy="0"/>
        </a:xfrm>
      </p:grpSpPr>
      <p:sp>
        <p:nvSpPr>
          <p:cNvPr id="107" name="Google Shape;107;p15"/>
          <p:cNvSpPr txBox="1">
            <a:spLocks noGrp="1"/>
          </p:cNvSpPr>
          <p:nvPr>
            <p:ph type="ctrTitle"/>
          </p:nvPr>
        </p:nvSpPr>
        <p:spPr>
          <a:xfrm>
            <a:off x="615225" y="333450"/>
            <a:ext cx="5403600" cy="606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a:endParaRPr/>
          </a:p>
        </p:txBody>
      </p:sp>
      <p:sp>
        <p:nvSpPr>
          <p:cNvPr id="108" name="Google Shape;108;p15"/>
          <p:cNvSpPr txBox="1">
            <a:spLocks noGrp="1"/>
          </p:cNvSpPr>
          <p:nvPr>
            <p:ph type="ctrTitle" idx="2"/>
          </p:nvPr>
        </p:nvSpPr>
        <p:spPr>
          <a:xfrm>
            <a:off x="743254" y="1660775"/>
            <a:ext cx="2109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109" name="Google Shape;109;p15"/>
          <p:cNvSpPr txBox="1">
            <a:spLocks noGrp="1"/>
          </p:cNvSpPr>
          <p:nvPr>
            <p:ph type="subTitle" idx="1"/>
          </p:nvPr>
        </p:nvSpPr>
        <p:spPr>
          <a:xfrm>
            <a:off x="720000" y="1944700"/>
            <a:ext cx="21561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0" name="Google Shape;110;p15"/>
          <p:cNvSpPr txBox="1">
            <a:spLocks noGrp="1"/>
          </p:cNvSpPr>
          <p:nvPr>
            <p:ph type="ctrTitle" idx="3"/>
          </p:nvPr>
        </p:nvSpPr>
        <p:spPr>
          <a:xfrm>
            <a:off x="743259" y="2942850"/>
            <a:ext cx="2109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111" name="Google Shape;111;p15"/>
          <p:cNvSpPr txBox="1">
            <a:spLocks noGrp="1"/>
          </p:cNvSpPr>
          <p:nvPr>
            <p:ph type="subTitle" idx="4"/>
          </p:nvPr>
        </p:nvSpPr>
        <p:spPr>
          <a:xfrm>
            <a:off x="720005" y="3226775"/>
            <a:ext cx="21561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orient="horz" pos="34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WO COLUMNS 2">
  <p:cSld name="BIG_NUMBER_1_2_1_2_1_1">
    <p:spTree>
      <p:nvGrpSpPr>
        <p:cNvPr id="1" name="Shape 112"/>
        <p:cNvGrpSpPr/>
        <p:nvPr/>
      </p:nvGrpSpPr>
      <p:grpSpPr>
        <a:xfrm>
          <a:off x="0" y="0"/>
          <a:ext cx="0" cy="0"/>
          <a:chOff x="0" y="0"/>
          <a:chExt cx="0" cy="0"/>
        </a:xfrm>
      </p:grpSpPr>
      <p:sp>
        <p:nvSpPr>
          <p:cNvPr id="113" name="Google Shape;113;p16"/>
          <p:cNvSpPr txBox="1">
            <a:spLocks noGrp="1"/>
          </p:cNvSpPr>
          <p:nvPr>
            <p:ph type="ctrTitle"/>
          </p:nvPr>
        </p:nvSpPr>
        <p:spPr>
          <a:xfrm>
            <a:off x="615225" y="333450"/>
            <a:ext cx="5403600" cy="606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a:endParaRPr/>
          </a:p>
        </p:txBody>
      </p:sp>
      <p:sp>
        <p:nvSpPr>
          <p:cNvPr id="114" name="Google Shape;114;p16"/>
          <p:cNvSpPr txBox="1">
            <a:spLocks noGrp="1"/>
          </p:cNvSpPr>
          <p:nvPr>
            <p:ph type="ctrTitle" idx="2"/>
          </p:nvPr>
        </p:nvSpPr>
        <p:spPr>
          <a:xfrm>
            <a:off x="4931666" y="3383675"/>
            <a:ext cx="2109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115" name="Google Shape;115;p16"/>
          <p:cNvSpPr txBox="1">
            <a:spLocks noGrp="1"/>
          </p:cNvSpPr>
          <p:nvPr>
            <p:ph type="subTitle" idx="1"/>
          </p:nvPr>
        </p:nvSpPr>
        <p:spPr>
          <a:xfrm>
            <a:off x="4908413" y="3667600"/>
            <a:ext cx="21561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6" name="Google Shape;116;p16"/>
          <p:cNvSpPr txBox="1">
            <a:spLocks noGrp="1"/>
          </p:cNvSpPr>
          <p:nvPr>
            <p:ph type="ctrTitle" idx="3"/>
          </p:nvPr>
        </p:nvSpPr>
        <p:spPr>
          <a:xfrm>
            <a:off x="2102746" y="3383675"/>
            <a:ext cx="2109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117" name="Google Shape;117;p16"/>
          <p:cNvSpPr txBox="1">
            <a:spLocks noGrp="1"/>
          </p:cNvSpPr>
          <p:nvPr>
            <p:ph type="subTitle" idx="4"/>
          </p:nvPr>
        </p:nvSpPr>
        <p:spPr>
          <a:xfrm>
            <a:off x="2079493" y="3667600"/>
            <a:ext cx="21561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orient="horz" pos="340">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AND CREDITS">
  <p:cSld name="BIG_NUMBER_1_1_1_2">
    <p:spTree>
      <p:nvGrpSpPr>
        <p:cNvPr id="1" name="Shape 118"/>
        <p:cNvGrpSpPr/>
        <p:nvPr/>
      </p:nvGrpSpPr>
      <p:grpSpPr>
        <a:xfrm>
          <a:off x="0" y="0"/>
          <a:ext cx="0" cy="0"/>
          <a:chOff x="0" y="0"/>
          <a:chExt cx="0" cy="0"/>
        </a:xfrm>
      </p:grpSpPr>
      <p:sp>
        <p:nvSpPr>
          <p:cNvPr id="119" name="Google Shape;119;p17"/>
          <p:cNvSpPr txBox="1">
            <a:spLocks noGrp="1"/>
          </p:cNvSpPr>
          <p:nvPr>
            <p:ph type="ctrTitle"/>
          </p:nvPr>
        </p:nvSpPr>
        <p:spPr>
          <a:xfrm>
            <a:off x="615225" y="333450"/>
            <a:ext cx="5403600" cy="606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a:endParaRPr/>
          </a:p>
        </p:txBody>
      </p:sp>
      <p:sp>
        <p:nvSpPr>
          <p:cNvPr id="120" name="Google Shape;120;p17"/>
          <p:cNvSpPr txBox="1">
            <a:spLocks noGrp="1"/>
          </p:cNvSpPr>
          <p:nvPr>
            <p:ph type="subTitle" idx="1"/>
          </p:nvPr>
        </p:nvSpPr>
        <p:spPr>
          <a:xfrm>
            <a:off x="4474450" y="1861775"/>
            <a:ext cx="3116700" cy="165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1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21" name="Google Shape;121;p17"/>
          <p:cNvSpPr txBox="1"/>
          <p:nvPr/>
        </p:nvSpPr>
        <p:spPr>
          <a:xfrm>
            <a:off x="5098225" y="3366000"/>
            <a:ext cx="2493000" cy="17844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300"/>
              </a:spcBef>
              <a:spcAft>
                <a:spcPts val="0"/>
              </a:spcAft>
              <a:buNone/>
            </a:pPr>
            <a:r>
              <a:rPr lang="en" sz="800">
                <a:latin typeface="Oxygen Light"/>
                <a:ea typeface="Oxygen Light"/>
                <a:cs typeface="Oxygen Light"/>
                <a:sym typeface="Oxygen Light"/>
              </a:rPr>
              <a:t>CREDITS: This presentation template was created by </a:t>
            </a:r>
            <a:r>
              <a:rPr lang="en" sz="800" b="1">
                <a:uFill>
                  <a:noFill/>
                </a:uFill>
                <a:latin typeface="Oxygen"/>
                <a:ea typeface="Oxygen"/>
                <a:cs typeface="Oxygen"/>
                <a:sym typeface="Oxygen"/>
                <a:hlinkClick r:id="rId2"/>
              </a:rPr>
              <a:t>Slidesgo</a:t>
            </a:r>
            <a:r>
              <a:rPr lang="en" sz="800" b="1">
                <a:latin typeface="Oxygen"/>
                <a:ea typeface="Oxygen"/>
                <a:cs typeface="Oxygen"/>
                <a:sym typeface="Oxygen"/>
              </a:rPr>
              <a:t>,</a:t>
            </a:r>
            <a:r>
              <a:rPr lang="en" sz="800">
                <a:latin typeface="Oxygen Light"/>
                <a:ea typeface="Oxygen Light"/>
                <a:cs typeface="Oxygen Light"/>
                <a:sym typeface="Oxygen Light"/>
              </a:rPr>
              <a:t> including icons by </a:t>
            </a:r>
            <a:r>
              <a:rPr lang="en" sz="800" b="1">
                <a:uFill>
                  <a:noFill/>
                </a:uFill>
                <a:latin typeface="Oxygen"/>
                <a:ea typeface="Oxygen"/>
                <a:cs typeface="Oxygen"/>
                <a:sym typeface="Oxygen"/>
                <a:hlinkClick r:id="rId3"/>
              </a:rPr>
              <a:t>Flaticon</a:t>
            </a:r>
            <a:r>
              <a:rPr lang="en" sz="800">
                <a:latin typeface="Oxygen Light"/>
                <a:ea typeface="Oxygen Light"/>
                <a:cs typeface="Oxygen Light"/>
                <a:sym typeface="Oxygen Light"/>
              </a:rPr>
              <a:t>, and infographics &amp; images by </a:t>
            </a:r>
            <a:r>
              <a:rPr lang="en" sz="800" b="1">
                <a:uFill>
                  <a:noFill/>
                </a:uFill>
                <a:latin typeface="Oxygen"/>
                <a:ea typeface="Oxygen"/>
                <a:cs typeface="Oxygen"/>
                <a:sym typeface="Oxygen"/>
                <a:hlinkClick r:id="rId4"/>
              </a:rPr>
              <a:t>Freepik</a:t>
            </a:r>
            <a:r>
              <a:rPr lang="en" sz="800">
                <a:latin typeface="Oxygen Light"/>
                <a:ea typeface="Oxygen Light"/>
                <a:cs typeface="Oxygen Light"/>
                <a:sym typeface="Oxygen Light"/>
              </a:rPr>
              <a:t>. </a:t>
            </a:r>
            <a:endParaRPr sz="800">
              <a:latin typeface="Oxygen Light"/>
              <a:ea typeface="Oxygen Light"/>
              <a:cs typeface="Oxygen Light"/>
              <a:sym typeface="Oxygen Light"/>
            </a:endParaRPr>
          </a:p>
          <a:p>
            <a:pPr marL="0" lvl="0" indent="0" algn="r" rtl="0">
              <a:lnSpc>
                <a:spcPct val="100000"/>
              </a:lnSpc>
              <a:spcBef>
                <a:spcPts val="300"/>
              </a:spcBef>
              <a:spcAft>
                <a:spcPts val="0"/>
              </a:spcAft>
              <a:buNone/>
            </a:pPr>
            <a:r>
              <a:rPr lang="en" sz="800" b="1">
                <a:latin typeface="Oxygen"/>
                <a:ea typeface="Oxygen"/>
                <a:cs typeface="Oxygen"/>
                <a:sym typeface="Oxygen"/>
              </a:rPr>
              <a:t>Please keep this slide for attribution.</a:t>
            </a:r>
            <a:endParaRPr sz="800" b="1">
              <a:latin typeface="Oxygen"/>
              <a:ea typeface="Oxygen"/>
              <a:cs typeface="Oxygen"/>
              <a:sym typeface="Oxygen"/>
            </a:endParaRPr>
          </a:p>
          <a:p>
            <a:pPr marL="0" lvl="0" indent="0" algn="r" rtl="0">
              <a:lnSpc>
                <a:spcPct val="115000"/>
              </a:lnSpc>
              <a:spcBef>
                <a:spcPts val="300"/>
              </a:spcBef>
              <a:spcAft>
                <a:spcPts val="0"/>
              </a:spcAft>
              <a:buNone/>
            </a:pPr>
            <a:endParaRPr sz="800">
              <a:latin typeface="Oxygen Light"/>
              <a:ea typeface="Oxygen Light"/>
              <a:cs typeface="Oxygen Light"/>
              <a:sym typeface="Oxygen Light"/>
            </a:endParaRPr>
          </a:p>
          <a:p>
            <a:pPr marL="0" lvl="0" indent="0" algn="r" rtl="0">
              <a:spcBef>
                <a:spcPts val="0"/>
              </a:spcBef>
              <a:spcAft>
                <a:spcPts val="0"/>
              </a:spcAft>
              <a:buNone/>
            </a:pPr>
            <a:endParaRPr sz="800">
              <a:latin typeface="Oxygen Light"/>
              <a:ea typeface="Oxygen Light"/>
              <a:cs typeface="Oxygen Light"/>
              <a:sym typeface="Oxygen Light"/>
            </a:endParaRPr>
          </a:p>
        </p:txBody>
      </p:sp>
    </p:spTree>
  </p:cSld>
  <p:clrMapOvr>
    <a:masterClrMapping/>
  </p:clrMapOvr>
  <p:extLst>
    <p:ext uri="{DCECCB84-F9BA-43D5-87BE-67443E8EF086}">
      <p15:sldGuideLst xmlns:p15="http://schemas.microsoft.com/office/powerpoint/2012/main">
        <p15:guide id="1" pos="454">
          <p15:clr>
            <a:srgbClr val="FA7B17"/>
          </p15:clr>
        </p15:guide>
        <p15:guide id="2" orient="horz" pos="340">
          <p15:clr>
            <a:srgbClr val="FA7B17"/>
          </p15:clr>
        </p15:guide>
        <p15:guide id="3" pos="5306">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BULLET POINTS 2">
  <p:cSld name="BIG_NUMBER_1_1_2_1">
    <p:spTree>
      <p:nvGrpSpPr>
        <p:cNvPr id="1" name="Shape 122"/>
        <p:cNvGrpSpPr/>
        <p:nvPr/>
      </p:nvGrpSpPr>
      <p:grpSpPr>
        <a:xfrm>
          <a:off x="0" y="0"/>
          <a:ext cx="0" cy="0"/>
          <a:chOff x="0" y="0"/>
          <a:chExt cx="0" cy="0"/>
        </a:xfrm>
      </p:grpSpPr>
      <p:sp>
        <p:nvSpPr>
          <p:cNvPr id="123" name="Google Shape;123;p18"/>
          <p:cNvSpPr txBox="1">
            <a:spLocks noGrp="1"/>
          </p:cNvSpPr>
          <p:nvPr>
            <p:ph type="ctrTitle"/>
          </p:nvPr>
        </p:nvSpPr>
        <p:spPr>
          <a:xfrm>
            <a:off x="615225" y="333450"/>
            <a:ext cx="5403600" cy="606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a:endParaRPr/>
          </a:p>
        </p:txBody>
      </p:sp>
      <p:sp>
        <p:nvSpPr>
          <p:cNvPr id="124" name="Google Shape;124;p18"/>
          <p:cNvSpPr txBox="1">
            <a:spLocks noGrp="1"/>
          </p:cNvSpPr>
          <p:nvPr>
            <p:ph type="body" idx="1"/>
          </p:nvPr>
        </p:nvSpPr>
        <p:spPr>
          <a:xfrm>
            <a:off x="720000" y="1381075"/>
            <a:ext cx="3308700" cy="34164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1pPr>
            <a:lvl2pPr marL="914400" lvl="1"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2pPr>
            <a:lvl3pPr marL="1371600" lvl="2"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3pPr>
            <a:lvl4pPr marL="1828800" lvl="3"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4pPr>
            <a:lvl5pPr marL="2286000" lvl="4"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5pPr>
            <a:lvl6pPr marL="2743200" lvl="5"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6pPr>
            <a:lvl7pPr marL="3200400" lvl="6"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7pPr>
            <a:lvl8pPr marL="3657600" lvl="7"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8pPr>
            <a:lvl9pPr marL="4114800" lvl="8" indent="-292100" rtl="0">
              <a:lnSpc>
                <a:spcPct val="115000"/>
              </a:lnSpc>
              <a:spcBef>
                <a:spcPts val="1600"/>
              </a:spcBef>
              <a:spcAft>
                <a:spcPts val="1600"/>
              </a:spcAft>
              <a:buClr>
                <a:schemeClr val="dk1"/>
              </a:buClr>
              <a:buSzPts val="1000"/>
              <a:buFont typeface="Oxygen Light"/>
              <a:buChar char="■"/>
              <a:defRPr sz="1000">
                <a:solidFill>
                  <a:schemeClr val="dk1"/>
                </a:solidFill>
                <a:latin typeface="Oxygen Light"/>
                <a:ea typeface="Oxygen Light"/>
                <a:cs typeface="Oxygen Light"/>
                <a:sym typeface="Oxygen Light"/>
              </a:defRPr>
            </a:lvl9pPr>
          </a:lstStyle>
          <a:p>
            <a:endParaRPr/>
          </a:p>
        </p:txBody>
      </p:sp>
      <p:sp>
        <p:nvSpPr>
          <p:cNvPr id="125" name="Google Shape;125;p18"/>
          <p:cNvSpPr txBox="1">
            <a:spLocks noGrp="1"/>
          </p:cNvSpPr>
          <p:nvPr>
            <p:ph type="body" idx="2"/>
          </p:nvPr>
        </p:nvSpPr>
        <p:spPr>
          <a:xfrm>
            <a:off x="4409775" y="1381075"/>
            <a:ext cx="3308700" cy="34164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1pPr>
            <a:lvl2pPr marL="914400" lvl="1"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2pPr>
            <a:lvl3pPr marL="1371600" lvl="2"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3pPr>
            <a:lvl4pPr marL="1828800" lvl="3"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4pPr>
            <a:lvl5pPr marL="2286000" lvl="4"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5pPr>
            <a:lvl6pPr marL="2743200" lvl="5"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6pPr>
            <a:lvl7pPr marL="3200400" lvl="6"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7pPr>
            <a:lvl8pPr marL="3657600" lvl="7"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8pPr>
            <a:lvl9pPr marL="4114800" lvl="8" indent="-292100" rtl="0">
              <a:lnSpc>
                <a:spcPct val="115000"/>
              </a:lnSpc>
              <a:spcBef>
                <a:spcPts val="1600"/>
              </a:spcBef>
              <a:spcAft>
                <a:spcPts val="1600"/>
              </a:spcAft>
              <a:buClr>
                <a:schemeClr val="dk1"/>
              </a:buClr>
              <a:buSzPts val="1000"/>
              <a:buFont typeface="Oxygen Light"/>
              <a:buChar char="■"/>
              <a:defRPr sz="1000">
                <a:solidFill>
                  <a:schemeClr val="dk1"/>
                </a:solidFill>
                <a:latin typeface="Oxygen Light"/>
                <a:ea typeface="Oxygen Light"/>
                <a:cs typeface="Oxygen Light"/>
                <a:sym typeface="Oxygen Light"/>
              </a:defRPr>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orient="horz" pos="340">
          <p15:clr>
            <a:srgbClr val="FA7B17"/>
          </p15:clr>
        </p15:guide>
        <p15:guide id="3" pos="5306">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type="blank">
  <p:cSld name="BLANK">
    <p:spTree>
      <p:nvGrpSpPr>
        <p:cNvPr id="1" name="Shape 126"/>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SLIDE">
  <p:cSld name="BLANK_1">
    <p:bg>
      <p:bgPr>
        <a:solidFill>
          <a:srgbClr val="FFFFFF"/>
        </a:solid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LIST">
  <p:cSld name="BIG_NUMBER_1_1_2">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615225" y="333450"/>
            <a:ext cx="5403600" cy="606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a:endParaRPr/>
          </a:p>
        </p:txBody>
      </p:sp>
      <p:sp>
        <p:nvSpPr>
          <p:cNvPr id="14" name="Google Shape;14;p3"/>
          <p:cNvSpPr txBox="1">
            <a:spLocks noGrp="1"/>
          </p:cNvSpPr>
          <p:nvPr>
            <p:ph type="body" idx="1"/>
          </p:nvPr>
        </p:nvSpPr>
        <p:spPr>
          <a:xfrm>
            <a:off x="720000" y="1381075"/>
            <a:ext cx="5972700" cy="34164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1pPr>
            <a:lvl2pPr marL="914400" lvl="1"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2pPr>
            <a:lvl3pPr marL="1371600" lvl="2"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3pPr>
            <a:lvl4pPr marL="1828800" lvl="3"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4pPr>
            <a:lvl5pPr marL="2286000" lvl="4"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5pPr>
            <a:lvl6pPr marL="2743200" lvl="5"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6pPr>
            <a:lvl7pPr marL="3200400" lvl="6"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7pPr>
            <a:lvl8pPr marL="3657600" lvl="7" indent="-292100" rtl="0">
              <a:lnSpc>
                <a:spcPct val="115000"/>
              </a:lnSpc>
              <a:spcBef>
                <a:spcPts val="1600"/>
              </a:spcBef>
              <a:spcAft>
                <a:spcPts val="0"/>
              </a:spcAft>
              <a:buClr>
                <a:schemeClr val="dk1"/>
              </a:buClr>
              <a:buSzPts val="1000"/>
              <a:buFont typeface="Oxygen Light"/>
              <a:buChar char="○"/>
              <a:defRPr sz="1000">
                <a:solidFill>
                  <a:schemeClr val="dk1"/>
                </a:solidFill>
                <a:latin typeface="Oxygen Light"/>
                <a:ea typeface="Oxygen Light"/>
                <a:cs typeface="Oxygen Light"/>
                <a:sym typeface="Oxygen Light"/>
              </a:defRPr>
            </a:lvl8pPr>
            <a:lvl9pPr marL="4114800" lvl="8" indent="-292100" rtl="0">
              <a:lnSpc>
                <a:spcPct val="115000"/>
              </a:lnSpc>
              <a:spcBef>
                <a:spcPts val="1600"/>
              </a:spcBef>
              <a:spcAft>
                <a:spcPts val="1600"/>
              </a:spcAft>
              <a:buClr>
                <a:schemeClr val="dk1"/>
              </a:buClr>
              <a:buSzPts val="1000"/>
              <a:buFont typeface="Oxygen Light"/>
              <a:buChar char="■"/>
              <a:defRPr sz="1000">
                <a:solidFill>
                  <a:schemeClr val="dk1"/>
                </a:solidFill>
                <a:latin typeface="Oxygen Light"/>
                <a:ea typeface="Oxygen Light"/>
                <a:cs typeface="Oxygen Light"/>
                <a:sym typeface="Oxygen Light"/>
              </a:defRPr>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orient="horz" pos="340">
          <p15:clr>
            <a:srgbClr val="FA7B17"/>
          </p15:clr>
        </p15:guide>
        <p15:guide id="3" pos="5306">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text 1">
  <p:cSld name="CUSTOM_15">
    <p:bg>
      <p:bgPr>
        <a:solidFill>
          <a:srgbClr val="7C7754"/>
        </a:solidFill>
        <a:effectLst/>
      </p:bgPr>
    </p:bg>
    <p:spTree>
      <p:nvGrpSpPr>
        <p:cNvPr id="1" name="Shape 128"/>
        <p:cNvGrpSpPr/>
        <p:nvPr/>
      </p:nvGrpSpPr>
      <p:grpSpPr>
        <a:xfrm>
          <a:off x="0" y="0"/>
          <a:ext cx="0" cy="0"/>
          <a:chOff x="0" y="0"/>
          <a:chExt cx="0" cy="0"/>
        </a:xfrm>
      </p:grpSpPr>
      <p:sp>
        <p:nvSpPr>
          <p:cNvPr id="129" name="Google Shape;129;p21"/>
          <p:cNvSpPr/>
          <p:nvPr/>
        </p:nvSpPr>
        <p:spPr>
          <a:xfrm rot="10800000" flipH="1">
            <a:off x="75" y="-125"/>
            <a:ext cx="9144245" cy="5143750"/>
          </a:xfrm>
          <a:custGeom>
            <a:avLst/>
            <a:gdLst/>
            <a:ahLst/>
            <a:cxnLst/>
            <a:rect l="l" t="t" r="r" b="b"/>
            <a:pathLst>
              <a:path w="254254" h="143021" extrusionOk="0">
                <a:moveTo>
                  <a:pt x="26515" y="102210"/>
                </a:moveTo>
                <a:cubicBezTo>
                  <a:pt x="27068" y="102210"/>
                  <a:pt x="27520" y="102653"/>
                  <a:pt x="27520" y="103214"/>
                </a:cubicBezTo>
                <a:cubicBezTo>
                  <a:pt x="27520" y="103776"/>
                  <a:pt x="27068" y="104228"/>
                  <a:pt x="26515" y="104228"/>
                </a:cubicBezTo>
                <a:cubicBezTo>
                  <a:pt x="25955" y="104228"/>
                  <a:pt x="25511" y="103776"/>
                  <a:pt x="25511" y="103214"/>
                </a:cubicBezTo>
                <a:cubicBezTo>
                  <a:pt x="25511" y="102653"/>
                  <a:pt x="25955" y="102210"/>
                  <a:pt x="26515" y="102210"/>
                </a:cubicBezTo>
                <a:close/>
                <a:moveTo>
                  <a:pt x="48796" y="103959"/>
                </a:moveTo>
                <a:cubicBezTo>
                  <a:pt x="48947" y="103959"/>
                  <a:pt x="49063" y="104078"/>
                  <a:pt x="49063" y="104228"/>
                </a:cubicBezTo>
                <a:cubicBezTo>
                  <a:pt x="49063" y="104379"/>
                  <a:pt x="48947" y="104487"/>
                  <a:pt x="48796" y="104487"/>
                </a:cubicBezTo>
                <a:cubicBezTo>
                  <a:pt x="48654" y="104487"/>
                  <a:pt x="48527" y="104379"/>
                  <a:pt x="48527" y="104228"/>
                </a:cubicBezTo>
                <a:cubicBezTo>
                  <a:pt x="48527" y="104078"/>
                  <a:pt x="48654" y="103959"/>
                  <a:pt x="48796" y="103959"/>
                </a:cubicBezTo>
                <a:close/>
                <a:moveTo>
                  <a:pt x="5617" y="107392"/>
                </a:moveTo>
                <a:cubicBezTo>
                  <a:pt x="5767" y="107392"/>
                  <a:pt x="5884" y="107509"/>
                  <a:pt x="5884" y="107659"/>
                </a:cubicBezTo>
                <a:cubicBezTo>
                  <a:pt x="5884" y="107802"/>
                  <a:pt x="5767" y="107926"/>
                  <a:pt x="5617" y="107926"/>
                </a:cubicBezTo>
                <a:cubicBezTo>
                  <a:pt x="5474" y="107926"/>
                  <a:pt x="5350" y="107802"/>
                  <a:pt x="5350" y="107659"/>
                </a:cubicBezTo>
                <a:cubicBezTo>
                  <a:pt x="5350" y="107509"/>
                  <a:pt x="5474" y="107392"/>
                  <a:pt x="5617" y="107392"/>
                </a:cubicBezTo>
                <a:close/>
                <a:moveTo>
                  <a:pt x="0" y="0"/>
                </a:moveTo>
                <a:lnTo>
                  <a:pt x="0" y="143021"/>
                </a:lnTo>
                <a:lnTo>
                  <a:pt x="254254" y="143021"/>
                </a:lnTo>
                <a:lnTo>
                  <a:pt x="254254" y="0"/>
                </a:lnTo>
                <a:cubicBezTo>
                  <a:pt x="254254" y="0"/>
                  <a:pt x="229731" y="40819"/>
                  <a:pt x="201583" y="40819"/>
                </a:cubicBezTo>
                <a:cubicBezTo>
                  <a:pt x="179998" y="40819"/>
                  <a:pt x="174524" y="21134"/>
                  <a:pt x="147055" y="21134"/>
                </a:cubicBezTo>
                <a:cubicBezTo>
                  <a:pt x="119577" y="21134"/>
                  <a:pt x="83605" y="31402"/>
                  <a:pt x="50009" y="31402"/>
                </a:cubicBezTo>
                <a:cubicBezTo>
                  <a:pt x="16422" y="31402"/>
                  <a:pt x="0" y="0"/>
                  <a:pt x="0" y="0"/>
                </a:cubicBezTo>
                <a:close/>
              </a:path>
            </a:pathLst>
          </a:custGeom>
          <a:solidFill>
            <a:srgbClr val="FD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1"/>
          <p:cNvSpPr txBox="1">
            <a:spLocks noGrp="1"/>
          </p:cNvSpPr>
          <p:nvPr>
            <p:ph type="ctrTitle"/>
          </p:nvPr>
        </p:nvSpPr>
        <p:spPr>
          <a:xfrm>
            <a:off x="1146050" y="-204900"/>
            <a:ext cx="37656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cxnSp>
        <p:nvCxnSpPr>
          <p:cNvPr id="131" name="Google Shape;131;p21"/>
          <p:cNvCxnSpPr/>
          <p:nvPr/>
        </p:nvCxnSpPr>
        <p:spPr>
          <a:xfrm rot="10800000">
            <a:off x="8965625" y="1583525"/>
            <a:ext cx="0" cy="3606600"/>
          </a:xfrm>
          <a:prstGeom prst="straightConnector1">
            <a:avLst/>
          </a:prstGeom>
          <a:noFill/>
          <a:ln w="19050" cap="flat" cmpd="sng">
            <a:solidFill>
              <a:srgbClr val="7C7754"/>
            </a:solidFill>
            <a:prstDash val="solid"/>
            <a:round/>
            <a:headEnd type="none" w="med" len="med"/>
            <a:tailEnd type="none" w="med" len="med"/>
          </a:ln>
        </p:spPr>
      </p:cxnSp>
      <p:sp>
        <p:nvSpPr>
          <p:cNvPr id="132" name="Google Shape;132;p21"/>
          <p:cNvSpPr txBox="1">
            <a:spLocks noGrp="1"/>
          </p:cNvSpPr>
          <p:nvPr>
            <p:ph type="ctrTitle" idx="2"/>
          </p:nvPr>
        </p:nvSpPr>
        <p:spPr>
          <a:xfrm rot="-5400000">
            <a:off x="6540875" y="2268588"/>
            <a:ext cx="4041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133" name="Google Shape;133;p21"/>
          <p:cNvSpPr txBox="1">
            <a:spLocks noGrp="1"/>
          </p:cNvSpPr>
          <p:nvPr>
            <p:ph type="subTitle" idx="1"/>
          </p:nvPr>
        </p:nvSpPr>
        <p:spPr>
          <a:xfrm>
            <a:off x="1146050" y="1732825"/>
            <a:ext cx="31473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34" name="Google Shape;134;p21"/>
          <p:cNvGrpSpPr/>
          <p:nvPr/>
        </p:nvGrpSpPr>
        <p:grpSpPr>
          <a:xfrm>
            <a:off x="616829" y="3440415"/>
            <a:ext cx="706930" cy="581141"/>
            <a:chOff x="4130179" y="3939165"/>
            <a:chExt cx="706930" cy="581141"/>
          </a:xfrm>
        </p:grpSpPr>
        <p:sp>
          <p:nvSpPr>
            <p:cNvPr id="135" name="Google Shape;135;p21"/>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1"/>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1"/>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21"/>
          <p:cNvGrpSpPr/>
          <p:nvPr/>
        </p:nvGrpSpPr>
        <p:grpSpPr>
          <a:xfrm rot="5400000">
            <a:off x="7252715" y="591429"/>
            <a:ext cx="474562" cy="390120"/>
            <a:chOff x="4130179" y="3939165"/>
            <a:chExt cx="706930" cy="581141"/>
          </a:xfrm>
        </p:grpSpPr>
        <p:sp>
          <p:nvSpPr>
            <p:cNvPr id="139" name="Google Shape;139;p21"/>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1"/>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1"/>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21"/>
          <p:cNvGrpSpPr/>
          <p:nvPr/>
        </p:nvGrpSpPr>
        <p:grpSpPr>
          <a:xfrm rot="10800000">
            <a:off x="4637240" y="213404"/>
            <a:ext cx="474562" cy="390120"/>
            <a:chOff x="4130179" y="3939165"/>
            <a:chExt cx="706930" cy="581141"/>
          </a:xfrm>
        </p:grpSpPr>
        <p:sp>
          <p:nvSpPr>
            <p:cNvPr id="143" name="Google Shape;143;p21"/>
            <p:cNvSpPr/>
            <p:nvPr/>
          </p:nvSpPr>
          <p:spPr>
            <a:xfrm flipH="1">
              <a:off x="4130179" y="3939165"/>
              <a:ext cx="71439" cy="71408"/>
            </a:xfrm>
            <a:custGeom>
              <a:avLst/>
              <a:gdLst/>
              <a:ahLst/>
              <a:cxnLst/>
              <a:rect l="l" t="t" r="r" b="b"/>
              <a:pathLst>
                <a:path w="2249" h="2248" extrusionOk="0">
                  <a:moveTo>
                    <a:pt x="1125" y="0"/>
                  </a:moveTo>
                  <a:cubicBezTo>
                    <a:pt x="504" y="0"/>
                    <a:pt x="1" y="504"/>
                    <a:pt x="1" y="1124"/>
                  </a:cubicBezTo>
                  <a:cubicBezTo>
                    <a:pt x="1" y="1749"/>
                    <a:pt x="504" y="2247"/>
                    <a:pt x="1125" y="2247"/>
                  </a:cubicBezTo>
                  <a:cubicBezTo>
                    <a:pt x="1744" y="2247"/>
                    <a:pt x="2248" y="1749"/>
                    <a:pt x="2248" y="1124"/>
                  </a:cubicBezTo>
                  <a:cubicBezTo>
                    <a:pt x="2248" y="504"/>
                    <a:pt x="1744" y="0"/>
                    <a:pt x="1125" y="0"/>
                  </a:cubicBezTo>
                  <a:close/>
                </a:path>
              </a:pathLst>
            </a:custGeom>
            <a:solidFill>
              <a:srgbClr val="A19A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1"/>
            <p:cNvSpPr/>
            <p:nvPr/>
          </p:nvSpPr>
          <p:spPr>
            <a:xfrm flipH="1">
              <a:off x="4765575" y="4321997"/>
              <a:ext cx="71535" cy="71567"/>
            </a:xfrm>
            <a:custGeom>
              <a:avLst/>
              <a:gdLst/>
              <a:ahLst/>
              <a:cxnLst/>
              <a:rect l="l" t="t" r="r" b="b"/>
              <a:pathLst>
                <a:path w="2252" h="2253" extrusionOk="0">
                  <a:moveTo>
                    <a:pt x="1128" y="1"/>
                  </a:moveTo>
                  <a:cubicBezTo>
                    <a:pt x="504" y="1"/>
                    <a:pt x="0" y="505"/>
                    <a:pt x="0" y="1124"/>
                  </a:cubicBezTo>
                  <a:cubicBezTo>
                    <a:pt x="0" y="1748"/>
                    <a:pt x="504" y="2252"/>
                    <a:pt x="1128" y="2252"/>
                  </a:cubicBezTo>
                  <a:cubicBezTo>
                    <a:pt x="1748" y="2252"/>
                    <a:pt x="2252" y="1748"/>
                    <a:pt x="2252" y="1124"/>
                  </a:cubicBezTo>
                  <a:cubicBezTo>
                    <a:pt x="2252" y="505"/>
                    <a:pt x="1748" y="1"/>
                    <a:pt x="1128"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1"/>
            <p:cNvSpPr/>
            <p:nvPr/>
          </p:nvSpPr>
          <p:spPr>
            <a:xfrm flipH="1">
              <a:off x="4519269" y="4501311"/>
              <a:ext cx="19027" cy="18995"/>
            </a:xfrm>
            <a:custGeom>
              <a:avLst/>
              <a:gdLst/>
              <a:ahLst/>
              <a:cxnLst/>
              <a:rect l="l" t="t" r="r" b="b"/>
              <a:pathLst>
                <a:path w="599" h="598" extrusionOk="0">
                  <a:moveTo>
                    <a:pt x="300" y="1"/>
                  </a:moveTo>
                  <a:cubicBezTo>
                    <a:pt x="134" y="1"/>
                    <a:pt x="1" y="134"/>
                    <a:pt x="1" y="299"/>
                  </a:cubicBezTo>
                  <a:cubicBezTo>
                    <a:pt x="1" y="464"/>
                    <a:pt x="134" y="598"/>
                    <a:pt x="300" y="598"/>
                  </a:cubicBezTo>
                  <a:cubicBezTo>
                    <a:pt x="465" y="598"/>
                    <a:pt x="599" y="464"/>
                    <a:pt x="599" y="299"/>
                  </a:cubicBezTo>
                  <a:cubicBezTo>
                    <a:pt x="599" y="134"/>
                    <a:pt x="465" y="1"/>
                    <a:pt x="300" y="1"/>
                  </a:cubicBezTo>
                  <a:close/>
                </a:path>
              </a:pathLst>
            </a:custGeom>
            <a:solidFill>
              <a:srgbClr val="49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21"/>
          <p:cNvGrpSpPr/>
          <p:nvPr/>
        </p:nvGrpSpPr>
        <p:grpSpPr>
          <a:xfrm>
            <a:off x="1199000" y="3440419"/>
            <a:ext cx="958800" cy="946931"/>
            <a:chOff x="650900" y="3876644"/>
            <a:chExt cx="958800" cy="946931"/>
          </a:xfrm>
        </p:grpSpPr>
        <p:sp>
          <p:nvSpPr>
            <p:cNvPr id="147" name="Google Shape;147;p21"/>
            <p:cNvSpPr/>
            <p:nvPr/>
          </p:nvSpPr>
          <p:spPr>
            <a:xfrm>
              <a:off x="650900" y="4678675"/>
              <a:ext cx="958800" cy="144900"/>
            </a:xfrm>
            <a:prstGeom prst="ellipse">
              <a:avLst/>
            </a:prstGeom>
            <a:solidFill>
              <a:srgbClr val="4C4D44">
                <a:alpha val="569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148;p21"/>
            <p:cNvGrpSpPr/>
            <p:nvPr/>
          </p:nvGrpSpPr>
          <p:grpSpPr>
            <a:xfrm rot="10800000" flipH="1">
              <a:off x="697143" y="3876644"/>
              <a:ext cx="461915" cy="886290"/>
              <a:chOff x="-1404325" y="221495"/>
              <a:chExt cx="929407" cy="1783279"/>
            </a:xfrm>
          </p:grpSpPr>
          <p:grpSp>
            <p:nvGrpSpPr>
              <p:cNvPr id="149" name="Google Shape;149;p21"/>
              <p:cNvGrpSpPr/>
              <p:nvPr/>
            </p:nvGrpSpPr>
            <p:grpSpPr>
              <a:xfrm rot="-5209225">
                <a:off x="-1809468" y="696036"/>
                <a:ext cx="1739693" cy="834198"/>
                <a:chOff x="4223700" y="4433150"/>
                <a:chExt cx="671025" cy="321725"/>
              </a:xfrm>
            </p:grpSpPr>
            <p:sp>
              <p:nvSpPr>
                <p:cNvPr id="150" name="Google Shape;150;p21"/>
                <p:cNvSpPr/>
                <p:nvPr/>
              </p:nvSpPr>
              <p:spPr>
                <a:xfrm>
                  <a:off x="4223700" y="4433150"/>
                  <a:ext cx="467900" cy="321725"/>
                </a:xfrm>
                <a:custGeom>
                  <a:avLst/>
                  <a:gdLst/>
                  <a:ahLst/>
                  <a:cxnLst/>
                  <a:rect l="l" t="t" r="r" b="b"/>
                  <a:pathLst>
                    <a:path w="18716" h="12869" extrusionOk="0">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1"/>
                <p:cNvSpPr/>
                <p:nvPr/>
              </p:nvSpPr>
              <p:spPr>
                <a:xfrm>
                  <a:off x="4232375" y="4546325"/>
                  <a:ext cx="62450" cy="25050"/>
                </a:xfrm>
                <a:custGeom>
                  <a:avLst/>
                  <a:gdLst/>
                  <a:ahLst/>
                  <a:cxnLst/>
                  <a:rect l="l" t="t" r="r" b="b"/>
                  <a:pathLst>
                    <a:path w="2498" h="1002" extrusionOk="0">
                      <a:moveTo>
                        <a:pt x="18" y="0"/>
                      </a:moveTo>
                      <a:cubicBezTo>
                        <a:pt x="1" y="337"/>
                        <a:pt x="11" y="672"/>
                        <a:pt x="45" y="1002"/>
                      </a:cubicBezTo>
                      <a:cubicBezTo>
                        <a:pt x="812" y="578"/>
                        <a:pt x="1642" y="259"/>
                        <a:pt x="2498" y="59"/>
                      </a:cubicBezTo>
                      <a:cubicBezTo>
                        <a:pt x="1672" y="38"/>
                        <a:pt x="844" y="21"/>
                        <a:pt x="18"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1"/>
                <p:cNvSpPr/>
                <p:nvPr/>
              </p:nvSpPr>
              <p:spPr>
                <a:xfrm>
                  <a:off x="4539800" y="4705600"/>
                  <a:ext cx="29875" cy="41975"/>
                </a:xfrm>
                <a:custGeom>
                  <a:avLst/>
                  <a:gdLst/>
                  <a:ahLst/>
                  <a:cxnLst/>
                  <a:rect l="l" t="t" r="r" b="b"/>
                  <a:pathLst>
                    <a:path w="1195" h="1679" extrusionOk="0">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1"/>
                <p:cNvSpPr/>
                <p:nvPr/>
              </p:nvSpPr>
              <p:spPr>
                <a:xfrm>
                  <a:off x="4264625" y="4634125"/>
                  <a:ext cx="97450" cy="49725"/>
                </a:xfrm>
                <a:custGeom>
                  <a:avLst/>
                  <a:gdLst/>
                  <a:ahLst/>
                  <a:cxnLst/>
                  <a:rect l="l" t="t" r="r" b="b"/>
                  <a:pathLst>
                    <a:path w="3898" h="1989" extrusionOk="0">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1"/>
                <p:cNvSpPr/>
                <p:nvPr/>
              </p:nvSpPr>
              <p:spPr>
                <a:xfrm>
                  <a:off x="4249400" y="4609550"/>
                  <a:ext cx="74600" cy="36650"/>
                </a:xfrm>
                <a:custGeom>
                  <a:avLst/>
                  <a:gdLst/>
                  <a:ahLst/>
                  <a:cxnLst/>
                  <a:rect l="l" t="t" r="r" b="b"/>
                  <a:pathLst>
                    <a:path w="2984" h="1466" extrusionOk="0">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1"/>
                <p:cNvSpPr/>
                <p:nvPr/>
              </p:nvSpPr>
              <p:spPr>
                <a:xfrm>
                  <a:off x="4233675" y="4507025"/>
                  <a:ext cx="53425" cy="28325"/>
                </a:xfrm>
                <a:custGeom>
                  <a:avLst/>
                  <a:gdLst/>
                  <a:ahLst/>
                  <a:cxnLst/>
                  <a:rect l="l" t="t" r="r" b="b"/>
                  <a:pathLst>
                    <a:path w="2137" h="1133" extrusionOk="0">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1"/>
                <p:cNvSpPr/>
                <p:nvPr/>
              </p:nvSpPr>
              <p:spPr>
                <a:xfrm>
                  <a:off x="4583500" y="4702400"/>
                  <a:ext cx="19875" cy="31075"/>
                </a:xfrm>
                <a:custGeom>
                  <a:avLst/>
                  <a:gdLst/>
                  <a:ahLst/>
                  <a:cxnLst/>
                  <a:rect l="l" t="t" r="r" b="b"/>
                  <a:pathLst>
                    <a:path w="795" h="1243" extrusionOk="0">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1"/>
                <p:cNvSpPr/>
                <p:nvPr/>
              </p:nvSpPr>
              <p:spPr>
                <a:xfrm>
                  <a:off x="4234600" y="4567550"/>
                  <a:ext cx="73400" cy="40025"/>
                </a:xfrm>
                <a:custGeom>
                  <a:avLst/>
                  <a:gdLst/>
                  <a:ahLst/>
                  <a:cxnLst/>
                  <a:rect l="l" t="t" r="r" b="b"/>
                  <a:pathLst>
                    <a:path w="2936" h="1601" extrusionOk="0">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1"/>
                <p:cNvSpPr/>
                <p:nvPr/>
              </p:nvSpPr>
              <p:spPr>
                <a:xfrm>
                  <a:off x="4472650" y="4704475"/>
                  <a:ext cx="60200" cy="50325"/>
                </a:xfrm>
                <a:custGeom>
                  <a:avLst/>
                  <a:gdLst/>
                  <a:ahLst/>
                  <a:cxnLst/>
                  <a:rect l="l" t="t" r="r" b="b"/>
                  <a:pathLst>
                    <a:path w="2408" h="2013" extrusionOk="0">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1"/>
                <p:cNvSpPr/>
                <p:nvPr/>
              </p:nvSpPr>
              <p:spPr>
                <a:xfrm>
                  <a:off x="4420025" y="4687775"/>
                  <a:ext cx="77150" cy="66850"/>
                </a:xfrm>
                <a:custGeom>
                  <a:avLst/>
                  <a:gdLst/>
                  <a:ahLst/>
                  <a:cxnLst/>
                  <a:rect l="l" t="t" r="r" b="b"/>
                  <a:pathLst>
                    <a:path w="3086" h="2674" extrusionOk="0">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1"/>
                <p:cNvSpPr/>
                <p:nvPr/>
              </p:nvSpPr>
              <p:spPr>
                <a:xfrm>
                  <a:off x="4369700" y="4683050"/>
                  <a:ext cx="77100" cy="63650"/>
                </a:xfrm>
                <a:custGeom>
                  <a:avLst/>
                  <a:gdLst/>
                  <a:ahLst/>
                  <a:cxnLst/>
                  <a:rect l="l" t="t" r="r" b="b"/>
                  <a:pathLst>
                    <a:path w="3084" h="2546" extrusionOk="0">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1"/>
                <p:cNvSpPr/>
                <p:nvPr/>
              </p:nvSpPr>
              <p:spPr>
                <a:xfrm>
                  <a:off x="4288975" y="4659675"/>
                  <a:ext cx="75875" cy="49200"/>
                </a:xfrm>
                <a:custGeom>
                  <a:avLst/>
                  <a:gdLst/>
                  <a:ahLst/>
                  <a:cxnLst/>
                  <a:rect l="l" t="t" r="r" b="b"/>
                  <a:pathLst>
                    <a:path w="3035" h="1968" extrusionOk="0">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1"/>
                <p:cNvSpPr/>
                <p:nvPr/>
              </p:nvSpPr>
              <p:spPr>
                <a:xfrm>
                  <a:off x="4329025" y="4675150"/>
                  <a:ext cx="74075" cy="57900"/>
                </a:xfrm>
                <a:custGeom>
                  <a:avLst/>
                  <a:gdLst/>
                  <a:ahLst/>
                  <a:cxnLst/>
                  <a:rect l="l" t="t" r="r" b="b"/>
                  <a:pathLst>
                    <a:path w="2963" h="2316" extrusionOk="0">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1"/>
                <p:cNvSpPr/>
                <p:nvPr/>
              </p:nvSpPr>
              <p:spPr>
                <a:xfrm>
                  <a:off x="4392675" y="4434200"/>
                  <a:ext cx="27700" cy="69600"/>
                </a:xfrm>
                <a:custGeom>
                  <a:avLst/>
                  <a:gdLst/>
                  <a:ahLst/>
                  <a:cxnLst/>
                  <a:rect l="l" t="t" r="r" b="b"/>
                  <a:pathLst>
                    <a:path w="1108" h="2784" extrusionOk="0">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1"/>
                <p:cNvSpPr/>
                <p:nvPr/>
              </p:nvSpPr>
              <p:spPr>
                <a:xfrm>
                  <a:off x="4288450" y="4444775"/>
                  <a:ext cx="22975" cy="44975"/>
                </a:xfrm>
                <a:custGeom>
                  <a:avLst/>
                  <a:gdLst/>
                  <a:ahLst/>
                  <a:cxnLst/>
                  <a:rect l="l" t="t" r="r" b="b"/>
                  <a:pathLst>
                    <a:path w="919" h="1799" extrusionOk="0">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1"/>
                <p:cNvSpPr/>
                <p:nvPr/>
              </p:nvSpPr>
              <p:spPr>
                <a:xfrm>
                  <a:off x="4523550" y="4484575"/>
                  <a:ext cx="24275" cy="85950"/>
                </a:xfrm>
                <a:custGeom>
                  <a:avLst/>
                  <a:gdLst/>
                  <a:ahLst/>
                  <a:cxnLst/>
                  <a:rect l="l" t="t" r="r" b="b"/>
                  <a:pathLst>
                    <a:path w="971" h="3438" extrusionOk="0">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1"/>
                <p:cNvSpPr/>
                <p:nvPr/>
              </p:nvSpPr>
              <p:spPr>
                <a:xfrm>
                  <a:off x="4330675" y="4434125"/>
                  <a:ext cx="26250" cy="82300"/>
                </a:xfrm>
                <a:custGeom>
                  <a:avLst/>
                  <a:gdLst/>
                  <a:ahLst/>
                  <a:cxnLst/>
                  <a:rect l="l" t="t" r="r" b="b"/>
                  <a:pathLst>
                    <a:path w="1050" h="3292" extrusionOk="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1"/>
                <p:cNvSpPr/>
                <p:nvPr/>
              </p:nvSpPr>
              <p:spPr>
                <a:xfrm>
                  <a:off x="4636975" y="4557600"/>
                  <a:ext cx="21000" cy="78100"/>
                </a:xfrm>
                <a:custGeom>
                  <a:avLst/>
                  <a:gdLst/>
                  <a:ahLst/>
                  <a:cxnLst/>
                  <a:rect l="l" t="t" r="r" b="b"/>
                  <a:pathLst>
                    <a:path w="840" h="3124" extrusionOk="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1"/>
                <p:cNvSpPr/>
                <p:nvPr/>
              </p:nvSpPr>
              <p:spPr>
                <a:xfrm>
                  <a:off x="4550475" y="4497050"/>
                  <a:ext cx="35875" cy="101250"/>
                </a:xfrm>
                <a:custGeom>
                  <a:avLst/>
                  <a:gdLst/>
                  <a:ahLst/>
                  <a:cxnLst/>
                  <a:rect l="l" t="t" r="r" b="b"/>
                  <a:pathLst>
                    <a:path w="1435" h="4050" extrusionOk="0">
                      <a:moveTo>
                        <a:pt x="0" y="1"/>
                      </a:moveTo>
                      <a:lnTo>
                        <a:pt x="0" y="1"/>
                      </a:lnTo>
                      <a:cubicBezTo>
                        <a:pt x="327" y="1332"/>
                        <a:pt x="550" y="2684"/>
                        <a:pt x="661" y="4049"/>
                      </a:cubicBezTo>
                      <a:lnTo>
                        <a:pt x="1434" y="768"/>
                      </a:lnTo>
                      <a:cubicBezTo>
                        <a:pt x="974" y="489"/>
                        <a:pt x="492" y="238"/>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1"/>
                <p:cNvSpPr/>
                <p:nvPr/>
              </p:nvSpPr>
              <p:spPr>
                <a:xfrm>
                  <a:off x="4480200" y="4465075"/>
                  <a:ext cx="34950" cy="80400"/>
                </a:xfrm>
                <a:custGeom>
                  <a:avLst/>
                  <a:gdLst/>
                  <a:ahLst/>
                  <a:cxnLst/>
                  <a:rect l="l" t="t" r="r" b="b"/>
                  <a:pathLst>
                    <a:path w="1398" h="3216" extrusionOk="0">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1"/>
                <p:cNvSpPr/>
                <p:nvPr/>
              </p:nvSpPr>
              <p:spPr>
                <a:xfrm>
                  <a:off x="4602750" y="4526875"/>
                  <a:ext cx="26250" cy="91625"/>
                </a:xfrm>
                <a:custGeom>
                  <a:avLst/>
                  <a:gdLst/>
                  <a:ahLst/>
                  <a:cxnLst/>
                  <a:rect l="l" t="t" r="r" b="b"/>
                  <a:pathLst>
                    <a:path w="1050" h="3665" extrusionOk="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1"/>
                <p:cNvSpPr/>
                <p:nvPr/>
              </p:nvSpPr>
              <p:spPr>
                <a:xfrm>
                  <a:off x="4432475" y="4443825"/>
                  <a:ext cx="40450" cy="94100"/>
                </a:xfrm>
                <a:custGeom>
                  <a:avLst/>
                  <a:gdLst/>
                  <a:ahLst/>
                  <a:cxnLst/>
                  <a:rect l="l" t="t" r="r" b="b"/>
                  <a:pathLst>
                    <a:path w="1618" h="3764" extrusionOk="0">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1"/>
                <p:cNvSpPr/>
                <p:nvPr/>
              </p:nvSpPr>
              <p:spPr>
                <a:xfrm>
                  <a:off x="4360600" y="4433175"/>
                  <a:ext cx="28050" cy="72425"/>
                </a:xfrm>
                <a:custGeom>
                  <a:avLst/>
                  <a:gdLst/>
                  <a:ahLst/>
                  <a:cxnLst/>
                  <a:rect l="l" t="t" r="r" b="b"/>
                  <a:pathLst>
                    <a:path w="1122" h="2897" extrusionOk="0">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1"/>
                <p:cNvSpPr/>
                <p:nvPr/>
              </p:nvSpPr>
              <p:spPr>
                <a:xfrm>
                  <a:off x="4328275" y="4525100"/>
                  <a:ext cx="10075" cy="3700"/>
                </a:xfrm>
                <a:custGeom>
                  <a:avLst/>
                  <a:gdLst/>
                  <a:ahLst/>
                  <a:cxnLst/>
                  <a:rect l="l" t="t" r="r" b="b"/>
                  <a:pathLst>
                    <a:path w="403" h="148" extrusionOk="0">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1"/>
                <p:cNvSpPr/>
                <p:nvPr/>
              </p:nvSpPr>
              <p:spPr>
                <a:xfrm>
                  <a:off x="4307351" y="4442100"/>
                  <a:ext cx="33575" cy="90507"/>
                </a:xfrm>
                <a:custGeom>
                  <a:avLst/>
                  <a:gdLst/>
                  <a:ahLst/>
                  <a:cxnLst/>
                  <a:rect l="l" t="t" r="r" b="b"/>
                  <a:pathLst>
                    <a:path w="1343" h="3379" extrusionOk="0">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1"/>
                <p:cNvSpPr/>
                <p:nvPr/>
              </p:nvSpPr>
              <p:spPr>
                <a:xfrm>
                  <a:off x="4281050" y="4494575"/>
                  <a:ext cx="1225" cy="525"/>
                </a:xfrm>
                <a:custGeom>
                  <a:avLst/>
                  <a:gdLst/>
                  <a:ahLst/>
                  <a:cxnLst/>
                  <a:rect l="l" t="t" r="r" b="b"/>
                  <a:pathLst>
                    <a:path w="49" h="21" extrusionOk="0">
                      <a:moveTo>
                        <a:pt x="49" y="0"/>
                      </a:moveTo>
                      <a:cubicBezTo>
                        <a:pt x="32" y="0"/>
                        <a:pt x="18" y="3"/>
                        <a:pt x="0" y="7"/>
                      </a:cubicBezTo>
                      <a:cubicBezTo>
                        <a:pt x="4" y="10"/>
                        <a:pt x="4" y="17"/>
                        <a:pt x="8" y="21"/>
                      </a:cubicBezTo>
                      <a:lnTo>
                        <a:pt x="49"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1"/>
                <p:cNvSpPr/>
                <p:nvPr/>
              </p:nvSpPr>
              <p:spPr>
                <a:xfrm>
                  <a:off x="4553975" y="4647525"/>
                  <a:ext cx="12425" cy="9500"/>
                </a:xfrm>
                <a:custGeom>
                  <a:avLst/>
                  <a:gdLst/>
                  <a:ahLst/>
                  <a:cxnLst/>
                  <a:rect l="l" t="t" r="r" b="b"/>
                  <a:pathLst>
                    <a:path w="497" h="380" extrusionOk="0">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1"/>
                <p:cNvSpPr/>
                <p:nvPr/>
              </p:nvSpPr>
              <p:spPr>
                <a:xfrm>
                  <a:off x="4328850" y="4528425"/>
                  <a:ext cx="200" cy="375"/>
                </a:xfrm>
                <a:custGeom>
                  <a:avLst/>
                  <a:gdLst/>
                  <a:ahLst/>
                  <a:cxnLst/>
                  <a:rect l="l" t="t" r="r" b="b"/>
                  <a:pathLst>
                    <a:path w="8" h="15" extrusionOk="0">
                      <a:moveTo>
                        <a:pt x="1" y="1"/>
                      </a:moveTo>
                      <a:cubicBezTo>
                        <a:pt x="1" y="8"/>
                        <a:pt x="4" y="11"/>
                        <a:pt x="4" y="15"/>
                      </a:cubicBezTo>
                      <a:lnTo>
                        <a:pt x="8" y="15"/>
                      </a:lnTo>
                      <a:cubicBezTo>
                        <a:pt x="4" y="11"/>
                        <a:pt x="4" y="5"/>
                        <a:pt x="1"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1"/>
                <p:cNvSpPr/>
                <p:nvPr/>
              </p:nvSpPr>
              <p:spPr>
                <a:xfrm>
                  <a:off x="4232725" y="4433175"/>
                  <a:ext cx="662000" cy="321025"/>
                </a:xfrm>
                <a:custGeom>
                  <a:avLst/>
                  <a:gdLst/>
                  <a:ahLst/>
                  <a:cxnLst/>
                  <a:rect l="l" t="t" r="r" b="b"/>
                  <a:pathLst>
                    <a:path w="26480" h="12841" extrusionOk="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Google Shape;179;p21"/>
              <p:cNvSpPr/>
              <p:nvPr/>
            </p:nvSpPr>
            <p:spPr>
              <a:xfrm rot="-445884">
                <a:off x="-1249620" y="1808481"/>
                <a:ext cx="13917" cy="31407"/>
              </a:xfrm>
              <a:prstGeom prst="rect">
                <a:avLst/>
              </a:pr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21"/>
            <p:cNvGrpSpPr/>
            <p:nvPr/>
          </p:nvGrpSpPr>
          <p:grpSpPr>
            <a:xfrm rot="10800000">
              <a:off x="1071394" y="4199281"/>
              <a:ext cx="287559" cy="551747"/>
              <a:chOff x="-1404325" y="221495"/>
              <a:chExt cx="929407" cy="1783279"/>
            </a:xfrm>
          </p:grpSpPr>
          <p:grpSp>
            <p:nvGrpSpPr>
              <p:cNvPr id="181" name="Google Shape;181;p21"/>
              <p:cNvGrpSpPr/>
              <p:nvPr/>
            </p:nvGrpSpPr>
            <p:grpSpPr>
              <a:xfrm rot="-5209225">
                <a:off x="-1809468" y="696036"/>
                <a:ext cx="1739693" cy="834198"/>
                <a:chOff x="4223700" y="4433150"/>
                <a:chExt cx="671025" cy="321725"/>
              </a:xfrm>
            </p:grpSpPr>
            <p:sp>
              <p:nvSpPr>
                <p:cNvPr id="182" name="Google Shape;182;p21"/>
                <p:cNvSpPr/>
                <p:nvPr/>
              </p:nvSpPr>
              <p:spPr>
                <a:xfrm>
                  <a:off x="4223700" y="4433150"/>
                  <a:ext cx="467900" cy="321725"/>
                </a:xfrm>
                <a:custGeom>
                  <a:avLst/>
                  <a:gdLst/>
                  <a:ahLst/>
                  <a:cxnLst/>
                  <a:rect l="l" t="t" r="r" b="b"/>
                  <a:pathLst>
                    <a:path w="18716" h="12869" extrusionOk="0">
                      <a:moveTo>
                        <a:pt x="6041" y="0"/>
                      </a:moveTo>
                      <a:cubicBezTo>
                        <a:pt x="4733" y="0"/>
                        <a:pt x="3391" y="361"/>
                        <a:pt x="2356" y="1057"/>
                      </a:cubicBezTo>
                      <a:cubicBezTo>
                        <a:pt x="1844" y="1401"/>
                        <a:pt x="1349" y="1789"/>
                        <a:pt x="1008" y="2292"/>
                      </a:cubicBezTo>
                      <a:cubicBezTo>
                        <a:pt x="651" y="2818"/>
                        <a:pt x="482" y="3444"/>
                        <a:pt x="403" y="4064"/>
                      </a:cubicBezTo>
                      <a:cubicBezTo>
                        <a:pt x="0" y="7293"/>
                        <a:pt x="2150" y="10482"/>
                        <a:pt x="5132" y="11875"/>
                      </a:cubicBezTo>
                      <a:cubicBezTo>
                        <a:pt x="6533" y="12529"/>
                        <a:pt x="8252" y="12868"/>
                        <a:pt x="9969" y="12868"/>
                      </a:cubicBezTo>
                      <a:cubicBezTo>
                        <a:pt x="11608" y="12868"/>
                        <a:pt x="13245" y="12559"/>
                        <a:pt x="14602" y="11922"/>
                      </a:cubicBezTo>
                      <a:cubicBezTo>
                        <a:pt x="18196" y="10234"/>
                        <a:pt x="18716" y="6581"/>
                        <a:pt x="15623" y="4094"/>
                      </a:cubicBezTo>
                      <a:cubicBezTo>
                        <a:pt x="14485" y="3179"/>
                        <a:pt x="13126" y="2567"/>
                        <a:pt x="11784" y="1962"/>
                      </a:cubicBezTo>
                      <a:cubicBezTo>
                        <a:pt x="10701" y="1473"/>
                        <a:pt x="9621" y="988"/>
                        <a:pt x="8538" y="500"/>
                      </a:cubicBezTo>
                      <a:cubicBezTo>
                        <a:pt x="7791" y="164"/>
                        <a:pt x="6923" y="0"/>
                        <a:pt x="604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1"/>
                <p:cNvSpPr/>
                <p:nvPr/>
              </p:nvSpPr>
              <p:spPr>
                <a:xfrm>
                  <a:off x="4232375" y="4546325"/>
                  <a:ext cx="62450" cy="25050"/>
                </a:xfrm>
                <a:custGeom>
                  <a:avLst/>
                  <a:gdLst/>
                  <a:ahLst/>
                  <a:cxnLst/>
                  <a:rect l="l" t="t" r="r" b="b"/>
                  <a:pathLst>
                    <a:path w="2498" h="1002" extrusionOk="0">
                      <a:moveTo>
                        <a:pt x="18" y="0"/>
                      </a:moveTo>
                      <a:cubicBezTo>
                        <a:pt x="1" y="337"/>
                        <a:pt x="11" y="672"/>
                        <a:pt x="45" y="1002"/>
                      </a:cubicBezTo>
                      <a:cubicBezTo>
                        <a:pt x="812" y="578"/>
                        <a:pt x="1642" y="259"/>
                        <a:pt x="2498" y="59"/>
                      </a:cubicBezTo>
                      <a:cubicBezTo>
                        <a:pt x="1672" y="38"/>
                        <a:pt x="844" y="21"/>
                        <a:pt x="18"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1"/>
                <p:cNvSpPr/>
                <p:nvPr/>
              </p:nvSpPr>
              <p:spPr>
                <a:xfrm>
                  <a:off x="4539800" y="4705600"/>
                  <a:ext cx="29875" cy="41975"/>
                </a:xfrm>
                <a:custGeom>
                  <a:avLst/>
                  <a:gdLst/>
                  <a:ahLst/>
                  <a:cxnLst/>
                  <a:rect l="l" t="t" r="r" b="b"/>
                  <a:pathLst>
                    <a:path w="1195" h="1679" extrusionOk="0">
                      <a:moveTo>
                        <a:pt x="1194" y="0"/>
                      </a:moveTo>
                      <a:lnTo>
                        <a:pt x="1194" y="0"/>
                      </a:lnTo>
                      <a:cubicBezTo>
                        <a:pt x="861" y="605"/>
                        <a:pt x="458" y="1166"/>
                        <a:pt x="1" y="1678"/>
                      </a:cubicBezTo>
                      <a:cubicBezTo>
                        <a:pt x="331" y="1602"/>
                        <a:pt x="658" y="1517"/>
                        <a:pt x="974" y="1410"/>
                      </a:cubicBezTo>
                      <a:cubicBezTo>
                        <a:pt x="1080" y="946"/>
                        <a:pt x="1153" y="475"/>
                        <a:pt x="1194"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1"/>
                <p:cNvSpPr/>
                <p:nvPr/>
              </p:nvSpPr>
              <p:spPr>
                <a:xfrm>
                  <a:off x="4264625" y="4634125"/>
                  <a:ext cx="97450" cy="49725"/>
                </a:xfrm>
                <a:custGeom>
                  <a:avLst/>
                  <a:gdLst/>
                  <a:ahLst/>
                  <a:cxnLst/>
                  <a:rect l="l" t="t" r="r" b="b"/>
                  <a:pathLst>
                    <a:path w="3898" h="1989" extrusionOk="0">
                      <a:moveTo>
                        <a:pt x="3897" y="0"/>
                      </a:moveTo>
                      <a:cubicBezTo>
                        <a:pt x="2656" y="496"/>
                        <a:pt x="1332" y="775"/>
                        <a:pt x="1" y="833"/>
                      </a:cubicBezTo>
                      <a:cubicBezTo>
                        <a:pt x="273" y="1242"/>
                        <a:pt x="585" y="1631"/>
                        <a:pt x="930" y="1989"/>
                      </a:cubicBezTo>
                      <a:cubicBezTo>
                        <a:pt x="1986" y="1432"/>
                        <a:pt x="2983" y="764"/>
                        <a:pt x="3897"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1"/>
                <p:cNvSpPr/>
                <p:nvPr/>
              </p:nvSpPr>
              <p:spPr>
                <a:xfrm>
                  <a:off x="4249400" y="4609550"/>
                  <a:ext cx="74600" cy="36650"/>
                </a:xfrm>
                <a:custGeom>
                  <a:avLst/>
                  <a:gdLst/>
                  <a:ahLst/>
                  <a:cxnLst/>
                  <a:rect l="l" t="t" r="r" b="b"/>
                  <a:pathLst>
                    <a:path w="2984" h="1466" extrusionOk="0">
                      <a:moveTo>
                        <a:pt x="2983" y="0"/>
                      </a:moveTo>
                      <a:cubicBezTo>
                        <a:pt x="2023" y="367"/>
                        <a:pt x="1023" y="615"/>
                        <a:pt x="1" y="739"/>
                      </a:cubicBezTo>
                      <a:cubicBezTo>
                        <a:pt x="118" y="987"/>
                        <a:pt x="245" y="1231"/>
                        <a:pt x="386" y="1465"/>
                      </a:cubicBezTo>
                      <a:cubicBezTo>
                        <a:pt x="1274" y="1011"/>
                        <a:pt x="2140" y="523"/>
                        <a:pt x="298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1"/>
                <p:cNvSpPr/>
                <p:nvPr/>
              </p:nvSpPr>
              <p:spPr>
                <a:xfrm>
                  <a:off x="4233675" y="4507025"/>
                  <a:ext cx="53425" cy="28325"/>
                </a:xfrm>
                <a:custGeom>
                  <a:avLst/>
                  <a:gdLst/>
                  <a:ahLst/>
                  <a:cxnLst/>
                  <a:rect l="l" t="t" r="r" b="b"/>
                  <a:pathLst>
                    <a:path w="2137" h="1133" extrusionOk="0">
                      <a:moveTo>
                        <a:pt x="2136" y="1"/>
                      </a:moveTo>
                      <a:lnTo>
                        <a:pt x="2136" y="1"/>
                      </a:lnTo>
                      <a:cubicBezTo>
                        <a:pt x="2124" y="8"/>
                        <a:pt x="2112" y="15"/>
                        <a:pt x="2100" y="22"/>
                      </a:cubicBezTo>
                      <a:lnTo>
                        <a:pt x="2100" y="22"/>
                      </a:lnTo>
                      <a:cubicBezTo>
                        <a:pt x="2114" y="15"/>
                        <a:pt x="2126" y="8"/>
                        <a:pt x="2136" y="1"/>
                      </a:cubicBezTo>
                      <a:close/>
                      <a:moveTo>
                        <a:pt x="2100" y="22"/>
                      </a:moveTo>
                      <a:lnTo>
                        <a:pt x="2100" y="22"/>
                      </a:lnTo>
                      <a:cubicBezTo>
                        <a:pt x="1991" y="73"/>
                        <a:pt x="1784" y="84"/>
                        <a:pt x="1575" y="84"/>
                      </a:cubicBezTo>
                      <a:cubicBezTo>
                        <a:pt x="1411" y="84"/>
                        <a:pt x="1245" y="77"/>
                        <a:pt x="1124" y="77"/>
                      </a:cubicBezTo>
                      <a:cubicBezTo>
                        <a:pt x="1083" y="77"/>
                        <a:pt x="1047" y="78"/>
                        <a:pt x="1019" y="80"/>
                      </a:cubicBezTo>
                      <a:cubicBezTo>
                        <a:pt x="754" y="97"/>
                        <a:pt x="485" y="118"/>
                        <a:pt x="220" y="139"/>
                      </a:cubicBezTo>
                      <a:cubicBezTo>
                        <a:pt x="114" y="451"/>
                        <a:pt x="45" y="782"/>
                        <a:pt x="4" y="1109"/>
                      </a:cubicBezTo>
                      <a:cubicBezTo>
                        <a:pt x="4" y="1118"/>
                        <a:pt x="4" y="1125"/>
                        <a:pt x="1" y="1132"/>
                      </a:cubicBezTo>
                      <a:cubicBezTo>
                        <a:pt x="714" y="788"/>
                        <a:pt x="1413" y="420"/>
                        <a:pt x="2100" y="22"/>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1"/>
                <p:cNvSpPr/>
                <p:nvPr/>
              </p:nvSpPr>
              <p:spPr>
                <a:xfrm>
                  <a:off x="4583500" y="4702400"/>
                  <a:ext cx="19875" cy="31075"/>
                </a:xfrm>
                <a:custGeom>
                  <a:avLst/>
                  <a:gdLst/>
                  <a:ahLst/>
                  <a:cxnLst/>
                  <a:rect l="l" t="t" r="r" b="b"/>
                  <a:pathLst>
                    <a:path w="795" h="1243" extrusionOk="0">
                      <a:moveTo>
                        <a:pt x="794" y="1"/>
                      </a:moveTo>
                      <a:lnTo>
                        <a:pt x="794" y="1"/>
                      </a:lnTo>
                      <a:cubicBezTo>
                        <a:pt x="540" y="420"/>
                        <a:pt x="272" y="833"/>
                        <a:pt x="0" y="1242"/>
                      </a:cubicBezTo>
                      <a:cubicBezTo>
                        <a:pt x="69" y="1211"/>
                        <a:pt x="141" y="1184"/>
                        <a:pt x="210" y="1152"/>
                      </a:cubicBezTo>
                      <a:cubicBezTo>
                        <a:pt x="399" y="1063"/>
                        <a:pt x="578" y="967"/>
                        <a:pt x="750" y="868"/>
                      </a:cubicBezTo>
                      <a:cubicBezTo>
                        <a:pt x="777" y="575"/>
                        <a:pt x="791" y="282"/>
                        <a:pt x="794"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1"/>
                <p:cNvSpPr/>
                <p:nvPr/>
              </p:nvSpPr>
              <p:spPr>
                <a:xfrm>
                  <a:off x="4234600" y="4567550"/>
                  <a:ext cx="73400" cy="40025"/>
                </a:xfrm>
                <a:custGeom>
                  <a:avLst/>
                  <a:gdLst/>
                  <a:ahLst/>
                  <a:cxnLst/>
                  <a:rect l="l" t="t" r="r" b="b"/>
                  <a:pathLst>
                    <a:path w="2936" h="1601" extrusionOk="0">
                      <a:moveTo>
                        <a:pt x="2936" y="1"/>
                      </a:moveTo>
                      <a:cubicBezTo>
                        <a:pt x="1972" y="252"/>
                        <a:pt x="991" y="417"/>
                        <a:pt x="1" y="507"/>
                      </a:cubicBezTo>
                      <a:cubicBezTo>
                        <a:pt x="59" y="875"/>
                        <a:pt x="149" y="1243"/>
                        <a:pt x="269" y="1601"/>
                      </a:cubicBezTo>
                      <a:cubicBezTo>
                        <a:pt x="1171" y="1091"/>
                        <a:pt x="2061" y="558"/>
                        <a:pt x="2936"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1"/>
                <p:cNvSpPr/>
                <p:nvPr/>
              </p:nvSpPr>
              <p:spPr>
                <a:xfrm>
                  <a:off x="4472650" y="4704475"/>
                  <a:ext cx="60200" cy="50325"/>
                </a:xfrm>
                <a:custGeom>
                  <a:avLst/>
                  <a:gdLst/>
                  <a:ahLst/>
                  <a:cxnLst/>
                  <a:rect l="l" t="t" r="r" b="b"/>
                  <a:pathLst>
                    <a:path w="2408" h="2013" extrusionOk="0">
                      <a:moveTo>
                        <a:pt x="2408" y="0"/>
                      </a:moveTo>
                      <a:cubicBezTo>
                        <a:pt x="1658" y="733"/>
                        <a:pt x="850" y="1404"/>
                        <a:pt x="0" y="2012"/>
                      </a:cubicBezTo>
                      <a:cubicBezTo>
                        <a:pt x="599" y="2012"/>
                        <a:pt x="1197" y="1974"/>
                        <a:pt x="1782" y="1892"/>
                      </a:cubicBezTo>
                      <a:cubicBezTo>
                        <a:pt x="1920" y="1242"/>
                        <a:pt x="2129" y="606"/>
                        <a:pt x="2408"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1"/>
                <p:cNvSpPr/>
                <p:nvPr/>
              </p:nvSpPr>
              <p:spPr>
                <a:xfrm>
                  <a:off x="4420025" y="4687775"/>
                  <a:ext cx="77150" cy="66850"/>
                </a:xfrm>
                <a:custGeom>
                  <a:avLst/>
                  <a:gdLst/>
                  <a:ahLst/>
                  <a:cxnLst/>
                  <a:rect l="l" t="t" r="r" b="b"/>
                  <a:pathLst>
                    <a:path w="3086" h="2674" extrusionOk="0">
                      <a:moveTo>
                        <a:pt x="3085" y="1"/>
                      </a:moveTo>
                      <a:cubicBezTo>
                        <a:pt x="2136" y="929"/>
                        <a:pt x="1101" y="1769"/>
                        <a:pt x="0" y="2509"/>
                      </a:cubicBezTo>
                      <a:cubicBezTo>
                        <a:pt x="571" y="2601"/>
                        <a:pt x="1156" y="2656"/>
                        <a:pt x="1744" y="2674"/>
                      </a:cubicBezTo>
                      <a:cubicBezTo>
                        <a:pt x="2291" y="1837"/>
                        <a:pt x="2742" y="940"/>
                        <a:pt x="3085"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1"/>
                <p:cNvSpPr/>
                <p:nvPr/>
              </p:nvSpPr>
              <p:spPr>
                <a:xfrm>
                  <a:off x="4369700" y="4683050"/>
                  <a:ext cx="77100" cy="63650"/>
                </a:xfrm>
                <a:custGeom>
                  <a:avLst/>
                  <a:gdLst/>
                  <a:ahLst/>
                  <a:cxnLst/>
                  <a:rect l="l" t="t" r="r" b="b"/>
                  <a:pathLst>
                    <a:path w="3084" h="2546" extrusionOk="0">
                      <a:moveTo>
                        <a:pt x="3083" y="1"/>
                      </a:moveTo>
                      <a:lnTo>
                        <a:pt x="3083" y="1"/>
                      </a:lnTo>
                      <a:cubicBezTo>
                        <a:pt x="2117" y="809"/>
                        <a:pt x="1085" y="1531"/>
                        <a:pt x="1" y="2171"/>
                      </a:cubicBezTo>
                      <a:cubicBezTo>
                        <a:pt x="404" y="2319"/>
                        <a:pt x="826" y="2442"/>
                        <a:pt x="1260" y="2546"/>
                      </a:cubicBezTo>
                      <a:cubicBezTo>
                        <a:pt x="1893" y="1717"/>
                        <a:pt x="2501" y="867"/>
                        <a:pt x="3083"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1"/>
                <p:cNvSpPr/>
                <p:nvPr/>
              </p:nvSpPr>
              <p:spPr>
                <a:xfrm>
                  <a:off x="4288975" y="4659675"/>
                  <a:ext cx="75875" cy="49200"/>
                </a:xfrm>
                <a:custGeom>
                  <a:avLst/>
                  <a:gdLst/>
                  <a:ahLst/>
                  <a:cxnLst/>
                  <a:rect l="l" t="t" r="r" b="b"/>
                  <a:pathLst>
                    <a:path w="3035" h="1968" extrusionOk="0">
                      <a:moveTo>
                        <a:pt x="3034" y="0"/>
                      </a:moveTo>
                      <a:cubicBezTo>
                        <a:pt x="2067" y="454"/>
                        <a:pt x="1045" y="791"/>
                        <a:pt x="0" y="1015"/>
                      </a:cubicBezTo>
                      <a:cubicBezTo>
                        <a:pt x="337" y="1362"/>
                        <a:pt x="705" y="1679"/>
                        <a:pt x="1094" y="1967"/>
                      </a:cubicBezTo>
                      <a:cubicBezTo>
                        <a:pt x="1740" y="1310"/>
                        <a:pt x="2387" y="657"/>
                        <a:pt x="3034"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1"/>
                <p:cNvSpPr/>
                <p:nvPr/>
              </p:nvSpPr>
              <p:spPr>
                <a:xfrm>
                  <a:off x="4329025" y="4675150"/>
                  <a:ext cx="74075" cy="57900"/>
                </a:xfrm>
                <a:custGeom>
                  <a:avLst/>
                  <a:gdLst/>
                  <a:ahLst/>
                  <a:cxnLst/>
                  <a:rect l="l" t="t" r="r" b="b"/>
                  <a:pathLst>
                    <a:path w="2963" h="2316" extrusionOk="0">
                      <a:moveTo>
                        <a:pt x="2963" y="0"/>
                      </a:moveTo>
                      <a:cubicBezTo>
                        <a:pt x="2061" y="699"/>
                        <a:pt x="1057" y="1266"/>
                        <a:pt x="1" y="1693"/>
                      </a:cubicBezTo>
                      <a:cubicBezTo>
                        <a:pt x="297" y="1878"/>
                        <a:pt x="603" y="2047"/>
                        <a:pt x="919" y="2195"/>
                      </a:cubicBezTo>
                      <a:cubicBezTo>
                        <a:pt x="1009" y="2239"/>
                        <a:pt x="1105" y="2274"/>
                        <a:pt x="1198" y="2315"/>
                      </a:cubicBezTo>
                      <a:cubicBezTo>
                        <a:pt x="1824" y="1572"/>
                        <a:pt x="2415" y="802"/>
                        <a:pt x="2963"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1"/>
                <p:cNvSpPr/>
                <p:nvPr/>
              </p:nvSpPr>
              <p:spPr>
                <a:xfrm>
                  <a:off x="4392675" y="4434200"/>
                  <a:ext cx="27700" cy="69600"/>
                </a:xfrm>
                <a:custGeom>
                  <a:avLst/>
                  <a:gdLst/>
                  <a:ahLst/>
                  <a:cxnLst/>
                  <a:rect l="l" t="t" r="r" b="b"/>
                  <a:pathLst>
                    <a:path w="1108" h="2784" extrusionOk="0">
                      <a:moveTo>
                        <a:pt x="1" y="0"/>
                      </a:moveTo>
                      <a:lnTo>
                        <a:pt x="1" y="0"/>
                      </a:lnTo>
                      <a:cubicBezTo>
                        <a:pt x="193" y="936"/>
                        <a:pt x="420" y="1864"/>
                        <a:pt x="685" y="2783"/>
                      </a:cubicBezTo>
                      <a:cubicBezTo>
                        <a:pt x="826" y="1926"/>
                        <a:pt x="967" y="1070"/>
                        <a:pt x="1108" y="213"/>
                      </a:cubicBezTo>
                      <a:cubicBezTo>
                        <a:pt x="753" y="110"/>
                        <a:pt x="382" y="38"/>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a:off x="4288450" y="4444775"/>
                  <a:ext cx="22975" cy="44975"/>
                </a:xfrm>
                <a:custGeom>
                  <a:avLst/>
                  <a:gdLst/>
                  <a:ahLst/>
                  <a:cxnLst/>
                  <a:rect l="l" t="t" r="r" b="b"/>
                  <a:pathLst>
                    <a:path w="919" h="1799" extrusionOk="0">
                      <a:moveTo>
                        <a:pt x="919" y="0"/>
                      </a:moveTo>
                      <a:cubicBezTo>
                        <a:pt x="596" y="124"/>
                        <a:pt x="290" y="276"/>
                        <a:pt x="1" y="448"/>
                      </a:cubicBezTo>
                      <a:cubicBezTo>
                        <a:pt x="220" y="940"/>
                        <a:pt x="475" y="1407"/>
                        <a:pt x="633" y="1799"/>
                      </a:cubicBezTo>
                      <a:cubicBezTo>
                        <a:pt x="730" y="1200"/>
                        <a:pt x="823" y="602"/>
                        <a:pt x="919"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a:off x="4523550" y="4484575"/>
                  <a:ext cx="24275" cy="85950"/>
                </a:xfrm>
                <a:custGeom>
                  <a:avLst/>
                  <a:gdLst/>
                  <a:ahLst/>
                  <a:cxnLst/>
                  <a:rect l="l" t="t" r="r" b="b"/>
                  <a:pathLst>
                    <a:path w="971" h="3438" extrusionOk="0">
                      <a:moveTo>
                        <a:pt x="0" y="1"/>
                      </a:moveTo>
                      <a:lnTo>
                        <a:pt x="0" y="1"/>
                      </a:lnTo>
                      <a:cubicBezTo>
                        <a:pt x="344" y="1108"/>
                        <a:pt x="500" y="2278"/>
                        <a:pt x="448" y="3437"/>
                      </a:cubicBezTo>
                      <a:cubicBezTo>
                        <a:pt x="619" y="2440"/>
                        <a:pt x="795" y="1445"/>
                        <a:pt x="970" y="448"/>
                      </a:cubicBezTo>
                      <a:cubicBezTo>
                        <a:pt x="651" y="294"/>
                        <a:pt x="324" y="145"/>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a:off x="4330675" y="4434125"/>
                  <a:ext cx="26250" cy="82300"/>
                </a:xfrm>
                <a:custGeom>
                  <a:avLst/>
                  <a:gdLst/>
                  <a:ahLst/>
                  <a:cxnLst/>
                  <a:rect l="l" t="t" r="r" b="b"/>
                  <a:pathLst>
                    <a:path w="1050" h="3292" extrusionOk="0">
                      <a:moveTo>
                        <a:pt x="1049" y="0"/>
                      </a:moveTo>
                      <a:lnTo>
                        <a:pt x="1049" y="0"/>
                      </a:lnTo>
                      <a:cubicBezTo>
                        <a:pt x="695" y="34"/>
                        <a:pt x="344" y="96"/>
                        <a:pt x="1" y="182"/>
                      </a:cubicBezTo>
                      <a:cubicBezTo>
                        <a:pt x="358" y="1190"/>
                        <a:pt x="620" y="2232"/>
                        <a:pt x="781" y="3291"/>
                      </a:cubicBezTo>
                      <a:cubicBezTo>
                        <a:pt x="871" y="2194"/>
                        <a:pt x="960" y="1097"/>
                        <a:pt x="1049"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p:nvPr/>
              </p:nvSpPr>
              <p:spPr>
                <a:xfrm>
                  <a:off x="4636975" y="4557600"/>
                  <a:ext cx="21000" cy="78100"/>
                </a:xfrm>
                <a:custGeom>
                  <a:avLst/>
                  <a:gdLst/>
                  <a:ahLst/>
                  <a:cxnLst/>
                  <a:rect l="l" t="t" r="r" b="b"/>
                  <a:pathLst>
                    <a:path w="840" h="3124" extrusionOk="0">
                      <a:moveTo>
                        <a:pt x="0" y="0"/>
                      </a:moveTo>
                      <a:lnTo>
                        <a:pt x="0" y="0"/>
                      </a:lnTo>
                      <a:cubicBezTo>
                        <a:pt x="310" y="1008"/>
                        <a:pt x="400" y="2081"/>
                        <a:pt x="255" y="3123"/>
                      </a:cubicBezTo>
                      <a:cubicBezTo>
                        <a:pt x="472" y="2553"/>
                        <a:pt x="668" y="1971"/>
                        <a:pt x="840" y="1386"/>
                      </a:cubicBezTo>
                      <a:cubicBezTo>
                        <a:pt x="654" y="912"/>
                        <a:pt x="375" y="444"/>
                        <a:pt x="0"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p:cNvSpPr/>
                <p:nvPr/>
              </p:nvSpPr>
              <p:spPr>
                <a:xfrm>
                  <a:off x="4550475" y="4497050"/>
                  <a:ext cx="35875" cy="101250"/>
                </a:xfrm>
                <a:custGeom>
                  <a:avLst/>
                  <a:gdLst/>
                  <a:ahLst/>
                  <a:cxnLst/>
                  <a:rect l="l" t="t" r="r" b="b"/>
                  <a:pathLst>
                    <a:path w="1435" h="4050" extrusionOk="0">
                      <a:moveTo>
                        <a:pt x="0" y="1"/>
                      </a:moveTo>
                      <a:lnTo>
                        <a:pt x="0" y="1"/>
                      </a:lnTo>
                      <a:cubicBezTo>
                        <a:pt x="327" y="1332"/>
                        <a:pt x="550" y="2684"/>
                        <a:pt x="661" y="4049"/>
                      </a:cubicBezTo>
                      <a:lnTo>
                        <a:pt x="1434" y="768"/>
                      </a:lnTo>
                      <a:cubicBezTo>
                        <a:pt x="974" y="489"/>
                        <a:pt x="492" y="238"/>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1"/>
                <p:cNvSpPr/>
                <p:nvPr/>
              </p:nvSpPr>
              <p:spPr>
                <a:xfrm>
                  <a:off x="4480200" y="4465075"/>
                  <a:ext cx="34950" cy="80400"/>
                </a:xfrm>
                <a:custGeom>
                  <a:avLst/>
                  <a:gdLst/>
                  <a:ahLst/>
                  <a:cxnLst/>
                  <a:rect l="l" t="t" r="r" b="b"/>
                  <a:pathLst>
                    <a:path w="1398" h="3216" extrusionOk="0">
                      <a:moveTo>
                        <a:pt x="1" y="0"/>
                      </a:moveTo>
                      <a:lnTo>
                        <a:pt x="1" y="0"/>
                      </a:lnTo>
                      <a:cubicBezTo>
                        <a:pt x="448" y="1025"/>
                        <a:pt x="761" y="2109"/>
                        <a:pt x="919" y="3216"/>
                      </a:cubicBezTo>
                      <a:cubicBezTo>
                        <a:pt x="1129" y="2363"/>
                        <a:pt x="1288" y="1500"/>
                        <a:pt x="1397" y="626"/>
                      </a:cubicBezTo>
                      <a:cubicBezTo>
                        <a:pt x="929" y="416"/>
                        <a:pt x="465" y="207"/>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1"/>
                <p:cNvSpPr/>
                <p:nvPr/>
              </p:nvSpPr>
              <p:spPr>
                <a:xfrm>
                  <a:off x="4602750" y="4526875"/>
                  <a:ext cx="26250" cy="91625"/>
                </a:xfrm>
                <a:custGeom>
                  <a:avLst/>
                  <a:gdLst/>
                  <a:ahLst/>
                  <a:cxnLst/>
                  <a:rect l="l" t="t" r="r" b="b"/>
                  <a:pathLst>
                    <a:path w="1050" h="3665" extrusionOk="0">
                      <a:moveTo>
                        <a:pt x="0" y="1"/>
                      </a:moveTo>
                      <a:lnTo>
                        <a:pt x="0" y="1"/>
                      </a:lnTo>
                      <a:cubicBezTo>
                        <a:pt x="334" y="1188"/>
                        <a:pt x="492" y="2426"/>
                        <a:pt x="464" y="3665"/>
                      </a:cubicBezTo>
                      <a:cubicBezTo>
                        <a:pt x="661" y="2736"/>
                        <a:pt x="853" y="1807"/>
                        <a:pt x="1050" y="878"/>
                      </a:cubicBezTo>
                      <a:cubicBezTo>
                        <a:pt x="871" y="696"/>
                        <a:pt x="675" y="517"/>
                        <a:pt x="461" y="345"/>
                      </a:cubicBezTo>
                      <a:cubicBezTo>
                        <a:pt x="310" y="225"/>
                        <a:pt x="159" y="111"/>
                        <a:pt x="0"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1"/>
                <p:cNvSpPr/>
                <p:nvPr/>
              </p:nvSpPr>
              <p:spPr>
                <a:xfrm>
                  <a:off x="4432475" y="4443825"/>
                  <a:ext cx="40450" cy="94100"/>
                </a:xfrm>
                <a:custGeom>
                  <a:avLst/>
                  <a:gdLst/>
                  <a:ahLst/>
                  <a:cxnLst/>
                  <a:rect l="l" t="t" r="r" b="b"/>
                  <a:pathLst>
                    <a:path w="1618" h="3764" extrusionOk="0">
                      <a:moveTo>
                        <a:pt x="1" y="0"/>
                      </a:moveTo>
                      <a:lnTo>
                        <a:pt x="1" y="0"/>
                      </a:lnTo>
                      <a:cubicBezTo>
                        <a:pt x="496" y="1222"/>
                        <a:pt x="895" y="2481"/>
                        <a:pt x="1195" y="3764"/>
                      </a:cubicBezTo>
                      <a:cubicBezTo>
                        <a:pt x="1336" y="2749"/>
                        <a:pt x="1476" y="1734"/>
                        <a:pt x="1617" y="719"/>
                      </a:cubicBezTo>
                      <a:cubicBezTo>
                        <a:pt x="1143" y="503"/>
                        <a:pt x="665" y="289"/>
                        <a:pt x="187" y="73"/>
                      </a:cubicBezTo>
                      <a:cubicBezTo>
                        <a:pt x="128" y="49"/>
                        <a:pt x="63" y="25"/>
                        <a:pt x="1"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1"/>
                <p:cNvSpPr/>
                <p:nvPr/>
              </p:nvSpPr>
              <p:spPr>
                <a:xfrm>
                  <a:off x="4360600" y="4433175"/>
                  <a:ext cx="28050" cy="72425"/>
                </a:xfrm>
                <a:custGeom>
                  <a:avLst/>
                  <a:gdLst/>
                  <a:ahLst/>
                  <a:cxnLst/>
                  <a:rect l="l" t="t" r="r" b="b"/>
                  <a:pathLst>
                    <a:path w="1122" h="2897" extrusionOk="0">
                      <a:moveTo>
                        <a:pt x="562" y="1"/>
                      </a:moveTo>
                      <a:cubicBezTo>
                        <a:pt x="375" y="1"/>
                        <a:pt x="188" y="8"/>
                        <a:pt x="1" y="24"/>
                      </a:cubicBezTo>
                      <a:cubicBezTo>
                        <a:pt x="155" y="1004"/>
                        <a:pt x="413" y="1971"/>
                        <a:pt x="771" y="2896"/>
                      </a:cubicBezTo>
                      <a:cubicBezTo>
                        <a:pt x="888" y="1937"/>
                        <a:pt x="1004" y="980"/>
                        <a:pt x="1122" y="24"/>
                      </a:cubicBezTo>
                      <a:cubicBezTo>
                        <a:pt x="936" y="8"/>
                        <a:pt x="749" y="1"/>
                        <a:pt x="562"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1"/>
                <p:cNvSpPr/>
                <p:nvPr/>
              </p:nvSpPr>
              <p:spPr>
                <a:xfrm>
                  <a:off x="4328275" y="4525100"/>
                  <a:ext cx="10075" cy="3700"/>
                </a:xfrm>
                <a:custGeom>
                  <a:avLst/>
                  <a:gdLst/>
                  <a:ahLst/>
                  <a:cxnLst/>
                  <a:rect l="l" t="t" r="r" b="b"/>
                  <a:pathLst>
                    <a:path w="403" h="148" extrusionOk="0">
                      <a:moveTo>
                        <a:pt x="402" y="0"/>
                      </a:moveTo>
                      <a:lnTo>
                        <a:pt x="0" y="17"/>
                      </a:lnTo>
                      <a:cubicBezTo>
                        <a:pt x="7" y="55"/>
                        <a:pt x="17" y="97"/>
                        <a:pt x="24" y="134"/>
                      </a:cubicBezTo>
                      <a:cubicBezTo>
                        <a:pt x="27" y="138"/>
                        <a:pt x="27" y="144"/>
                        <a:pt x="31" y="148"/>
                      </a:cubicBezTo>
                      <a:lnTo>
                        <a:pt x="392" y="76"/>
                      </a:lnTo>
                      <a:cubicBezTo>
                        <a:pt x="399" y="51"/>
                        <a:pt x="402" y="24"/>
                        <a:pt x="402" y="0"/>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1"/>
                <p:cNvSpPr/>
                <p:nvPr/>
              </p:nvSpPr>
              <p:spPr>
                <a:xfrm>
                  <a:off x="4307351" y="4442100"/>
                  <a:ext cx="33575" cy="90507"/>
                </a:xfrm>
                <a:custGeom>
                  <a:avLst/>
                  <a:gdLst/>
                  <a:ahLst/>
                  <a:cxnLst/>
                  <a:rect l="l" t="t" r="r" b="b"/>
                  <a:pathLst>
                    <a:path w="1343" h="3379" extrusionOk="0">
                      <a:moveTo>
                        <a:pt x="459" y="1"/>
                      </a:moveTo>
                      <a:cubicBezTo>
                        <a:pt x="304" y="53"/>
                        <a:pt x="149" y="107"/>
                        <a:pt x="1" y="169"/>
                      </a:cubicBezTo>
                      <a:cubicBezTo>
                        <a:pt x="321" y="1153"/>
                        <a:pt x="589" y="2158"/>
                        <a:pt x="802" y="3169"/>
                      </a:cubicBezTo>
                      <a:cubicBezTo>
                        <a:pt x="826" y="3134"/>
                        <a:pt x="861" y="3107"/>
                        <a:pt x="899" y="3090"/>
                      </a:cubicBezTo>
                      <a:cubicBezTo>
                        <a:pt x="937" y="3070"/>
                        <a:pt x="979" y="3060"/>
                        <a:pt x="1022" y="3060"/>
                      </a:cubicBezTo>
                      <a:cubicBezTo>
                        <a:pt x="1091" y="3060"/>
                        <a:pt x="1160" y="3085"/>
                        <a:pt x="1215" y="3134"/>
                      </a:cubicBezTo>
                      <a:cubicBezTo>
                        <a:pt x="1291" y="3196"/>
                        <a:pt x="1329" y="3285"/>
                        <a:pt x="1318" y="3379"/>
                      </a:cubicBezTo>
                      <a:lnTo>
                        <a:pt x="1342" y="3371"/>
                      </a:lnTo>
                      <a:cubicBezTo>
                        <a:pt x="1115" y="2233"/>
                        <a:pt x="820" y="1105"/>
                        <a:pt x="459" y="1"/>
                      </a:cubicBez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1"/>
                <p:cNvSpPr/>
                <p:nvPr/>
              </p:nvSpPr>
              <p:spPr>
                <a:xfrm>
                  <a:off x="4281050" y="4494575"/>
                  <a:ext cx="1225" cy="525"/>
                </a:xfrm>
                <a:custGeom>
                  <a:avLst/>
                  <a:gdLst/>
                  <a:ahLst/>
                  <a:cxnLst/>
                  <a:rect l="l" t="t" r="r" b="b"/>
                  <a:pathLst>
                    <a:path w="49" h="21" extrusionOk="0">
                      <a:moveTo>
                        <a:pt x="49" y="0"/>
                      </a:moveTo>
                      <a:cubicBezTo>
                        <a:pt x="32" y="0"/>
                        <a:pt x="18" y="3"/>
                        <a:pt x="0" y="7"/>
                      </a:cubicBezTo>
                      <a:cubicBezTo>
                        <a:pt x="4" y="10"/>
                        <a:pt x="4" y="17"/>
                        <a:pt x="8" y="21"/>
                      </a:cubicBezTo>
                      <a:lnTo>
                        <a:pt x="49" y="0"/>
                      </a:ln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1"/>
                <p:cNvSpPr/>
                <p:nvPr/>
              </p:nvSpPr>
              <p:spPr>
                <a:xfrm>
                  <a:off x="4553975" y="4647525"/>
                  <a:ext cx="12425" cy="9500"/>
                </a:xfrm>
                <a:custGeom>
                  <a:avLst/>
                  <a:gdLst/>
                  <a:ahLst/>
                  <a:cxnLst/>
                  <a:rect l="l" t="t" r="r" b="b"/>
                  <a:pathLst>
                    <a:path w="497" h="380" extrusionOk="0">
                      <a:moveTo>
                        <a:pt x="459" y="1"/>
                      </a:moveTo>
                      <a:cubicBezTo>
                        <a:pt x="307" y="97"/>
                        <a:pt x="156" y="190"/>
                        <a:pt x="1" y="286"/>
                      </a:cubicBezTo>
                      <a:cubicBezTo>
                        <a:pt x="5" y="318"/>
                        <a:pt x="8" y="348"/>
                        <a:pt x="15" y="380"/>
                      </a:cubicBezTo>
                      <a:lnTo>
                        <a:pt x="496" y="321"/>
                      </a:lnTo>
                      <a:cubicBezTo>
                        <a:pt x="486" y="215"/>
                        <a:pt x="472" y="107"/>
                        <a:pt x="459"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1"/>
                <p:cNvSpPr/>
                <p:nvPr/>
              </p:nvSpPr>
              <p:spPr>
                <a:xfrm>
                  <a:off x="4328850" y="4528425"/>
                  <a:ext cx="200" cy="375"/>
                </a:xfrm>
                <a:custGeom>
                  <a:avLst/>
                  <a:gdLst/>
                  <a:ahLst/>
                  <a:cxnLst/>
                  <a:rect l="l" t="t" r="r" b="b"/>
                  <a:pathLst>
                    <a:path w="8" h="15" extrusionOk="0">
                      <a:moveTo>
                        <a:pt x="1" y="1"/>
                      </a:moveTo>
                      <a:cubicBezTo>
                        <a:pt x="1" y="8"/>
                        <a:pt x="4" y="11"/>
                        <a:pt x="4" y="15"/>
                      </a:cubicBezTo>
                      <a:lnTo>
                        <a:pt x="8" y="15"/>
                      </a:lnTo>
                      <a:cubicBezTo>
                        <a:pt x="4" y="11"/>
                        <a:pt x="4" y="5"/>
                        <a:pt x="1" y="1"/>
                      </a:cubicBezTo>
                      <a:close/>
                    </a:path>
                  </a:pathLst>
                </a:custGeom>
                <a:solidFill>
                  <a:srgbClr val="E2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1"/>
                <p:cNvSpPr/>
                <p:nvPr/>
              </p:nvSpPr>
              <p:spPr>
                <a:xfrm>
                  <a:off x="4232725" y="4433175"/>
                  <a:ext cx="662000" cy="321025"/>
                </a:xfrm>
                <a:custGeom>
                  <a:avLst/>
                  <a:gdLst/>
                  <a:ahLst/>
                  <a:cxnLst/>
                  <a:rect l="l" t="t" r="r" b="b"/>
                  <a:pathLst>
                    <a:path w="26480" h="12841" extrusionOk="0">
                      <a:moveTo>
                        <a:pt x="5528" y="0"/>
                      </a:moveTo>
                      <a:cubicBezTo>
                        <a:pt x="5363" y="3"/>
                        <a:pt x="5198" y="13"/>
                        <a:pt x="5033" y="27"/>
                      </a:cubicBezTo>
                      <a:lnTo>
                        <a:pt x="6140" y="4750"/>
                      </a:lnTo>
                      <a:cubicBezTo>
                        <a:pt x="4441" y="3780"/>
                        <a:pt x="2787" y="2731"/>
                        <a:pt x="1146" y="1623"/>
                      </a:cubicBezTo>
                      <a:cubicBezTo>
                        <a:pt x="1131" y="1613"/>
                        <a:pt x="1116" y="1609"/>
                        <a:pt x="1103" y="1609"/>
                      </a:cubicBezTo>
                      <a:cubicBezTo>
                        <a:pt x="1036" y="1609"/>
                        <a:pt x="994" y="1712"/>
                        <a:pt x="1063" y="1761"/>
                      </a:cubicBezTo>
                      <a:cubicBezTo>
                        <a:pt x="1252" y="1899"/>
                        <a:pt x="1438" y="2033"/>
                        <a:pt x="1628" y="2170"/>
                      </a:cubicBezTo>
                      <a:cubicBezTo>
                        <a:pt x="1298" y="2205"/>
                        <a:pt x="974" y="2250"/>
                        <a:pt x="650" y="2291"/>
                      </a:cubicBezTo>
                      <a:lnTo>
                        <a:pt x="647" y="2291"/>
                      </a:lnTo>
                      <a:cubicBezTo>
                        <a:pt x="547" y="2439"/>
                        <a:pt x="461" y="2593"/>
                        <a:pt x="390" y="2755"/>
                      </a:cubicBezTo>
                      <a:cubicBezTo>
                        <a:pt x="909" y="2655"/>
                        <a:pt x="1421" y="2549"/>
                        <a:pt x="1933" y="2463"/>
                      </a:cubicBezTo>
                      <a:cubicBezTo>
                        <a:pt x="1913" y="2425"/>
                        <a:pt x="1889" y="2383"/>
                        <a:pt x="1868" y="2345"/>
                      </a:cubicBezTo>
                      <a:lnTo>
                        <a:pt x="1868" y="2345"/>
                      </a:lnTo>
                      <a:cubicBezTo>
                        <a:pt x="2439" y="2762"/>
                        <a:pt x="3017" y="3178"/>
                        <a:pt x="3598" y="3588"/>
                      </a:cubicBezTo>
                      <a:lnTo>
                        <a:pt x="39" y="4086"/>
                      </a:lnTo>
                      <a:cubicBezTo>
                        <a:pt x="18" y="4255"/>
                        <a:pt x="7" y="4420"/>
                        <a:pt x="1" y="4585"/>
                      </a:cubicBezTo>
                      <a:lnTo>
                        <a:pt x="3970" y="4028"/>
                      </a:lnTo>
                      <a:cubicBezTo>
                        <a:pt x="4042" y="4017"/>
                        <a:pt x="4097" y="4001"/>
                        <a:pt x="4142" y="3973"/>
                      </a:cubicBezTo>
                      <a:cubicBezTo>
                        <a:pt x="4627" y="4317"/>
                        <a:pt x="5112" y="4654"/>
                        <a:pt x="5604" y="4984"/>
                      </a:cubicBezTo>
                      <a:cubicBezTo>
                        <a:pt x="3770" y="5314"/>
                        <a:pt x="1941" y="5730"/>
                        <a:pt x="142" y="6233"/>
                      </a:cubicBezTo>
                      <a:cubicBezTo>
                        <a:pt x="176" y="6395"/>
                        <a:pt x="214" y="6549"/>
                        <a:pt x="258" y="6708"/>
                      </a:cubicBezTo>
                      <a:cubicBezTo>
                        <a:pt x="2209" y="6160"/>
                        <a:pt x="4197" y="5717"/>
                        <a:pt x="6189" y="5376"/>
                      </a:cubicBezTo>
                      <a:cubicBezTo>
                        <a:pt x="6230" y="5404"/>
                        <a:pt x="6267" y="5428"/>
                        <a:pt x="6305" y="5455"/>
                      </a:cubicBezTo>
                      <a:lnTo>
                        <a:pt x="6426" y="5534"/>
                      </a:lnTo>
                      <a:cubicBezTo>
                        <a:pt x="6921" y="5861"/>
                        <a:pt x="7423" y="6181"/>
                        <a:pt x="7926" y="6490"/>
                      </a:cubicBezTo>
                      <a:cubicBezTo>
                        <a:pt x="6626" y="6821"/>
                        <a:pt x="5343" y="7251"/>
                        <a:pt x="4094" y="7667"/>
                      </a:cubicBezTo>
                      <a:cubicBezTo>
                        <a:pt x="3117" y="7997"/>
                        <a:pt x="2119" y="8330"/>
                        <a:pt x="1112" y="8616"/>
                      </a:cubicBezTo>
                      <a:cubicBezTo>
                        <a:pt x="1201" y="8761"/>
                        <a:pt x="1293" y="8902"/>
                        <a:pt x="1393" y="9043"/>
                      </a:cubicBezTo>
                      <a:cubicBezTo>
                        <a:pt x="2360" y="8764"/>
                        <a:pt x="3313" y="8444"/>
                        <a:pt x="4249" y="8132"/>
                      </a:cubicBezTo>
                      <a:cubicBezTo>
                        <a:pt x="5638" y="7663"/>
                        <a:pt x="7072" y="7182"/>
                        <a:pt x="8517" y="6852"/>
                      </a:cubicBezTo>
                      <a:cubicBezTo>
                        <a:pt x="8988" y="7133"/>
                        <a:pt x="9470" y="7413"/>
                        <a:pt x="9952" y="7677"/>
                      </a:cubicBezTo>
                      <a:cubicBezTo>
                        <a:pt x="7678" y="8764"/>
                        <a:pt x="5356" y="9803"/>
                        <a:pt x="3020" y="10776"/>
                      </a:cubicBezTo>
                      <a:cubicBezTo>
                        <a:pt x="3168" y="10897"/>
                        <a:pt x="3316" y="11010"/>
                        <a:pt x="3471" y="11117"/>
                      </a:cubicBezTo>
                      <a:cubicBezTo>
                        <a:pt x="5834" y="10126"/>
                        <a:pt x="8180" y="9070"/>
                        <a:pt x="10482" y="7966"/>
                      </a:cubicBezTo>
                      <a:cubicBezTo>
                        <a:pt x="11176" y="8338"/>
                        <a:pt x="11885" y="8689"/>
                        <a:pt x="12600" y="9012"/>
                      </a:cubicBezTo>
                      <a:cubicBezTo>
                        <a:pt x="10577" y="10250"/>
                        <a:pt x="8483" y="11399"/>
                        <a:pt x="6340" y="12442"/>
                      </a:cubicBezTo>
                      <a:cubicBezTo>
                        <a:pt x="6584" y="12510"/>
                        <a:pt x="6835" y="12569"/>
                        <a:pt x="7086" y="12620"/>
                      </a:cubicBezTo>
                      <a:cubicBezTo>
                        <a:pt x="9119" y="11609"/>
                        <a:pt x="11114" y="10505"/>
                        <a:pt x="13037" y="9318"/>
                      </a:cubicBezTo>
                      <a:cubicBezTo>
                        <a:pt x="13074" y="9294"/>
                        <a:pt x="13109" y="9273"/>
                        <a:pt x="13144" y="9253"/>
                      </a:cubicBezTo>
                      <a:cubicBezTo>
                        <a:pt x="13532" y="9418"/>
                        <a:pt x="13924" y="9576"/>
                        <a:pt x="14316" y="9724"/>
                      </a:cubicBezTo>
                      <a:cubicBezTo>
                        <a:pt x="13092" y="10848"/>
                        <a:pt x="11792" y="11891"/>
                        <a:pt x="10430" y="12840"/>
                      </a:cubicBezTo>
                      <a:cubicBezTo>
                        <a:pt x="10760" y="12820"/>
                        <a:pt x="11087" y="12785"/>
                        <a:pt x="11410" y="12740"/>
                      </a:cubicBezTo>
                      <a:cubicBezTo>
                        <a:pt x="12603" y="11867"/>
                        <a:pt x="13746" y="10921"/>
                        <a:pt x="14829" y="9913"/>
                      </a:cubicBezTo>
                      <a:cubicBezTo>
                        <a:pt x="16188" y="10402"/>
                        <a:pt x="17570" y="10794"/>
                        <a:pt x="18998" y="11121"/>
                      </a:cubicBezTo>
                      <a:cubicBezTo>
                        <a:pt x="20539" y="11476"/>
                        <a:pt x="22159" y="12096"/>
                        <a:pt x="23774" y="12096"/>
                      </a:cubicBezTo>
                      <a:cubicBezTo>
                        <a:pt x="24361" y="12096"/>
                        <a:pt x="24948" y="12015"/>
                        <a:pt x="25530" y="11808"/>
                      </a:cubicBezTo>
                      <a:cubicBezTo>
                        <a:pt x="26338" y="11523"/>
                        <a:pt x="26479" y="10247"/>
                        <a:pt x="25530" y="10023"/>
                      </a:cubicBezTo>
                      <a:cubicBezTo>
                        <a:pt x="24878" y="9868"/>
                        <a:pt x="24214" y="9822"/>
                        <a:pt x="23544" y="9822"/>
                      </a:cubicBezTo>
                      <a:cubicBezTo>
                        <a:pt x="22547" y="9822"/>
                        <a:pt x="21539" y="9925"/>
                        <a:pt x="20544" y="9925"/>
                      </a:cubicBezTo>
                      <a:cubicBezTo>
                        <a:pt x="19993" y="9925"/>
                        <a:pt x="19447" y="9893"/>
                        <a:pt x="18908" y="9796"/>
                      </a:cubicBezTo>
                      <a:cubicBezTo>
                        <a:pt x="17715" y="9579"/>
                        <a:pt x="16528" y="9267"/>
                        <a:pt x="15362" y="8895"/>
                      </a:cubicBezTo>
                      <a:cubicBezTo>
                        <a:pt x="15190" y="7110"/>
                        <a:pt x="14919" y="5325"/>
                        <a:pt x="14543" y="3571"/>
                      </a:cubicBezTo>
                      <a:cubicBezTo>
                        <a:pt x="14357" y="3447"/>
                        <a:pt x="14165" y="3329"/>
                        <a:pt x="13969" y="3216"/>
                      </a:cubicBezTo>
                      <a:lnTo>
                        <a:pt x="13969" y="3216"/>
                      </a:lnTo>
                      <a:cubicBezTo>
                        <a:pt x="14371" y="5028"/>
                        <a:pt x="14671" y="6879"/>
                        <a:pt x="14857" y="8730"/>
                      </a:cubicBezTo>
                      <a:cubicBezTo>
                        <a:pt x="14316" y="8548"/>
                        <a:pt x="13784" y="8355"/>
                        <a:pt x="13254" y="8152"/>
                      </a:cubicBezTo>
                      <a:cubicBezTo>
                        <a:pt x="12995" y="6188"/>
                        <a:pt x="12631" y="4228"/>
                        <a:pt x="12174" y="2301"/>
                      </a:cubicBezTo>
                      <a:cubicBezTo>
                        <a:pt x="11984" y="2215"/>
                        <a:pt x="11798" y="2129"/>
                        <a:pt x="11609" y="2043"/>
                      </a:cubicBezTo>
                      <a:lnTo>
                        <a:pt x="11609" y="2043"/>
                      </a:lnTo>
                      <a:cubicBezTo>
                        <a:pt x="12084" y="3987"/>
                        <a:pt x="12463" y="5968"/>
                        <a:pt x="12734" y="7949"/>
                      </a:cubicBezTo>
                      <a:cubicBezTo>
                        <a:pt x="12187" y="7732"/>
                        <a:pt x="11647" y="7505"/>
                        <a:pt x="11111" y="7271"/>
                      </a:cubicBezTo>
                      <a:cubicBezTo>
                        <a:pt x="10969" y="5125"/>
                        <a:pt x="10663" y="3509"/>
                        <a:pt x="10158" y="1393"/>
                      </a:cubicBezTo>
                      <a:lnTo>
                        <a:pt x="9817" y="1238"/>
                      </a:lnTo>
                      <a:lnTo>
                        <a:pt x="9631" y="1283"/>
                      </a:lnTo>
                      <a:cubicBezTo>
                        <a:pt x="10141" y="3398"/>
                        <a:pt x="10453" y="4984"/>
                        <a:pt x="10605" y="7044"/>
                      </a:cubicBezTo>
                      <a:cubicBezTo>
                        <a:pt x="10151" y="6838"/>
                        <a:pt x="9701" y="6625"/>
                        <a:pt x="9253" y="6405"/>
                      </a:cubicBezTo>
                      <a:cubicBezTo>
                        <a:pt x="8851" y="4406"/>
                        <a:pt x="8410" y="2391"/>
                        <a:pt x="7946" y="405"/>
                      </a:cubicBezTo>
                      <a:cubicBezTo>
                        <a:pt x="7771" y="337"/>
                        <a:pt x="7592" y="275"/>
                        <a:pt x="7406" y="224"/>
                      </a:cubicBezTo>
                      <a:lnTo>
                        <a:pt x="7406" y="224"/>
                      </a:lnTo>
                      <a:cubicBezTo>
                        <a:pt x="7864" y="2177"/>
                        <a:pt x="8297" y="4158"/>
                        <a:pt x="8699" y="6130"/>
                      </a:cubicBezTo>
                      <a:cubicBezTo>
                        <a:pt x="8032" y="5792"/>
                        <a:pt x="7372" y="5441"/>
                        <a:pt x="6718" y="5077"/>
                      </a:cubicBezTo>
                      <a:lnTo>
                        <a:pt x="5528" y="0"/>
                      </a:lnTo>
                      <a:close/>
                    </a:path>
                  </a:pathLst>
                </a:cu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21"/>
              <p:cNvSpPr/>
              <p:nvPr/>
            </p:nvSpPr>
            <p:spPr>
              <a:xfrm rot="-445884">
                <a:off x="-1249620" y="1808481"/>
                <a:ext cx="13917" cy="31407"/>
              </a:xfrm>
              <a:prstGeom prst="rect">
                <a:avLst/>
              </a:prstGeom>
              <a:solidFill>
                <a:srgbClr val="CF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IG_NUMBER_1">
    <p:spTree>
      <p:nvGrpSpPr>
        <p:cNvPr id="1" name="Shape 15"/>
        <p:cNvGrpSpPr/>
        <p:nvPr/>
      </p:nvGrpSpPr>
      <p:grpSpPr>
        <a:xfrm>
          <a:off x="0" y="0"/>
          <a:ext cx="0" cy="0"/>
          <a:chOff x="0" y="0"/>
          <a:chExt cx="0" cy="0"/>
        </a:xfrm>
      </p:grpSpPr>
      <p:sp>
        <p:nvSpPr>
          <p:cNvPr id="16" name="Google Shape;16;p4"/>
          <p:cNvSpPr txBox="1">
            <a:spLocks noGrp="1"/>
          </p:cNvSpPr>
          <p:nvPr>
            <p:ph type="title" hasCustomPrompt="1"/>
          </p:nvPr>
        </p:nvSpPr>
        <p:spPr>
          <a:xfrm>
            <a:off x="1149900" y="1434750"/>
            <a:ext cx="993600" cy="60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7" name="Google Shape;17;p4"/>
          <p:cNvSpPr txBox="1">
            <a:spLocks noGrp="1"/>
          </p:cNvSpPr>
          <p:nvPr>
            <p:ph type="ctrTitle" idx="2"/>
          </p:nvPr>
        </p:nvSpPr>
        <p:spPr>
          <a:xfrm>
            <a:off x="615225" y="333450"/>
            <a:ext cx="5403600" cy="606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a:endParaRPr/>
          </a:p>
        </p:txBody>
      </p:sp>
      <p:sp>
        <p:nvSpPr>
          <p:cNvPr id="18" name="Google Shape;18;p4"/>
          <p:cNvSpPr txBox="1">
            <a:spLocks noGrp="1"/>
          </p:cNvSpPr>
          <p:nvPr>
            <p:ph type="ctrTitle" idx="3"/>
          </p:nvPr>
        </p:nvSpPr>
        <p:spPr>
          <a:xfrm>
            <a:off x="592050" y="1897875"/>
            <a:ext cx="2109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19" name="Google Shape;19;p4"/>
          <p:cNvSpPr txBox="1">
            <a:spLocks noGrp="1"/>
          </p:cNvSpPr>
          <p:nvPr>
            <p:ph type="subTitle" idx="1"/>
          </p:nvPr>
        </p:nvSpPr>
        <p:spPr>
          <a:xfrm>
            <a:off x="568800" y="2181800"/>
            <a:ext cx="2155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0" name="Google Shape;20;p4"/>
          <p:cNvSpPr txBox="1">
            <a:spLocks noGrp="1"/>
          </p:cNvSpPr>
          <p:nvPr>
            <p:ph type="title" idx="4" hasCustomPrompt="1"/>
          </p:nvPr>
        </p:nvSpPr>
        <p:spPr>
          <a:xfrm>
            <a:off x="1149900" y="2974400"/>
            <a:ext cx="993600" cy="60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 name="Google Shape;21;p4"/>
          <p:cNvSpPr txBox="1">
            <a:spLocks noGrp="1"/>
          </p:cNvSpPr>
          <p:nvPr>
            <p:ph type="ctrTitle" idx="5"/>
          </p:nvPr>
        </p:nvSpPr>
        <p:spPr>
          <a:xfrm>
            <a:off x="592050" y="3437525"/>
            <a:ext cx="2109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22" name="Google Shape;22;p4"/>
          <p:cNvSpPr txBox="1">
            <a:spLocks noGrp="1"/>
          </p:cNvSpPr>
          <p:nvPr>
            <p:ph type="subTitle" idx="6"/>
          </p:nvPr>
        </p:nvSpPr>
        <p:spPr>
          <a:xfrm>
            <a:off x="568800" y="3721450"/>
            <a:ext cx="2155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3" name="Google Shape;23;p4"/>
          <p:cNvSpPr txBox="1">
            <a:spLocks noGrp="1"/>
          </p:cNvSpPr>
          <p:nvPr>
            <p:ph type="title" idx="7" hasCustomPrompt="1"/>
          </p:nvPr>
        </p:nvSpPr>
        <p:spPr>
          <a:xfrm>
            <a:off x="3305700" y="1434750"/>
            <a:ext cx="993600" cy="60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 name="Google Shape;24;p4"/>
          <p:cNvSpPr txBox="1">
            <a:spLocks noGrp="1"/>
          </p:cNvSpPr>
          <p:nvPr>
            <p:ph type="ctrTitle" idx="8"/>
          </p:nvPr>
        </p:nvSpPr>
        <p:spPr>
          <a:xfrm>
            <a:off x="2747850" y="1897875"/>
            <a:ext cx="2109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25" name="Google Shape;25;p4"/>
          <p:cNvSpPr txBox="1">
            <a:spLocks noGrp="1"/>
          </p:cNvSpPr>
          <p:nvPr>
            <p:ph type="subTitle" idx="9"/>
          </p:nvPr>
        </p:nvSpPr>
        <p:spPr>
          <a:xfrm>
            <a:off x="2724600" y="2181800"/>
            <a:ext cx="2155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6" name="Google Shape;26;p4"/>
          <p:cNvSpPr txBox="1">
            <a:spLocks noGrp="1"/>
          </p:cNvSpPr>
          <p:nvPr>
            <p:ph type="title" idx="13" hasCustomPrompt="1"/>
          </p:nvPr>
        </p:nvSpPr>
        <p:spPr>
          <a:xfrm>
            <a:off x="3305700" y="2974400"/>
            <a:ext cx="993600" cy="60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7" name="Google Shape;27;p4"/>
          <p:cNvSpPr txBox="1">
            <a:spLocks noGrp="1"/>
          </p:cNvSpPr>
          <p:nvPr>
            <p:ph type="ctrTitle" idx="14"/>
          </p:nvPr>
        </p:nvSpPr>
        <p:spPr>
          <a:xfrm>
            <a:off x="2747850" y="3437525"/>
            <a:ext cx="2109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28" name="Google Shape;28;p4"/>
          <p:cNvSpPr txBox="1">
            <a:spLocks noGrp="1"/>
          </p:cNvSpPr>
          <p:nvPr>
            <p:ph type="subTitle" idx="15"/>
          </p:nvPr>
        </p:nvSpPr>
        <p:spPr>
          <a:xfrm>
            <a:off x="2724600" y="3721450"/>
            <a:ext cx="2155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9" name="Google Shape;29;p4"/>
          <p:cNvSpPr txBox="1">
            <a:spLocks noGrp="1"/>
          </p:cNvSpPr>
          <p:nvPr>
            <p:ph type="title" idx="16" hasCustomPrompt="1"/>
          </p:nvPr>
        </p:nvSpPr>
        <p:spPr>
          <a:xfrm>
            <a:off x="5470096" y="1434750"/>
            <a:ext cx="993600" cy="60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0" name="Google Shape;30;p4"/>
          <p:cNvSpPr txBox="1">
            <a:spLocks noGrp="1"/>
          </p:cNvSpPr>
          <p:nvPr>
            <p:ph type="ctrTitle" idx="17"/>
          </p:nvPr>
        </p:nvSpPr>
        <p:spPr>
          <a:xfrm>
            <a:off x="4912246" y="1897875"/>
            <a:ext cx="2109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31" name="Google Shape;31;p4"/>
          <p:cNvSpPr txBox="1">
            <a:spLocks noGrp="1"/>
          </p:cNvSpPr>
          <p:nvPr>
            <p:ph type="subTitle" idx="18"/>
          </p:nvPr>
        </p:nvSpPr>
        <p:spPr>
          <a:xfrm>
            <a:off x="4888996" y="2181800"/>
            <a:ext cx="2155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2" name="Google Shape;32;p4"/>
          <p:cNvSpPr txBox="1">
            <a:spLocks noGrp="1"/>
          </p:cNvSpPr>
          <p:nvPr>
            <p:ph type="title" idx="19" hasCustomPrompt="1"/>
          </p:nvPr>
        </p:nvSpPr>
        <p:spPr>
          <a:xfrm>
            <a:off x="5470096" y="2974400"/>
            <a:ext cx="993600" cy="60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3" name="Google Shape;33;p4"/>
          <p:cNvSpPr txBox="1">
            <a:spLocks noGrp="1"/>
          </p:cNvSpPr>
          <p:nvPr>
            <p:ph type="ctrTitle" idx="20"/>
          </p:nvPr>
        </p:nvSpPr>
        <p:spPr>
          <a:xfrm>
            <a:off x="4912246" y="3437525"/>
            <a:ext cx="2109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34" name="Google Shape;34;p4"/>
          <p:cNvSpPr txBox="1">
            <a:spLocks noGrp="1"/>
          </p:cNvSpPr>
          <p:nvPr>
            <p:ph type="subTitle" idx="21"/>
          </p:nvPr>
        </p:nvSpPr>
        <p:spPr>
          <a:xfrm>
            <a:off x="4888996" y="3721450"/>
            <a:ext cx="2155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orient="horz" pos="340">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1">
  <p:cSld name="BIG_NUMBER_1_1_3">
    <p:spTree>
      <p:nvGrpSpPr>
        <p:cNvPr id="1" name="Shape 35"/>
        <p:cNvGrpSpPr/>
        <p:nvPr/>
      </p:nvGrpSpPr>
      <p:grpSpPr>
        <a:xfrm>
          <a:off x="0" y="0"/>
          <a:ext cx="0" cy="0"/>
          <a:chOff x="0" y="0"/>
          <a:chExt cx="0" cy="0"/>
        </a:xfrm>
      </p:grpSpPr>
      <p:sp>
        <p:nvSpPr>
          <p:cNvPr id="36" name="Google Shape;36;p5"/>
          <p:cNvSpPr txBox="1">
            <a:spLocks noGrp="1"/>
          </p:cNvSpPr>
          <p:nvPr>
            <p:ph type="ctrTitle"/>
          </p:nvPr>
        </p:nvSpPr>
        <p:spPr>
          <a:xfrm>
            <a:off x="1870200" y="2127525"/>
            <a:ext cx="5403600" cy="25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bril Fatface"/>
              <a:buNone/>
              <a:defRPr sz="2400">
                <a:latin typeface="Abril Fatface"/>
                <a:ea typeface="Abril Fatface"/>
                <a:cs typeface="Abril Fatface"/>
                <a:sym typeface="Abril Fatface"/>
              </a:defRPr>
            </a:lvl1pPr>
            <a:lvl2pPr lvl="1" algn="ctr" rtl="0">
              <a:spcBef>
                <a:spcPts val="0"/>
              </a:spcBef>
              <a:spcAft>
                <a:spcPts val="0"/>
              </a:spcAft>
              <a:buSzPts val="2400"/>
              <a:buFont typeface="Abril Fatface"/>
              <a:buNone/>
              <a:defRPr sz="2400">
                <a:latin typeface="Abril Fatface"/>
                <a:ea typeface="Abril Fatface"/>
                <a:cs typeface="Abril Fatface"/>
                <a:sym typeface="Abril Fatface"/>
              </a:defRPr>
            </a:lvl2pPr>
            <a:lvl3pPr lvl="2" algn="ctr" rtl="0">
              <a:spcBef>
                <a:spcPts val="0"/>
              </a:spcBef>
              <a:spcAft>
                <a:spcPts val="0"/>
              </a:spcAft>
              <a:buSzPts val="2400"/>
              <a:buFont typeface="Abril Fatface"/>
              <a:buNone/>
              <a:defRPr sz="2400">
                <a:latin typeface="Abril Fatface"/>
                <a:ea typeface="Abril Fatface"/>
                <a:cs typeface="Abril Fatface"/>
                <a:sym typeface="Abril Fatface"/>
              </a:defRPr>
            </a:lvl3pPr>
            <a:lvl4pPr lvl="3" algn="ctr" rtl="0">
              <a:spcBef>
                <a:spcPts val="0"/>
              </a:spcBef>
              <a:spcAft>
                <a:spcPts val="0"/>
              </a:spcAft>
              <a:buSzPts val="2400"/>
              <a:buFont typeface="Abril Fatface"/>
              <a:buNone/>
              <a:defRPr sz="2400">
                <a:latin typeface="Abril Fatface"/>
                <a:ea typeface="Abril Fatface"/>
                <a:cs typeface="Abril Fatface"/>
                <a:sym typeface="Abril Fatface"/>
              </a:defRPr>
            </a:lvl4pPr>
            <a:lvl5pPr lvl="4" algn="ctr" rtl="0">
              <a:spcBef>
                <a:spcPts val="0"/>
              </a:spcBef>
              <a:spcAft>
                <a:spcPts val="0"/>
              </a:spcAft>
              <a:buSzPts val="2400"/>
              <a:buFont typeface="Abril Fatface"/>
              <a:buNone/>
              <a:defRPr sz="2400">
                <a:latin typeface="Abril Fatface"/>
                <a:ea typeface="Abril Fatface"/>
                <a:cs typeface="Abril Fatface"/>
                <a:sym typeface="Abril Fatface"/>
              </a:defRPr>
            </a:lvl5pPr>
            <a:lvl6pPr lvl="5" algn="ctr" rtl="0">
              <a:spcBef>
                <a:spcPts val="0"/>
              </a:spcBef>
              <a:spcAft>
                <a:spcPts val="0"/>
              </a:spcAft>
              <a:buSzPts val="2400"/>
              <a:buFont typeface="Abril Fatface"/>
              <a:buNone/>
              <a:defRPr sz="2400">
                <a:latin typeface="Abril Fatface"/>
                <a:ea typeface="Abril Fatface"/>
                <a:cs typeface="Abril Fatface"/>
                <a:sym typeface="Abril Fatface"/>
              </a:defRPr>
            </a:lvl6pPr>
            <a:lvl7pPr lvl="6" algn="ctr" rtl="0">
              <a:spcBef>
                <a:spcPts val="0"/>
              </a:spcBef>
              <a:spcAft>
                <a:spcPts val="0"/>
              </a:spcAft>
              <a:buSzPts val="2400"/>
              <a:buFont typeface="Abril Fatface"/>
              <a:buNone/>
              <a:defRPr sz="2400">
                <a:latin typeface="Abril Fatface"/>
                <a:ea typeface="Abril Fatface"/>
                <a:cs typeface="Abril Fatface"/>
                <a:sym typeface="Abril Fatface"/>
              </a:defRPr>
            </a:lvl7pPr>
            <a:lvl8pPr lvl="7" algn="ctr" rtl="0">
              <a:spcBef>
                <a:spcPts val="0"/>
              </a:spcBef>
              <a:spcAft>
                <a:spcPts val="0"/>
              </a:spcAft>
              <a:buSzPts val="2400"/>
              <a:buFont typeface="Abril Fatface"/>
              <a:buNone/>
              <a:defRPr sz="2400">
                <a:latin typeface="Abril Fatface"/>
                <a:ea typeface="Abril Fatface"/>
                <a:cs typeface="Abril Fatface"/>
                <a:sym typeface="Abril Fatface"/>
              </a:defRPr>
            </a:lvl8pPr>
            <a:lvl9pPr lvl="8" algn="ctr" rtl="0">
              <a:spcBef>
                <a:spcPts val="0"/>
              </a:spcBef>
              <a:spcAft>
                <a:spcPts val="0"/>
              </a:spcAft>
              <a:buSzPts val="2400"/>
              <a:buFont typeface="Abril Fatface"/>
              <a:buNone/>
              <a:defRPr sz="2400">
                <a:latin typeface="Abril Fatface"/>
                <a:ea typeface="Abril Fatface"/>
                <a:cs typeface="Abril Fatface"/>
                <a:sym typeface="Abril Fatface"/>
              </a:defRPr>
            </a:lvl9pPr>
          </a:lstStyle>
          <a:p>
            <a:endParaRPr/>
          </a:p>
        </p:txBody>
      </p:sp>
      <p:sp>
        <p:nvSpPr>
          <p:cNvPr id="37" name="Google Shape;37;p5"/>
          <p:cNvSpPr txBox="1">
            <a:spLocks noGrp="1"/>
          </p:cNvSpPr>
          <p:nvPr>
            <p:ph type="subTitle" idx="1"/>
          </p:nvPr>
        </p:nvSpPr>
        <p:spPr>
          <a:xfrm>
            <a:off x="3013650" y="2454225"/>
            <a:ext cx="3116700" cy="150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8" name="Google Shape;38;p5"/>
          <p:cNvSpPr txBox="1">
            <a:spLocks noGrp="1"/>
          </p:cNvSpPr>
          <p:nvPr>
            <p:ph type="title" idx="2" hasCustomPrompt="1"/>
          </p:nvPr>
        </p:nvSpPr>
        <p:spPr>
          <a:xfrm>
            <a:off x="3897150" y="1361375"/>
            <a:ext cx="1349700" cy="60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extLst>
    <p:ext uri="{DCECCB84-F9BA-43D5-87BE-67443E8EF086}">
      <p15:sldGuideLst xmlns:p15="http://schemas.microsoft.com/office/powerpoint/2012/main">
        <p15:guide id="1" pos="454">
          <p15:clr>
            <a:srgbClr val="FA7B17"/>
          </p15:clr>
        </p15:guide>
        <p15:guide id="2" orient="horz" pos="340">
          <p15:clr>
            <a:srgbClr val="FA7B17"/>
          </p15:clr>
        </p15:guide>
        <p15:guide id="3" pos="5306">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39"/>
        <p:cNvGrpSpPr/>
        <p:nvPr/>
      </p:nvGrpSpPr>
      <p:grpSpPr>
        <a:xfrm>
          <a:off x="0" y="0"/>
          <a:ext cx="0" cy="0"/>
          <a:chOff x="0" y="0"/>
          <a:chExt cx="0" cy="0"/>
        </a:xfrm>
      </p:grpSpPr>
      <p:sp>
        <p:nvSpPr>
          <p:cNvPr id="40" name="Google Shape;40;p6"/>
          <p:cNvSpPr txBox="1">
            <a:spLocks noGrp="1"/>
          </p:cNvSpPr>
          <p:nvPr>
            <p:ph type="ctrTitle"/>
          </p:nvPr>
        </p:nvSpPr>
        <p:spPr>
          <a:xfrm>
            <a:off x="615225" y="333450"/>
            <a:ext cx="5403600" cy="606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a:endParaRPr/>
          </a:p>
        </p:txBody>
      </p:sp>
      <p:sp>
        <p:nvSpPr>
          <p:cNvPr id="41" name="Google Shape;41;p6"/>
          <p:cNvSpPr txBox="1">
            <a:spLocks noGrp="1"/>
          </p:cNvSpPr>
          <p:nvPr>
            <p:ph type="subTitle" idx="1"/>
          </p:nvPr>
        </p:nvSpPr>
        <p:spPr>
          <a:xfrm>
            <a:off x="3013650" y="3216225"/>
            <a:ext cx="3116700" cy="150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orient="horz" pos="340">
          <p15:clr>
            <a:srgbClr val="FA7B17"/>
          </p15:clr>
        </p15:guide>
        <p15:guide id="3" pos="5306">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2">
  <p:cSld name="BIG_NUMBER_1_1_1">
    <p:spTree>
      <p:nvGrpSpPr>
        <p:cNvPr id="1" name="Shape 42"/>
        <p:cNvGrpSpPr/>
        <p:nvPr/>
      </p:nvGrpSpPr>
      <p:grpSpPr>
        <a:xfrm>
          <a:off x="0" y="0"/>
          <a:ext cx="0" cy="0"/>
          <a:chOff x="0" y="0"/>
          <a:chExt cx="0" cy="0"/>
        </a:xfrm>
      </p:grpSpPr>
      <p:sp>
        <p:nvSpPr>
          <p:cNvPr id="43" name="Google Shape;43;p7"/>
          <p:cNvSpPr txBox="1">
            <a:spLocks noGrp="1"/>
          </p:cNvSpPr>
          <p:nvPr>
            <p:ph type="ctrTitle"/>
          </p:nvPr>
        </p:nvSpPr>
        <p:spPr>
          <a:xfrm>
            <a:off x="615225" y="333450"/>
            <a:ext cx="5403600" cy="606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a:endParaRPr/>
          </a:p>
        </p:txBody>
      </p:sp>
      <p:sp>
        <p:nvSpPr>
          <p:cNvPr id="44" name="Google Shape;44;p7"/>
          <p:cNvSpPr txBox="1">
            <a:spLocks noGrp="1"/>
          </p:cNvSpPr>
          <p:nvPr>
            <p:ph type="subTitle" idx="1"/>
          </p:nvPr>
        </p:nvSpPr>
        <p:spPr>
          <a:xfrm>
            <a:off x="996675" y="2313900"/>
            <a:ext cx="3116700" cy="150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orient="horz" pos="340">
          <p15:clr>
            <a:srgbClr val="FA7B17"/>
          </p15:clr>
        </p15:guide>
        <p15:guide id="3" pos="5306">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HREE COLUMNS">
  <p:cSld name="BIG_NUMBER_1_2">
    <p:spTree>
      <p:nvGrpSpPr>
        <p:cNvPr id="1" name="Shape 45"/>
        <p:cNvGrpSpPr/>
        <p:nvPr/>
      </p:nvGrpSpPr>
      <p:grpSpPr>
        <a:xfrm>
          <a:off x="0" y="0"/>
          <a:ext cx="0" cy="0"/>
          <a:chOff x="0" y="0"/>
          <a:chExt cx="0" cy="0"/>
        </a:xfrm>
      </p:grpSpPr>
      <p:sp>
        <p:nvSpPr>
          <p:cNvPr id="46" name="Google Shape;46;p8"/>
          <p:cNvSpPr txBox="1">
            <a:spLocks noGrp="1"/>
          </p:cNvSpPr>
          <p:nvPr>
            <p:ph type="ctrTitle"/>
          </p:nvPr>
        </p:nvSpPr>
        <p:spPr>
          <a:xfrm>
            <a:off x="615225" y="333450"/>
            <a:ext cx="5403600" cy="606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a:endParaRPr/>
          </a:p>
        </p:txBody>
      </p:sp>
      <p:sp>
        <p:nvSpPr>
          <p:cNvPr id="47" name="Google Shape;47;p8"/>
          <p:cNvSpPr txBox="1">
            <a:spLocks noGrp="1"/>
          </p:cNvSpPr>
          <p:nvPr>
            <p:ph type="ctrTitle" idx="2"/>
          </p:nvPr>
        </p:nvSpPr>
        <p:spPr>
          <a:xfrm>
            <a:off x="1209150" y="2894325"/>
            <a:ext cx="2109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48" name="Google Shape;48;p8"/>
          <p:cNvSpPr txBox="1">
            <a:spLocks noGrp="1"/>
          </p:cNvSpPr>
          <p:nvPr>
            <p:ph type="subTitle" idx="1"/>
          </p:nvPr>
        </p:nvSpPr>
        <p:spPr>
          <a:xfrm>
            <a:off x="1304250" y="3178250"/>
            <a:ext cx="19191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9" name="Google Shape;49;p8"/>
          <p:cNvSpPr txBox="1">
            <a:spLocks noGrp="1"/>
          </p:cNvSpPr>
          <p:nvPr>
            <p:ph type="ctrTitle" idx="3"/>
          </p:nvPr>
        </p:nvSpPr>
        <p:spPr>
          <a:xfrm>
            <a:off x="3517350" y="2894325"/>
            <a:ext cx="2109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50" name="Google Shape;50;p8"/>
          <p:cNvSpPr txBox="1">
            <a:spLocks noGrp="1"/>
          </p:cNvSpPr>
          <p:nvPr>
            <p:ph type="subTitle" idx="4"/>
          </p:nvPr>
        </p:nvSpPr>
        <p:spPr>
          <a:xfrm>
            <a:off x="3612450" y="3178250"/>
            <a:ext cx="19191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1" name="Google Shape;51;p8"/>
          <p:cNvSpPr txBox="1">
            <a:spLocks noGrp="1"/>
          </p:cNvSpPr>
          <p:nvPr>
            <p:ph type="ctrTitle" idx="5"/>
          </p:nvPr>
        </p:nvSpPr>
        <p:spPr>
          <a:xfrm>
            <a:off x="5825550" y="2894325"/>
            <a:ext cx="21093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52" name="Google Shape;52;p8"/>
          <p:cNvSpPr txBox="1">
            <a:spLocks noGrp="1"/>
          </p:cNvSpPr>
          <p:nvPr>
            <p:ph type="subTitle" idx="6"/>
          </p:nvPr>
        </p:nvSpPr>
        <p:spPr>
          <a:xfrm>
            <a:off x="5920650" y="3178250"/>
            <a:ext cx="19191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orient="horz" pos="34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FOUR COLUMNS">
  <p:cSld name="BIG_NUMBER_1_2_1">
    <p:spTree>
      <p:nvGrpSpPr>
        <p:cNvPr id="1" name="Shape 53"/>
        <p:cNvGrpSpPr/>
        <p:nvPr/>
      </p:nvGrpSpPr>
      <p:grpSpPr>
        <a:xfrm>
          <a:off x="0" y="0"/>
          <a:ext cx="0" cy="0"/>
          <a:chOff x="0" y="0"/>
          <a:chExt cx="0" cy="0"/>
        </a:xfrm>
      </p:grpSpPr>
      <p:sp>
        <p:nvSpPr>
          <p:cNvPr id="54" name="Google Shape;54;p9"/>
          <p:cNvSpPr txBox="1">
            <a:spLocks noGrp="1"/>
          </p:cNvSpPr>
          <p:nvPr>
            <p:ph type="ctrTitle"/>
          </p:nvPr>
        </p:nvSpPr>
        <p:spPr>
          <a:xfrm>
            <a:off x="615225" y="333450"/>
            <a:ext cx="5403600" cy="606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a:endParaRPr/>
          </a:p>
        </p:txBody>
      </p:sp>
      <p:sp>
        <p:nvSpPr>
          <p:cNvPr id="55" name="Google Shape;55;p9"/>
          <p:cNvSpPr txBox="1">
            <a:spLocks noGrp="1"/>
          </p:cNvSpPr>
          <p:nvPr>
            <p:ph type="ctrTitle" idx="2"/>
          </p:nvPr>
        </p:nvSpPr>
        <p:spPr>
          <a:xfrm>
            <a:off x="790539" y="1848588"/>
            <a:ext cx="17658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56" name="Google Shape;56;p9"/>
          <p:cNvSpPr txBox="1">
            <a:spLocks noGrp="1"/>
          </p:cNvSpPr>
          <p:nvPr>
            <p:ph type="subTitle" idx="1"/>
          </p:nvPr>
        </p:nvSpPr>
        <p:spPr>
          <a:xfrm>
            <a:off x="771075" y="2132513"/>
            <a:ext cx="1804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7" name="Google Shape;57;p9"/>
          <p:cNvSpPr txBox="1">
            <a:spLocks noGrp="1"/>
          </p:cNvSpPr>
          <p:nvPr>
            <p:ph type="ctrTitle" idx="3"/>
          </p:nvPr>
        </p:nvSpPr>
        <p:spPr>
          <a:xfrm>
            <a:off x="2722896" y="2839188"/>
            <a:ext cx="17658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58" name="Google Shape;58;p9"/>
          <p:cNvSpPr txBox="1">
            <a:spLocks noGrp="1"/>
          </p:cNvSpPr>
          <p:nvPr>
            <p:ph type="subTitle" idx="4"/>
          </p:nvPr>
        </p:nvSpPr>
        <p:spPr>
          <a:xfrm>
            <a:off x="2703432" y="3123113"/>
            <a:ext cx="1804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 name="Google Shape;59;p9"/>
          <p:cNvSpPr txBox="1">
            <a:spLocks noGrp="1"/>
          </p:cNvSpPr>
          <p:nvPr>
            <p:ph type="ctrTitle" idx="5"/>
          </p:nvPr>
        </p:nvSpPr>
        <p:spPr>
          <a:xfrm>
            <a:off x="4655242" y="1848588"/>
            <a:ext cx="17658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60" name="Google Shape;60;p9"/>
          <p:cNvSpPr txBox="1">
            <a:spLocks noGrp="1"/>
          </p:cNvSpPr>
          <p:nvPr>
            <p:ph type="subTitle" idx="6"/>
          </p:nvPr>
        </p:nvSpPr>
        <p:spPr>
          <a:xfrm>
            <a:off x="4635778" y="2132513"/>
            <a:ext cx="1804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 name="Google Shape;61;p9"/>
          <p:cNvSpPr txBox="1">
            <a:spLocks noGrp="1"/>
          </p:cNvSpPr>
          <p:nvPr>
            <p:ph type="ctrTitle" idx="7"/>
          </p:nvPr>
        </p:nvSpPr>
        <p:spPr>
          <a:xfrm>
            <a:off x="6587592" y="2839188"/>
            <a:ext cx="1765800" cy="60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Abril Fatface"/>
              <a:buNone/>
              <a:defRPr sz="1400">
                <a:latin typeface="Abril Fatface"/>
                <a:ea typeface="Abril Fatface"/>
                <a:cs typeface="Abril Fatface"/>
                <a:sym typeface="Abril Fatface"/>
              </a:defRPr>
            </a:lvl1pPr>
            <a:lvl2pPr lvl="1" algn="ctr" rtl="0">
              <a:spcBef>
                <a:spcPts val="0"/>
              </a:spcBef>
              <a:spcAft>
                <a:spcPts val="0"/>
              </a:spcAft>
              <a:buSzPts val="1400"/>
              <a:buFont typeface="Abril Fatface"/>
              <a:buNone/>
              <a:defRPr sz="1400">
                <a:latin typeface="Abril Fatface"/>
                <a:ea typeface="Abril Fatface"/>
                <a:cs typeface="Abril Fatface"/>
                <a:sym typeface="Abril Fatface"/>
              </a:defRPr>
            </a:lvl2pPr>
            <a:lvl3pPr lvl="2" algn="ctr" rtl="0">
              <a:spcBef>
                <a:spcPts val="0"/>
              </a:spcBef>
              <a:spcAft>
                <a:spcPts val="0"/>
              </a:spcAft>
              <a:buSzPts val="1400"/>
              <a:buFont typeface="Abril Fatface"/>
              <a:buNone/>
              <a:defRPr sz="1400">
                <a:latin typeface="Abril Fatface"/>
                <a:ea typeface="Abril Fatface"/>
                <a:cs typeface="Abril Fatface"/>
                <a:sym typeface="Abril Fatface"/>
              </a:defRPr>
            </a:lvl3pPr>
            <a:lvl4pPr lvl="3" algn="ctr" rtl="0">
              <a:spcBef>
                <a:spcPts val="0"/>
              </a:spcBef>
              <a:spcAft>
                <a:spcPts val="0"/>
              </a:spcAft>
              <a:buSzPts val="1400"/>
              <a:buFont typeface="Abril Fatface"/>
              <a:buNone/>
              <a:defRPr sz="1400">
                <a:latin typeface="Abril Fatface"/>
                <a:ea typeface="Abril Fatface"/>
                <a:cs typeface="Abril Fatface"/>
                <a:sym typeface="Abril Fatface"/>
              </a:defRPr>
            </a:lvl4pPr>
            <a:lvl5pPr lvl="4" algn="ctr" rtl="0">
              <a:spcBef>
                <a:spcPts val="0"/>
              </a:spcBef>
              <a:spcAft>
                <a:spcPts val="0"/>
              </a:spcAft>
              <a:buSzPts val="1400"/>
              <a:buFont typeface="Abril Fatface"/>
              <a:buNone/>
              <a:defRPr sz="1400">
                <a:latin typeface="Abril Fatface"/>
                <a:ea typeface="Abril Fatface"/>
                <a:cs typeface="Abril Fatface"/>
                <a:sym typeface="Abril Fatface"/>
              </a:defRPr>
            </a:lvl5pPr>
            <a:lvl6pPr lvl="5" algn="ctr" rtl="0">
              <a:spcBef>
                <a:spcPts val="0"/>
              </a:spcBef>
              <a:spcAft>
                <a:spcPts val="0"/>
              </a:spcAft>
              <a:buSzPts val="1400"/>
              <a:buFont typeface="Abril Fatface"/>
              <a:buNone/>
              <a:defRPr sz="1400">
                <a:latin typeface="Abril Fatface"/>
                <a:ea typeface="Abril Fatface"/>
                <a:cs typeface="Abril Fatface"/>
                <a:sym typeface="Abril Fatface"/>
              </a:defRPr>
            </a:lvl6pPr>
            <a:lvl7pPr lvl="6" algn="ctr" rtl="0">
              <a:spcBef>
                <a:spcPts val="0"/>
              </a:spcBef>
              <a:spcAft>
                <a:spcPts val="0"/>
              </a:spcAft>
              <a:buSzPts val="1400"/>
              <a:buFont typeface="Abril Fatface"/>
              <a:buNone/>
              <a:defRPr sz="1400">
                <a:latin typeface="Abril Fatface"/>
                <a:ea typeface="Abril Fatface"/>
                <a:cs typeface="Abril Fatface"/>
                <a:sym typeface="Abril Fatface"/>
              </a:defRPr>
            </a:lvl7pPr>
            <a:lvl8pPr lvl="7" algn="ctr" rtl="0">
              <a:spcBef>
                <a:spcPts val="0"/>
              </a:spcBef>
              <a:spcAft>
                <a:spcPts val="0"/>
              </a:spcAft>
              <a:buSzPts val="1400"/>
              <a:buFont typeface="Abril Fatface"/>
              <a:buNone/>
              <a:defRPr sz="1400">
                <a:latin typeface="Abril Fatface"/>
                <a:ea typeface="Abril Fatface"/>
                <a:cs typeface="Abril Fatface"/>
                <a:sym typeface="Abril Fatface"/>
              </a:defRPr>
            </a:lvl8pPr>
            <a:lvl9pPr lvl="8" algn="ctr" rtl="0">
              <a:spcBef>
                <a:spcPts val="0"/>
              </a:spcBef>
              <a:spcAft>
                <a:spcPts val="0"/>
              </a:spcAft>
              <a:buSzPts val="1400"/>
              <a:buFont typeface="Abril Fatface"/>
              <a:buNone/>
              <a:defRPr sz="1400">
                <a:latin typeface="Abril Fatface"/>
                <a:ea typeface="Abril Fatface"/>
                <a:cs typeface="Abril Fatface"/>
                <a:sym typeface="Abril Fatface"/>
              </a:defRPr>
            </a:lvl9pPr>
          </a:lstStyle>
          <a:p>
            <a:endParaRPr/>
          </a:p>
        </p:txBody>
      </p:sp>
      <p:sp>
        <p:nvSpPr>
          <p:cNvPr id="62" name="Google Shape;62;p9"/>
          <p:cNvSpPr txBox="1">
            <a:spLocks noGrp="1"/>
          </p:cNvSpPr>
          <p:nvPr>
            <p:ph type="subTitle" idx="8"/>
          </p:nvPr>
        </p:nvSpPr>
        <p:spPr>
          <a:xfrm>
            <a:off x="6568128" y="3123113"/>
            <a:ext cx="1804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orient="horz" pos="340">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DESIGN">
  <p:cSld name="BIG_NUMBER_1_1_1_1">
    <p:spTree>
      <p:nvGrpSpPr>
        <p:cNvPr id="1" name="Shape 63"/>
        <p:cNvGrpSpPr/>
        <p:nvPr/>
      </p:nvGrpSpPr>
      <p:grpSpPr>
        <a:xfrm>
          <a:off x="0" y="0"/>
          <a:ext cx="0" cy="0"/>
          <a:chOff x="0" y="0"/>
          <a:chExt cx="0" cy="0"/>
        </a:xfrm>
      </p:grpSpPr>
      <p:sp>
        <p:nvSpPr>
          <p:cNvPr id="64" name="Google Shape;64;p10"/>
          <p:cNvSpPr txBox="1">
            <a:spLocks noGrp="1"/>
          </p:cNvSpPr>
          <p:nvPr>
            <p:ph type="ctrTitle"/>
          </p:nvPr>
        </p:nvSpPr>
        <p:spPr>
          <a:xfrm>
            <a:off x="615225" y="333450"/>
            <a:ext cx="5403600" cy="606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bril Fatface"/>
              <a:buNone/>
              <a:defRPr sz="2400">
                <a:latin typeface="Abril Fatface"/>
                <a:ea typeface="Abril Fatface"/>
                <a:cs typeface="Abril Fatface"/>
                <a:sym typeface="Abril Fatface"/>
              </a:defRPr>
            </a:lvl1pPr>
            <a:lvl2pPr lvl="1" rtl="0">
              <a:spcBef>
                <a:spcPts val="0"/>
              </a:spcBef>
              <a:spcAft>
                <a:spcPts val="0"/>
              </a:spcAft>
              <a:buSzPts val="2400"/>
              <a:buFont typeface="Abril Fatface"/>
              <a:buNone/>
              <a:defRPr sz="2400">
                <a:latin typeface="Abril Fatface"/>
                <a:ea typeface="Abril Fatface"/>
                <a:cs typeface="Abril Fatface"/>
                <a:sym typeface="Abril Fatface"/>
              </a:defRPr>
            </a:lvl2pPr>
            <a:lvl3pPr lvl="2" rtl="0">
              <a:spcBef>
                <a:spcPts val="0"/>
              </a:spcBef>
              <a:spcAft>
                <a:spcPts val="0"/>
              </a:spcAft>
              <a:buSzPts val="2400"/>
              <a:buFont typeface="Abril Fatface"/>
              <a:buNone/>
              <a:defRPr sz="2400">
                <a:latin typeface="Abril Fatface"/>
                <a:ea typeface="Abril Fatface"/>
                <a:cs typeface="Abril Fatface"/>
                <a:sym typeface="Abril Fatface"/>
              </a:defRPr>
            </a:lvl3pPr>
            <a:lvl4pPr lvl="3" rtl="0">
              <a:spcBef>
                <a:spcPts val="0"/>
              </a:spcBef>
              <a:spcAft>
                <a:spcPts val="0"/>
              </a:spcAft>
              <a:buSzPts val="2400"/>
              <a:buFont typeface="Abril Fatface"/>
              <a:buNone/>
              <a:defRPr sz="2400">
                <a:latin typeface="Abril Fatface"/>
                <a:ea typeface="Abril Fatface"/>
                <a:cs typeface="Abril Fatface"/>
                <a:sym typeface="Abril Fatface"/>
              </a:defRPr>
            </a:lvl4pPr>
            <a:lvl5pPr lvl="4" rtl="0">
              <a:spcBef>
                <a:spcPts val="0"/>
              </a:spcBef>
              <a:spcAft>
                <a:spcPts val="0"/>
              </a:spcAft>
              <a:buSzPts val="2400"/>
              <a:buFont typeface="Abril Fatface"/>
              <a:buNone/>
              <a:defRPr sz="2400">
                <a:latin typeface="Abril Fatface"/>
                <a:ea typeface="Abril Fatface"/>
                <a:cs typeface="Abril Fatface"/>
                <a:sym typeface="Abril Fatface"/>
              </a:defRPr>
            </a:lvl5pPr>
            <a:lvl6pPr lvl="5" rtl="0">
              <a:spcBef>
                <a:spcPts val="0"/>
              </a:spcBef>
              <a:spcAft>
                <a:spcPts val="0"/>
              </a:spcAft>
              <a:buSzPts val="2400"/>
              <a:buFont typeface="Abril Fatface"/>
              <a:buNone/>
              <a:defRPr sz="2400">
                <a:latin typeface="Abril Fatface"/>
                <a:ea typeface="Abril Fatface"/>
                <a:cs typeface="Abril Fatface"/>
                <a:sym typeface="Abril Fatface"/>
              </a:defRPr>
            </a:lvl6pPr>
            <a:lvl7pPr lvl="6" rtl="0">
              <a:spcBef>
                <a:spcPts val="0"/>
              </a:spcBef>
              <a:spcAft>
                <a:spcPts val="0"/>
              </a:spcAft>
              <a:buSzPts val="2400"/>
              <a:buFont typeface="Abril Fatface"/>
              <a:buNone/>
              <a:defRPr sz="2400">
                <a:latin typeface="Abril Fatface"/>
                <a:ea typeface="Abril Fatface"/>
                <a:cs typeface="Abril Fatface"/>
                <a:sym typeface="Abril Fatface"/>
              </a:defRPr>
            </a:lvl7pPr>
            <a:lvl8pPr lvl="7" rtl="0">
              <a:spcBef>
                <a:spcPts val="0"/>
              </a:spcBef>
              <a:spcAft>
                <a:spcPts val="0"/>
              </a:spcAft>
              <a:buSzPts val="2400"/>
              <a:buFont typeface="Abril Fatface"/>
              <a:buNone/>
              <a:defRPr sz="2400">
                <a:latin typeface="Abril Fatface"/>
                <a:ea typeface="Abril Fatface"/>
                <a:cs typeface="Abril Fatface"/>
                <a:sym typeface="Abril Fatface"/>
              </a:defRPr>
            </a:lvl8pPr>
            <a:lvl9pPr lvl="8" rtl="0">
              <a:spcBef>
                <a:spcPts val="0"/>
              </a:spcBef>
              <a:spcAft>
                <a:spcPts val="0"/>
              </a:spcAft>
              <a:buSzPts val="2400"/>
              <a:buFont typeface="Abril Fatface"/>
              <a:buNone/>
              <a:defRPr sz="2400">
                <a:latin typeface="Abril Fatface"/>
                <a:ea typeface="Abril Fatface"/>
                <a:cs typeface="Abril Fatface"/>
                <a:sym typeface="Abril Fatface"/>
              </a:defRPr>
            </a:lvl9pPr>
          </a:lstStyle>
          <a:p>
            <a:endParaRPr/>
          </a:p>
        </p:txBody>
      </p:sp>
    </p:spTree>
  </p:cSld>
  <p:clrMapOvr>
    <a:masterClrMapping/>
  </p:clrMapOvr>
  <p:extLst>
    <p:ext uri="{DCECCB84-F9BA-43D5-87BE-67443E8EF086}">
      <p15:sldGuideLst xmlns:p15="http://schemas.microsoft.com/office/powerpoint/2012/main">
        <p15:guide id="1" pos="454">
          <p15:clr>
            <a:srgbClr val="FA7B17"/>
          </p15:clr>
        </p15:guide>
        <p15:guide id="2" orient="horz" pos="340">
          <p15:clr>
            <a:srgbClr val="FA7B17"/>
          </p15:clr>
        </p15:guide>
        <p15:guide id="3" pos="5306">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Abril Fatface"/>
              <a:buNone/>
              <a:defRPr sz="2800">
                <a:solidFill>
                  <a:schemeClr val="accent1"/>
                </a:solidFill>
                <a:latin typeface="Abril Fatface"/>
                <a:ea typeface="Abril Fatface"/>
                <a:cs typeface="Abril Fatface"/>
                <a:sym typeface="Abril Fatfac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xygen Light"/>
              <a:buChar char="●"/>
              <a:defRPr sz="1800">
                <a:solidFill>
                  <a:schemeClr val="dk1"/>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dk1"/>
              </a:buClr>
              <a:buSzPts val="1400"/>
              <a:buFont typeface="Oxygen Light"/>
              <a:buChar char="■"/>
              <a:defRPr>
                <a:solidFill>
                  <a:schemeClr val="dk1"/>
                </a:solidFill>
                <a:latin typeface="Oxygen Light"/>
                <a:ea typeface="Oxygen Light"/>
                <a:cs typeface="Oxygen Light"/>
                <a:sym typeface="Oxygen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C7754"/>
        </a:solidFill>
        <a:effectLst/>
      </p:bgPr>
    </p:bg>
    <p:spTree>
      <p:nvGrpSpPr>
        <p:cNvPr id="1" name="Shape 215"/>
        <p:cNvGrpSpPr/>
        <p:nvPr/>
      </p:nvGrpSpPr>
      <p:grpSpPr>
        <a:xfrm>
          <a:off x="0" y="0"/>
          <a:ext cx="0" cy="0"/>
          <a:chOff x="0" y="0"/>
          <a:chExt cx="0" cy="0"/>
        </a:xfrm>
      </p:grpSpPr>
      <p:sp>
        <p:nvSpPr>
          <p:cNvPr id="216" name="Google Shape;216;p22"/>
          <p:cNvSpPr txBox="1">
            <a:spLocks noGrp="1"/>
          </p:cNvSpPr>
          <p:nvPr>
            <p:ph type="ctrTitle" idx="4294967295"/>
          </p:nvPr>
        </p:nvSpPr>
        <p:spPr>
          <a:xfrm>
            <a:off x="1" y="-76200"/>
            <a:ext cx="91440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Instructions as you enter the WebEx Virtual Classroom: </a:t>
            </a:r>
            <a:endParaRPr sz="2500"/>
          </a:p>
        </p:txBody>
      </p:sp>
      <p:sp>
        <p:nvSpPr>
          <p:cNvPr id="217" name="Google Shape;217;p22"/>
          <p:cNvSpPr txBox="1">
            <a:spLocks noGrp="1"/>
          </p:cNvSpPr>
          <p:nvPr>
            <p:ph type="title" idx="4294967295"/>
          </p:nvPr>
        </p:nvSpPr>
        <p:spPr>
          <a:xfrm>
            <a:off x="22575" y="367225"/>
            <a:ext cx="7491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600">
                <a:solidFill>
                  <a:srgbClr val="CF4625"/>
                </a:solidFill>
              </a:rPr>
              <a:t>01</a:t>
            </a:r>
            <a:endParaRPr sz="3600">
              <a:solidFill>
                <a:srgbClr val="CF4625"/>
              </a:solidFill>
            </a:endParaRPr>
          </a:p>
        </p:txBody>
      </p:sp>
      <p:sp>
        <p:nvSpPr>
          <p:cNvPr id="218" name="Google Shape;218;p22"/>
          <p:cNvSpPr txBox="1">
            <a:spLocks noGrp="1"/>
          </p:cNvSpPr>
          <p:nvPr>
            <p:ph type="title" idx="4294967295"/>
          </p:nvPr>
        </p:nvSpPr>
        <p:spPr>
          <a:xfrm>
            <a:off x="22575" y="1451675"/>
            <a:ext cx="7491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600">
                <a:solidFill>
                  <a:srgbClr val="CF4625"/>
                </a:solidFill>
              </a:rPr>
              <a:t>02</a:t>
            </a:r>
            <a:endParaRPr sz="3600">
              <a:solidFill>
                <a:srgbClr val="CF4625"/>
              </a:solidFill>
            </a:endParaRPr>
          </a:p>
        </p:txBody>
      </p:sp>
      <p:sp>
        <p:nvSpPr>
          <p:cNvPr id="219" name="Google Shape;219;p22"/>
          <p:cNvSpPr txBox="1">
            <a:spLocks noGrp="1"/>
          </p:cNvSpPr>
          <p:nvPr>
            <p:ph type="title" idx="4294967295"/>
          </p:nvPr>
        </p:nvSpPr>
        <p:spPr>
          <a:xfrm>
            <a:off x="22575" y="2149800"/>
            <a:ext cx="7491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600">
                <a:solidFill>
                  <a:srgbClr val="CF4625"/>
                </a:solidFill>
              </a:rPr>
              <a:t>03</a:t>
            </a:r>
            <a:endParaRPr sz="3600">
              <a:solidFill>
                <a:srgbClr val="CF4625"/>
              </a:solidFill>
            </a:endParaRPr>
          </a:p>
        </p:txBody>
      </p:sp>
      <p:sp>
        <p:nvSpPr>
          <p:cNvPr id="220" name="Google Shape;220;p22"/>
          <p:cNvSpPr txBox="1">
            <a:spLocks noGrp="1"/>
          </p:cNvSpPr>
          <p:nvPr>
            <p:ph type="ctrTitle"/>
          </p:nvPr>
        </p:nvSpPr>
        <p:spPr>
          <a:xfrm>
            <a:off x="771675" y="542675"/>
            <a:ext cx="8333100" cy="943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500">
                <a:latin typeface="Oxygen"/>
                <a:ea typeface="Oxygen"/>
                <a:cs typeface="Oxygen"/>
                <a:sym typeface="Oxygen"/>
              </a:rPr>
              <a:t>Make sure your name in the participant list on the right-hand side of the screen shows up as </a:t>
            </a:r>
            <a:r>
              <a:rPr lang="en" sz="1500" b="1" u="sng">
                <a:latin typeface="Oxygen"/>
                <a:ea typeface="Oxygen"/>
                <a:cs typeface="Oxygen"/>
                <a:sym typeface="Oxygen"/>
              </a:rPr>
              <a:t>your code that Mara provided</a:t>
            </a:r>
            <a:r>
              <a:rPr lang="en" sz="1500">
                <a:latin typeface="Oxygen"/>
                <a:ea typeface="Oxygen"/>
                <a:cs typeface="Oxygen"/>
                <a:sym typeface="Oxygen"/>
              </a:rPr>
              <a:t> you via email (example: 01 01) If your name is not your code, please l</a:t>
            </a:r>
            <a:r>
              <a:rPr lang="en" sz="1500" b="1">
                <a:latin typeface="Oxygen"/>
                <a:ea typeface="Oxygen"/>
                <a:cs typeface="Oxygen"/>
                <a:sym typeface="Oxygen"/>
              </a:rPr>
              <a:t>eave the WebEx virtual classroom and re-enter</a:t>
            </a:r>
            <a:r>
              <a:rPr lang="en" sz="1500">
                <a:latin typeface="Oxygen"/>
                <a:ea typeface="Oxygen"/>
                <a:cs typeface="Oxygen"/>
                <a:sym typeface="Oxygen"/>
              </a:rPr>
              <a:t> after you have updated your listed name.</a:t>
            </a:r>
            <a:endParaRPr sz="1500">
              <a:latin typeface="Oxygen"/>
              <a:ea typeface="Oxygen"/>
              <a:cs typeface="Oxygen"/>
              <a:sym typeface="Oxygen"/>
            </a:endParaRPr>
          </a:p>
        </p:txBody>
      </p:sp>
      <p:sp>
        <p:nvSpPr>
          <p:cNvPr id="221" name="Google Shape;221;p22"/>
          <p:cNvSpPr txBox="1">
            <a:spLocks noGrp="1"/>
          </p:cNvSpPr>
          <p:nvPr>
            <p:ph type="ctrTitle"/>
          </p:nvPr>
        </p:nvSpPr>
        <p:spPr>
          <a:xfrm>
            <a:off x="771675" y="1588025"/>
            <a:ext cx="82404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500" b="1" u="sng">
                <a:latin typeface="Oxygen"/>
                <a:ea typeface="Oxygen"/>
                <a:cs typeface="Oxygen"/>
                <a:sym typeface="Oxygen"/>
              </a:rPr>
              <a:t>Mute yourself</a:t>
            </a:r>
            <a:r>
              <a:rPr lang="en" sz="1500">
                <a:latin typeface="Oxygen"/>
                <a:ea typeface="Oxygen"/>
                <a:cs typeface="Oxygen"/>
                <a:sym typeface="Oxygen"/>
              </a:rPr>
              <a:t> by clicking on the microphone icon at the bottom of your screen. Click the button until it is red. You are muted if the microphone icon looks like this: </a:t>
            </a:r>
            <a:endParaRPr sz="1500">
              <a:latin typeface="Oxygen"/>
              <a:ea typeface="Oxygen"/>
              <a:cs typeface="Oxygen"/>
              <a:sym typeface="Oxygen"/>
            </a:endParaRPr>
          </a:p>
        </p:txBody>
      </p:sp>
      <p:pic>
        <p:nvPicPr>
          <p:cNvPr id="222" name="Google Shape;222;p22"/>
          <p:cNvPicPr preferRelativeResize="0"/>
          <p:nvPr/>
        </p:nvPicPr>
        <p:blipFill rotWithShape="1">
          <a:blip r:embed="rId3">
            <a:alphaModFix/>
          </a:blip>
          <a:srcRect l="11583" t="18951" r="10151" b="4817"/>
          <a:stretch/>
        </p:blipFill>
        <p:spPr>
          <a:xfrm>
            <a:off x="7269750" y="1852775"/>
            <a:ext cx="495150" cy="497587"/>
          </a:xfrm>
          <a:prstGeom prst="rect">
            <a:avLst/>
          </a:prstGeom>
          <a:noFill/>
          <a:ln>
            <a:noFill/>
          </a:ln>
        </p:spPr>
      </p:pic>
      <p:sp>
        <p:nvSpPr>
          <p:cNvPr id="223" name="Google Shape;223;p22"/>
          <p:cNvSpPr txBox="1">
            <a:spLocks noGrp="1"/>
          </p:cNvSpPr>
          <p:nvPr>
            <p:ph type="ctrTitle"/>
          </p:nvPr>
        </p:nvSpPr>
        <p:spPr>
          <a:xfrm>
            <a:off x="771675" y="2165825"/>
            <a:ext cx="7806900" cy="943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500" b="1" u="sng">
                <a:latin typeface="Oxygen"/>
                <a:ea typeface="Oxygen"/>
                <a:cs typeface="Oxygen"/>
                <a:sym typeface="Oxygen"/>
              </a:rPr>
              <a:t>Make sure your camera is on</a:t>
            </a:r>
            <a:r>
              <a:rPr lang="en" sz="1500">
                <a:latin typeface="Oxygen"/>
                <a:ea typeface="Oxygen"/>
                <a:cs typeface="Oxygen"/>
                <a:sym typeface="Oxygen"/>
              </a:rPr>
              <a:t> by clicking on the camera button at the bottom of the screen. If it is red, your camera is not on. Click the button until it is NOT red. Your camera is on if the icon looks like this: </a:t>
            </a:r>
            <a:endParaRPr sz="1500">
              <a:latin typeface="Oxygen"/>
              <a:ea typeface="Oxygen"/>
              <a:cs typeface="Oxygen"/>
              <a:sym typeface="Oxygen"/>
            </a:endParaRPr>
          </a:p>
        </p:txBody>
      </p:sp>
      <p:pic>
        <p:nvPicPr>
          <p:cNvPr id="224" name="Google Shape;224;p22"/>
          <p:cNvPicPr preferRelativeResize="0"/>
          <p:nvPr/>
        </p:nvPicPr>
        <p:blipFill rotWithShape="1">
          <a:blip r:embed="rId4">
            <a:alphaModFix/>
          </a:blip>
          <a:srcRect l="11651" t="19783" r="7487" b="8040"/>
          <a:stretch/>
        </p:blipFill>
        <p:spPr>
          <a:xfrm>
            <a:off x="3594350" y="2800275"/>
            <a:ext cx="495142" cy="516900"/>
          </a:xfrm>
          <a:prstGeom prst="rect">
            <a:avLst/>
          </a:prstGeom>
          <a:noFill/>
          <a:ln>
            <a:noFill/>
          </a:ln>
        </p:spPr>
      </p:pic>
      <p:sp>
        <p:nvSpPr>
          <p:cNvPr id="225" name="Google Shape;225;p22"/>
          <p:cNvSpPr txBox="1">
            <a:spLocks noGrp="1"/>
          </p:cNvSpPr>
          <p:nvPr>
            <p:ph type="ctrTitle"/>
          </p:nvPr>
        </p:nvSpPr>
        <p:spPr>
          <a:xfrm>
            <a:off x="0" y="3448825"/>
            <a:ext cx="9144000" cy="17229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latin typeface="Oxygen"/>
                <a:ea typeface="Oxygen"/>
                <a:cs typeface="Oxygen"/>
                <a:sym typeface="Oxygen"/>
              </a:rPr>
              <a:t>Your settings are correct if the bottom of your screen looks something like this and you should see a small picture of yourself in the top or bottom corner: </a:t>
            </a:r>
            <a:endParaRPr sz="1800" b="1" dirty="0">
              <a:latin typeface="Oxygen"/>
              <a:ea typeface="Oxygen"/>
              <a:cs typeface="Oxygen"/>
              <a:sym typeface="Oxygen"/>
            </a:endParaRPr>
          </a:p>
        </p:txBody>
      </p:sp>
      <p:pic>
        <p:nvPicPr>
          <p:cNvPr id="226" name="Google Shape;226;p22"/>
          <p:cNvPicPr preferRelativeResize="0"/>
          <p:nvPr/>
        </p:nvPicPr>
        <p:blipFill rotWithShape="1">
          <a:blip r:embed="rId5">
            <a:alphaModFix/>
          </a:blip>
          <a:srcRect t="27170" b="4374"/>
          <a:stretch/>
        </p:blipFill>
        <p:spPr>
          <a:xfrm>
            <a:off x="1249725" y="4256425"/>
            <a:ext cx="6286650" cy="887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1"/>
          <p:cNvSpPr/>
          <p:nvPr/>
        </p:nvSpPr>
        <p:spPr>
          <a:xfrm>
            <a:off x="3132300" y="1122188"/>
            <a:ext cx="2879400" cy="2879400"/>
          </a:xfrm>
          <a:prstGeom prst="ellipse">
            <a:avLst/>
          </a:prstGeom>
          <a:solidFill>
            <a:srgbClr val="EA9999">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1"/>
          <p:cNvSpPr txBox="1"/>
          <p:nvPr/>
        </p:nvSpPr>
        <p:spPr>
          <a:xfrm>
            <a:off x="3294600" y="2372700"/>
            <a:ext cx="2554800" cy="39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latin typeface="Quicksand"/>
                <a:ea typeface="Quicksand"/>
                <a:cs typeface="Quicksand"/>
                <a:sym typeface="Quicksand"/>
              </a:rPr>
              <a:t>CREAMY</a:t>
            </a:r>
            <a:endParaRPr sz="2800" b="1">
              <a:solidFill>
                <a:schemeClr val="dk1"/>
              </a:solidFill>
              <a:latin typeface="Quicksand"/>
              <a:ea typeface="Quicksand"/>
              <a:cs typeface="Quicksand"/>
              <a:sym typeface="Quicksa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32"/>
          <p:cNvPicPr preferRelativeResize="0"/>
          <p:nvPr/>
        </p:nvPicPr>
        <p:blipFill>
          <a:blip r:embed="rId3">
            <a:alphaModFix/>
          </a:blip>
          <a:stretch>
            <a:fillRect/>
          </a:stretch>
        </p:blipFill>
        <p:spPr>
          <a:xfrm>
            <a:off x="152400" y="152400"/>
            <a:ext cx="4779501" cy="2401699"/>
          </a:xfrm>
          <a:prstGeom prst="rect">
            <a:avLst/>
          </a:prstGeom>
          <a:noFill/>
          <a:ln>
            <a:noFill/>
          </a:ln>
        </p:spPr>
      </p:pic>
      <p:pic>
        <p:nvPicPr>
          <p:cNvPr id="340" name="Google Shape;340;p32"/>
          <p:cNvPicPr preferRelativeResize="0"/>
          <p:nvPr/>
        </p:nvPicPr>
        <p:blipFill>
          <a:blip r:embed="rId4">
            <a:alphaModFix/>
          </a:blip>
          <a:stretch>
            <a:fillRect/>
          </a:stretch>
        </p:blipFill>
        <p:spPr>
          <a:xfrm>
            <a:off x="5764607" y="152400"/>
            <a:ext cx="3147067" cy="2401700"/>
          </a:xfrm>
          <a:prstGeom prst="rect">
            <a:avLst/>
          </a:prstGeom>
          <a:noFill/>
          <a:ln>
            <a:noFill/>
          </a:ln>
        </p:spPr>
      </p:pic>
      <p:pic>
        <p:nvPicPr>
          <p:cNvPr id="341" name="Google Shape;341;p32"/>
          <p:cNvPicPr preferRelativeResize="0"/>
          <p:nvPr/>
        </p:nvPicPr>
        <p:blipFill>
          <a:blip r:embed="rId5">
            <a:alphaModFix/>
          </a:blip>
          <a:stretch>
            <a:fillRect/>
          </a:stretch>
        </p:blipFill>
        <p:spPr>
          <a:xfrm>
            <a:off x="4773401" y="2706500"/>
            <a:ext cx="3517974" cy="2343850"/>
          </a:xfrm>
          <a:prstGeom prst="rect">
            <a:avLst/>
          </a:prstGeom>
          <a:noFill/>
          <a:ln>
            <a:noFill/>
          </a:ln>
        </p:spPr>
      </p:pic>
      <p:pic>
        <p:nvPicPr>
          <p:cNvPr id="342" name="Google Shape;342;p32"/>
          <p:cNvPicPr preferRelativeResize="0"/>
          <p:nvPr/>
        </p:nvPicPr>
        <p:blipFill>
          <a:blip r:embed="rId6">
            <a:alphaModFix/>
          </a:blip>
          <a:stretch>
            <a:fillRect/>
          </a:stretch>
        </p:blipFill>
        <p:spPr>
          <a:xfrm>
            <a:off x="1387200" y="2706499"/>
            <a:ext cx="3025960" cy="2284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3"/>
          <p:cNvSpPr/>
          <p:nvPr/>
        </p:nvSpPr>
        <p:spPr>
          <a:xfrm>
            <a:off x="3132300" y="1122188"/>
            <a:ext cx="2879400" cy="2879400"/>
          </a:xfrm>
          <a:prstGeom prst="ellipse">
            <a:avLst/>
          </a:prstGeom>
          <a:solidFill>
            <a:srgbClr val="EA9999">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3"/>
          <p:cNvSpPr txBox="1"/>
          <p:nvPr/>
        </p:nvSpPr>
        <p:spPr>
          <a:xfrm>
            <a:off x="3294600" y="2372700"/>
            <a:ext cx="2554800" cy="39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latin typeface="Quicksand"/>
                <a:ea typeface="Quicksand"/>
                <a:cs typeface="Quicksand"/>
                <a:sym typeface="Quicksand"/>
              </a:rPr>
              <a:t>SALTY</a:t>
            </a:r>
            <a:endParaRPr sz="2800" b="1">
              <a:solidFill>
                <a:schemeClr val="dk1"/>
              </a:solidFill>
              <a:latin typeface="Quicksand"/>
              <a:ea typeface="Quicksand"/>
              <a:cs typeface="Quicksand"/>
              <a:sym typeface="Quicksan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34"/>
          <p:cNvPicPr preferRelativeResize="0"/>
          <p:nvPr/>
        </p:nvPicPr>
        <p:blipFill>
          <a:blip r:embed="rId3">
            <a:alphaModFix/>
          </a:blip>
          <a:stretch>
            <a:fillRect/>
          </a:stretch>
        </p:blipFill>
        <p:spPr>
          <a:xfrm>
            <a:off x="152400" y="152400"/>
            <a:ext cx="2619375" cy="3190875"/>
          </a:xfrm>
          <a:prstGeom prst="rect">
            <a:avLst/>
          </a:prstGeom>
          <a:noFill/>
          <a:ln>
            <a:noFill/>
          </a:ln>
        </p:spPr>
      </p:pic>
      <p:pic>
        <p:nvPicPr>
          <p:cNvPr id="354" name="Google Shape;354;p34"/>
          <p:cNvPicPr preferRelativeResize="0"/>
          <p:nvPr/>
        </p:nvPicPr>
        <p:blipFill>
          <a:blip r:embed="rId4">
            <a:alphaModFix/>
          </a:blip>
          <a:stretch>
            <a:fillRect/>
          </a:stretch>
        </p:blipFill>
        <p:spPr>
          <a:xfrm>
            <a:off x="5913625" y="2065525"/>
            <a:ext cx="3077975" cy="3077975"/>
          </a:xfrm>
          <a:prstGeom prst="rect">
            <a:avLst/>
          </a:prstGeom>
          <a:noFill/>
          <a:ln>
            <a:noFill/>
          </a:ln>
        </p:spPr>
      </p:pic>
      <p:pic>
        <p:nvPicPr>
          <p:cNvPr id="355" name="Google Shape;355;p34"/>
          <p:cNvPicPr preferRelativeResize="0"/>
          <p:nvPr/>
        </p:nvPicPr>
        <p:blipFill>
          <a:blip r:embed="rId5">
            <a:alphaModFix/>
          </a:blip>
          <a:stretch>
            <a:fillRect/>
          </a:stretch>
        </p:blipFill>
        <p:spPr>
          <a:xfrm>
            <a:off x="3102250" y="1724775"/>
            <a:ext cx="2450187" cy="245018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5"/>
          <p:cNvSpPr/>
          <p:nvPr/>
        </p:nvSpPr>
        <p:spPr>
          <a:xfrm>
            <a:off x="3132300" y="1122188"/>
            <a:ext cx="2879400" cy="2879400"/>
          </a:xfrm>
          <a:prstGeom prst="ellipse">
            <a:avLst/>
          </a:prstGeom>
          <a:solidFill>
            <a:srgbClr val="EA9999">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5"/>
          <p:cNvSpPr txBox="1"/>
          <p:nvPr/>
        </p:nvSpPr>
        <p:spPr>
          <a:xfrm>
            <a:off x="3294600" y="2372700"/>
            <a:ext cx="2554800" cy="39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latin typeface="Quicksand"/>
                <a:ea typeface="Quicksand"/>
                <a:cs typeface="Quicksand"/>
                <a:sym typeface="Quicksand"/>
              </a:rPr>
              <a:t>CRUNCHY</a:t>
            </a:r>
            <a:endParaRPr sz="2800" b="1">
              <a:solidFill>
                <a:schemeClr val="dk1"/>
              </a:solidFill>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36"/>
          <p:cNvPicPr preferRelativeResize="0"/>
          <p:nvPr/>
        </p:nvPicPr>
        <p:blipFill rotWithShape="1">
          <a:blip r:embed="rId3">
            <a:alphaModFix/>
          </a:blip>
          <a:srcRect l="8275" r="10111"/>
          <a:stretch/>
        </p:blipFill>
        <p:spPr>
          <a:xfrm>
            <a:off x="897225" y="124350"/>
            <a:ext cx="2727200" cy="2197551"/>
          </a:xfrm>
          <a:prstGeom prst="rect">
            <a:avLst/>
          </a:prstGeom>
          <a:noFill/>
          <a:ln>
            <a:noFill/>
          </a:ln>
        </p:spPr>
      </p:pic>
      <p:pic>
        <p:nvPicPr>
          <p:cNvPr id="367" name="Google Shape;367;p36"/>
          <p:cNvPicPr preferRelativeResize="0"/>
          <p:nvPr/>
        </p:nvPicPr>
        <p:blipFill rotWithShape="1">
          <a:blip r:embed="rId4">
            <a:alphaModFix/>
          </a:blip>
          <a:srcRect t="23041" r="18857"/>
          <a:stretch/>
        </p:blipFill>
        <p:spPr>
          <a:xfrm>
            <a:off x="4518925" y="124350"/>
            <a:ext cx="3905076" cy="2469126"/>
          </a:xfrm>
          <a:prstGeom prst="rect">
            <a:avLst/>
          </a:prstGeom>
          <a:noFill/>
          <a:ln>
            <a:noFill/>
          </a:ln>
        </p:spPr>
      </p:pic>
      <p:pic>
        <p:nvPicPr>
          <p:cNvPr id="368" name="Google Shape;368;p36"/>
          <p:cNvPicPr preferRelativeResize="0"/>
          <p:nvPr/>
        </p:nvPicPr>
        <p:blipFill rotWithShape="1">
          <a:blip r:embed="rId5">
            <a:alphaModFix/>
          </a:blip>
          <a:srcRect l="23048" t="10087" r="17192" b="8756"/>
          <a:stretch/>
        </p:blipFill>
        <p:spPr>
          <a:xfrm>
            <a:off x="897225" y="2457826"/>
            <a:ext cx="2727198" cy="2469123"/>
          </a:xfrm>
          <a:prstGeom prst="rect">
            <a:avLst/>
          </a:prstGeom>
          <a:noFill/>
          <a:ln>
            <a:noFill/>
          </a:ln>
        </p:spPr>
      </p:pic>
      <p:pic>
        <p:nvPicPr>
          <p:cNvPr id="369" name="Google Shape;369;p36"/>
          <p:cNvPicPr preferRelativeResize="0"/>
          <p:nvPr/>
        </p:nvPicPr>
        <p:blipFill>
          <a:blip r:embed="rId6">
            <a:alphaModFix/>
          </a:blip>
          <a:stretch>
            <a:fillRect/>
          </a:stretch>
        </p:blipFill>
        <p:spPr>
          <a:xfrm>
            <a:off x="5342888" y="2669800"/>
            <a:ext cx="2257150" cy="2257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7"/>
          <p:cNvSpPr/>
          <p:nvPr/>
        </p:nvSpPr>
        <p:spPr>
          <a:xfrm>
            <a:off x="3132300" y="1122188"/>
            <a:ext cx="2879400" cy="2879400"/>
          </a:xfrm>
          <a:prstGeom prst="ellipse">
            <a:avLst/>
          </a:prstGeom>
          <a:solidFill>
            <a:srgbClr val="EA9999">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7"/>
          <p:cNvSpPr txBox="1"/>
          <p:nvPr/>
        </p:nvSpPr>
        <p:spPr>
          <a:xfrm>
            <a:off x="3294600" y="2372700"/>
            <a:ext cx="2554800" cy="39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latin typeface="Quicksand"/>
                <a:ea typeface="Quicksand"/>
                <a:cs typeface="Quicksand"/>
                <a:sym typeface="Quicksand"/>
              </a:rPr>
              <a:t>SOUR</a:t>
            </a:r>
            <a:endParaRPr sz="2800" b="1">
              <a:solidFill>
                <a:schemeClr val="dk1"/>
              </a:solidFill>
              <a:latin typeface="Quicksand"/>
              <a:ea typeface="Quicksand"/>
              <a:cs typeface="Quicksand"/>
              <a:sym typeface="Quicksa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38"/>
          <p:cNvPicPr preferRelativeResize="0"/>
          <p:nvPr/>
        </p:nvPicPr>
        <p:blipFill>
          <a:blip r:embed="rId3">
            <a:alphaModFix/>
          </a:blip>
          <a:stretch>
            <a:fillRect/>
          </a:stretch>
        </p:blipFill>
        <p:spPr>
          <a:xfrm>
            <a:off x="2826239" y="0"/>
            <a:ext cx="3491527" cy="2328400"/>
          </a:xfrm>
          <a:prstGeom prst="rect">
            <a:avLst/>
          </a:prstGeom>
          <a:noFill/>
          <a:ln>
            <a:noFill/>
          </a:ln>
        </p:spPr>
      </p:pic>
      <p:pic>
        <p:nvPicPr>
          <p:cNvPr id="381" name="Google Shape;381;p38"/>
          <p:cNvPicPr preferRelativeResize="0"/>
          <p:nvPr/>
        </p:nvPicPr>
        <p:blipFill>
          <a:blip r:embed="rId4">
            <a:alphaModFix/>
          </a:blip>
          <a:stretch>
            <a:fillRect/>
          </a:stretch>
        </p:blipFill>
        <p:spPr>
          <a:xfrm>
            <a:off x="0" y="2498475"/>
            <a:ext cx="3970026" cy="2645024"/>
          </a:xfrm>
          <a:prstGeom prst="rect">
            <a:avLst/>
          </a:prstGeom>
          <a:noFill/>
          <a:ln>
            <a:noFill/>
          </a:ln>
        </p:spPr>
      </p:pic>
      <p:pic>
        <p:nvPicPr>
          <p:cNvPr id="382" name="Google Shape;382;p38"/>
          <p:cNvPicPr preferRelativeResize="0"/>
          <p:nvPr/>
        </p:nvPicPr>
        <p:blipFill>
          <a:blip r:embed="rId5">
            <a:alphaModFix/>
          </a:blip>
          <a:stretch>
            <a:fillRect/>
          </a:stretch>
        </p:blipFill>
        <p:spPr>
          <a:xfrm>
            <a:off x="5089325" y="2442050"/>
            <a:ext cx="4054676" cy="27014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9"/>
          <p:cNvSpPr/>
          <p:nvPr/>
        </p:nvSpPr>
        <p:spPr>
          <a:xfrm>
            <a:off x="3132300" y="1122188"/>
            <a:ext cx="2879400" cy="2879400"/>
          </a:xfrm>
          <a:prstGeom prst="ellipse">
            <a:avLst/>
          </a:prstGeom>
          <a:solidFill>
            <a:srgbClr val="EA9999">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txBox="1"/>
          <p:nvPr/>
        </p:nvSpPr>
        <p:spPr>
          <a:xfrm>
            <a:off x="3294600" y="2372700"/>
            <a:ext cx="2554800" cy="39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latin typeface="Quicksand"/>
                <a:ea typeface="Quicksand"/>
                <a:cs typeface="Quicksand"/>
                <a:sym typeface="Quicksand"/>
              </a:rPr>
              <a:t>STICKY</a:t>
            </a:r>
            <a:endParaRPr sz="2800" b="1">
              <a:solidFill>
                <a:schemeClr val="dk1"/>
              </a:solidFill>
              <a:latin typeface="Quicksand"/>
              <a:ea typeface="Quicksand"/>
              <a:cs typeface="Quicksand"/>
              <a:sym typeface="Quicksa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0"/>
          <p:cNvPicPr preferRelativeResize="0"/>
          <p:nvPr/>
        </p:nvPicPr>
        <p:blipFill>
          <a:blip r:embed="rId3">
            <a:alphaModFix/>
          </a:blip>
          <a:stretch>
            <a:fillRect/>
          </a:stretch>
        </p:blipFill>
        <p:spPr>
          <a:xfrm>
            <a:off x="143500" y="540000"/>
            <a:ext cx="2767875" cy="4151825"/>
          </a:xfrm>
          <a:prstGeom prst="rect">
            <a:avLst/>
          </a:prstGeom>
          <a:noFill/>
          <a:ln>
            <a:noFill/>
          </a:ln>
        </p:spPr>
      </p:pic>
      <p:pic>
        <p:nvPicPr>
          <p:cNvPr id="394" name="Google Shape;394;p40"/>
          <p:cNvPicPr preferRelativeResize="0"/>
          <p:nvPr/>
        </p:nvPicPr>
        <p:blipFill>
          <a:blip r:embed="rId4">
            <a:alphaModFix/>
          </a:blip>
          <a:stretch>
            <a:fillRect/>
          </a:stretch>
        </p:blipFill>
        <p:spPr>
          <a:xfrm>
            <a:off x="3015375" y="540013"/>
            <a:ext cx="2767876" cy="4151811"/>
          </a:xfrm>
          <a:prstGeom prst="rect">
            <a:avLst/>
          </a:prstGeom>
          <a:noFill/>
          <a:ln>
            <a:noFill/>
          </a:ln>
        </p:spPr>
      </p:pic>
      <p:pic>
        <p:nvPicPr>
          <p:cNvPr id="395" name="Google Shape;395;p40"/>
          <p:cNvPicPr preferRelativeResize="0"/>
          <p:nvPr/>
        </p:nvPicPr>
        <p:blipFill>
          <a:blip r:embed="rId5">
            <a:alphaModFix/>
          </a:blip>
          <a:stretch>
            <a:fillRect/>
          </a:stretch>
        </p:blipFill>
        <p:spPr>
          <a:xfrm>
            <a:off x="5887250" y="2799550"/>
            <a:ext cx="3164100" cy="2106849"/>
          </a:xfrm>
          <a:prstGeom prst="rect">
            <a:avLst/>
          </a:prstGeom>
          <a:noFill/>
          <a:ln>
            <a:noFill/>
          </a:ln>
        </p:spPr>
      </p:pic>
      <p:pic>
        <p:nvPicPr>
          <p:cNvPr id="396" name="Google Shape;396;p40"/>
          <p:cNvPicPr preferRelativeResize="0"/>
          <p:nvPr/>
        </p:nvPicPr>
        <p:blipFill>
          <a:blip r:embed="rId6">
            <a:alphaModFix/>
          </a:blip>
          <a:stretch>
            <a:fillRect/>
          </a:stretch>
        </p:blipFill>
        <p:spPr>
          <a:xfrm>
            <a:off x="5887250" y="558592"/>
            <a:ext cx="3164102" cy="210940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3"/>
          <p:cNvSpPr txBox="1">
            <a:spLocks noGrp="1"/>
          </p:cNvSpPr>
          <p:nvPr>
            <p:ph type="ctrTitle"/>
          </p:nvPr>
        </p:nvSpPr>
        <p:spPr>
          <a:xfrm>
            <a:off x="1372052" y="820775"/>
            <a:ext cx="63999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a:t>Welcome</a:t>
            </a:r>
            <a:endParaRPr/>
          </a:p>
        </p:txBody>
      </p:sp>
      <p:sp>
        <p:nvSpPr>
          <p:cNvPr id="232" name="Google Shape;232;p23"/>
          <p:cNvSpPr txBox="1">
            <a:spLocks noGrp="1"/>
          </p:cNvSpPr>
          <p:nvPr>
            <p:ph type="subTitle" idx="1"/>
          </p:nvPr>
        </p:nvSpPr>
        <p:spPr>
          <a:xfrm>
            <a:off x="1730850" y="2800925"/>
            <a:ext cx="5682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b="1"/>
              <a:t>Lesson 2 Grow. Prepare. Eat.</a:t>
            </a:r>
            <a:endParaRPr sz="2500" b="1"/>
          </a:p>
          <a:p>
            <a:pPr marL="0" lvl="0" indent="0" algn="ctr" rtl="0">
              <a:spcBef>
                <a:spcPts val="0"/>
              </a:spcBef>
              <a:spcAft>
                <a:spcPts val="0"/>
              </a:spcAft>
              <a:buNone/>
            </a:pPr>
            <a:r>
              <a:rPr lang="en" sz="2500" b="1"/>
              <a:t>Thursday July 9th, 2020</a:t>
            </a:r>
            <a:endParaRPr sz="2500" b="1"/>
          </a:p>
          <a:p>
            <a:pPr marL="0" lvl="0" indent="0" algn="ctr" rtl="0">
              <a:spcBef>
                <a:spcPts val="0"/>
              </a:spcBef>
              <a:spcAft>
                <a:spcPts val="0"/>
              </a:spcAft>
              <a:buNone/>
            </a:pPr>
            <a:endParaRPr/>
          </a:p>
        </p:txBody>
      </p:sp>
      <p:pic>
        <p:nvPicPr>
          <p:cNvPr id="233" name="Google Shape;233;p23"/>
          <p:cNvPicPr preferRelativeResize="0"/>
          <p:nvPr/>
        </p:nvPicPr>
        <p:blipFill>
          <a:blip r:embed="rId3">
            <a:alphaModFix/>
          </a:blip>
          <a:stretch>
            <a:fillRect/>
          </a:stretch>
        </p:blipFill>
        <p:spPr>
          <a:xfrm>
            <a:off x="7221575" y="0"/>
            <a:ext cx="1998375" cy="3157801"/>
          </a:xfrm>
          <a:prstGeom prst="rect">
            <a:avLst/>
          </a:prstGeom>
          <a:noFill/>
          <a:ln>
            <a:noFill/>
          </a:ln>
        </p:spPr>
      </p:pic>
      <p:pic>
        <p:nvPicPr>
          <p:cNvPr id="234" name="Google Shape;234;p23"/>
          <p:cNvPicPr preferRelativeResize="0"/>
          <p:nvPr/>
        </p:nvPicPr>
        <p:blipFill>
          <a:blip r:embed="rId4">
            <a:alphaModFix/>
          </a:blip>
          <a:stretch>
            <a:fillRect/>
          </a:stretch>
        </p:blipFill>
        <p:spPr>
          <a:xfrm>
            <a:off x="8179745" y="2643400"/>
            <a:ext cx="1109925" cy="1260051"/>
          </a:xfrm>
          <a:prstGeom prst="rect">
            <a:avLst/>
          </a:prstGeom>
          <a:noFill/>
          <a:ln>
            <a:noFill/>
          </a:ln>
        </p:spPr>
      </p:pic>
      <p:pic>
        <p:nvPicPr>
          <p:cNvPr id="235" name="Google Shape;235;p23"/>
          <p:cNvPicPr preferRelativeResize="0"/>
          <p:nvPr/>
        </p:nvPicPr>
        <p:blipFill>
          <a:blip r:embed="rId5">
            <a:alphaModFix/>
          </a:blip>
          <a:stretch>
            <a:fillRect/>
          </a:stretch>
        </p:blipFill>
        <p:spPr>
          <a:xfrm>
            <a:off x="2420452" y="3981975"/>
            <a:ext cx="1109925" cy="1206054"/>
          </a:xfrm>
          <a:prstGeom prst="rect">
            <a:avLst/>
          </a:prstGeom>
          <a:noFill/>
          <a:ln>
            <a:noFill/>
          </a:ln>
        </p:spPr>
      </p:pic>
      <p:pic>
        <p:nvPicPr>
          <p:cNvPr id="236" name="Google Shape;236;p23"/>
          <p:cNvPicPr preferRelativeResize="0"/>
          <p:nvPr/>
        </p:nvPicPr>
        <p:blipFill>
          <a:blip r:embed="rId6">
            <a:alphaModFix/>
          </a:blip>
          <a:stretch>
            <a:fillRect/>
          </a:stretch>
        </p:blipFill>
        <p:spPr>
          <a:xfrm rot="-10655035">
            <a:off x="7066130" y="-826565"/>
            <a:ext cx="2500839" cy="2471897"/>
          </a:xfrm>
          <a:prstGeom prst="rect">
            <a:avLst/>
          </a:prstGeom>
          <a:noFill/>
          <a:ln>
            <a:noFill/>
          </a:ln>
        </p:spPr>
      </p:pic>
      <p:pic>
        <p:nvPicPr>
          <p:cNvPr id="237" name="Google Shape;237;p23"/>
          <p:cNvPicPr preferRelativeResize="0"/>
          <p:nvPr/>
        </p:nvPicPr>
        <p:blipFill>
          <a:blip r:embed="rId7">
            <a:alphaModFix/>
          </a:blip>
          <a:stretch>
            <a:fillRect/>
          </a:stretch>
        </p:blipFill>
        <p:spPr>
          <a:xfrm rot="2369999">
            <a:off x="515588" y="4212270"/>
            <a:ext cx="977225" cy="991905"/>
          </a:xfrm>
          <a:prstGeom prst="rect">
            <a:avLst/>
          </a:prstGeom>
          <a:noFill/>
          <a:ln>
            <a:noFill/>
          </a:ln>
        </p:spPr>
      </p:pic>
      <p:pic>
        <p:nvPicPr>
          <p:cNvPr id="238" name="Google Shape;238;p23"/>
          <p:cNvPicPr preferRelativeResize="0"/>
          <p:nvPr/>
        </p:nvPicPr>
        <p:blipFill>
          <a:blip r:embed="rId8">
            <a:alphaModFix/>
          </a:blip>
          <a:stretch>
            <a:fillRect/>
          </a:stretch>
        </p:blipFill>
        <p:spPr>
          <a:xfrm>
            <a:off x="6800951" y="-116462"/>
            <a:ext cx="1165324" cy="1051699"/>
          </a:xfrm>
          <a:prstGeom prst="rect">
            <a:avLst/>
          </a:prstGeom>
          <a:noFill/>
          <a:ln>
            <a:noFill/>
          </a:ln>
        </p:spPr>
      </p:pic>
      <p:pic>
        <p:nvPicPr>
          <p:cNvPr id="239" name="Google Shape;239;p23"/>
          <p:cNvPicPr preferRelativeResize="0"/>
          <p:nvPr/>
        </p:nvPicPr>
        <p:blipFill>
          <a:blip r:embed="rId9">
            <a:alphaModFix/>
          </a:blip>
          <a:stretch>
            <a:fillRect/>
          </a:stretch>
        </p:blipFill>
        <p:spPr>
          <a:xfrm rot="2221433">
            <a:off x="-29871" y="1948361"/>
            <a:ext cx="1649503" cy="3463424"/>
          </a:xfrm>
          <a:prstGeom prst="rect">
            <a:avLst/>
          </a:prstGeom>
          <a:noFill/>
          <a:ln>
            <a:noFill/>
          </a:ln>
        </p:spPr>
      </p:pic>
      <p:pic>
        <p:nvPicPr>
          <p:cNvPr id="240" name="Google Shape;240;p23"/>
          <p:cNvPicPr preferRelativeResize="0"/>
          <p:nvPr/>
        </p:nvPicPr>
        <p:blipFill>
          <a:blip r:embed="rId10">
            <a:alphaModFix/>
          </a:blip>
          <a:stretch>
            <a:fillRect/>
          </a:stretch>
        </p:blipFill>
        <p:spPr>
          <a:xfrm>
            <a:off x="1183023" y="3954975"/>
            <a:ext cx="1374378" cy="1260050"/>
          </a:xfrm>
          <a:prstGeom prst="rect">
            <a:avLst/>
          </a:prstGeom>
          <a:noFill/>
          <a:ln>
            <a:noFill/>
          </a:ln>
        </p:spPr>
      </p:pic>
      <p:pic>
        <p:nvPicPr>
          <p:cNvPr id="241" name="Google Shape;241;p23"/>
          <p:cNvPicPr preferRelativeResize="0"/>
          <p:nvPr/>
        </p:nvPicPr>
        <p:blipFill>
          <a:blip r:embed="rId11">
            <a:alphaModFix/>
          </a:blip>
          <a:stretch>
            <a:fillRect/>
          </a:stretch>
        </p:blipFill>
        <p:spPr>
          <a:xfrm>
            <a:off x="-120523" y="1435815"/>
            <a:ext cx="1109925" cy="1323560"/>
          </a:xfrm>
          <a:prstGeom prst="rect">
            <a:avLst/>
          </a:prstGeom>
          <a:noFill/>
          <a:ln>
            <a:noFill/>
          </a:ln>
        </p:spPr>
      </p:pic>
      <p:pic>
        <p:nvPicPr>
          <p:cNvPr id="242" name="Google Shape;242;p23"/>
          <p:cNvPicPr preferRelativeResize="0"/>
          <p:nvPr/>
        </p:nvPicPr>
        <p:blipFill>
          <a:blip r:embed="rId12">
            <a:alphaModFix/>
          </a:blip>
          <a:stretch>
            <a:fillRect/>
          </a:stretch>
        </p:blipFill>
        <p:spPr>
          <a:xfrm>
            <a:off x="0" y="0"/>
            <a:ext cx="2602825" cy="173947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1"/>
          <p:cNvSpPr/>
          <p:nvPr/>
        </p:nvSpPr>
        <p:spPr>
          <a:xfrm>
            <a:off x="3132300" y="1122188"/>
            <a:ext cx="2879400" cy="2879400"/>
          </a:xfrm>
          <a:prstGeom prst="ellipse">
            <a:avLst/>
          </a:prstGeom>
          <a:solidFill>
            <a:srgbClr val="EA9999">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1"/>
          <p:cNvSpPr txBox="1"/>
          <p:nvPr/>
        </p:nvSpPr>
        <p:spPr>
          <a:xfrm>
            <a:off x="3294600" y="2372700"/>
            <a:ext cx="2554800" cy="39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latin typeface="Quicksand"/>
                <a:ea typeface="Quicksand"/>
                <a:cs typeface="Quicksand"/>
                <a:sym typeface="Quicksand"/>
              </a:rPr>
              <a:t>BITTER</a:t>
            </a:r>
            <a:endParaRPr sz="2800" b="1">
              <a:solidFill>
                <a:schemeClr val="dk1"/>
              </a:solidFill>
              <a:latin typeface="Quicksand"/>
              <a:ea typeface="Quicksand"/>
              <a:cs typeface="Quicksand"/>
              <a:sym typeface="Quicksan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42"/>
          <p:cNvPicPr preferRelativeResize="0"/>
          <p:nvPr/>
        </p:nvPicPr>
        <p:blipFill>
          <a:blip r:embed="rId3">
            <a:alphaModFix/>
          </a:blip>
          <a:stretch>
            <a:fillRect/>
          </a:stretch>
        </p:blipFill>
        <p:spPr>
          <a:xfrm>
            <a:off x="152400" y="152400"/>
            <a:ext cx="3501401" cy="2090876"/>
          </a:xfrm>
          <a:prstGeom prst="rect">
            <a:avLst/>
          </a:prstGeom>
          <a:noFill/>
          <a:ln>
            <a:noFill/>
          </a:ln>
        </p:spPr>
      </p:pic>
      <p:pic>
        <p:nvPicPr>
          <p:cNvPr id="408" name="Google Shape;408;p42"/>
          <p:cNvPicPr preferRelativeResize="0"/>
          <p:nvPr/>
        </p:nvPicPr>
        <p:blipFill>
          <a:blip r:embed="rId4">
            <a:alphaModFix/>
          </a:blip>
          <a:stretch>
            <a:fillRect/>
          </a:stretch>
        </p:blipFill>
        <p:spPr>
          <a:xfrm>
            <a:off x="3806201" y="843288"/>
            <a:ext cx="5185401" cy="3456934"/>
          </a:xfrm>
          <a:prstGeom prst="rect">
            <a:avLst/>
          </a:prstGeom>
          <a:noFill/>
          <a:ln>
            <a:noFill/>
          </a:ln>
        </p:spPr>
      </p:pic>
      <p:pic>
        <p:nvPicPr>
          <p:cNvPr id="409" name="Google Shape;409;p42"/>
          <p:cNvPicPr preferRelativeResize="0"/>
          <p:nvPr/>
        </p:nvPicPr>
        <p:blipFill>
          <a:blip r:embed="rId5">
            <a:alphaModFix/>
          </a:blip>
          <a:stretch>
            <a:fillRect/>
          </a:stretch>
        </p:blipFill>
        <p:spPr>
          <a:xfrm>
            <a:off x="152400" y="2395676"/>
            <a:ext cx="3501402" cy="233280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3"/>
          <p:cNvSpPr/>
          <p:nvPr/>
        </p:nvSpPr>
        <p:spPr>
          <a:xfrm>
            <a:off x="3132300" y="1122188"/>
            <a:ext cx="2879400" cy="2879400"/>
          </a:xfrm>
          <a:prstGeom prst="ellipse">
            <a:avLst/>
          </a:prstGeom>
          <a:solidFill>
            <a:srgbClr val="EA9999">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3"/>
          <p:cNvSpPr txBox="1"/>
          <p:nvPr/>
        </p:nvSpPr>
        <p:spPr>
          <a:xfrm>
            <a:off x="3294600" y="2372700"/>
            <a:ext cx="2554800" cy="39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latin typeface="Quicksand"/>
                <a:ea typeface="Quicksand"/>
                <a:cs typeface="Quicksand"/>
                <a:sym typeface="Quicksand"/>
              </a:rPr>
              <a:t>SMOKY</a:t>
            </a:r>
            <a:endParaRPr sz="2800" b="1">
              <a:solidFill>
                <a:schemeClr val="dk1"/>
              </a:solidFill>
              <a:latin typeface="Quicksand"/>
              <a:ea typeface="Quicksand"/>
              <a:cs typeface="Quicksand"/>
              <a:sym typeface="Quicksan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4"/>
          <p:cNvPicPr preferRelativeResize="0"/>
          <p:nvPr/>
        </p:nvPicPr>
        <p:blipFill>
          <a:blip r:embed="rId3">
            <a:alphaModFix/>
          </a:blip>
          <a:stretch>
            <a:fillRect/>
          </a:stretch>
        </p:blipFill>
        <p:spPr>
          <a:xfrm>
            <a:off x="90225" y="102275"/>
            <a:ext cx="4741502" cy="3163875"/>
          </a:xfrm>
          <a:prstGeom prst="rect">
            <a:avLst/>
          </a:prstGeom>
          <a:noFill/>
          <a:ln>
            <a:noFill/>
          </a:ln>
        </p:spPr>
      </p:pic>
      <p:pic>
        <p:nvPicPr>
          <p:cNvPr id="421" name="Google Shape;421;p44"/>
          <p:cNvPicPr preferRelativeResize="0"/>
          <p:nvPr/>
        </p:nvPicPr>
        <p:blipFill>
          <a:blip r:embed="rId4">
            <a:alphaModFix/>
          </a:blip>
          <a:stretch>
            <a:fillRect/>
          </a:stretch>
        </p:blipFill>
        <p:spPr>
          <a:xfrm>
            <a:off x="6586752" y="72300"/>
            <a:ext cx="2500124" cy="3223825"/>
          </a:xfrm>
          <a:prstGeom prst="rect">
            <a:avLst/>
          </a:prstGeom>
          <a:noFill/>
          <a:ln>
            <a:noFill/>
          </a:ln>
        </p:spPr>
      </p:pic>
      <p:pic>
        <p:nvPicPr>
          <p:cNvPr id="422" name="Google Shape;422;p44"/>
          <p:cNvPicPr preferRelativeResize="0"/>
          <p:nvPr/>
        </p:nvPicPr>
        <p:blipFill rotWithShape="1">
          <a:blip r:embed="rId5">
            <a:alphaModFix/>
          </a:blip>
          <a:srcRect l="16653" t="21184" r="13283" b="15934"/>
          <a:stretch/>
        </p:blipFill>
        <p:spPr>
          <a:xfrm>
            <a:off x="4183250" y="2647875"/>
            <a:ext cx="2736099" cy="24557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5"/>
          <p:cNvSpPr/>
          <p:nvPr/>
        </p:nvSpPr>
        <p:spPr>
          <a:xfrm>
            <a:off x="3132300" y="1122188"/>
            <a:ext cx="2879400" cy="2879400"/>
          </a:xfrm>
          <a:prstGeom prst="ellipse">
            <a:avLst/>
          </a:prstGeom>
          <a:solidFill>
            <a:srgbClr val="EA9999">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5"/>
          <p:cNvSpPr txBox="1"/>
          <p:nvPr/>
        </p:nvSpPr>
        <p:spPr>
          <a:xfrm>
            <a:off x="3294600" y="2372700"/>
            <a:ext cx="2554800" cy="39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latin typeface="Quicksand"/>
                <a:ea typeface="Quicksand"/>
                <a:cs typeface="Quicksand"/>
                <a:sym typeface="Quicksand"/>
              </a:rPr>
              <a:t>FATTY</a:t>
            </a:r>
            <a:endParaRPr sz="2800" b="1">
              <a:solidFill>
                <a:schemeClr val="dk1"/>
              </a:solidFill>
              <a:latin typeface="Quicksand"/>
              <a:ea typeface="Quicksand"/>
              <a:cs typeface="Quicksand"/>
              <a:sym typeface="Quicksan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46"/>
          <p:cNvPicPr preferRelativeResize="0"/>
          <p:nvPr/>
        </p:nvPicPr>
        <p:blipFill>
          <a:blip r:embed="rId3">
            <a:alphaModFix/>
          </a:blip>
          <a:stretch>
            <a:fillRect/>
          </a:stretch>
        </p:blipFill>
        <p:spPr>
          <a:xfrm>
            <a:off x="152400" y="152400"/>
            <a:ext cx="3487352" cy="4838701"/>
          </a:xfrm>
          <a:prstGeom prst="rect">
            <a:avLst/>
          </a:prstGeom>
          <a:noFill/>
          <a:ln>
            <a:noFill/>
          </a:ln>
        </p:spPr>
      </p:pic>
      <p:pic>
        <p:nvPicPr>
          <p:cNvPr id="434" name="Google Shape;434;p46"/>
          <p:cNvPicPr preferRelativeResize="0"/>
          <p:nvPr/>
        </p:nvPicPr>
        <p:blipFill>
          <a:blip r:embed="rId4">
            <a:alphaModFix/>
          </a:blip>
          <a:stretch>
            <a:fillRect/>
          </a:stretch>
        </p:blipFill>
        <p:spPr>
          <a:xfrm>
            <a:off x="4271875" y="152400"/>
            <a:ext cx="4557400" cy="2563525"/>
          </a:xfrm>
          <a:prstGeom prst="rect">
            <a:avLst/>
          </a:prstGeom>
          <a:noFill/>
          <a:ln>
            <a:noFill/>
          </a:ln>
        </p:spPr>
      </p:pic>
      <p:pic>
        <p:nvPicPr>
          <p:cNvPr id="435" name="Google Shape;435;p46"/>
          <p:cNvPicPr preferRelativeResize="0"/>
          <p:nvPr/>
        </p:nvPicPr>
        <p:blipFill>
          <a:blip r:embed="rId5">
            <a:alphaModFix/>
          </a:blip>
          <a:stretch>
            <a:fillRect/>
          </a:stretch>
        </p:blipFill>
        <p:spPr>
          <a:xfrm>
            <a:off x="5071866" y="2830050"/>
            <a:ext cx="2957426" cy="2214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7"/>
          <p:cNvSpPr txBox="1">
            <a:spLocks noGrp="1"/>
          </p:cNvSpPr>
          <p:nvPr>
            <p:ph type="title" idx="4294967295"/>
          </p:nvPr>
        </p:nvSpPr>
        <p:spPr>
          <a:xfrm>
            <a:off x="899250" y="818050"/>
            <a:ext cx="7345500" cy="84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200"/>
              <a:t>Hands-On Activity Explanation:</a:t>
            </a:r>
            <a:endParaRPr sz="5200"/>
          </a:p>
          <a:p>
            <a:pPr marL="0" lvl="0" indent="0" algn="ctr" rtl="0">
              <a:spcBef>
                <a:spcPts val="0"/>
              </a:spcBef>
              <a:spcAft>
                <a:spcPts val="0"/>
              </a:spcAft>
              <a:buNone/>
            </a:pPr>
            <a:endParaRPr sz="3500">
              <a:latin typeface="Oxygen"/>
              <a:ea typeface="Oxygen"/>
              <a:cs typeface="Oxygen"/>
              <a:sym typeface="Oxygen"/>
            </a:endParaRPr>
          </a:p>
          <a:p>
            <a:pPr marL="0" lvl="0" indent="0" algn="ctr" rtl="0">
              <a:spcBef>
                <a:spcPts val="0"/>
              </a:spcBef>
              <a:spcAft>
                <a:spcPts val="0"/>
              </a:spcAft>
              <a:buNone/>
            </a:pPr>
            <a:r>
              <a:rPr lang="en" sz="3500">
                <a:latin typeface="Oxygen"/>
                <a:ea typeface="Oxygen"/>
                <a:cs typeface="Oxygen"/>
                <a:sym typeface="Oxygen"/>
              </a:rPr>
              <a:t>Explore your own flavor and texture profile</a:t>
            </a:r>
            <a:endParaRPr sz="3500">
              <a:latin typeface="Oxygen"/>
              <a:ea typeface="Oxygen"/>
              <a:cs typeface="Oxygen"/>
              <a:sym typeface="Oxygen"/>
            </a:endParaRPr>
          </a:p>
        </p:txBody>
      </p:sp>
      <p:pic>
        <p:nvPicPr>
          <p:cNvPr id="441" name="Google Shape;441;p47"/>
          <p:cNvPicPr preferRelativeResize="0"/>
          <p:nvPr/>
        </p:nvPicPr>
        <p:blipFill>
          <a:blip r:embed="rId3">
            <a:alphaModFix/>
          </a:blip>
          <a:stretch>
            <a:fillRect/>
          </a:stretch>
        </p:blipFill>
        <p:spPr>
          <a:xfrm>
            <a:off x="-169679" y="3631256"/>
            <a:ext cx="1422332" cy="1365477"/>
          </a:xfrm>
          <a:prstGeom prst="rect">
            <a:avLst/>
          </a:prstGeom>
          <a:noFill/>
          <a:ln>
            <a:noFill/>
          </a:ln>
        </p:spPr>
      </p:pic>
      <p:pic>
        <p:nvPicPr>
          <p:cNvPr id="442" name="Google Shape;442;p47"/>
          <p:cNvPicPr preferRelativeResize="0"/>
          <p:nvPr/>
        </p:nvPicPr>
        <p:blipFill>
          <a:blip r:embed="rId4">
            <a:alphaModFix/>
          </a:blip>
          <a:stretch>
            <a:fillRect/>
          </a:stretch>
        </p:blipFill>
        <p:spPr>
          <a:xfrm>
            <a:off x="7883526" y="305402"/>
            <a:ext cx="1422328" cy="152841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8"/>
          <p:cNvSpPr txBox="1">
            <a:spLocks noGrp="1"/>
          </p:cNvSpPr>
          <p:nvPr>
            <p:ph type="ctrTitle"/>
          </p:nvPr>
        </p:nvSpPr>
        <p:spPr>
          <a:xfrm>
            <a:off x="2171850" y="297900"/>
            <a:ext cx="5224032" cy="60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Flavor and Texture Profile Chart</a:t>
            </a:r>
            <a:endParaRPr dirty="0"/>
          </a:p>
        </p:txBody>
      </p:sp>
      <p:graphicFrame>
        <p:nvGraphicFramePr>
          <p:cNvPr id="448" name="Google Shape;448;p48"/>
          <p:cNvGraphicFramePr/>
          <p:nvPr/>
        </p:nvGraphicFramePr>
        <p:xfrm>
          <a:off x="952500" y="1086225"/>
          <a:ext cx="7239000" cy="2803980"/>
        </p:xfrm>
        <a:graphic>
          <a:graphicData uri="http://schemas.openxmlformats.org/drawingml/2006/table">
            <a:tbl>
              <a:tblPr>
                <a:noFill/>
                <a:tableStyleId>{EFFFA2C1-1185-4864-BA88-C9236885C987}</a:tableStyleId>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
                          <a:latin typeface="Oxygen"/>
                          <a:ea typeface="Oxygen"/>
                          <a:cs typeface="Oxygen"/>
                          <a:sym typeface="Oxygen"/>
                        </a:rPr>
                        <a:t>Dipping food</a:t>
                      </a: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r>
                        <a:rPr lang="en">
                          <a:latin typeface="Oxygen"/>
                          <a:ea typeface="Oxygen"/>
                          <a:cs typeface="Oxygen"/>
                          <a:sym typeface="Oxygen"/>
                        </a:rPr>
                        <a:t>Dipping flavor</a:t>
                      </a: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r>
                        <a:rPr lang="en">
                          <a:latin typeface="Oxygen"/>
                          <a:ea typeface="Oxygen"/>
                          <a:cs typeface="Oxygen"/>
                          <a:sym typeface="Oxygen"/>
                        </a:rPr>
                        <a:t>Did you like it?</a:t>
                      </a: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r>
                        <a:rPr lang="en">
                          <a:latin typeface="Oxygen"/>
                          <a:ea typeface="Oxygen"/>
                          <a:cs typeface="Oxygen"/>
                          <a:sym typeface="Oxygen"/>
                        </a:rPr>
                        <a:t>Describing flavor word</a:t>
                      </a: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r>
                        <a:rPr lang="en">
                          <a:latin typeface="Oxygen"/>
                          <a:ea typeface="Oxygen"/>
                          <a:cs typeface="Oxygen"/>
                          <a:sym typeface="Oxygen"/>
                        </a:rPr>
                        <a:t>Describing texture word</a:t>
                      </a:r>
                      <a:endParaRPr>
                        <a:latin typeface="Oxygen"/>
                        <a:ea typeface="Oxygen"/>
                        <a:cs typeface="Oxygen"/>
                        <a:sym typeface="Oxygen"/>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latin typeface="Oxygen"/>
                          <a:ea typeface="Oxygen"/>
                          <a:cs typeface="Oxygen"/>
                          <a:sym typeface="Oxygen"/>
                        </a:rPr>
                        <a:t>Ex: Carrot stick</a:t>
                      </a: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r>
                        <a:rPr lang="en">
                          <a:latin typeface="Oxygen"/>
                          <a:ea typeface="Oxygen"/>
                          <a:cs typeface="Oxygen"/>
                          <a:sym typeface="Oxygen"/>
                        </a:rPr>
                        <a:t>Lemon</a:t>
                      </a: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r>
                        <a:rPr lang="en">
                          <a:latin typeface="Oxygen"/>
                          <a:ea typeface="Oxygen"/>
                          <a:cs typeface="Oxygen"/>
                          <a:sym typeface="Oxygen"/>
                        </a:rPr>
                        <a:t>Yes</a:t>
                      </a: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r>
                        <a:rPr lang="en">
                          <a:latin typeface="Oxygen"/>
                          <a:ea typeface="Oxygen"/>
                          <a:cs typeface="Oxygen"/>
                          <a:sym typeface="Oxygen"/>
                        </a:rPr>
                        <a:t>Tart</a:t>
                      </a: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r>
                        <a:rPr lang="en">
                          <a:latin typeface="Oxygen"/>
                          <a:ea typeface="Oxygen"/>
                          <a:cs typeface="Oxygen"/>
                          <a:sym typeface="Oxygen"/>
                        </a:rPr>
                        <a:t>Crunchy</a:t>
                      </a:r>
                      <a:endParaRPr>
                        <a:latin typeface="Oxygen"/>
                        <a:ea typeface="Oxygen"/>
                        <a:cs typeface="Oxygen"/>
                        <a:sym typeface="Oxygen"/>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latin typeface="Oxygen"/>
                          <a:ea typeface="Oxygen"/>
                          <a:cs typeface="Oxygen"/>
                          <a:sym typeface="Oxygen"/>
                        </a:rPr>
                        <a:t>Cracker</a:t>
                      </a: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r>
                        <a:rPr lang="en">
                          <a:latin typeface="Oxygen"/>
                          <a:ea typeface="Oxygen"/>
                          <a:cs typeface="Oxygen"/>
                          <a:sym typeface="Oxygen"/>
                        </a:rPr>
                        <a:t>Olive oil</a:t>
                      </a: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r>
                        <a:rPr lang="en">
                          <a:latin typeface="Oxygen"/>
                          <a:ea typeface="Oxygen"/>
                          <a:cs typeface="Oxygen"/>
                          <a:sym typeface="Oxygen"/>
                        </a:rPr>
                        <a:t>No</a:t>
                      </a: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r>
                        <a:rPr lang="en">
                          <a:latin typeface="Oxygen"/>
                          <a:ea typeface="Oxygen"/>
                          <a:cs typeface="Oxygen"/>
                          <a:sym typeface="Oxygen"/>
                        </a:rPr>
                        <a:t>Slimy</a:t>
                      </a: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r>
                        <a:rPr lang="en">
                          <a:latin typeface="Oxygen"/>
                          <a:ea typeface="Oxygen"/>
                          <a:cs typeface="Oxygen"/>
                          <a:sym typeface="Oxygen"/>
                        </a:rPr>
                        <a:t>Soggy</a:t>
                      </a:r>
                      <a:endParaRPr>
                        <a:latin typeface="Oxygen"/>
                        <a:ea typeface="Oxygen"/>
                        <a:cs typeface="Oxygen"/>
                        <a:sym typeface="Oxygen"/>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endParaRPr>
                        <a:latin typeface="Oxygen"/>
                        <a:ea typeface="Oxygen"/>
                        <a:cs typeface="Oxygen"/>
                        <a:sym typeface="Oxygen"/>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endParaRPr>
                        <a:latin typeface="Oxygen"/>
                        <a:ea typeface="Oxygen"/>
                        <a:cs typeface="Oxygen"/>
                        <a:sym typeface="Oxygen"/>
                      </a:endParaRPr>
                    </a:p>
                  </a:txBody>
                  <a:tcPr marL="91425" marR="91425" marT="91425" marB="91425"/>
                </a:tc>
                <a:tc>
                  <a:txBody>
                    <a:bodyPr/>
                    <a:lstStyle/>
                    <a:p>
                      <a:pPr marL="0" lvl="0" indent="0" algn="ctr" rtl="0">
                        <a:spcBef>
                          <a:spcPts val="0"/>
                        </a:spcBef>
                        <a:spcAft>
                          <a:spcPts val="0"/>
                        </a:spcAft>
                        <a:buNone/>
                      </a:pPr>
                      <a:endParaRPr>
                        <a:latin typeface="Oxygen"/>
                        <a:ea typeface="Oxygen"/>
                        <a:cs typeface="Oxygen"/>
                        <a:sym typeface="Oxygen"/>
                      </a:endParaRPr>
                    </a:p>
                  </a:txBody>
                  <a:tcPr marL="91425" marR="91425" marT="91425" marB="91425"/>
                </a:tc>
                <a:extLst>
                  <a:ext uri="{0D108BD9-81ED-4DB2-BD59-A6C34878D82A}">
                    <a16:rowId xmlns:a16="http://schemas.microsoft.com/office/drawing/2014/main" val="10004"/>
                  </a:ext>
                </a:extLst>
              </a:tr>
              <a:tr h="381000">
                <a:tc gridSpan="5">
                  <a:txBody>
                    <a:bodyPr/>
                    <a:lstStyle/>
                    <a:p>
                      <a:pPr marL="0" lvl="0" indent="0" algn="ctr" rtl="0">
                        <a:spcBef>
                          <a:spcPts val="0"/>
                        </a:spcBef>
                        <a:spcAft>
                          <a:spcPts val="0"/>
                        </a:spcAft>
                        <a:buNone/>
                      </a:pPr>
                      <a:r>
                        <a:rPr lang="en">
                          <a:latin typeface="Oxygen"/>
                          <a:ea typeface="Oxygen"/>
                          <a:cs typeface="Oxygen"/>
                          <a:sym typeface="Oxygen"/>
                        </a:rPr>
                        <a:t>At the end, write in </a:t>
                      </a:r>
                      <a:r>
                        <a:rPr lang="en" b="1" u="sng">
                          <a:latin typeface="Oxygen"/>
                          <a:ea typeface="Oxygen"/>
                          <a:cs typeface="Oxygen"/>
                          <a:sym typeface="Oxygen"/>
                        </a:rPr>
                        <a:t>BOLD LETTERS</a:t>
                      </a:r>
                      <a:r>
                        <a:rPr lang="en">
                          <a:latin typeface="Oxygen"/>
                          <a:ea typeface="Oxygen"/>
                          <a:cs typeface="Oxygen"/>
                          <a:sym typeface="Oxygen"/>
                        </a:rPr>
                        <a:t> 2 or 3 single flavors/textures or combinations of flavors/textures you liked best</a:t>
                      </a:r>
                      <a:endParaRPr>
                        <a:latin typeface="Oxygen"/>
                        <a:ea typeface="Oxygen"/>
                        <a:cs typeface="Oxygen"/>
                        <a:sym typeface="Oxygen"/>
                      </a:endParaRPr>
                    </a:p>
                  </a:txBody>
                  <a:tcPr marL="91425" marR="91425" marT="91425" marB="914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9"/>
          <p:cNvSpPr txBox="1">
            <a:spLocks noGrp="1"/>
          </p:cNvSpPr>
          <p:nvPr>
            <p:ph type="title" idx="4294967295"/>
          </p:nvPr>
        </p:nvSpPr>
        <p:spPr>
          <a:xfrm>
            <a:off x="899250" y="818050"/>
            <a:ext cx="7345500" cy="90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Oxygen"/>
                <a:ea typeface="Oxygen"/>
                <a:cs typeface="Oxygen"/>
                <a:sym typeface="Oxygen"/>
              </a:rPr>
              <a:t>Step 1:</a:t>
            </a:r>
            <a:r>
              <a:rPr lang="en" sz="2400">
                <a:latin typeface="Oxygen"/>
                <a:ea typeface="Oxygen"/>
                <a:cs typeface="Oxygen"/>
                <a:sym typeface="Oxygen"/>
              </a:rPr>
              <a:t> Watch the video for step-by-step instructions on creating your own flavor/texture profile.</a:t>
            </a:r>
            <a:endParaRPr sz="2400">
              <a:latin typeface="Oxygen"/>
              <a:ea typeface="Oxygen"/>
              <a:cs typeface="Oxygen"/>
              <a:sym typeface="Oxygen"/>
            </a:endParaRPr>
          </a:p>
        </p:txBody>
      </p:sp>
      <p:sp>
        <p:nvSpPr>
          <p:cNvPr id="454" name="Google Shape;454;p49"/>
          <p:cNvSpPr txBox="1">
            <a:spLocks noGrp="1"/>
          </p:cNvSpPr>
          <p:nvPr>
            <p:ph type="title" idx="4294967295"/>
          </p:nvPr>
        </p:nvSpPr>
        <p:spPr>
          <a:xfrm>
            <a:off x="899250" y="1833800"/>
            <a:ext cx="7345500" cy="90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Oxygen"/>
                <a:ea typeface="Oxygen"/>
                <a:cs typeface="Oxygen"/>
                <a:sym typeface="Oxygen"/>
              </a:rPr>
              <a:t>Step 2:</a:t>
            </a:r>
            <a:r>
              <a:rPr lang="en" sz="2400">
                <a:latin typeface="Oxygen"/>
                <a:ea typeface="Oxygen"/>
                <a:cs typeface="Oxygen"/>
                <a:sym typeface="Oxygen"/>
              </a:rPr>
              <a:t> Complete the flavor/texture profile activity. </a:t>
            </a:r>
            <a:endParaRPr sz="2400">
              <a:latin typeface="Oxygen"/>
              <a:ea typeface="Oxygen"/>
              <a:cs typeface="Oxygen"/>
              <a:sym typeface="Oxygen"/>
            </a:endParaRPr>
          </a:p>
          <a:p>
            <a:pPr marL="0" lvl="0" indent="0" algn="ctr" rtl="0">
              <a:spcBef>
                <a:spcPts val="0"/>
              </a:spcBef>
              <a:spcAft>
                <a:spcPts val="0"/>
              </a:spcAft>
              <a:buNone/>
            </a:pPr>
            <a:r>
              <a:rPr lang="en" sz="2400">
                <a:latin typeface="Oxygen"/>
                <a:ea typeface="Oxygen"/>
                <a:cs typeface="Oxygen"/>
                <a:sym typeface="Oxygen"/>
              </a:rPr>
              <a:t>You may need adult supervision for a couple steps.</a:t>
            </a:r>
            <a:endParaRPr sz="2400">
              <a:latin typeface="Oxygen"/>
              <a:ea typeface="Oxygen"/>
              <a:cs typeface="Oxygen"/>
              <a:sym typeface="Oxygen"/>
            </a:endParaRPr>
          </a:p>
        </p:txBody>
      </p:sp>
      <p:sp>
        <p:nvSpPr>
          <p:cNvPr id="455" name="Google Shape;455;p49"/>
          <p:cNvSpPr txBox="1">
            <a:spLocks noGrp="1"/>
          </p:cNvSpPr>
          <p:nvPr>
            <p:ph type="title" idx="4294967295"/>
          </p:nvPr>
        </p:nvSpPr>
        <p:spPr>
          <a:xfrm>
            <a:off x="899250" y="2882050"/>
            <a:ext cx="7345500" cy="117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Oxygen"/>
                <a:ea typeface="Oxygen"/>
                <a:cs typeface="Oxygen"/>
                <a:sym typeface="Oxygen"/>
              </a:rPr>
              <a:t>Step 3:</a:t>
            </a:r>
            <a:r>
              <a:rPr lang="en" sz="2400">
                <a:latin typeface="Oxygen"/>
                <a:ea typeface="Oxygen"/>
                <a:cs typeface="Oxygen"/>
                <a:sym typeface="Oxygen"/>
              </a:rPr>
              <a:t> Once you have completed your flavor/texture profile chart, take a picture and upload it to the ClassDojo profile for this activity.</a:t>
            </a:r>
            <a:endParaRPr sz="2400">
              <a:latin typeface="Oxygen"/>
              <a:ea typeface="Oxygen"/>
              <a:cs typeface="Oxygen"/>
              <a:sym typeface="Oxygen"/>
            </a:endParaRPr>
          </a:p>
        </p:txBody>
      </p:sp>
      <p:pic>
        <p:nvPicPr>
          <p:cNvPr id="456" name="Google Shape;456;p49"/>
          <p:cNvPicPr preferRelativeResize="0"/>
          <p:nvPr/>
        </p:nvPicPr>
        <p:blipFill>
          <a:blip r:embed="rId3">
            <a:alphaModFix/>
          </a:blip>
          <a:stretch>
            <a:fillRect/>
          </a:stretch>
        </p:blipFill>
        <p:spPr>
          <a:xfrm>
            <a:off x="-434100" y="3506824"/>
            <a:ext cx="1659146" cy="1231700"/>
          </a:xfrm>
          <a:prstGeom prst="rect">
            <a:avLst/>
          </a:prstGeom>
          <a:noFill/>
          <a:ln>
            <a:noFill/>
          </a:ln>
        </p:spPr>
      </p:pic>
      <p:pic>
        <p:nvPicPr>
          <p:cNvPr id="457" name="Google Shape;457;p49"/>
          <p:cNvPicPr preferRelativeResize="0"/>
          <p:nvPr/>
        </p:nvPicPr>
        <p:blipFill>
          <a:blip r:embed="rId4">
            <a:alphaModFix/>
          </a:blip>
          <a:stretch>
            <a:fillRect/>
          </a:stretch>
        </p:blipFill>
        <p:spPr>
          <a:xfrm>
            <a:off x="8161995" y="333700"/>
            <a:ext cx="1109925" cy="12600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0"/>
          <p:cNvSpPr/>
          <p:nvPr/>
        </p:nvSpPr>
        <p:spPr>
          <a:xfrm>
            <a:off x="1198400" y="2155775"/>
            <a:ext cx="2878200" cy="1775400"/>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0"/>
          <p:cNvSpPr/>
          <p:nvPr/>
        </p:nvSpPr>
        <p:spPr>
          <a:xfrm>
            <a:off x="4935950" y="2164250"/>
            <a:ext cx="2878200" cy="1775400"/>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0"/>
          <p:cNvSpPr txBox="1">
            <a:spLocks noGrp="1"/>
          </p:cNvSpPr>
          <p:nvPr>
            <p:ph type="ctrTitle"/>
          </p:nvPr>
        </p:nvSpPr>
        <p:spPr>
          <a:xfrm>
            <a:off x="1870200" y="540000"/>
            <a:ext cx="5403600" cy="1012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Exit Ticket:</a:t>
            </a:r>
            <a:endParaRPr/>
          </a:p>
          <a:p>
            <a:pPr marL="0" lvl="0" indent="0" algn="ctr" rtl="0">
              <a:spcBef>
                <a:spcPts val="0"/>
              </a:spcBef>
              <a:spcAft>
                <a:spcPts val="0"/>
              </a:spcAft>
              <a:buNone/>
            </a:pPr>
            <a:endParaRPr/>
          </a:p>
          <a:p>
            <a:pPr marL="0" lvl="0" indent="0" algn="ctr" rtl="0">
              <a:spcBef>
                <a:spcPts val="0"/>
              </a:spcBef>
              <a:spcAft>
                <a:spcPts val="0"/>
              </a:spcAft>
              <a:buNone/>
            </a:pPr>
            <a:r>
              <a:rPr lang="en"/>
              <a:t>Type into the chat...</a:t>
            </a:r>
            <a:endParaRPr/>
          </a:p>
        </p:txBody>
      </p:sp>
      <p:sp>
        <p:nvSpPr>
          <p:cNvPr id="465" name="Google Shape;465;p50"/>
          <p:cNvSpPr txBox="1">
            <a:spLocks noGrp="1"/>
          </p:cNvSpPr>
          <p:nvPr>
            <p:ph type="subTitle" idx="1"/>
          </p:nvPr>
        </p:nvSpPr>
        <p:spPr>
          <a:xfrm>
            <a:off x="1198550" y="2796600"/>
            <a:ext cx="2878200" cy="88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Oxygen"/>
                <a:ea typeface="Oxygen"/>
                <a:cs typeface="Oxygen"/>
                <a:sym typeface="Oxygen"/>
              </a:rPr>
              <a:t>The flavor(s) or texture(s) that you are most excited to try</a:t>
            </a:r>
            <a:endParaRPr sz="1800">
              <a:latin typeface="Oxygen"/>
              <a:ea typeface="Oxygen"/>
              <a:cs typeface="Oxygen"/>
              <a:sym typeface="Oxygen"/>
            </a:endParaRPr>
          </a:p>
        </p:txBody>
      </p:sp>
      <p:sp>
        <p:nvSpPr>
          <p:cNvPr id="466" name="Google Shape;466;p50"/>
          <p:cNvSpPr txBox="1">
            <a:spLocks noGrp="1"/>
          </p:cNvSpPr>
          <p:nvPr>
            <p:ph type="ctrTitle" idx="3"/>
          </p:nvPr>
        </p:nvSpPr>
        <p:spPr>
          <a:xfrm>
            <a:off x="5396396" y="2523138"/>
            <a:ext cx="1765800" cy="60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a:t>#2</a:t>
            </a:r>
            <a:endParaRPr sz="1900"/>
          </a:p>
        </p:txBody>
      </p:sp>
      <p:sp>
        <p:nvSpPr>
          <p:cNvPr id="467" name="Google Shape;467;p50"/>
          <p:cNvSpPr txBox="1">
            <a:spLocks noGrp="1"/>
          </p:cNvSpPr>
          <p:nvPr>
            <p:ph type="subTitle" idx="4"/>
          </p:nvPr>
        </p:nvSpPr>
        <p:spPr>
          <a:xfrm>
            <a:off x="4935925" y="2807075"/>
            <a:ext cx="28782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a:latin typeface="Oxygen"/>
                <a:ea typeface="Oxygen"/>
                <a:cs typeface="Oxygen"/>
                <a:sym typeface="Oxygen"/>
              </a:rPr>
              <a:t>A flavor or texture that you’ve never had before</a:t>
            </a:r>
            <a:endParaRPr sz="1800">
              <a:latin typeface="Oxygen"/>
              <a:ea typeface="Oxygen"/>
              <a:cs typeface="Oxygen"/>
              <a:sym typeface="Oxygen"/>
            </a:endParaRPr>
          </a:p>
          <a:p>
            <a:pPr marL="0" lvl="0" indent="0" algn="ctr" rtl="0">
              <a:spcBef>
                <a:spcPts val="0"/>
              </a:spcBef>
              <a:spcAft>
                <a:spcPts val="0"/>
              </a:spcAft>
              <a:buNone/>
            </a:pPr>
            <a:endParaRPr/>
          </a:p>
        </p:txBody>
      </p:sp>
      <p:sp>
        <p:nvSpPr>
          <p:cNvPr id="468" name="Google Shape;468;p50"/>
          <p:cNvSpPr txBox="1">
            <a:spLocks noGrp="1"/>
          </p:cNvSpPr>
          <p:nvPr>
            <p:ph type="ctrTitle" idx="5"/>
          </p:nvPr>
        </p:nvSpPr>
        <p:spPr>
          <a:xfrm>
            <a:off x="1634767" y="2523138"/>
            <a:ext cx="1765800" cy="60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#1</a:t>
            </a:r>
            <a:endParaRPr sz="2000"/>
          </a:p>
        </p:txBody>
      </p:sp>
      <p:pic>
        <p:nvPicPr>
          <p:cNvPr id="469" name="Google Shape;469;p50"/>
          <p:cNvPicPr preferRelativeResize="0"/>
          <p:nvPr/>
        </p:nvPicPr>
        <p:blipFill>
          <a:blip r:embed="rId3">
            <a:alphaModFix/>
          </a:blip>
          <a:stretch>
            <a:fillRect/>
          </a:stretch>
        </p:blipFill>
        <p:spPr>
          <a:xfrm>
            <a:off x="2173924" y="1625229"/>
            <a:ext cx="927474" cy="966675"/>
          </a:xfrm>
          <a:prstGeom prst="rect">
            <a:avLst/>
          </a:prstGeom>
          <a:noFill/>
          <a:ln>
            <a:noFill/>
          </a:ln>
        </p:spPr>
      </p:pic>
      <p:pic>
        <p:nvPicPr>
          <p:cNvPr id="470" name="Google Shape;470;p50"/>
          <p:cNvPicPr preferRelativeResize="0"/>
          <p:nvPr/>
        </p:nvPicPr>
        <p:blipFill>
          <a:blip r:embed="rId4">
            <a:alphaModFix/>
          </a:blip>
          <a:stretch>
            <a:fillRect/>
          </a:stretch>
        </p:blipFill>
        <p:spPr>
          <a:xfrm>
            <a:off x="6000589" y="1666813"/>
            <a:ext cx="748863" cy="883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4"/>
          <p:cNvSpPr txBox="1">
            <a:spLocks noGrp="1"/>
          </p:cNvSpPr>
          <p:nvPr>
            <p:ph type="ctrTitle" idx="2"/>
          </p:nvPr>
        </p:nvSpPr>
        <p:spPr>
          <a:xfrm>
            <a:off x="615225" y="333450"/>
            <a:ext cx="5403600" cy="6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t>Today’s Lesson Overview:</a:t>
            </a:r>
            <a:endParaRPr/>
          </a:p>
        </p:txBody>
      </p:sp>
      <p:cxnSp>
        <p:nvCxnSpPr>
          <p:cNvPr id="248" name="Google Shape;248;p24"/>
          <p:cNvCxnSpPr/>
          <p:nvPr/>
        </p:nvCxnSpPr>
        <p:spPr>
          <a:xfrm rot="10800000" flipH="1">
            <a:off x="5569050" y="695150"/>
            <a:ext cx="3984900" cy="20100"/>
          </a:xfrm>
          <a:prstGeom prst="straightConnector1">
            <a:avLst/>
          </a:prstGeom>
          <a:noFill/>
          <a:ln w="76200" cap="flat" cmpd="sng">
            <a:solidFill>
              <a:schemeClr val="accent1"/>
            </a:solidFill>
            <a:prstDash val="solid"/>
            <a:round/>
            <a:headEnd type="none" w="med" len="med"/>
            <a:tailEnd type="none" w="med" len="med"/>
          </a:ln>
        </p:spPr>
      </p:cxnSp>
      <p:sp>
        <p:nvSpPr>
          <p:cNvPr id="249" name="Google Shape;249;p24"/>
          <p:cNvSpPr/>
          <p:nvPr/>
        </p:nvSpPr>
        <p:spPr>
          <a:xfrm>
            <a:off x="-42450" y="2771175"/>
            <a:ext cx="2606100" cy="2606100"/>
          </a:xfrm>
          <a:prstGeom prst="ellipse">
            <a:avLst/>
          </a:prstGeom>
          <a:solidFill>
            <a:srgbClr val="EA9999">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4"/>
          <p:cNvSpPr txBox="1">
            <a:spLocks noGrp="1"/>
          </p:cNvSpPr>
          <p:nvPr>
            <p:ph type="title"/>
          </p:nvPr>
        </p:nvSpPr>
        <p:spPr>
          <a:xfrm>
            <a:off x="802550" y="1424038"/>
            <a:ext cx="993600" cy="6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01</a:t>
            </a:r>
            <a:endParaRPr/>
          </a:p>
        </p:txBody>
      </p:sp>
      <p:sp>
        <p:nvSpPr>
          <p:cNvPr id="251" name="Google Shape;251;p24"/>
          <p:cNvSpPr txBox="1">
            <a:spLocks noGrp="1"/>
          </p:cNvSpPr>
          <p:nvPr>
            <p:ph type="ctrTitle" idx="3"/>
          </p:nvPr>
        </p:nvSpPr>
        <p:spPr>
          <a:xfrm>
            <a:off x="397100" y="1887163"/>
            <a:ext cx="2109300" cy="60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a:t>WebEx Etiquette and ClassDojo</a:t>
            </a:r>
            <a:endParaRPr/>
          </a:p>
        </p:txBody>
      </p:sp>
      <p:sp>
        <p:nvSpPr>
          <p:cNvPr id="252" name="Google Shape;252;p24"/>
          <p:cNvSpPr txBox="1">
            <a:spLocks noGrp="1"/>
          </p:cNvSpPr>
          <p:nvPr>
            <p:ph type="title" idx="4"/>
          </p:nvPr>
        </p:nvSpPr>
        <p:spPr>
          <a:xfrm>
            <a:off x="7402150" y="3586688"/>
            <a:ext cx="993600" cy="6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04</a:t>
            </a:r>
            <a:endParaRPr/>
          </a:p>
        </p:txBody>
      </p:sp>
      <p:sp>
        <p:nvSpPr>
          <p:cNvPr id="253" name="Google Shape;253;p24"/>
          <p:cNvSpPr txBox="1">
            <a:spLocks noGrp="1"/>
          </p:cNvSpPr>
          <p:nvPr>
            <p:ph type="ctrTitle" idx="5"/>
          </p:nvPr>
        </p:nvSpPr>
        <p:spPr>
          <a:xfrm>
            <a:off x="6844300" y="4049813"/>
            <a:ext cx="2109300" cy="60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a:t>Flavor and Texture Activity</a:t>
            </a:r>
            <a:endParaRPr sz="1900"/>
          </a:p>
        </p:txBody>
      </p:sp>
      <p:sp>
        <p:nvSpPr>
          <p:cNvPr id="254" name="Google Shape;254;p24"/>
          <p:cNvSpPr txBox="1">
            <a:spLocks noGrp="1"/>
          </p:cNvSpPr>
          <p:nvPr>
            <p:ph type="title" idx="7"/>
          </p:nvPr>
        </p:nvSpPr>
        <p:spPr>
          <a:xfrm>
            <a:off x="3184650" y="2170263"/>
            <a:ext cx="993600" cy="6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02</a:t>
            </a:r>
            <a:endParaRPr/>
          </a:p>
        </p:txBody>
      </p:sp>
      <p:sp>
        <p:nvSpPr>
          <p:cNvPr id="255" name="Google Shape;255;p24"/>
          <p:cNvSpPr txBox="1">
            <a:spLocks noGrp="1"/>
          </p:cNvSpPr>
          <p:nvPr>
            <p:ph type="ctrTitle" idx="8"/>
          </p:nvPr>
        </p:nvSpPr>
        <p:spPr>
          <a:xfrm>
            <a:off x="2563650" y="2623925"/>
            <a:ext cx="2235600" cy="60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a:t>Share About the Hands-On Activity</a:t>
            </a:r>
            <a:endParaRPr sz="1900"/>
          </a:p>
        </p:txBody>
      </p:sp>
      <p:sp>
        <p:nvSpPr>
          <p:cNvPr id="256" name="Google Shape;256;p24"/>
          <p:cNvSpPr txBox="1">
            <a:spLocks noGrp="1"/>
          </p:cNvSpPr>
          <p:nvPr>
            <p:ph type="title" idx="16"/>
          </p:nvPr>
        </p:nvSpPr>
        <p:spPr>
          <a:xfrm>
            <a:off x="5458434" y="2873763"/>
            <a:ext cx="993600" cy="6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03</a:t>
            </a:r>
            <a:endParaRPr/>
          </a:p>
        </p:txBody>
      </p:sp>
      <p:sp>
        <p:nvSpPr>
          <p:cNvPr id="257" name="Google Shape;257;p24"/>
          <p:cNvSpPr txBox="1">
            <a:spLocks noGrp="1"/>
          </p:cNvSpPr>
          <p:nvPr>
            <p:ph type="ctrTitle" idx="17"/>
          </p:nvPr>
        </p:nvSpPr>
        <p:spPr>
          <a:xfrm>
            <a:off x="4761224" y="3336900"/>
            <a:ext cx="2388000" cy="60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a:t>Introduction to Flavor and Texture </a:t>
            </a:r>
            <a:endParaRPr sz="1900"/>
          </a:p>
        </p:txBody>
      </p:sp>
      <p:pic>
        <p:nvPicPr>
          <p:cNvPr id="258" name="Google Shape;258;p24"/>
          <p:cNvPicPr preferRelativeResize="0"/>
          <p:nvPr/>
        </p:nvPicPr>
        <p:blipFill>
          <a:blip r:embed="rId3">
            <a:alphaModFix/>
          </a:blip>
          <a:stretch>
            <a:fillRect/>
          </a:stretch>
        </p:blipFill>
        <p:spPr>
          <a:xfrm rot="1496174">
            <a:off x="180751" y="2754237"/>
            <a:ext cx="2322049" cy="2356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5"/>
          <p:cNvSpPr/>
          <p:nvPr/>
        </p:nvSpPr>
        <p:spPr>
          <a:xfrm>
            <a:off x="4759725" y="1531900"/>
            <a:ext cx="1259100" cy="1228500"/>
          </a:xfrm>
          <a:prstGeom prst="ellipse">
            <a:avLst/>
          </a:prstGeom>
          <a:solidFill>
            <a:srgbClr val="EA9999">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5"/>
          <p:cNvSpPr/>
          <p:nvPr/>
        </p:nvSpPr>
        <p:spPr>
          <a:xfrm>
            <a:off x="6956725" y="1531888"/>
            <a:ext cx="1259100" cy="1228500"/>
          </a:xfrm>
          <a:prstGeom prst="ellipse">
            <a:avLst/>
          </a:prstGeom>
          <a:solidFill>
            <a:srgbClr val="A1C448">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5"/>
          <p:cNvSpPr txBox="1">
            <a:spLocks noGrp="1"/>
          </p:cNvSpPr>
          <p:nvPr>
            <p:ph type="ctrTitle"/>
          </p:nvPr>
        </p:nvSpPr>
        <p:spPr>
          <a:xfrm>
            <a:off x="615225" y="333450"/>
            <a:ext cx="5403600" cy="60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HANDS-ON Activity</a:t>
            </a:r>
            <a:endParaRPr>
              <a:solidFill>
                <a:schemeClr val="dk2"/>
              </a:solidFill>
            </a:endParaRPr>
          </a:p>
        </p:txBody>
      </p:sp>
      <p:sp>
        <p:nvSpPr>
          <p:cNvPr id="266" name="Google Shape;266;p25"/>
          <p:cNvSpPr/>
          <p:nvPr/>
        </p:nvSpPr>
        <p:spPr>
          <a:xfrm>
            <a:off x="561000" y="1531975"/>
            <a:ext cx="1259100" cy="1228500"/>
          </a:xfrm>
          <a:prstGeom prst="ellipse">
            <a:avLst/>
          </a:prstGeom>
          <a:solidFill>
            <a:srgbClr val="EA9999">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5"/>
          <p:cNvSpPr txBox="1">
            <a:spLocks noGrp="1"/>
          </p:cNvSpPr>
          <p:nvPr>
            <p:ph type="subTitle" idx="1"/>
          </p:nvPr>
        </p:nvSpPr>
        <p:spPr>
          <a:xfrm>
            <a:off x="197700" y="3172400"/>
            <a:ext cx="19857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b="1">
                <a:solidFill>
                  <a:schemeClr val="dk2"/>
                </a:solidFill>
                <a:latin typeface="Oxygen"/>
                <a:ea typeface="Oxygen"/>
                <a:cs typeface="Oxygen"/>
                <a:sym typeface="Oxygen"/>
              </a:rPr>
              <a:t>How did it go planting your seed(s)? </a:t>
            </a:r>
            <a:endParaRPr sz="1200" b="1">
              <a:solidFill>
                <a:schemeClr val="dk2"/>
              </a:solidFill>
              <a:latin typeface="Oxygen"/>
              <a:ea typeface="Oxygen"/>
              <a:cs typeface="Oxygen"/>
              <a:sym typeface="Oxygen"/>
            </a:endParaRPr>
          </a:p>
        </p:txBody>
      </p:sp>
      <p:sp>
        <p:nvSpPr>
          <p:cNvPr id="268" name="Google Shape;268;p25"/>
          <p:cNvSpPr txBox="1">
            <a:spLocks noGrp="1"/>
          </p:cNvSpPr>
          <p:nvPr>
            <p:ph type="subTitle" idx="4"/>
          </p:nvPr>
        </p:nvSpPr>
        <p:spPr>
          <a:xfrm>
            <a:off x="2145063" y="3172400"/>
            <a:ext cx="19191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400" b="1">
                <a:solidFill>
                  <a:schemeClr val="dk2"/>
                </a:solidFill>
                <a:latin typeface="Oxygen"/>
                <a:ea typeface="Oxygen"/>
                <a:cs typeface="Oxygen"/>
                <a:sym typeface="Oxygen"/>
              </a:rPr>
              <a:t>What seeds did you choose? How many seeds did you plant?</a:t>
            </a:r>
            <a:endParaRPr sz="1200" b="1">
              <a:solidFill>
                <a:schemeClr val="dk2"/>
              </a:solidFill>
              <a:latin typeface="Oxygen"/>
              <a:ea typeface="Oxygen"/>
              <a:cs typeface="Oxygen"/>
              <a:sym typeface="Oxygen"/>
            </a:endParaRPr>
          </a:p>
          <a:p>
            <a:pPr marL="0" lvl="0" indent="0" algn="ctr" rtl="0">
              <a:spcBef>
                <a:spcPts val="0"/>
              </a:spcBef>
              <a:spcAft>
                <a:spcPts val="0"/>
              </a:spcAft>
              <a:buNone/>
            </a:pPr>
            <a:endParaRPr sz="1200" b="1">
              <a:solidFill>
                <a:schemeClr val="dk2"/>
              </a:solidFill>
              <a:latin typeface="Oxygen"/>
              <a:ea typeface="Oxygen"/>
              <a:cs typeface="Oxygen"/>
              <a:sym typeface="Oxygen"/>
            </a:endParaRPr>
          </a:p>
        </p:txBody>
      </p:sp>
      <p:sp>
        <p:nvSpPr>
          <p:cNvPr id="269" name="Google Shape;269;p25"/>
          <p:cNvSpPr/>
          <p:nvPr/>
        </p:nvSpPr>
        <p:spPr>
          <a:xfrm>
            <a:off x="2475075" y="1531925"/>
            <a:ext cx="1259100" cy="1228500"/>
          </a:xfrm>
          <a:prstGeom prst="ellipse">
            <a:avLst/>
          </a:prstGeom>
          <a:solidFill>
            <a:srgbClr val="A1C448">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5"/>
          <p:cNvSpPr txBox="1">
            <a:spLocks noGrp="1"/>
          </p:cNvSpPr>
          <p:nvPr>
            <p:ph type="subTitle" idx="6"/>
          </p:nvPr>
        </p:nvSpPr>
        <p:spPr>
          <a:xfrm>
            <a:off x="4429725" y="3178250"/>
            <a:ext cx="19191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400" b="1">
                <a:solidFill>
                  <a:schemeClr val="dk2"/>
                </a:solidFill>
                <a:latin typeface="Oxygen"/>
                <a:ea typeface="Oxygen"/>
                <a:cs typeface="Oxygen"/>
                <a:sym typeface="Oxygen"/>
              </a:rPr>
              <a:t>What did you use to plant your seeds? Where did you plant them?</a:t>
            </a:r>
            <a:endParaRPr sz="1200" b="1">
              <a:solidFill>
                <a:schemeClr val="dk2"/>
              </a:solidFill>
              <a:latin typeface="Oxygen"/>
              <a:ea typeface="Oxygen"/>
              <a:cs typeface="Oxygen"/>
              <a:sym typeface="Oxygen"/>
            </a:endParaRPr>
          </a:p>
        </p:txBody>
      </p:sp>
      <p:cxnSp>
        <p:nvCxnSpPr>
          <p:cNvPr id="271" name="Google Shape;271;p25"/>
          <p:cNvCxnSpPr/>
          <p:nvPr/>
        </p:nvCxnSpPr>
        <p:spPr>
          <a:xfrm>
            <a:off x="3543625" y="688600"/>
            <a:ext cx="4341300" cy="6900"/>
          </a:xfrm>
          <a:prstGeom prst="straightConnector1">
            <a:avLst/>
          </a:prstGeom>
          <a:noFill/>
          <a:ln w="76200" cap="flat" cmpd="sng">
            <a:solidFill>
              <a:schemeClr val="dk2"/>
            </a:solidFill>
            <a:prstDash val="solid"/>
            <a:round/>
            <a:headEnd type="none" w="med" len="med"/>
            <a:tailEnd type="none" w="med" len="med"/>
          </a:ln>
        </p:spPr>
      </p:cxnSp>
      <p:sp>
        <p:nvSpPr>
          <p:cNvPr id="272" name="Google Shape;272;p25"/>
          <p:cNvSpPr txBox="1"/>
          <p:nvPr/>
        </p:nvSpPr>
        <p:spPr>
          <a:xfrm>
            <a:off x="6684637" y="3178250"/>
            <a:ext cx="1803300" cy="60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Oxygen"/>
                <a:ea typeface="Oxygen"/>
                <a:cs typeface="Oxygen"/>
                <a:sym typeface="Oxygen"/>
              </a:rPr>
              <a:t>How long do you think it will take to grow? Was it fun?</a:t>
            </a:r>
            <a:endParaRPr sz="1600" b="1">
              <a:solidFill>
                <a:schemeClr val="dk2"/>
              </a:solidFill>
              <a:latin typeface="Oxygen"/>
              <a:ea typeface="Oxygen"/>
              <a:cs typeface="Oxygen"/>
              <a:sym typeface="Oxygen"/>
            </a:endParaRPr>
          </a:p>
        </p:txBody>
      </p:sp>
      <p:pic>
        <p:nvPicPr>
          <p:cNvPr id="273" name="Google Shape;273;p25"/>
          <p:cNvPicPr preferRelativeResize="0"/>
          <p:nvPr/>
        </p:nvPicPr>
        <p:blipFill rotWithShape="1">
          <a:blip r:embed="rId3">
            <a:alphaModFix/>
          </a:blip>
          <a:srcRect l="17230" r="16828"/>
          <a:stretch/>
        </p:blipFill>
        <p:spPr>
          <a:xfrm>
            <a:off x="721355" y="1611618"/>
            <a:ext cx="938400" cy="1069219"/>
          </a:xfrm>
          <a:prstGeom prst="rect">
            <a:avLst/>
          </a:prstGeom>
          <a:noFill/>
          <a:ln>
            <a:noFill/>
          </a:ln>
        </p:spPr>
      </p:pic>
      <p:pic>
        <p:nvPicPr>
          <p:cNvPr id="274" name="Google Shape;274;p25"/>
          <p:cNvPicPr preferRelativeResize="0"/>
          <p:nvPr/>
        </p:nvPicPr>
        <p:blipFill rotWithShape="1">
          <a:blip r:embed="rId4">
            <a:alphaModFix/>
          </a:blip>
          <a:srcRect t="21162" b="35084"/>
          <a:stretch/>
        </p:blipFill>
        <p:spPr>
          <a:xfrm>
            <a:off x="2387400" y="1938105"/>
            <a:ext cx="1434425" cy="416131"/>
          </a:xfrm>
          <a:prstGeom prst="rect">
            <a:avLst/>
          </a:prstGeom>
          <a:noFill/>
          <a:ln>
            <a:noFill/>
          </a:ln>
        </p:spPr>
      </p:pic>
      <p:pic>
        <p:nvPicPr>
          <p:cNvPr id="275" name="Google Shape;275;p25"/>
          <p:cNvPicPr preferRelativeResize="0"/>
          <p:nvPr/>
        </p:nvPicPr>
        <p:blipFill rotWithShape="1">
          <a:blip r:embed="rId5">
            <a:alphaModFix/>
          </a:blip>
          <a:srcRect l="32889" t="14749" r="28607" b="36250"/>
          <a:stretch/>
        </p:blipFill>
        <p:spPr>
          <a:xfrm>
            <a:off x="4993102" y="1389926"/>
            <a:ext cx="792353" cy="1512574"/>
          </a:xfrm>
          <a:prstGeom prst="rect">
            <a:avLst/>
          </a:prstGeom>
          <a:noFill/>
          <a:ln>
            <a:noFill/>
          </a:ln>
        </p:spPr>
      </p:pic>
      <p:pic>
        <p:nvPicPr>
          <p:cNvPr id="276" name="Google Shape;276;p25"/>
          <p:cNvPicPr preferRelativeResize="0"/>
          <p:nvPr/>
        </p:nvPicPr>
        <p:blipFill rotWithShape="1">
          <a:blip r:embed="rId6">
            <a:alphaModFix/>
          </a:blip>
          <a:srcRect t="13066" r="21266"/>
          <a:stretch/>
        </p:blipFill>
        <p:spPr>
          <a:xfrm>
            <a:off x="6956725" y="1681222"/>
            <a:ext cx="1259101" cy="9296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 calcmode="lin" valueType="num">
                                      <p:cBhvr additive="base">
                                        <p:cTn id="7" dur="1000"/>
                                        <p:tgtEl>
                                          <p:spTgt spid="26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73"/>
                                        </p:tgtEl>
                                        <p:attrNameLst>
                                          <p:attrName>style.visibility</p:attrName>
                                        </p:attrNameLst>
                                      </p:cBhvr>
                                      <p:to>
                                        <p:strVal val="visible"/>
                                      </p:to>
                                    </p:set>
                                    <p:anim calcmode="lin" valueType="num">
                                      <p:cBhvr additive="base">
                                        <p:cTn id="10" dur="1000"/>
                                        <p:tgtEl>
                                          <p:spTgt spid="27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67"/>
                                        </p:tgtEl>
                                        <p:attrNameLst>
                                          <p:attrName>style.visibility</p:attrName>
                                        </p:attrNameLst>
                                      </p:cBhvr>
                                      <p:to>
                                        <p:strVal val="visible"/>
                                      </p:to>
                                    </p:set>
                                    <p:anim calcmode="lin" valueType="num">
                                      <p:cBhvr additive="base">
                                        <p:cTn id="13" dur="1000"/>
                                        <p:tgtEl>
                                          <p:spTgt spid="267"/>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69"/>
                                        </p:tgtEl>
                                        <p:attrNameLst>
                                          <p:attrName>style.visibility</p:attrName>
                                        </p:attrNameLst>
                                      </p:cBhvr>
                                      <p:to>
                                        <p:strVal val="visible"/>
                                      </p:to>
                                    </p:set>
                                    <p:anim calcmode="lin" valueType="num">
                                      <p:cBhvr additive="base">
                                        <p:cTn id="18" dur="1000"/>
                                        <p:tgtEl>
                                          <p:spTgt spid="269"/>
                                        </p:tgtEl>
                                        <p:attrNameLst>
                                          <p:attrName>ppt_x</p:attrName>
                                        </p:attrNameLst>
                                      </p:cBhvr>
                                      <p:tavLst>
                                        <p:tav tm="0">
                                          <p:val>
                                            <p:strVal val="#ppt_x-1"/>
                                          </p:val>
                                        </p:tav>
                                        <p:tav tm="100000">
                                          <p:val>
                                            <p:strVal val="#ppt_x"/>
                                          </p:val>
                                        </p:tav>
                                      </p:tavLst>
                                    </p:anim>
                                  </p:childTnLst>
                                </p:cTn>
                              </p:par>
                              <p:par>
                                <p:cTn id="19" presetID="2" presetClass="entr" presetSubtype="8" fill="hold" nodeType="withEffect">
                                  <p:stCondLst>
                                    <p:cond delay="0"/>
                                  </p:stCondLst>
                                  <p:childTnLst>
                                    <p:set>
                                      <p:cBhvr>
                                        <p:cTn id="20" dur="1" fill="hold">
                                          <p:stCondLst>
                                            <p:cond delay="0"/>
                                          </p:stCondLst>
                                        </p:cTn>
                                        <p:tgtEl>
                                          <p:spTgt spid="274"/>
                                        </p:tgtEl>
                                        <p:attrNameLst>
                                          <p:attrName>style.visibility</p:attrName>
                                        </p:attrNameLst>
                                      </p:cBhvr>
                                      <p:to>
                                        <p:strVal val="visible"/>
                                      </p:to>
                                    </p:set>
                                    <p:anim calcmode="lin" valueType="num">
                                      <p:cBhvr additive="base">
                                        <p:cTn id="21" dur="1000"/>
                                        <p:tgtEl>
                                          <p:spTgt spid="274"/>
                                        </p:tgtEl>
                                        <p:attrNameLst>
                                          <p:attrName>ppt_x</p:attrName>
                                        </p:attrNameLst>
                                      </p:cBhvr>
                                      <p:tavLst>
                                        <p:tav tm="0">
                                          <p:val>
                                            <p:strVal val="#ppt_x-1"/>
                                          </p:val>
                                        </p:tav>
                                        <p:tav tm="100000">
                                          <p:val>
                                            <p:strVal val="#ppt_x"/>
                                          </p:val>
                                        </p:tav>
                                      </p:tavLst>
                                    </p:anim>
                                  </p:childTnLst>
                                </p:cTn>
                              </p:par>
                              <p:par>
                                <p:cTn id="22" presetID="2" presetClass="entr" presetSubtype="8" fill="hold" nodeType="withEffect">
                                  <p:stCondLst>
                                    <p:cond delay="0"/>
                                  </p:stCondLst>
                                  <p:childTnLst>
                                    <p:set>
                                      <p:cBhvr>
                                        <p:cTn id="23" dur="1" fill="hold">
                                          <p:stCondLst>
                                            <p:cond delay="0"/>
                                          </p:stCondLst>
                                        </p:cTn>
                                        <p:tgtEl>
                                          <p:spTgt spid="268"/>
                                        </p:tgtEl>
                                        <p:attrNameLst>
                                          <p:attrName>style.visibility</p:attrName>
                                        </p:attrNameLst>
                                      </p:cBhvr>
                                      <p:to>
                                        <p:strVal val="visible"/>
                                      </p:to>
                                    </p:set>
                                    <p:anim calcmode="lin" valueType="num">
                                      <p:cBhvr additive="base">
                                        <p:cTn id="24" dur="1000"/>
                                        <p:tgtEl>
                                          <p:spTgt spid="268"/>
                                        </p:tgtEl>
                                        <p:attrNameLst>
                                          <p:attrName>ppt_x</p:attrName>
                                        </p:attrNameLst>
                                      </p:cBhvr>
                                      <p:tavLst>
                                        <p:tav tm="0">
                                          <p:val>
                                            <p:strVal val="#ppt_x-1"/>
                                          </p:val>
                                        </p:tav>
                                        <p:tav tm="100000">
                                          <p:val>
                                            <p:strVal val="#ppt_x"/>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63"/>
                                        </p:tgtEl>
                                        <p:attrNameLst>
                                          <p:attrName>style.visibility</p:attrName>
                                        </p:attrNameLst>
                                      </p:cBhvr>
                                      <p:to>
                                        <p:strVal val="visible"/>
                                      </p:to>
                                    </p:set>
                                    <p:anim calcmode="lin" valueType="num">
                                      <p:cBhvr additive="base">
                                        <p:cTn id="29" dur="1000"/>
                                        <p:tgtEl>
                                          <p:spTgt spid="263"/>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0"/>
                                  </p:stCondLst>
                                  <p:childTnLst>
                                    <p:set>
                                      <p:cBhvr>
                                        <p:cTn id="31" dur="1" fill="hold">
                                          <p:stCondLst>
                                            <p:cond delay="0"/>
                                          </p:stCondLst>
                                        </p:cTn>
                                        <p:tgtEl>
                                          <p:spTgt spid="275"/>
                                        </p:tgtEl>
                                        <p:attrNameLst>
                                          <p:attrName>style.visibility</p:attrName>
                                        </p:attrNameLst>
                                      </p:cBhvr>
                                      <p:to>
                                        <p:strVal val="visible"/>
                                      </p:to>
                                    </p:set>
                                    <p:anim calcmode="lin" valueType="num">
                                      <p:cBhvr additive="base">
                                        <p:cTn id="32" dur="1000"/>
                                        <p:tgtEl>
                                          <p:spTgt spid="275"/>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0"/>
                                  </p:stCondLst>
                                  <p:childTnLst>
                                    <p:set>
                                      <p:cBhvr>
                                        <p:cTn id="34" dur="1" fill="hold">
                                          <p:stCondLst>
                                            <p:cond delay="0"/>
                                          </p:stCondLst>
                                        </p:cTn>
                                        <p:tgtEl>
                                          <p:spTgt spid="270"/>
                                        </p:tgtEl>
                                        <p:attrNameLst>
                                          <p:attrName>style.visibility</p:attrName>
                                        </p:attrNameLst>
                                      </p:cBhvr>
                                      <p:to>
                                        <p:strVal val="visible"/>
                                      </p:to>
                                    </p:set>
                                    <p:anim calcmode="lin" valueType="num">
                                      <p:cBhvr additive="base">
                                        <p:cTn id="35" dur="1000"/>
                                        <p:tgtEl>
                                          <p:spTgt spid="270"/>
                                        </p:tgtEl>
                                        <p:attrNameLst>
                                          <p:attrName>ppt_x</p:attrName>
                                        </p:attrNameLst>
                                      </p:cBhvr>
                                      <p:tavLst>
                                        <p:tav tm="0">
                                          <p:val>
                                            <p:strVal val="#ppt_x+1"/>
                                          </p:val>
                                        </p:tav>
                                        <p:tav tm="100000">
                                          <p:val>
                                            <p:strVal val="#ppt_x"/>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264"/>
                                        </p:tgtEl>
                                        <p:attrNameLst>
                                          <p:attrName>style.visibility</p:attrName>
                                        </p:attrNameLst>
                                      </p:cBhvr>
                                      <p:to>
                                        <p:strVal val="visible"/>
                                      </p:to>
                                    </p:set>
                                    <p:anim calcmode="lin" valueType="num">
                                      <p:cBhvr additive="base">
                                        <p:cTn id="40" dur="1000"/>
                                        <p:tgtEl>
                                          <p:spTgt spid="264"/>
                                        </p:tgtEl>
                                        <p:attrNameLst>
                                          <p:attrName>ppt_x</p:attrName>
                                        </p:attrNameLst>
                                      </p:cBhvr>
                                      <p:tavLst>
                                        <p:tav tm="0">
                                          <p:val>
                                            <p:strVal val="#ppt_x+1"/>
                                          </p:val>
                                        </p:tav>
                                        <p:tav tm="100000">
                                          <p:val>
                                            <p:strVal val="#ppt_x"/>
                                          </p:val>
                                        </p:tav>
                                      </p:tavLst>
                                    </p:anim>
                                  </p:childTnLst>
                                </p:cTn>
                              </p:par>
                              <p:par>
                                <p:cTn id="41" presetID="2" presetClass="entr" presetSubtype="2" fill="hold" nodeType="withEffect">
                                  <p:stCondLst>
                                    <p:cond delay="0"/>
                                  </p:stCondLst>
                                  <p:childTnLst>
                                    <p:set>
                                      <p:cBhvr>
                                        <p:cTn id="42" dur="1" fill="hold">
                                          <p:stCondLst>
                                            <p:cond delay="0"/>
                                          </p:stCondLst>
                                        </p:cTn>
                                        <p:tgtEl>
                                          <p:spTgt spid="276"/>
                                        </p:tgtEl>
                                        <p:attrNameLst>
                                          <p:attrName>style.visibility</p:attrName>
                                        </p:attrNameLst>
                                      </p:cBhvr>
                                      <p:to>
                                        <p:strVal val="visible"/>
                                      </p:to>
                                    </p:set>
                                    <p:anim calcmode="lin" valueType="num">
                                      <p:cBhvr additive="base">
                                        <p:cTn id="43" dur="1000"/>
                                        <p:tgtEl>
                                          <p:spTgt spid="276"/>
                                        </p:tgtEl>
                                        <p:attrNameLst>
                                          <p:attrName>ppt_x</p:attrName>
                                        </p:attrNameLst>
                                      </p:cBhvr>
                                      <p:tavLst>
                                        <p:tav tm="0">
                                          <p:val>
                                            <p:strVal val="#ppt_x+1"/>
                                          </p:val>
                                        </p:tav>
                                        <p:tav tm="100000">
                                          <p:val>
                                            <p:strVal val="#ppt_x"/>
                                          </p:val>
                                        </p:tav>
                                      </p:tavLst>
                                    </p:anim>
                                  </p:childTnLst>
                                </p:cTn>
                              </p:par>
                              <p:par>
                                <p:cTn id="44" presetID="2" presetClass="entr" presetSubtype="2" fill="hold" nodeType="withEffect">
                                  <p:stCondLst>
                                    <p:cond delay="0"/>
                                  </p:stCondLst>
                                  <p:childTnLst>
                                    <p:set>
                                      <p:cBhvr>
                                        <p:cTn id="45" dur="1" fill="hold">
                                          <p:stCondLst>
                                            <p:cond delay="0"/>
                                          </p:stCondLst>
                                        </p:cTn>
                                        <p:tgtEl>
                                          <p:spTgt spid="272"/>
                                        </p:tgtEl>
                                        <p:attrNameLst>
                                          <p:attrName>style.visibility</p:attrName>
                                        </p:attrNameLst>
                                      </p:cBhvr>
                                      <p:to>
                                        <p:strVal val="visible"/>
                                      </p:to>
                                    </p:set>
                                    <p:anim calcmode="lin" valueType="num">
                                      <p:cBhvr additive="base">
                                        <p:cTn id="46" dur="1000"/>
                                        <p:tgtEl>
                                          <p:spTgt spid="27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6"/>
          <p:cNvSpPr txBox="1">
            <a:spLocks noGrp="1"/>
          </p:cNvSpPr>
          <p:nvPr>
            <p:ph type="subTitle" idx="1"/>
          </p:nvPr>
        </p:nvSpPr>
        <p:spPr>
          <a:xfrm>
            <a:off x="686175" y="799588"/>
            <a:ext cx="3116700" cy="46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b="1">
                <a:solidFill>
                  <a:srgbClr val="657C2B"/>
                </a:solidFill>
                <a:latin typeface="Oxygen"/>
                <a:ea typeface="Oxygen"/>
                <a:cs typeface="Oxygen"/>
                <a:sym typeface="Oxygen"/>
              </a:rPr>
              <a:t>What are some of your favorite flavors? </a:t>
            </a:r>
            <a:endParaRPr sz="1000">
              <a:solidFill>
                <a:srgbClr val="657C2B"/>
              </a:solidFill>
            </a:endParaRPr>
          </a:p>
          <a:p>
            <a:pPr marL="0" lvl="0" indent="0" algn="ctr" rtl="0">
              <a:spcBef>
                <a:spcPts val="0"/>
              </a:spcBef>
              <a:spcAft>
                <a:spcPts val="0"/>
              </a:spcAft>
              <a:buNone/>
            </a:pPr>
            <a:endParaRPr>
              <a:solidFill>
                <a:srgbClr val="657C2B"/>
              </a:solidFill>
            </a:endParaRPr>
          </a:p>
        </p:txBody>
      </p:sp>
      <p:pic>
        <p:nvPicPr>
          <p:cNvPr id="282" name="Google Shape;282;p26"/>
          <p:cNvPicPr preferRelativeResize="0"/>
          <p:nvPr/>
        </p:nvPicPr>
        <p:blipFill>
          <a:blip r:embed="rId3">
            <a:alphaModFix/>
          </a:blip>
          <a:stretch>
            <a:fillRect/>
          </a:stretch>
        </p:blipFill>
        <p:spPr>
          <a:xfrm>
            <a:off x="5822399" y="3709754"/>
            <a:ext cx="1670011" cy="1768350"/>
          </a:xfrm>
          <a:prstGeom prst="rect">
            <a:avLst/>
          </a:prstGeom>
          <a:noFill/>
          <a:ln>
            <a:noFill/>
          </a:ln>
        </p:spPr>
      </p:pic>
      <p:sp>
        <p:nvSpPr>
          <p:cNvPr id="283" name="Google Shape;283;p26"/>
          <p:cNvSpPr txBox="1">
            <a:spLocks noGrp="1"/>
          </p:cNvSpPr>
          <p:nvPr>
            <p:ph type="title" idx="2"/>
          </p:nvPr>
        </p:nvSpPr>
        <p:spPr>
          <a:xfrm>
            <a:off x="192600" y="91050"/>
            <a:ext cx="8758800" cy="6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900"/>
              <a:t>Making a Recipe is all about Flavors and Textures!</a:t>
            </a:r>
            <a:endParaRPr sz="2900"/>
          </a:p>
        </p:txBody>
      </p:sp>
      <p:pic>
        <p:nvPicPr>
          <p:cNvPr id="284" name="Google Shape;284;p26"/>
          <p:cNvPicPr preferRelativeResize="0"/>
          <p:nvPr/>
        </p:nvPicPr>
        <p:blipFill>
          <a:blip r:embed="rId4">
            <a:alphaModFix/>
          </a:blip>
          <a:stretch>
            <a:fillRect/>
          </a:stretch>
        </p:blipFill>
        <p:spPr>
          <a:xfrm>
            <a:off x="7064484" y="3166276"/>
            <a:ext cx="2225666" cy="2625849"/>
          </a:xfrm>
          <a:prstGeom prst="rect">
            <a:avLst/>
          </a:prstGeom>
          <a:noFill/>
          <a:ln>
            <a:noFill/>
          </a:ln>
        </p:spPr>
      </p:pic>
      <p:pic>
        <p:nvPicPr>
          <p:cNvPr id="285" name="Google Shape;285;p26"/>
          <p:cNvPicPr preferRelativeResize="0"/>
          <p:nvPr/>
        </p:nvPicPr>
        <p:blipFill>
          <a:blip r:embed="rId5">
            <a:alphaModFix/>
          </a:blip>
          <a:stretch>
            <a:fillRect/>
          </a:stretch>
        </p:blipFill>
        <p:spPr>
          <a:xfrm>
            <a:off x="2444947" y="3275076"/>
            <a:ext cx="2762071" cy="2786977"/>
          </a:xfrm>
          <a:prstGeom prst="rect">
            <a:avLst/>
          </a:prstGeom>
          <a:noFill/>
          <a:ln>
            <a:noFill/>
          </a:ln>
        </p:spPr>
      </p:pic>
      <p:pic>
        <p:nvPicPr>
          <p:cNvPr id="286" name="Google Shape;286;p26"/>
          <p:cNvPicPr preferRelativeResize="0"/>
          <p:nvPr/>
        </p:nvPicPr>
        <p:blipFill>
          <a:blip r:embed="rId6">
            <a:alphaModFix/>
          </a:blip>
          <a:stretch>
            <a:fillRect/>
          </a:stretch>
        </p:blipFill>
        <p:spPr>
          <a:xfrm>
            <a:off x="1829677" y="3564767"/>
            <a:ext cx="1731910" cy="2097667"/>
          </a:xfrm>
          <a:prstGeom prst="rect">
            <a:avLst/>
          </a:prstGeom>
          <a:noFill/>
          <a:ln>
            <a:noFill/>
          </a:ln>
        </p:spPr>
      </p:pic>
      <p:pic>
        <p:nvPicPr>
          <p:cNvPr id="287" name="Google Shape;287;p26"/>
          <p:cNvPicPr preferRelativeResize="0"/>
          <p:nvPr/>
        </p:nvPicPr>
        <p:blipFill>
          <a:blip r:embed="rId7">
            <a:alphaModFix/>
          </a:blip>
          <a:stretch>
            <a:fillRect/>
          </a:stretch>
        </p:blipFill>
        <p:spPr>
          <a:xfrm>
            <a:off x="-503175" y="3768265"/>
            <a:ext cx="1582008" cy="1690668"/>
          </a:xfrm>
          <a:prstGeom prst="rect">
            <a:avLst/>
          </a:prstGeom>
          <a:noFill/>
          <a:ln>
            <a:noFill/>
          </a:ln>
        </p:spPr>
      </p:pic>
      <p:pic>
        <p:nvPicPr>
          <p:cNvPr id="288" name="Google Shape;288;p26"/>
          <p:cNvPicPr preferRelativeResize="0"/>
          <p:nvPr/>
        </p:nvPicPr>
        <p:blipFill>
          <a:blip r:embed="rId8">
            <a:alphaModFix/>
          </a:blip>
          <a:stretch>
            <a:fillRect/>
          </a:stretch>
        </p:blipFill>
        <p:spPr>
          <a:xfrm>
            <a:off x="847773" y="3709750"/>
            <a:ext cx="1299312" cy="2003005"/>
          </a:xfrm>
          <a:prstGeom prst="rect">
            <a:avLst/>
          </a:prstGeom>
          <a:noFill/>
          <a:ln>
            <a:noFill/>
          </a:ln>
        </p:spPr>
      </p:pic>
      <p:pic>
        <p:nvPicPr>
          <p:cNvPr id="289" name="Google Shape;289;p26"/>
          <p:cNvPicPr preferRelativeResize="0"/>
          <p:nvPr/>
        </p:nvPicPr>
        <p:blipFill>
          <a:blip r:embed="rId9">
            <a:alphaModFix/>
          </a:blip>
          <a:stretch>
            <a:fillRect/>
          </a:stretch>
        </p:blipFill>
        <p:spPr>
          <a:xfrm>
            <a:off x="4753813" y="3662024"/>
            <a:ext cx="1162152" cy="1863781"/>
          </a:xfrm>
          <a:prstGeom prst="rect">
            <a:avLst/>
          </a:prstGeom>
          <a:noFill/>
          <a:ln>
            <a:noFill/>
          </a:ln>
        </p:spPr>
      </p:pic>
      <p:sp>
        <p:nvSpPr>
          <p:cNvPr id="290" name="Google Shape;290;p26"/>
          <p:cNvSpPr txBox="1"/>
          <p:nvPr/>
        </p:nvSpPr>
        <p:spPr>
          <a:xfrm>
            <a:off x="382525" y="2196300"/>
            <a:ext cx="3373500" cy="60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657C2B"/>
                </a:solidFill>
                <a:latin typeface="Oxygen"/>
                <a:ea typeface="Oxygen"/>
                <a:cs typeface="Oxygen"/>
                <a:sym typeface="Oxygen"/>
              </a:rPr>
              <a:t>What foods have you had with those flavors in them?</a:t>
            </a:r>
            <a:endParaRPr/>
          </a:p>
        </p:txBody>
      </p:sp>
      <p:sp>
        <p:nvSpPr>
          <p:cNvPr id="291" name="Google Shape;291;p26"/>
          <p:cNvSpPr txBox="1"/>
          <p:nvPr/>
        </p:nvSpPr>
        <p:spPr>
          <a:xfrm>
            <a:off x="5306913" y="762625"/>
            <a:ext cx="3173700" cy="72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657C2B"/>
                </a:solidFill>
                <a:latin typeface="Oxygen"/>
                <a:ea typeface="Oxygen"/>
                <a:cs typeface="Oxygen"/>
                <a:sym typeface="Oxygen"/>
              </a:rPr>
              <a:t>What is a texture of a food?</a:t>
            </a:r>
            <a:endParaRPr sz="1200" b="1">
              <a:solidFill>
                <a:srgbClr val="657C2B"/>
              </a:solidFill>
              <a:latin typeface="Oxygen"/>
              <a:ea typeface="Oxygen"/>
              <a:cs typeface="Oxygen"/>
              <a:sym typeface="Oxygen"/>
            </a:endParaRPr>
          </a:p>
          <a:p>
            <a:pPr marL="0" lvl="0" indent="0" algn="ctr" rtl="0">
              <a:spcBef>
                <a:spcPts val="0"/>
              </a:spcBef>
              <a:spcAft>
                <a:spcPts val="0"/>
              </a:spcAft>
              <a:buNone/>
            </a:pPr>
            <a:r>
              <a:rPr lang="en" sz="1200" b="1">
                <a:solidFill>
                  <a:srgbClr val="657C2B"/>
                </a:solidFill>
                <a:latin typeface="Oxygen"/>
                <a:ea typeface="Oxygen"/>
                <a:cs typeface="Oxygen"/>
                <a:sym typeface="Oxygen"/>
              </a:rPr>
              <a:t>What are some textures you can think of?</a:t>
            </a:r>
            <a:endParaRPr sz="1200" b="1">
              <a:solidFill>
                <a:srgbClr val="657C2B"/>
              </a:solidFill>
              <a:latin typeface="Oxygen"/>
              <a:ea typeface="Oxygen"/>
              <a:cs typeface="Oxygen"/>
              <a:sym typeface="Oxygen"/>
            </a:endParaRPr>
          </a:p>
        </p:txBody>
      </p:sp>
      <p:sp>
        <p:nvSpPr>
          <p:cNvPr id="292" name="Google Shape;292;p26"/>
          <p:cNvSpPr txBox="1"/>
          <p:nvPr/>
        </p:nvSpPr>
        <p:spPr>
          <a:xfrm>
            <a:off x="5335425" y="2130663"/>
            <a:ext cx="3116700" cy="78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657C2B"/>
                </a:solidFill>
                <a:latin typeface="Oxygen"/>
                <a:ea typeface="Oxygen"/>
                <a:cs typeface="Oxygen"/>
                <a:sym typeface="Oxygen"/>
              </a:rPr>
              <a:t>What are some of your favorite textures of foods?</a:t>
            </a:r>
            <a:endParaRPr/>
          </a:p>
        </p:txBody>
      </p:sp>
      <p:pic>
        <p:nvPicPr>
          <p:cNvPr id="293" name="Google Shape;293;p26"/>
          <p:cNvPicPr preferRelativeResize="0"/>
          <p:nvPr/>
        </p:nvPicPr>
        <p:blipFill>
          <a:blip r:embed="rId10">
            <a:alphaModFix/>
          </a:blip>
          <a:stretch>
            <a:fillRect/>
          </a:stretch>
        </p:blipFill>
        <p:spPr>
          <a:xfrm>
            <a:off x="1646762" y="2660415"/>
            <a:ext cx="845026" cy="762649"/>
          </a:xfrm>
          <a:prstGeom prst="rect">
            <a:avLst/>
          </a:prstGeom>
          <a:noFill/>
          <a:ln>
            <a:noFill/>
          </a:ln>
        </p:spPr>
      </p:pic>
      <p:pic>
        <p:nvPicPr>
          <p:cNvPr id="294" name="Google Shape;294;p26"/>
          <p:cNvPicPr preferRelativeResize="0"/>
          <p:nvPr/>
        </p:nvPicPr>
        <p:blipFill>
          <a:blip r:embed="rId11">
            <a:alphaModFix/>
          </a:blip>
          <a:stretch>
            <a:fillRect/>
          </a:stretch>
        </p:blipFill>
        <p:spPr>
          <a:xfrm>
            <a:off x="6557863" y="1284738"/>
            <a:ext cx="671806" cy="762649"/>
          </a:xfrm>
          <a:prstGeom prst="rect">
            <a:avLst/>
          </a:prstGeom>
          <a:noFill/>
          <a:ln>
            <a:noFill/>
          </a:ln>
        </p:spPr>
      </p:pic>
      <p:pic>
        <p:nvPicPr>
          <p:cNvPr id="295" name="Google Shape;295;p26"/>
          <p:cNvPicPr preferRelativeResize="0"/>
          <p:nvPr/>
        </p:nvPicPr>
        <p:blipFill>
          <a:blip r:embed="rId12">
            <a:alphaModFix/>
          </a:blip>
          <a:stretch>
            <a:fillRect/>
          </a:stretch>
        </p:blipFill>
        <p:spPr>
          <a:xfrm rot="139">
            <a:off x="1693600" y="1146992"/>
            <a:ext cx="751352" cy="762620"/>
          </a:xfrm>
          <a:prstGeom prst="rect">
            <a:avLst/>
          </a:prstGeom>
          <a:noFill/>
          <a:ln>
            <a:noFill/>
          </a:ln>
        </p:spPr>
      </p:pic>
      <p:pic>
        <p:nvPicPr>
          <p:cNvPr id="296" name="Google Shape;296;p26"/>
          <p:cNvPicPr preferRelativeResize="0"/>
          <p:nvPr/>
        </p:nvPicPr>
        <p:blipFill>
          <a:blip r:embed="rId13">
            <a:alphaModFix/>
          </a:blip>
          <a:stretch>
            <a:fillRect/>
          </a:stretch>
        </p:blipFill>
        <p:spPr>
          <a:xfrm>
            <a:off x="6557875" y="2634775"/>
            <a:ext cx="671799" cy="6539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7"/>
          <p:cNvSpPr txBox="1">
            <a:spLocks noGrp="1"/>
          </p:cNvSpPr>
          <p:nvPr>
            <p:ph type="ctrTitle"/>
          </p:nvPr>
        </p:nvSpPr>
        <p:spPr>
          <a:xfrm>
            <a:off x="365700" y="173175"/>
            <a:ext cx="8412600" cy="25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Flavor and Texture Describing Words from FoodCorps:</a:t>
            </a:r>
            <a:endParaRPr/>
          </a:p>
        </p:txBody>
      </p:sp>
      <p:pic>
        <p:nvPicPr>
          <p:cNvPr id="302" name="Google Shape;302;p27"/>
          <p:cNvPicPr preferRelativeResize="0"/>
          <p:nvPr/>
        </p:nvPicPr>
        <p:blipFill rotWithShape="1">
          <a:blip r:embed="rId3">
            <a:alphaModFix/>
          </a:blip>
          <a:srcRect l="13191" r="15578" b="48379"/>
          <a:stretch/>
        </p:blipFill>
        <p:spPr>
          <a:xfrm>
            <a:off x="176325" y="706299"/>
            <a:ext cx="3976399" cy="3423676"/>
          </a:xfrm>
          <a:prstGeom prst="rect">
            <a:avLst/>
          </a:prstGeom>
          <a:noFill/>
          <a:ln>
            <a:noFill/>
          </a:ln>
        </p:spPr>
      </p:pic>
      <p:pic>
        <p:nvPicPr>
          <p:cNvPr id="303" name="Google Shape;303;p27"/>
          <p:cNvPicPr preferRelativeResize="0"/>
          <p:nvPr/>
        </p:nvPicPr>
        <p:blipFill rotWithShape="1">
          <a:blip r:embed="rId3">
            <a:alphaModFix/>
          </a:blip>
          <a:srcRect l="12000" t="53225" r="18313"/>
          <a:stretch/>
        </p:blipFill>
        <p:spPr>
          <a:xfrm>
            <a:off x="4567325" y="679750"/>
            <a:ext cx="4359801" cy="34768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8"/>
          <p:cNvSpPr txBox="1">
            <a:spLocks noGrp="1"/>
          </p:cNvSpPr>
          <p:nvPr>
            <p:ph type="ctrTitle"/>
          </p:nvPr>
        </p:nvSpPr>
        <p:spPr>
          <a:xfrm>
            <a:off x="615225" y="333450"/>
            <a:ext cx="5403600" cy="60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Flavor and Texture Game</a:t>
            </a:r>
            <a:endParaRPr/>
          </a:p>
        </p:txBody>
      </p:sp>
      <p:sp>
        <p:nvSpPr>
          <p:cNvPr id="309" name="Google Shape;309;p28"/>
          <p:cNvSpPr txBox="1"/>
          <p:nvPr/>
        </p:nvSpPr>
        <p:spPr>
          <a:xfrm>
            <a:off x="2188050" y="1651200"/>
            <a:ext cx="4767900" cy="18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a:solidFill>
                  <a:schemeClr val="dk1"/>
                </a:solidFill>
                <a:latin typeface="Quicksand"/>
                <a:ea typeface="Quicksand"/>
                <a:cs typeface="Quicksand"/>
                <a:sym typeface="Quicksand"/>
              </a:rPr>
              <a:t>I’m going to show a word that describes a texture or flavor. </a:t>
            </a:r>
            <a:endParaRPr sz="2100" b="1">
              <a:solidFill>
                <a:schemeClr val="dk1"/>
              </a:solidFill>
              <a:latin typeface="Quicksand"/>
              <a:ea typeface="Quicksand"/>
              <a:cs typeface="Quicksand"/>
              <a:sym typeface="Quicksand"/>
            </a:endParaRPr>
          </a:p>
          <a:p>
            <a:pPr marL="0" lvl="0" indent="0" algn="ctr" rtl="0">
              <a:spcBef>
                <a:spcPts val="0"/>
              </a:spcBef>
              <a:spcAft>
                <a:spcPts val="0"/>
              </a:spcAft>
              <a:buNone/>
            </a:pPr>
            <a:endParaRPr sz="2100" b="1">
              <a:solidFill>
                <a:schemeClr val="dk1"/>
              </a:solidFill>
              <a:latin typeface="Quicksand"/>
              <a:ea typeface="Quicksand"/>
              <a:cs typeface="Quicksand"/>
              <a:sym typeface="Quicksand"/>
            </a:endParaRPr>
          </a:p>
          <a:p>
            <a:pPr marL="0" lvl="0" indent="0" algn="ctr" rtl="0">
              <a:spcBef>
                <a:spcPts val="0"/>
              </a:spcBef>
              <a:spcAft>
                <a:spcPts val="0"/>
              </a:spcAft>
              <a:buNone/>
            </a:pPr>
            <a:r>
              <a:rPr lang="en" sz="2100" b="1">
                <a:solidFill>
                  <a:schemeClr val="dk1"/>
                </a:solidFill>
                <a:latin typeface="Quicksand"/>
                <a:ea typeface="Quicksand"/>
                <a:cs typeface="Quicksand"/>
                <a:sym typeface="Quicksand"/>
              </a:rPr>
              <a:t>Then you type into the chat box foods that come to mind when you see that word</a:t>
            </a:r>
            <a:endParaRPr sz="2100" b="1">
              <a:solidFill>
                <a:schemeClr val="dk1"/>
              </a:solidFill>
              <a:latin typeface="Quicksand"/>
              <a:ea typeface="Quicksand"/>
              <a:cs typeface="Quicksand"/>
              <a:sym typeface="Quicksand"/>
            </a:endParaRPr>
          </a:p>
        </p:txBody>
      </p:sp>
      <p:cxnSp>
        <p:nvCxnSpPr>
          <p:cNvPr id="310" name="Google Shape;310;p28"/>
          <p:cNvCxnSpPr/>
          <p:nvPr/>
        </p:nvCxnSpPr>
        <p:spPr>
          <a:xfrm>
            <a:off x="4511925" y="679725"/>
            <a:ext cx="6292500" cy="6900"/>
          </a:xfrm>
          <a:prstGeom prst="straightConnector1">
            <a:avLst/>
          </a:prstGeom>
          <a:noFill/>
          <a:ln w="76200" cap="flat" cmpd="sng">
            <a:solidFill>
              <a:schemeClr val="accent1"/>
            </a:solidFill>
            <a:prstDash val="solid"/>
            <a:round/>
            <a:headEnd type="none" w="med" len="med"/>
            <a:tailEnd type="none" w="med" len="med"/>
          </a:ln>
        </p:spPr>
      </p:cxnSp>
      <p:sp>
        <p:nvSpPr>
          <p:cNvPr id="311" name="Google Shape;311;p28"/>
          <p:cNvSpPr/>
          <p:nvPr/>
        </p:nvSpPr>
        <p:spPr>
          <a:xfrm>
            <a:off x="-982050" y="2385875"/>
            <a:ext cx="2606100" cy="2606100"/>
          </a:xfrm>
          <a:prstGeom prst="ellipse">
            <a:avLst/>
          </a:prstGeom>
          <a:solidFill>
            <a:srgbClr val="A1C448">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2" name="Google Shape;312;p28"/>
          <p:cNvPicPr preferRelativeResize="0"/>
          <p:nvPr/>
        </p:nvPicPr>
        <p:blipFill>
          <a:blip r:embed="rId3">
            <a:alphaModFix/>
          </a:blip>
          <a:stretch>
            <a:fillRect/>
          </a:stretch>
        </p:blipFill>
        <p:spPr>
          <a:xfrm>
            <a:off x="7078096" y="-462275"/>
            <a:ext cx="2304025" cy="3190874"/>
          </a:xfrm>
          <a:prstGeom prst="rect">
            <a:avLst/>
          </a:prstGeom>
          <a:noFill/>
          <a:ln>
            <a:noFill/>
          </a:ln>
        </p:spPr>
      </p:pic>
      <p:pic>
        <p:nvPicPr>
          <p:cNvPr id="313" name="Google Shape;313;p28"/>
          <p:cNvPicPr preferRelativeResize="0"/>
          <p:nvPr/>
        </p:nvPicPr>
        <p:blipFill>
          <a:blip r:embed="rId4">
            <a:alphaModFix/>
          </a:blip>
          <a:stretch>
            <a:fillRect/>
          </a:stretch>
        </p:blipFill>
        <p:spPr>
          <a:xfrm>
            <a:off x="-496275" y="3079251"/>
            <a:ext cx="2414450" cy="1792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9"/>
          <p:cNvSpPr/>
          <p:nvPr/>
        </p:nvSpPr>
        <p:spPr>
          <a:xfrm>
            <a:off x="3132300" y="1122188"/>
            <a:ext cx="2879400" cy="2879400"/>
          </a:xfrm>
          <a:prstGeom prst="ellipse">
            <a:avLst/>
          </a:prstGeom>
          <a:solidFill>
            <a:srgbClr val="EA9999">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txBox="1"/>
          <p:nvPr/>
        </p:nvSpPr>
        <p:spPr>
          <a:xfrm>
            <a:off x="3294600" y="2372700"/>
            <a:ext cx="2554800" cy="39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latin typeface="Quicksand"/>
                <a:ea typeface="Quicksand"/>
                <a:cs typeface="Quicksand"/>
                <a:sym typeface="Quicksand"/>
              </a:rPr>
              <a:t>SPICY</a:t>
            </a:r>
            <a:endParaRPr sz="2800" b="1">
              <a:solidFill>
                <a:schemeClr val="dk1"/>
              </a:solidFill>
              <a:latin typeface="Quicksand"/>
              <a:ea typeface="Quicksand"/>
              <a:cs typeface="Quicksand"/>
              <a:sym typeface="Quicksan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30"/>
          <p:cNvPicPr preferRelativeResize="0"/>
          <p:nvPr/>
        </p:nvPicPr>
        <p:blipFill>
          <a:blip r:embed="rId3">
            <a:alphaModFix/>
          </a:blip>
          <a:stretch>
            <a:fillRect/>
          </a:stretch>
        </p:blipFill>
        <p:spPr>
          <a:xfrm>
            <a:off x="36338" y="97700"/>
            <a:ext cx="3712399" cy="2469700"/>
          </a:xfrm>
          <a:prstGeom prst="rect">
            <a:avLst/>
          </a:prstGeom>
          <a:noFill/>
          <a:ln>
            <a:noFill/>
          </a:ln>
        </p:spPr>
      </p:pic>
      <p:pic>
        <p:nvPicPr>
          <p:cNvPr id="325" name="Google Shape;325;p30"/>
          <p:cNvPicPr preferRelativeResize="0"/>
          <p:nvPr/>
        </p:nvPicPr>
        <p:blipFill rotWithShape="1">
          <a:blip r:embed="rId4">
            <a:alphaModFix/>
          </a:blip>
          <a:srcRect l="28416" t="22913" r="26980" b="17679"/>
          <a:stretch/>
        </p:blipFill>
        <p:spPr>
          <a:xfrm>
            <a:off x="3821888" y="1239070"/>
            <a:ext cx="1374050" cy="2665368"/>
          </a:xfrm>
          <a:prstGeom prst="rect">
            <a:avLst/>
          </a:prstGeom>
          <a:noFill/>
          <a:ln>
            <a:noFill/>
          </a:ln>
        </p:spPr>
      </p:pic>
      <p:pic>
        <p:nvPicPr>
          <p:cNvPr id="326" name="Google Shape;326;p30"/>
          <p:cNvPicPr preferRelativeResize="0"/>
          <p:nvPr/>
        </p:nvPicPr>
        <p:blipFill>
          <a:blip r:embed="rId5">
            <a:alphaModFix/>
          </a:blip>
          <a:stretch>
            <a:fillRect/>
          </a:stretch>
        </p:blipFill>
        <p:spPr>
          <a:xfrm>
            <a:off x="161275" y="2676775"/>
            <a:ext cx="3462513" cy="2369001"/>
          </a:xfrm>
          <a:prstGeom prst="rect">
            <a:avLst/>
          </a:prstGeom>
          <a:noFill/>
          <a:ln>
            <a:noFill/>
          </a:ln>
        </p:spPr>
      </p:pic>
      <p:pic>
        <p:nvPicPr>
          <p:cNvPr id="327" name="Google Shape;327;p30"/>
          <p:cNvPicPr preferRelativeResize="0"/>
          <p:nvPr/>
        </p:nvPicPr>
        <p:blipFill>
          <a:blip r:embed="rId6">
            <a:alphaModFix/>
          </a:blip>
          <a:stretch>
            <a:fillRect/>
          </a:stretch>
        </p:blipFill>
        <p:spPr>
          <a:xfrm>
            <a:off x="5269105" y="76200"/>
            <a:ext cx="3798696" cy="2136773"/>
          </a:xfrm>
          <a:prstGeom prst="rect">
            <a:avLst/>
          </a:prstGeom>
          <a:noFill/>
          <a:ln>
            <a:noFill/>
          </a:ln>
        </p:spPr>
      </p:pic>
      <p:pic>
        <p:nvPicPr>
          <p:cNvPr id="328" name="Google Shape;328;p30"/>
          <p:cNvPicPr preferRelativeResize="0"/>
          <p:nvPr/>
        </p:nvPicPr>
        <p:blipFill rotWithShape="1">
          <a:blip r:embed="rId7">
            <a:alphaModFix/>
          </a:blip>
          <a:srcRect t="14973"/>
          <a:stretch/>
        </p:blipFill>
        <p:spPr>
          <a:xfrm>
            <a:off x="5269100" y="2577541"/>
            <a:ext cx="3798700" cy="2422435"/>
          </a:xfrm>
          <a:prstGeom prst="rect">
            <a:avLst/>
          </a:prstGeom>
          <a:noFill/>
          <a:ln>
            <a:noFill/>
          </a:ln>
        </p:spPr>
      </p:pic>
    </p:spTree>
  </p:cSld>
  <p:clrMapOvr>
    <a:masterClrMapping/>
  </p:clrMapOvr>
</p:sld>
</file>

<file path=ppt/theme/theme1.xml><?xml version="1.0" encoding="utf-8"?>
<a:theme xmlns:a="http://schemas.openxmlformats.org/drawingml/2006/main" name="FOOD DAY">
  <a:themeElements>
    <a:clrScheme name="Simple Light">
      <a:dk1>
        <a:srgbClr val="000000"/>
      </a:dk1>
      <a:lt1>
        <a:srgbClr val="FFFFFF"/>
      </a:lt1>
      <a:dk2>
        <a:srgbClr val="351C75"/>
      </a:dk2>
      <a:lt2>
        <a:srgbClr val="EEEEEE"/>
      </a:lt2>
      <a:accent1>
        <a:srgbClr val="A1C448"/>
      </a:accent1>
      <a:accent2>
        <a:srgbClr val="657C2B"/>
      </a:accent2>
      <a:accent3>
        <a:srgbClr val="DFEBC0"/>
      </a:accent3>
      <a:accent4>
        <a:srgbClr val="F7D1D1"/>
      </a:accent4>
      <a:accent5>
        <a:srgbClr val="F9E2E2"/>
      </a:accent5>
      <a:accent6>
        <a:srgbClr val="D24141"/>
      </a:accent6>
      <a:hlink>
        <a:srgbClr val="A1C44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7759198661B34298EEBCAE4266E0C2" ma:contentTypeVersion="16" ma:contentTypeDescription="Create a new document." ma:contentTypeScope="" ma:versionID="ee0c46cb4bdfaeba287131894465c77b">
  <xsd:schema xmlns:xsd="http://www.w3.org/2001/XMLSchema" xmlns:xs="http://www.w3.org/2001/XMLSchema" xmlns:p="http://schemas.microsoft.com/office/2006/metadata/properties" xmlns:ns2="4c08038d-2f6b-4432-9315-73bbbe05644a" xmlns:ns3="89002f21-a8e8-4d98-8b0f-e5923d9dac52" targetNamespace="http://schemas.microsoft.com/office/2006/metadata/properties" ma:root="true" ma:fieldsID="b9e70a9adb7fa6676afc4c20387d7566" ns2:_="" ns3:_="">
    <xsd:import namespace="4c08038d-2f6b-4432-9315-73bbbe05644a"/>
    <xsd:import namespace="89002f21-a8e8-4d98-8b0f-e5923d9dac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08038d-2f6b-4432-9315-73bbbe0564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8fd182-3af3-4b45-858c-95346ee1bc1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002f21-a8e8-4d98-8b0f-e5923d9dac5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d35012-42f1-4f10-abb3-68c74eb67505}" ma:internalName="TaxCatchAll" ma:showField="CatchAllData" ma:web="89002f21-a8e8-4d98-8b0f-e5923d9dac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9002f21-a8e8-4d98-8b0f-e5923d9dac52">
      <UserInfo>
        <DisplayName>Cindy Rovins</DisplayName>
        <AccountId>71</AccountId>
        <AccountType/>
      </UserInfo>
    </SharedWithUsers>
    <TaxCatchAll xmlns="89002f21-a8e8-4d98-8b0f-e5923d9dac52" xsi:nil="true"/>
    <lcf76f155ced4ddcb4097134ff3c332f xmlns="4c08038d-2f6b-4432-9315-73bbbe05644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F14D1D4-1073-43BA-B26C-6578E689E431}"/>
</file>

<file path=customXml/itemProps2.xml><?xml version="1.0" encoding="utf-8"?>
<ds:datastoreItem xmlns:ds="http://schemas.openxmlformats.org/officeDocument/2006/customXml" ds:itemID="{72B4D0BA-9033-4A5B-AB7D-07E64993598B}"/>
</file>

<file path=customXml/itemProps3.xml><?xml version="1.0" encoding="utf-8"?>
<ds:datastoreItem xmlns:ds="http://schemas.openxmlformats.org/officeDocument/2006/customXml" ds:itemID="{1BE54124-77FF-466D-9258-8F9376539239}"/>
</file>

<file path=docProps/app.xml><?xml version="1.0" encoding="utf-8"?>
<Properties xmlns="http://schemas.openxmlformats.org/officeDocument/2006/extended-properties" xmlns:vt="http://schemas.openxmlformats.org/officeDocument/2006/docPropsVTypes">
  <TotalTime>0</TotalTime>
  <Words>644</Words>
  <Application>Microsoft Macintosh PowerPoint</Application>
  <PresentationFormat>On-screen Show (16:9)</PresentationFormat>
  <Paragraphs>83</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Oxygen Light</vt:lpstr>
      <vt:lpstr>Quicksand</vt:lpstr>
      <vt:lpstr>Oxygen</vt:lpstr>
      <vt:lpstr>Abril Fatface</vt:lpstr>
      <vt:lpstr>FOOD DAY</vt:lpstr>
      <vt:lpstr>Instructions as you enter the WebEx Virtual Classroom: </vt:lpstr>
      <vt:lpstr>Welcome</vt:lpstr>
      <vt:lpstr>Today’s Lesson Overview:</vt:lpstr>
      <vt:lpstr>HANDS-ON Activity</vt:lpstr>
      <vt:lpstr>Making a Recipe is all about Flavors and Textures!</vt:lpstr>
      <vt:lpstr>Flavor and Texture Describing Words from FoodCorps:</vt:lpstr>
      <vt:lpstr>Flavor and Texture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Hands-On Activity Explanation:  Explore your own flavor and texture profile</vt:lpstr>
      <vt:lpstr>Flavor and Texture Profile Chart</vt:lpstr>
      <vt:lpstr>Step 1: Watch the video for step-by-step instructions on creating your own flavor/texture profile.</vt:lpstr>
      <vt:lpstr>Exit Ticket:  Type into the chat...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Abigail Daniel</cp:lastModifiedBy>
  <cp:revision>1</cp:revision>
  <dcterms:modified xsi:type="dcterms:W3CDTF">2020-07-06T14:45:37Z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0x010100A97759198661B34298EEBCAE4266E0C2</vt:lpwstr>
  </property>
  <property fmtid="{D5CDD505-2E9C-101B-9397-08002B2CF9AE}" pid="3" name="Order">
    <vt:r8>1374200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