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Amatic SC"/>
      <p:regular r:id="rId21"/>
      <p:bold r:id="rId22"/>
    </p:embeddedFont>
    <p:embeddedFont>
      <p:font typeface="Fira Sans Extra Condensed"/>
      <p:regular r:id="rId23"/>
      <p:bold r:id="rId24"/>
      <p:italic r:id="rId25"/>
      <p:boldItalic r:id="rId26"/>
    </p:embeddedFont>
    <p:embeddedFont>
      <p:font typeface="Saira ExtraCondensed SemiBo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6" Type="http://schemas.openxmlformats.org/officeDocument/2006/relationships/font" Target="fonts/FiraSansExtraCondensed-boldItalic.fntdata"/><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1" Type="http://schemas.openxmlformats.org/officeDocument/2006/relationships/font" Target="fonts/AmaticSC-regular.fntdata"/><Relationship Id="rId3" Type="http://schemas.openxmlformats.org/officeDocument/2006/relationships/slideMaster" Target="slideMasters/slideMaster1.xml"/><Relationship Id="rId25" Type="http://schemas.openxmlformats.org/officeDocument/2006/relationships/font" Target="fonts/FiraSansExtraCondensed-italic.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0" Type="http://schemas.openxmlformats.org/officeDocument/2006/relationships/slide" Target="slides/slide16.xml"/><Relationship Id="rId2" Type="http://schemas.openxmlformats.org/officeDocument/2006/relationships/presProps" Target="presProps.xml"/><Relationship Id="rId16" Type="http://schemas.openxmlformats.org/officeDocument/2006/relationships/slide" Target="slides/slide12.xml"/><Relationship Id="rId29" Type="http://schemas.openxmlformats.org/officeDocument/2006/relationships/customXml" Target="../customXml/item1.xml"/><Relationship Id="rId24" Type="http://schemas.openxmlformats.org/officeDocument/2006/relationships/font" Target="fonts/FiraSansExtraCondensed-bold.fntdata"/><Relationship Id="rId1" Type="http://schemas.openxmlformats.org/officeDocument/2006/relationships/theme" Target="theme/theme2.xml"/><Relationship Id="rId6" Type="http://schemas.openxmlformats.org/officeDocument/2006/relationships/slide" Target="slides/slide2.xml"/><Relationship Id="rId11" Type="http://schemas.openxmlformats.org/officeDocument/2006/relationships/slide" Target="slides/slide7.xml"/><Relationship Id="rId23" Type="http://schemas.openxmlformats.org/officeDocument/2006/relationships/font" Target="fonts/FiraSansExtraCondensed-regular.fntdata"/><Relationship Id="rId28" Type="http://schemas.openxmlformats.org/officeDocument/2006/relationships/font" Target="fonts/SairaExtraCondensedSemiBold-bold.fntdata"/><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3.xml"/><Relationship Id="rId22" Type="http://schemas.openxmlformats.org/officeDocument/2006/relationships/font" Target="fonts/AmaticSC-bold.fntdata"/><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font" Target="fonts/SairaExtraCondensedSemiBold-regular.fntdata"/><Relationship Id="rId14" Type="http://schemas.openxmlformats.org/officeDocument/2006/relationships/slide" Target="slides/slide10.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8b7859d12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8b7859d12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56c698b07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56c698b07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6c698b07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6c698b07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56c698b077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56c698b077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8b7859d12d_0_1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8b7859d12d_0_1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33d9a80511_5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3d9a80511_5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5540b6adc3_2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5540b6adc3_2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5540b6adc3_2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5540b6adc3_2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33d9a8051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3d9a8051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33dddc6b2a_12_9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3dddc6b2a_12_9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8b7859d12d_0_1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8b7859d12d_0_1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8b7859d12d_0_1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8b7859d12d_0_1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33dddc6b2a_2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3dddc6b2a_2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56c698b0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56c698b0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56c698b077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56c698b077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8b7859d12d_0_1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8b7859d12d_0_1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pening title" type="title">
  <p:cSld name="TITLE">
    <p:spTree>
      <p:nvGrpSpPr>
        <p:cNvPr id="8" name="Shape 8"/>
        <p:cNvGrpSpPr/>
        <p:nvPr/>
      </p:nvGrpSpPr>
      <p:grpSpPr>
        <a:xfrm>
          <a:off x="0" y="0"/>
          <a:ext cx="0" cy="0"/>
          <a:chOff x="0" y="0"/>
          <a:chExt cx="0" cy="0"/>
        </a:xfrm>
      </p:grpSpPr>
      <p:sp>
        <p:nvSpPr>
          <p:cNvPr id="9" name="Google Shape;9;p2"/>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flipH="1">
            <a:off x="4573775" y="2569875"/>
            <a:ext cx="3394200" cy="67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6000"/>
              <a:buNone/>
              <a:defRPr sz="6000">
                <a:solidFill>
                  <a:schemeClr val="accent3"/>
                </a:solidFill>
              </a:defRPr>
            </a:lvl1pPr>
            <a:lvl2pPr lvl="1" rtl="0" algn="ctr">
              <a:spcBef>
                <a:spcPts val="0"/>
              </a:spcBef>
              <a:spcAft>
                <a:spcPts val="0"/>
              </a:spcAft>
              <a:buClr>
                <a:schemeClr val="accent3"/>
              </a:buClr>
              <a:buSzPts val="5200"/>
              <a:buNone/>
              <a:defRPr sz="5200">
                <a:solidFill>
                  <a:schemeClr val="accent3"/>
                </a:solidFill>
              </a:defRPr>
            </a:lvl2pPr>
            <a:lvl3pPr lvl="2" rtl="0" algn="ctr">
              <a:spcBef>
                <a:spcPts val="0"/>
              </a:spcBef>
              <a:spcAft>
                <a:spcPts val="0"/>
              </a:spcAft>
              <a:buClr>
                <a:schemeClr val="accent3"/>
              </a:buClr>
              <a:buSzPts val="5200"/>
              <a:buNone/>
              <a:defRPr sz="5200">
                <a:solidFill>
                  <a:schemeClr val="accent3"/>
                </a:solidFill>
              </a:defRPr>
            </a:lvl3pPr>
            <a:lvl4pPr lvl="3" rtl="0" algn="ctr">
              <a:spcBef>
                <a:spcPts val="0"/>
              </a:spcBef>
              <a:spcAft>
                <a:spcPts val="0"/>
              </a:spcAft>
              <a:buClr>
                <a:schemeClr val="accent3"/>
              </a:buClr>
              <a:buSzPts val="5200"/>
              <a:buNone/>
              <a:defRPr sz="5200">
                <a:solidFill>
                  <a:schemeClr val="accent3"/>
                </a:solidFill>
              </a:defRPr>
            </a:lvl4pPr>
            <a:lvl5pPr lvl="4" rtl="0" algn="ctr">
              <a:spcBef>
                <a:spcPts val="0"/>
              </a:spcBef>
              <a:spcAft>
                <a:spcPts val="0"/>
              </a:spcAft>
              <a:buClr>
                <a:schemeClr val="accent3"/>
              </a:buClr>
              <a:buSzPts val="5200"/>
              <a:buNone/>
              <a:defRPr sz="5200">
                <a:solidFill>
                  <a:schemeClr val="accent3"/>
                </a:solidFill>
              </a:defRPr>
            </a:lvl5pPr>
            <a:lvl6pPr lvl="5" rtl="0" algn="ctr">
              <a:spcBef>
                <a:spcPts val="0"/>
              </a:spcBef>
              <a:spcAft>
                <a:spcPts val="0"/>
              </a:spcAft>
              <a:buClr>
                <a:schemeClr val="accent3"/>
              </a:buClr>
              <a:buSzPts val="5200"/>
              <a:buNone/>
              <a:defRPr sz="5200">
                <a:solidFill>
                  <a:schemeClr val="accent3"/>
                </a:solidFill>
              </a:defRPr>
            </a:lvl6pPr>
            <a:lvl7pPr lvl="6" rtl="0" algn="ctr">
              <a:spcBef>
                <a:spcPts val="0"/>
              </a:spcBef>
              <a:spcAft>
                <a:spcPts val="0"/>
              </a:spcAft>
              <a:buClr>
                <a:schemeClr val="accent3"/>
              </a:buClr>
              <a:buSzPts val="5200"/>
              <a:buNone/>
              <a:defRPr sz="5200">
                <a:solidFill>
                  <a:schemeClr val="accent3"/>
                </a:solidFill>
              </a:defRPr>
            </a:lvl7pPr>
            <a:lvl8pPr lvl="7" rtl="0" algn="ctr">
              <a:spcBef>
                <a:spcPts val="0"/>
              </a:spcBef>
              <a:spcAft>
                <a:spcPts val="0"/>
              </a:spcAft>
              <a:buClr>
                <a:schemeClr val="accent3"/>
              </a:buClr>
              <a:buSzPts val="5200"/>
              <a:buNone/>
              <a:defRPr sz="5200">
                <a:solidFill>
                  <a:schemeClr val="accent3"/>
                </a:solidFill>
              </a:defRPr>
            </a:lvl8pPr>
            <a:lvl9pPr lvl="8" rtl="0" algn="ctr">
              <a:spcBef>
                <a:spcPts val="0"/>
              </a:spcBef>
              <a:spcAft>
                <a:spcPts val="0"/>
              </a:spcAft>
              <a:buClr>
                <a:schemeClr val="accent3"/>
              </a:buClr>
              <a:buSzPts val="5200"/>
              <a:buNone/>
              <a:defRPr sz="5200">
                <a:solidFill>
                  <a:schemeClr val="accent3"/>
                </a:solidFill>
              </a:defRPr>
            </a:lvl9pPr>
          </a:lstStyle>
          <a:p/>
        </p:txBody>
      </p:sp>
      <p:sp>
        <p:nvSpPr>
          <p:cNvPr id="14" name="Google Shape;14;p2"/>
          <p:cNvSpPr txBox="1"/>
          <p:nvPr>
            <p:ph idx="1" type="subTitle"/>
          </p:nvPr>
        </p:nvSpPr>
        <p:spPr>
          <a:xfrm flipH="1">
            <a:off x="5303675" y="3164175"/>
            <a:ext cx="1934400" cy="67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solidFill>
                  <a:schemeClr val="accent3"/>
                </a:solidFill>
              </a:defRPr>
            </a:lvl1pPr>
            <a:lvl2pPr lvl="1" rtl="0" algn="ctr">
              <a:lnSpc>
                <a:spcPct val="100000"/>
              </a:lnSpc>
              <a:spcBef>
                <a:spcPts val="0"/>
              </a:spcBef>
              <a:spcAft>
                <a:spcPts val="0"/>
              </a:spcAft>
              <a:buClr>
                <a:schemeClr val="accent3"/>
              </a:buClr>
              <a:buSzPts val="1400"/>
              <a:buNone/>
              <a:defRPr sz="1400">
                <a:solidFill>
                  <a:schemeClr val="accent3"/>
                </a:solidFill>
              </a:defRPr>
            </a:lvl2pPr>
            <a:lvl3pPr lvl="2" rtl="0" algn="ctr">
              <a:lnSpc>
                <a:spcPct val="100000"/>
              </a:lnSpc>
              <a:spcBef>
                <a:spcPts val="0"/>
              </a:spcBef>
              <a:spcAft>
                <a:spcPts val="0"/>
              </a:spcAft>
              <a:buClr>
                <a:schemeClr val="accent3"/>
              </a:buClr>
              <a:buSzPts val="1400"/>
              <a:buNone/>
              <a:defRPr sz="1400">
                <a:solidFill>
                  <a:schemeClr val="accent3"/>
                </a:solidFill>
              </a:defRPr>
            </a:lvl3pPr>
            <a:lvl4pPr lvl="3" rtl="0" algn="ctr">
              <a:lnSpc>
                <a:spcPct val="100000"/>
              </a:lnSpc>
              <a:spcBef>
                <a:spcPts val="0"/>
              </a:spcBef>
              <a:spcAft>
                <a:spcPts val="0"/>
              </a:spcAft>
              <a:buClr>
                <a:schemeClr val="accent3"/>
              </a:buClr>
              <a:buSzPts val="1400"/>
              <a:buNone/>
              <a:defRPr sz="1400">
                <a:solidFill>
                  <a:schemeClr val="accent3"/>
                </a:solidFill>
              </a:defRPr>
            </a:lvl4pPr>
            <a:lvl5pPr lvl="4" rtl="0" algn="ctr">
              <a:lnSpc>
                <a:spcPct val="100000"/>
              </a:lnSpc>
              <a:spcBef>
                <a:spcPts val="0"/>
              </a:spcBef>
              <a:spcAft>
                <a:spcPts val="0"/>
              </a:spcAft>
              <a:buClr>
                <a:schemeClr val="accent3"/>
              </a:buClr>
              <a:buSzPts val="1400"/>
              <a:buNone/>
              <a:defRPr sz="1400">
                <a:solidFill>
                  <a:schemeClr val="accent3"/>
                </a:solidFill>
              </a:defRPr>
            </a:lvl5pPr>
            <a:lvl6pPr lvl="5" rtl="0" algn="ctr">
              <a:lnSpc>
                <a:spcPct val="100000"/>
              </a:lnSpc>
              <a:spcBef>
                <a:spcPts val="0"/>
              </a:spcBef>
              <a:spcAft>
                <a:spcPts val="0"/>
              </a:spcAft>
              <a:buClr>
                <a:schemeClr val="accent3"/>
              </a:buClr>
              <a:buSzPts val="1400"/>
              <a:buNone/>
              <a:defRPr sz="1400">
                <a:solidFill>
                  <a:schemeClr val="accent3"/>
                </a:solidFill>
              </a:defRPr>
            </a:lvl6pPr>
            <a:lvl7pPr lvl="6" rtl="0" algn="ctr">
              <a:lnSpc>
                <a:spcPct val="100000"/>
              </a:lnSpc>
              <a:spcBef>
                <a:spcPts val="0"/>
              </a:spcBef>
              <a:spcAft>
                <a:spcPts val="0"/>
              </a:spcAft>
              <a:buClr>
                <a:schemeClr val="accent3"/>
              </a:buClr>
              <a:buSzPts val="1400"/>
              <a:buNone/>
              <a:defRPr sz="1400">
                <a:solidFill>
                  <a:schemeClr val="accent3"/>
                </a:solidFill>
              </a:defRPr>
            </a:lvl7pPr>
            <a:lvl8pPr lvl="7" rtl="0" algn="ctr">
              <a:lnSpc>
                <a:spcPct val="100000"/>
              </a:lnSpc>
              <a:spcBef>
                <a:spcPts val="0"/>
              </a:spcBef>
              <a:spcAft>
                <a:spcPts val="0"/>
              </a:spcAft>
              <a:buClr>
                <a:schemeClr val="accent3"/>
              </a:buClr>
              <a:buSzPts val="1400"/>
              <a:buNone/>
              <a:defRPr sz="1400">
                <a:solidFill>
                  <a:schemeClr val="accent3"/>
                </a:solidFill>
              </a:defRPr>
            </a:lvl8pPr>
            <a:lvl9pPr lvl="8" rtl="0" algn="ctr">
              <a:lnSpc>
                <a:spcPct val="100000"/>
              </a:lnSpc>
              <a:spcBef>
                <a:spcPts val="0"/>
              </a:spcBef>
              <a:spcAft>
                <a:spcPts val="0"/>
              </a:spcAft>
              <a:buClr>
                <a:schemeClr val="accent3"/>
              </a:buClr>
              <a:buSzPts val="1400"/>
              <a:buNone/>
              <a:defRPr sz="1400">
                <a:solidFill>
                  <a:schemeClr val="accent3"/>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CUSTOM_6_1">
    <p:spTree>
      <p:nvGrpSpPr>
        <p:cNvPr id="68" name="Shape 68"/>
        <p:cNvGrpSpPr/>
        <p:nvPr/>
      </p:nvGrpSpPr>
      <p:grpSpPr>
        <a:xfrm>
          <a:off x="0" y="0"/>
          <a:ext cx="0" cy="0"/>
          <a:chOff x="0" y="0"/>
          <a:chExt cx="0" cy="0"/>
        </a:xfrm>
      </p:grpSpPr>
      <p:sp>
        <p:nvSpPr>
          <p:cNvPr id="69" name="Google Shape;69;p11"/>
          <p:cNvSpPr txBox="1"/>
          <p:nvPr>
            <p:ph type="ctrTitle"/>
          </p:nvPr>
        </p:nvSpPr>
        <p:spPr>
          <a:xfrm>
            <a:off x="1413407" y="1176850"/>
            <a:ext cx="4209300" cy="851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3"/>
              </a:buClr>
              <a:buSzPts val="4800"/>
              <a:buNone/>
              <a:defRPr sz="4800">
                <a:solidFill>
                  <a:schemeClr val="accent3"/>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p:txBody>
      </p:sp>
      <p:sp>
        <p:nvSpPr>
          <p:cNvPr id="70" name="Google Shape;70;p11"/>
          <p:cNvSpPr txBox="1"/>
          <p:nvPr>
            <p:ph idx="1" type="subTitle"/>
          </p:nvPr>
        </p:nvSpPr>
        <p:spPr>
          <a:xfrm flipH="1">
            <a:off x="1413407" y="2074700"/>
            <a:ext cx="4423200" cy="111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redits">
  <p:cSld name="CUSTOM_6_1_2">
    <p:spTree>
      <p:nvGrpSpPr>
        <p:cNvPr id="71" name="Shape 71"/>
        <p:cNvGrpSpPr/>
        <p:nvPr/>
      </p:nvGrpSpPr>
      <p:grpSpPr>
        <a:xfrm>
          <a:off x="0" y="0"/>
          <a:ext cx="0" cy="0"/>
          <a:chOff x="0" y="0"/>
          <a:chExt cx="0" cy="0"/>
        </a:xfrm>
      </p:grpSpPr>
      <p:sp>
        <p:nvSpPr>
          <p:cNvPr id="72" name="Google Shape;72;p12"/>
          <p:cNvSpPr txBox="1"/>
          <p:nvPr>
            <p:ph idx="1" type="subTitle"/>
          </p:nvPr>
        </p:nvSpPr>
        <p:spPr>
          <a:xfrm>
            <a:off x="958525" y="2120850"/>
            <a:ext cx="4290600" cy="16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73" name="Google Shape;73;p12"/>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1100"/>
              <a:buNone/>
              <a:defRPr sz="1100">
                <a:solidFill>
                  <a:schemeClr val="accent3"/>
                </a:solidFill>
              </a:defRPr>
            </a:lvl2pPr>
            <a:lvl3pPr lvl="2" rtl="0" algn="ctr">
              <a:spcBef>
                <a:spcPts val="0"/>
              </a:spcBef>
              <a:spcAft>
                <a:spcPts val="0"/>
              </a:spcAft>
              <a:buClr>
                <a:schemeClr val="accent3"/>
              </a:buClr>
              <a:buSzPts val="1100"/>
              <a:buNone/>
              <a:defRPr sz="1100">
                <a:solidFill>
                  <a:schemeClr val="accent3"/>
                </a:solidFill>
              </a:defRPr>
            </a:lvl3pPr>
            <a:lvl4pPr lvl="3" rtl="0" algn="ctr">
              <a:spcBef>
                <a:spcPts val="0"/>
              </a:spcBef>
              <a:spcAft>
                <a:spcPts val="0"/>
              </a:spcAft>
              <a:buClr>
                <a:schemeClr val="accent3"/>
              </a:buClr>
              <a:buSzPts val="1100"/>
              <a:buNone/>
              <a:defRPr sz="1100">
                <a:solidFill>
                  <a:schemeClr val="accent3"/>
                </a:solidFill>
              </a:defRPr>
            </a:lvl4pPr>
            <a:lvl5pPr lvl="4" rtl="0" algn="ctr">
              <a:spcBef>
                <a:spcPts val="0"/>
              </a:spcBef>
              <a:spcAft>
                <a:spcPts val="0"/>
              </a:spcAft>
              <a:buClr>
                <a:schemeClr val="accent3"/>
              </a:buClr>
              <a:buSzPts val="1100"/>
              <a:buNone/>
              <a:defRPr sz="1100">
                <a:solidFill>
                  <a:schemeClr val="accent3"/>
                </a:solidFill>
              </a:defRPr>
            </a:lvl5pPr>
            <a:lvl6pPr lvl="5" rtl="0" algn="ctr">
              <a:spcBef>
                <a:spcPts val="0"/>
              </a:spcBef>
              <a:spcAft>
                <a:spcPts val="0"/>
              </a:spcAft>
              <a:buClr>
                <a:schemeClr val="accent3"/>
              </a:buClr>
              <a:buSzPts val="1100"/>
              <a:buNone/>
              <a:defRPr sz="1100">
                <a:solidFill>
                  <a:schemeClr val="accent3"/>
                </a:solidFill>
              </a:defRPr>
            </a:lvl6pPr>
            <a:lvl7pPr lvl="6" rtl="0" algn="ctr">
              <a:spcBef>
                <a:spcPts val="0"/>
              </a:spcBef>
              <a:spcAft>
                <a:spcPts val="0"/>
              </a:spcAft>
              <a:buClr>
                <a:schemeClr val="accent3"/>
              </a:buClr>
              <a:buSzPts val="1100"/>
              <a:buNone/>
              <a:defRPr sz="1100">
                <a:solidFill>
                  <a:schemeClr val="accent3"/>
                </a:solidFill>
              </a:defRPr>
            </a:lvl7pPr>
            <a:lvl8pPr lvl="7" rtl="0" algn="ctr">
              <a:spcBef>
                <a:spcPts val="0"/>
              </a:spcBef>
              <a:spcAft>
                <a:spcPts val="0"/>
              </a:spcAft>
              <a:buClr>
                <a:schemeClr val="accent3"/>
              </a:buClr>
              <a:buSzPts val="1100"/>
              <a:buNone/>
              <a:defRPr sz="1100">
                <a:solidFill>
                  <a:schemeClr val="accent3"/>
                </a:solidFill>
              </a:defRPr>
            </a:lvl8pPr>
            <a:lvl9pPr lvl="8" rtl="0" algn="ctr">
              <a:spcBef>
                <a:spcPts val="0"/>
              </a:spcBef>
              <a:spcAft>
                <a:spcPts val="0"/>
              </a:spcAft>
              <a:buClr>
                <a:schemeClr val="accent3"/>
              </a:buClr>
              <a:buSzPts val="1100"/>
              <a:buNone/>
              <a:defRPr sz="1100">
                <a:solidFill>
                  <a:schemeClr val="accent3"/>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esources">
  <p:cSld name="CUSTOM_10">
    <p:spTree>
      <p:nvGrpSpPr>
        <p:cNvPr id="74" name="Shape 74"/>
        <p:cNvGrpSpPr/>
        <p:nvPr/>
      </p:nvGrpSpPr>
      <p:grpSpPr>
        <a:xfrm>
          <a:off x="0" y="0"/>
          <a:ext cx="0" cy="0"/>
          <a:chOff x="0" y="0"/>
          <a:chExt cx="0" cy="0"/>
        </a:xfrm>
      </p:grpSpPr>
      <p:sp>
        <p:nvSpPr>
          <p:cNvPr id="75" name="Google Shape;75;p13"/>
          <p:cNvSpPr txBox="1"/>
          <p:nvPr>
            <p:ph idx="1" type="body"/>
          </p:nvPr>
        </p:nvSpPr>
        <p:spPr>
          <a:xfrm>
            <a:off x="642050" y="1578575"/>
            <a:ext cx="39909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76" name="Google Shape;76;p13"/>
          <p:cNvSpPr txBox="1"/>
          <p:nvPr>
            <p:ph idx="2" type="subTitle"/>
          </p:nvPr>
        </p:nvSpPr>
        <p:spPr>
          <a:xfrm>
            <a:off x="1365300" y="940725"/>
            <a:ext cx="6413400" cy="3936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1800">
                <a:solidFill>
                  <a:schemeClr val="accent3"/>
                </a:solidFill>
                <a:latin typeface="Amatic SC"/>
                <a:ea typeface="Amatic SC"/>
                <a:cs typeface="Amatic SC"/>
                <a:sym typeface="Amatic SC"/>
              </a:defRPr>
            </a:lvl1pPr>
            <a:lvl2pPr lvl="1" algn="ctr">
              <a:spcBef>
                <a:spcPts val="1600"/>
              </a:spcBef>
              <a:spcAft>
                <a:spcPts val="0"/>
              </a:spcAft>
              <a:buNone/>
              <a:defRPr sz="1800">
                <a:solidFill>
                  <a:schemeClr val="accent3"/>
                </a:solidFill>
                <a:latin typeface="Amatic SC"/>
                <a:ea typeface="Amatic SC"/>
                <a:cs typeface="Amatic SC"/>
                <a:sym typeface="Amatic SC"/>
              </a:defRPr>
            </a:lvl2pPr>
            <a:lvl3pPr lvl="2" algn="ctr">
              <a:spcBef>
                <a:spcPts val="1600"/>
              </a:spcBef>
              <a:spcAft>
                <a:spcPts val="0"/>
              </a:spcAft>
              <a:buNone/>
              <a:defRPr sz="1800">
                <a:solidFill>
                  <a:schemeClr val="accent3"/>
                </a:solidFill>
                <a:latin typeface="Amatic SC"/>
                <a:ea typeface="Amatic SC"/>
                <a:cs typeface="Amatic SC"/>
                <a:sym typeface="Amatic SC"/>
              </a:defRPr>
            </a:lvl3pPr>
            <a:lvl4pPr lvl="3" algn="ctr">
              <a:spcBef>
                <a:spcPts val="1600"/>
              </a:spcBef>
              <a:spcAft>
                <a:spcPts val="0"/>
              </a:spcAft>
              <a:buNone/>
              <a:defRPr sz="1800">
                <a:solidFill>
                  <a:schemeClr val="accent3"/>
                </a:solidFill>
                <a:latin typeface="Amatic SC"/>
                <a:ea typeface="Amatic SC"/>
                <a:cs typeface="Amatic SC"/>
                <a:sym typeface="Amatic SC"/>
              </a:defRPr>
            </a:lvl4pPr>
            <a:lvl5pPr lvl="4" algn="ctr">
              <a:spcBef>
                <a:spcPts val="1600"/>
              </a:spcBef>
              <a:spcAft>
                <a:spcPts val="0"/>
              </a:spcAft>
              <a:buNone/>
              <a:defRPr sz="1800">
                <a:solidFill>
                  <a:schemeClr val="accent3"/>
                </a:solidFill>
                <a:latin typeface="Amatic SC"/>
                <a:ea typeface="Amatic SC"/>
                <a:cs typeface="Amatic SC"/>
                <a:sym typeface="Amatic SC"/>
              </a:defRPr>
            </a:lvl5pPr>
            <a:lvl6pPr lvl="5" algn="ctr">
              <a:spcBef>
                <a:spcPts val="1600"/>
              </a:spcBef>
              <a:spcAft>
                <a:spcPts val="0"/>
              </a:spcAft>
              <a:buNone/>
              <a:defRPr sz="1800">
                <a:solidFill>
                  <a:schemeClr val="accent3"/>
                </a:solidFill>
                <a:latin typeface="Amatic SC"/>
                <a:ea typeface="Amatic SC"/>
                <a:cs typeface="Amatic SC"/>
                <a:sym typeface="Amatic SC"/>
              </a:defRPr>
            </a:lvl6pPr>
            <a:lvl7pPr lvl="6" algn="ctr">
              <a:spcBef>
                <a:spcPts val="1600"/>
              </a:spcBef>
              <a:spcAft>
                <a:spcPts val="0"/>
              </a:spcAft>
              <a:buNone/>
              <a:defRPr sz="1800">
                <a:solidFill>
                  <a:schemeClr val="accent3"/>
                </a:solidFill>
                <a:latin typeface="Amatic SC"/>
                <a:ea typeface="Amatic SC"/>
                <a:cs typeface="Amatic SC"/>
                <a:sym typeface="Amatic SC"/>
              </a:defRPr>
            </a:lvl7pPr>
            <a:lvl8pPr lvl="7" algn="ctr">
              <a:spcBef>
                <a:spcPts val="1600"/>
              </a:spcBef>
              <a:spcAft>
                <a:spcPts val="0"/>
              </a:spcAft>
              <a:buNone/>
              <a:defRPr sz="1800">
                <a:solidFill>
                  <a:schemeClr val="accent3"/>
                </a:solidFill>
                <a:latin typeface="Amatic SC"/>
                <a:ea typeface="Amatic SC"/>
                <a:cs typeface="Amatic SC"/>
                <a:sym typeface="Amatic SC"/>
              </a:defRPr>
            </a:lvl8pPr>
            <a:lvl9pPr lvl="8" algn="ctr">
              <a:spcBef>
                <a:spcPts val="1600"/>
              </a:spcBef>
              <a:spcAft>
                <a:spcPts val="1600"/>
              </a:spcAft>
              <a:buNone/>
              <a:defRPr sz="1800">
                <a:solidFill>
                  <a:schemeClr val="accent3"/>
                </a:solidFill>
                <a:latin typeface="Amatic SC"/>
                <a:ea typeface="Amatic SC"/>
                <a:cs typeface="Amatic SC"/>
                <a:sym typeface="Amatic SC"/>
              </a:defRPr>
            </a:lvl9pPr>
          </a:lstStyle>
          <a:p/>
        </p:txBody>
      </p:sp>
      <p:sp>
        <p:nvSpPr>
          <p:cNvPr id="77" name="Google Shape;77;p13"/>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1100"/>
              <a:buNone/>
              <a:defRPr sz="1100">
                <a:solidFill>
                  <a:schemeClr val="accent3"/>
                </a:solidFill>
              </a:defRPr>
            </a:lvl2pPr>
            <a:lvl3pPr lvl="2" rtl="0" algn="ctr">
              <a:spcBef>
                <a:spcPts val="0"/>
              </a:spcBef>
              <a:spcAft>
                <a:spcPts val="0"/>
              </a:spcAft>
              <a:buClr>
                <a:schemeClr val="accent3"/>
              </a:buClr>
              <a:buSzPts val="1100"/>
              <a:buNone/>
              <a:defRPr sz="1100">
                <a:solidFill>
                  <a:schemeClr val="accent3"/>
                </a:solidFill>
              </a:defRPr>
            </a:lvl3pPr>
            <a:lvl4pPr lvl="3" rtl="0" algn="ctr">
              <a:spcBef>
                <a:spcPts val="0"/>
              </a:spcBef>
              <a:spcAft>
                <a:spcPts val="0"/>
              </a:spcAft>
              <a:buClr>
                <a:schemeClr val="accent3"/>
              </a:buClr>
              <a:buSzPts val="1100"/>
              <a:buNone/>
              <a:defRPr sz="1100">
                <a:solidFill>
                  <a:schemeClr val="accent3"/>
                </a:solidFill>
              </a:defRPr>
            </a:lvl4pPr>
            <a:lvl5pPr lvl="4" rtl="0" algn="ctr">
              <a:spcBef>
                <a:spcPts val="0"/>
              </a:spcBef>
              <a:spcAft>
                <a:spcPts val="0"/>
              </a:spcAft>
              <a:buClr>
                <a:schemeClr val="accent3"/>
              </a:buClr>
              <a:buSzPts val="1100"/>
              <a:buNone/>
              <a:defRPr sz="1100">
                <a:solidFill>
                  <a:schemeClr val="accent3"/>
                </a:solidFill>
              </a:defRPr>
            </a:lvl5pPr>
            <a:lvl6pPr lvl="5" rtl="0" algn="ctr">
              <a:spcBef>
                <a:spcPts val="0"/>
              </a:spcBef>
              <a:spcAft>
                <a:spcPts val="0"/>
              </a:spcAft>
              <a:buClr>
                <a:schemeClr val="accent3"/>
              </a:buClr>
              <a:buSzPts val="1100"/>
              <a:buNone/>
              <a:defRPr sz="1100">
                <a:solidFill>
                  <a:schemeClr val="accent3"/>
                </a:solidFill>
              </a:defRPr>
            </a:lvl6pPr>
            <a:lvl7pPr lvl="6" rtl="0" algn="ctr">
              <a:spcBef>
                <a:spcPts val="0"/>
              </a:spcBef>
              <a:spcAft>
                <a:spcPts val="0"/>
              </a:spcAft>
              <a:buClr>
                <a:schemeClr val="accent3"/>
              </a:buClr>
              <a:buSzPts val="1100"/>
              <a:buNone/>
              <a:defRPr sz="1100">
                <a:solidFill>
                  <a:schemeClr val="accent3"/>
                </a:solidFill>
              </a:defRPr>
            </a:lvl7pPr>
            <a:lvl8pPr lvl="7" rtl="0" algn="ctr">
              <a:spcBef>
                <a:spcPts val="0"/>
              </a:spcBef>
              <a:spcAft>
                <a:spcPts val="0"/>
              </a:spcAft>
              <a:buClr>
                <a:schemeClr val="accent3"/>
              </a:buClr>
              <a:buSzPts val="1100"/>
              <a:buNone/>
              <a:defRPr sz="1100">
                <a:solidFill>
                  <a:schemeClr val="accent3"/>
                </a:solidFill>
              </a:defRPr>
            </a:lvl8pPr>
            <a:lvl9pPr lvl="8" rtl="0" algn="ctr">
              <a:spcBef>
                <a:spcPts val="0"/>
              </a:spcBef>
              <a:spcAft>
                <a:spcPts val="0"/>
              </a:spcAft>
              <a:buClr>
                <a:schemeClr val="accent3"/>
              </a:buClr>
              <a:buSzPts val="1100"/>
              <a:buNone/>
              <a:defRPr sz="1100">
                <a:solidFill>
                  <a:schemeClr val="accent3"/>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ckground">
  <p:cSld name="CUSTOM_11">
    <p:spTree>
      <p:nvGrpSpPr>
        <p:cNvPr id="78" name="Shape 7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p:cSld name="CUSTOM_12">
    <p:bg>
      <p:bgPr>
        <a:noFill/>
      </p:bgPr>
    </p:bg>
    <p:spTree>
      <p:nvGrpSpPr>
        <p:cNvPr id="79" name="Shape 7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ext 1 1">
  <p:cSld name="CUSTOM_15">
    <p:bg>
      <p:bgPr>
        <a:solidFill>
          <a:srgbClr val="7C7754"/>
        </a:solidFill>
      </p:bgPr>
    </p:bg>
    <p:spTree>
      <p:nvGrpSpPr>
        <p:cNvPr id="80" name="Shape 80"/>
        <p:cNvGrpSpPr/>
        <p:nvPr/>
      </p:nvGrpSpPr>
      <p:grpSpPr>
        <a:xfrm>
          <a:off x="0" y="0"/>
          <a:ext cx="0" cy="0"/>
          <a:chOff x="0" y="0"/>
          <a:chExt cx="0" cy="0"/>
        </a:xfrm>
      </p:grpSpPr>
      <p:sp>
        <p:nvSpPr>
          <p:cNvPr id="81" name="Google Shape;81;p16"/>
          <p:cNvSpPr/>
          <p:nvPr/>
        </p:nvSpPr>
        <p:spPr>
          <a:xfrm flipH="1" rot="10800000">
            <a:off x="75" y="-125"/>
            <a:ext cx="9144245" cy="5143750"/>
          </a:xfrm>
          <a:custGeom>
            <a:rect b="b" l="l" r="r" t="t"/>
            <a:pathLst>
              <a:path extrusionOk="0" h="143021" w="254254">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ph type="ctrTitle"/>
          </p:nvPr>
        </p:nvSpPr>
        <p:spPr>
          <a:xfrm>
            <a:off x="0" y="3448825"/>
            <a:ext cx="9144000" cy="1722900"/>
          </a:xfrm>
          <a:prstGeom prst="rect">
            <a:avLst/>
          </a:prstGeom>
          <a:solidFill>
            <a:srgbClr val="FFFFFF"/>
          </a:solidFill>
        </p:spPr>
        <p:txBody>
          <a:bodyPr anchorCtr="0" anchor="t" bIns="91425" lIns="91425" spcFirstLastPara="1" rIns="91425" wrap="square" tIns="91425">
            <a:noAutofit/>
          </a:bodyPr>
          <a:lstStyle>
            <a:lvl1pPr lvl="0" rtl="0" algn="ctr">
              <a:spcBef>
                <a:spcPts val="0"/>
              </a:spcBef>
              <a:spcAft>
                <a:spcPts val="0"/>
              </a:spcAft>
              <a:buSzPts val="3600"/>
              <a:buNone/>
              <a:defRPr sz="24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cxnSp>
        <p:nvCxnSpPr>
          <p:cNvPr id="83" name="Google Shape;83;p16"/>
          <p:cNvCxnSpPr/>
          <p:nvPr/>
        </p:nvCxnSpPr>
        <p:spPr>
          <a:xfrm rot="10800000">
            <a:off x="8965625" y="1583525"/>
            <a:ext cx="0" cy="3606600"/>
          </a:xfrm>
          <a:prstGeom prst="straightConnector1">
            <a:avLst/>
          </a:prstGeom>
          <a:noFill/>
          <a:ln cap="flat" cmpd="sng" w="19050">
            <a:solidFill>
              <a:srgbClr val="7C7754"/>
            </a:solidFill>
            <a:prstDash val="solid"/>
            <a:round/>
            <a:headEnd len="med" w="med" type="none"/>
            <a:tailEnd len="med" w="med" type="none"/>
          </a:ln>
        </p:spPr>
      </p:cxnSp>
      <p:sp>
        <p:nvSpPr>
          <p:cNvPr id="84" name="Google Shape;84;p16"/>
          <p:cNvSpPr txBox="1"/>
          <p:nvPr>
            <p:ph idx="2" type="ctrTitle"/>
          </p:nvPr>
        </p:nvSpPr>
        <p:spPr>
          <a:xfrm rot="-5400000">
            <a:off x="6540875" y="2268588"/>
            <a:ext cx="40410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p:txBody>
      </p:sp>
      <p:sp>
        <p:nvSpPr>
          <p:cNvPr id="85" name="Google Shape;85;p16"/>
          <p:cNvSpPr txBox="1"/>
          <p:nvPr>
            <p:ph idx="1" type="subTitle"/>
          </p:nvPr>
        </p:nvSpPr>
        <p:spPr>
          <a:xfrm>
            <a:off x="1146050" y="1732825"/>
            <a:ext cx="31473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grpSp>
        <p:nvGrpSpPr>
          <p:cNvPr id="86" name="Google Shape;86;p16"/>
          <p:cNvGrpSpPr/>
          <p:nvPr/>
        </p:nvGrpSpPr>
        <p:grpSpPr>
          <a:xfrm>
            <a:off x="616829" y="3440415"/>
            <a:ext cx="706930" cy="581141"/>
            <a:chOff x="4130179" y="3939165"/>
            <a:chExt cx="706930" cy="581141"/>
          </a:xfrm>
        </p:grpSpPr>
        <p:sp>
          <p:nvSpPr>
            <p:cNvPr id="87" name="Google Shape;87;p16"/>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16"/>
          <p:cNvGrpSpPr/>
          <p:nvPr/>
        </p:nvGrpSpPr>
        <p:grpSpPr>
          <a:xfrm rot="5400000">
            <a:off x="7252715" y="591429"/>
            <a:ext cx="474562" cy="390120"/>
            <a:chOff x="4130179" y="3939165"/>
            <a:chExt cx="706930" cy="581141"/>
          </a:xfrm>
        </p:grpSpPr>
        <p:sp>
          <p:nvSpPr>
            <p:cNvPr id="91" name="Google Shape;91;p16"/>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16"/>
          <p:cNvGrpSpPr/>
          <p:nvPr/>
        </p:nvGrpSpPr>
        <p:grpSpPr>
          <a:xfrm rot="10800000">
            <a:off x="4637240" y="213404"/>
            <a:ext cx="474562" cy="390120"/>
            <a:chOff x="4130179" y="3939165"/>
            <a:chExt cx="706930" cy="581141"/>
          </a:xfrm>
        </p:grpSpPr>
        <p:sp>
          <p:nvSpPr>
            <p:cNvPr id="95" name="Google Shape;95;p16"/>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 name="Google Shape;98;p16"/>
          <p:cNvGrpSpPr/>
          <p:nvPr/>
        </p:nvGrpSpPr>
        <p:grpSpPr>
          <a:xfrm>
            <a:off x="1199000" y="3440419"/>
            <a:ext cx="958800" cy="946931"/>
            <a:chOff x="650900" y="3876644"/>
            <a:chExt cx="958800" cy="946931"/>
          </a:xfrm>
        </p:grpSpPr>
        <p:sp>
          <p:nvSpPr>
            <p:cNvPr id="99" name="Google Shape;99;p16"/>
            <p:cNvSpPr/>
            <p:nvPr/>
          </p:nvSpPr>
          <p:spPr>
            <a:xfrm>
              <a:off x="650900" y="4678675"/>
              <a:ext cx="958800" cy="144900"/>
            </a:xfrm>
            <a:prstGeom prst="ellipse">
              <a:avLst/>
            </a:prstGeom>
            <a:solidFill>
              <a:srgbClr val="4C4D44">
                <a:alpha val="569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16"/>
            <p:cNvGrpSpPr/>
            <p:nvPr/>
          </p:nvGrpSpPr>
          <p:grpSpPr>
            <a:xfrm flipH="1" rot="10800000">
              <a:off x="697143" y="3876644"/>
              <a:ext cx="461915" cy="886290"/>
              <a:chOff x="-1404325" y="221495"/>
              <a:chExt cx="929407" cy="1783279"/>
            </a:xfrm>
          </p:grpSpPr>
          <p:grpSp>
            <p:nvGrpSpPr>
              <p:cNvPr id="101" name="Google Shape;101;p16"/>
              <p:cNvGrpSpPr/>
              <p:nvPr/>
            </p:nvGrpSpPr>
            <p:grpSpPr>
              <a:xfrm rot="-5209225">
                <a:off x="-1809468" y="696036"/>
                <a:ext cx="1739693" cy="834198"/>
                <a:chOff x="4223700" y="4433150"/>
                <a:chExt cx="671025" cy="321725"/>
              </a:xfrm>
            </p:grpSpPr>
            <p:sp>
              <p:nvSpPr>
                <p:cNvPr id="102" name="Google Shape;102;p16"/>
                <p:cNvSpPr/>
                <p:nvPr/>
              </p:nvSpPr>
              <p:spPr>
                <a:xfrm>
                  <a:off x="4223700" y="4433150"/>
                  <a:ext cx="467900" cy="321725"/>
                </a:xfrm>
                <a:custGeom>
                  <a:rect b="b" l="l" r="r" t="t"/>
                  <a:pathLst>
                    <a:path extrusionOk="0" h="12869" w="18716">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p:nvPr/>
              </p:nvSpPr>
              <p:spPr>
                <a:xfrm>
                  <a:off x="4232375" y="4546325"/>
                  <a:ext cx="62450" cy="25050"/>
                </a:xfrm>
                <a:custGeom>
                  <a:rect b="b" l="l" r="r" t="t"/>
                  <a:pathLst>
                    <a:path extrusionOk="0" h="1002" w="2498">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p:nvPr/>
              </p:nvSpPr>
              <p:spPr>
                <a:xfrm>
                  <a:off x="4539800" y="4705600"/>
                  <a:ext cx="29875" cy="41975"/>
                </a:xfrm>
                <a:custGeom>
                  <a:rect b="b" l="l" r="r" t="t"/>
                  <a:pathLst>
                    <a:path extrusionOk="0" h="1679" w="1195">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a:off x="4264625" y="4634125"/>
                  <a:ext cx="97450" cy="49725"/>
                </a:xfrm>
                <a:custGeom>
                  <a:rect b="b" l="l" r="r" t="t"/>
                  <a:pathLst>
                    <a:path extrusionOk="0" h="1989" w="3898">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4249400" y="4609550"/>
                  <a:ext cx="74600" cy="36650"/>
                </a:xfrm>
                <a:custGeom>
                  <a:rect b="b" l="l" r="r" t="t"/>
                  <a:pathLst>
                    <a:path extrusionOk="0" h="1466" w="2984">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a:off x="4233675" y="4507025"/>
                  <a:ext cx="53425" cy="28325"/>
                </a:xfrm>
                <a:custGeom>
                  <a:rect b="b" l="l" r="r" t="t"/>
                  <a:pathLst>
                    <a:path extrusionOk="0" h="1133" w="2137">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p:nvPr/>
              </p:nvSpPr>
              <p:spPr>
                <a:xfrm>
                  <a:off x="4583500" y="4702400"/>
                  <a:ext cx="19875" cy="31075"/>
                </a:xfrm>
                <a:custGeom>
                  <a:rect b="b" l="l" r="r" t="t"/>
                  <a:pathLst>
                    <a:path extrusionOk="0" h="1243" w="795">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p:nvPr/>
              </p:nvSpPr>
              <p:spPr>
                <a:xfrm>
                  <a:off x="4234600" y="4567550"/>
                  <a:ext cx="73400" cy="40025"/>
                </a:xfrm>
                <a:custGeom>
                  <a:rect b="b" l="l" r="r" t="t"/>
                  <a:pathLst>
                    <a:path extrusionOk="0" h="1601" w="2936">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p:nvPr/>
              </p:nvSpPr>
              <p:spPr>
                <a:xfrm>
                  <a:off x="4472650" y="4704475"/>
                  <a:ext cx="60200" cy="50325"/>
                </a:xfrm>
                <a:custGeom>
                  <a:rect b="b" l="l" r="r" t="t"/>
                  <a:pathLst>
                    <a:path extrusionOk="0" h="2013" w="2408">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p:nvPr/>
              </p:nvSpPr>
              <p:spPr>
                <a:xfrm>
                  <a:off x="4420025" y="4687775"/>
                  <a:ext cx="77150" cy="66850"/>
                </a:xfrm>
                <a:custGeom>
                  <a:rect b="b" l="l" r="r" t="t"/>
                  <a:pathLst>
                    <a:path extrusionOk="0" h="2674" w="3086">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6"/>
                <p:cNvSpPr/>
                <p:nvPr/>
              </p:nvSpPr>
              <p:spPr>
                <a:xfrm>
                  <a:off x="4369700" y="4683050"/>
                  <a:ext cx="77100" cy="63650"/>
                </a:xfrm>
                <a:custGeom>
                  <a:rect b="b" l="l" r="r" t="t"/>
                  <a:pathLst>
                    <a:path extrusionOk="0" h="2546" w="3084">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6"/>
                <p:cNvSpPr/>
                <p:nvPr/>
              </p:nvSpPr>
              <p:spPr>
                <a:xfrm>
                  <a:off x="4288975" y="4659675"/>
                  <a:ext cx="75875" cy="49200"/>
                </a:xfrm>
                <a:custGeom>
                  <a:rect b="b" l="l" r="r" t="t"/>
                  <a:pathLst>
                    <a:path extrusionOk="0" h="1968" w="3035">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p:nvPr/>
              </p:nvSpPr>
              <p:spPr>
                <a:xfrm>
                  <a:off x="4329025" y="4675150"/>
                  <a:ext cx="74075" cy="57900"/>
                </a:xfrm>
                <a:custGeom>
                  <a:rect b="b" l="l" r="r" t="t"/>
                  <a:pathLst>
                    <a:path extrusionOk="0" h="2316" w="2963">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6"/>
                <p:cNvSpPr/>
                <p:nvPr/>
              </p:nvSpPr>
              <p:spPr>
                <a:xfrm>
                  <a:off x="4392675" y="4434200"/>
                  <a:ext cx="27700" cy="69600"/>
                </a:xfrm>
                <a:custGeom>
                  <a:rect b="b" l="l" r="r" t="t"/>
                  <a:pathLst>
                    <a:path extrusionOk="0" h="2784" w="1108">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6"/>
                <p:cNvSpPr/>
                <p:nvPr/>
              </p:nvSpPr>
              <p:spPr>
                <a:xfrm>
                  <a:off x="4288450" y="4444775"/>
                  <a:ext cx="22975" cy="44975"/>
                </a:xfrm>
                <a:custGeom>
                  <a:rect b="b" l="l" r="r" t="t"/>
                  <a:pathLst>
                    <a:path extrusionOk="0" h="1799" w="919">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6"/>
                <p:cNvSpPr/>
                <p:nvPr/>
              </p:nvSpPr>
              <p:spPr>
                <a:xfrm>
                  <a:off x="4523550" y="4484575"/>
                  <a:ext cx="24275" cy="85950"/>
                </a:xfrm>
                <a:custGeom>
                  <a:rect b="b" l="l" r="r" t="t"/>
                  <a:pathLst>
                    <a:path extrusionOk="0" h="3438" w="971">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6"/>
                <p:cNvSpPr/>
                <p:nvPr/>
              </p:nvSpPr>
              <p:spPr>
                <a:xfrm>
                  <a:off x="4330675" y="4434125"/>
                  <a:ext cx="26250" cy="82300"/>
                </a:xfrm>
                <a:custGeom>
                  <a:rect b="b" l="l" r="r" t="t"/>
                  <a:pathLst>
                    <a:path extrusionOk="0" h="3292" w="105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p:nvPr/>
              </p:nvSpPr>
              <p:spPr>
                <a:xfrm>
                  <a:off x="4636975" y="4557600"/>
                  <a:ext cx="21000" cy="78100"/>
                </a:xfrm>
                <a:custGeom>
                  <a:rect b="b" l="l" r="r" t="t"/>
                  <a:pathLst>
                    <a:path extrusionOk="0" h="3124" w="84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6"/>
                <p:cNvSpPr/>
                <p:nvPr/>
              </p:nvSpPr>
              <p:spPr>
                <a:xfrm>
                  <a:off x="4550475" y="4497050"/>
                  <a:ext cx="35875" cy="101250"/>
                </a:xfrm>
                <a:custGeom>
                  <a:rect b="b" l="l" r="r" t="t"/>
                  <a:pathLst>
                    <a:path extrusionOk="0" h="4050" w="1435">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p:nvPr/>
              </p:nvSpPr>
              <p:spPr>
                <a:xfrm>
                  <a:off x="4480200" y="4465075"/>
                  <a:ext cx="34950" cy="80400"/>
                </a:xfrm>
                <a:custGeom>
                  <a:rect b="b" l="l" r="r" t="t"/>
                  <a:pathLst>
                    <a:path extrusionOk="0" h="3216" w="1398">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6"/>
                <p:cNvSpPr/>
                <p:nvPr/>
              </p:nvSpPr>
              <p:spPr>
                <a:xfrm>
                  <a:off x="4602750" y="4526875"/>
                  <a:ext cx="26250" cy="91625"/>
                </a:xfrm>
                <a:custGeom>
                  <a:rect b="b" l="l" r="r" t="t"/>
                  <a:pathLst>
                    <a:path extrusionOk="0" h="3665" w="105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a:off x="4432475" y="4443825"/>
                  <a:ext cx="40450" cy="94100"/>
                </a:xfrm>
                <a:custGeom>
                  <a:rect b="b" l="l" r="r" t="t"/>
                  <a:pathLst>
                    <a:path extrusionOk="0" h="3764" w="1618">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6"/>
                <p:cNvSpPr/>
                <p:nvPr/>
              </p:nvSpPr>
              <p:spPr>
                <a:xfrm>
                  <a:off x="4360600" y="4433175"/>
                  <a:ext cx="28050" cy="72425"/>
                </a:xfrm>
                <a:custGeom>
                  <a:rect b="b" l="l" r="r" t="t"/>
                  <a:pathLst>
                    <a:path extrusionOk="0" h="2897" w="1122">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4328275" y="4525100"/>
                  <a:ext cx="10075" cy="3700"/>
                </a:xfrm>
                <a:custGeom>
                  <a:rect b="b" l="l" r="r" t="t"/>
                  <a:pathLst>
                    <a:path extrusionOk="0" h="148" w="403">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4307351" y="4442100"/>
                  <a:ext cx="33575" cy="90507"/>
                </a:xfrm>
                <a:custGeom>
                  <a:rect b="b" l="l" r="r" t="t"/>
                  <a:pathLst>
                    <a:path extrusionOk="0" h="3379" w="1343">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p:nvPr/>
              </p:nvSpPr>
              <p:spPr>
                <a:xfrm>
                  <a:off x="4281050" y="4494575"/>
                  <a:ext cx="1225" cy="525"/>
                </a:xfrm>
                <a:custGeom>
                  <a:rect b="b" l="l" r="r" t="t"/>
                  <a:pathLst>
                    <a:path extrusionOk="0" h="21" w="49">
                      <a:moveTo>
                        <a:pt x="49" y="0"/>
                      </a:moveTo>
                      <a:cubicBezTo>
                        <a:pt x="32" y="0"/>
                        <a:pt x="18" y="3"/>
                        <a:pt x="0" y="7"/>
                      </a:cubicBezTo>
                      <a:cubicBezTo>
                        <a:pt x="4" y="10"/>
                        <a:pt x="4" y="17"/>
                        <a:pt x="8" y="21"/>
                      </a:cubicBezTo>
                      <a:lnTo>
                        <a:pt x="49" y="0"/>
                      </a:ln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p:nvPr/>
              </p:nvSpPr>
              <p:spPr>
                <a:xfrm>
                  <a:off x="4553975" y="4647525"/>
                  <a:ext cx="12425" cy="9500"/>
                </a:xfrm>
                <a:custGeom>
                  <a:rect b="b" l="l" r="r" t="t"/>
                  <a:pathLst>
                    <a:path extrusionOk="0" h="380" w="497">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p:nvPr/>
              </p:nvSpPr>
              <p:spPr>
                <a:xfrm>
                  <a:off x="4328850" y="4528425"/>
                  <a:ext cx="200" cy="375"/>
                </a:xfrm>
                <a:custGeom>
                  <a:rect b="b" l="l" r="r" t="t"/>
                  <a:pathLst>
                    <a:path extrusionOk="0" h="15" w="8">
                      <a:moveTo>
                        <a:pt x="1" y="1"/>
                      </a:moveTo>
                      <a:cubicBezTo>
                        <a:pt x="1" y="8"/>
                        <a:pt x="4" y="11"/>
                        <a:pt x="4" y="15"/>
                      </a:cubicBezTo>
                      <a:lnTo>
                        <a:pt x="8" y="15"/>
                      </a:lnTo>
                      <a:cubicBezTo>
                        <a:pt x="4" y="11"/>
                        <a:pt x="4" y="5"/>
                        <a:pt x="1"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a:off x="4232725" y="4433175"/>
                  <a:ext cx="662000" cy="321025"/>
                </a:xfrm>
                <a:custGeom>
                  <a:rect b="b" l="l" r="r" t="t"/>
                  <a:pathLst>
                    <a:path extrusionOk="0" h="12841" w="2648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6"/>
              <p:cNvSpPr/>
              <p:nvPr/>
            </p:nvSpPr>
            <p:spPr>
              <a:xfrm rot="-445884">
                <a:off x="-1249620" y="1808481"/>
                <a:ext cx="13917" cy="31407"/>
              </a:xfrm>
              <a:prstGeom prst="rect">
                <a:avLst/>
              </a:pr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6"/>
            <p:cNvGrpSpPr/>
            <p:nvPr/>
          </p:nvGrpSpPr>
          <p:grpSpPr>
            <a:xfrm rot="10800000">
              <a:off x="1071394" y="4199281"/>
              <a:ext cx="287559" cy="551747"/>
              <a:chOff x="-1404325" y="221495"/>
              <a:chExt cx="929407" cy="1783279"/>
            </a:xfrm>
          </p:grpSpPr>
          <p:grpSp>
            <p:nvGrpSpPr>
              <p:cNvPr id="133" name="Google Shape;133;p16"/>
              <p:cNvGrpSpPr/>
              <p:nvPr/>
            </p:nvGrpSpPr>
            <p:grpSpPr>
              <a:xfrm rot="-5209225">
                <a:off x="-1809468" y="696036"/>
                <a:ext cx="1739693" cy="834198"/>
                <a:chOff x="4223700" y="4433150"/>
                <a:chExt cx="671025" cy="321725"/>
              </a:xfrm>
            </p:grpSpPr>
            <p:sp>
              <p:nvSpPr>
                <p:cNvPr id="134" name="Google Shape;134;p16"/>
                <p:cNvSpPr/>
                <p:nvPr/>
              </p:nvSpPr>
              <p:spPr>
                <a:xfrm>
                  <a:off x="4223700" y="4433150"/>
                  <a:ext cx="467900" cy="321725"/>
                </a:xfrm>
                <a:custGeom>
                  <a:rect b="b" l="l" r="r" t="t"/>
                  <a:pathLst>
                    <a:path extrusionOk="0" h="12869" w="18716">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p:nvPr/>
              </p:nvSpPr>
              <p:spPr>
                <a:xfrm>
                  <a:off x="4232375" y="4546325"/>
                  <a:ext cx="62450" cy="25050"/>
                </a:xfrm>
                <a:custGeom>
                  <a:rect b="b" l="l" r="r" t="t"/>
                  <a:pathLst>
                    <a:path extrusionOk="0" h="1002" w="2498">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p:nvPr/>
              </p:nvSpPr>
              <p:spPr>
                <a:xfrm>
                  <a:off x="4539800" y="4705600"/>
                  <a:ext cx="29875" cy="41975"/>
                </a:xfrm>
                <a:custGeom>
                  <a:rect b="b" l="l" r="r" t="t"/>
                  <a:pathLst>
                    <a:path extrusionOk="0" h="1679" w="1195">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a:off x="4264625" y="4634125"/>
                  <a:ext cx="97450" cy="49725"/>
                </a:xfrm>
                <a:custGeom>
                  <a:rect b="b" l="l" r="r" t="t"/>
                  <a:pathLst>
                    <a:path extrusionOk="0" h="1989" w="3898">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p:nvPr/>
              </p:nvSpPr>
              <p:spPr>
                <a:xfrm>
                  <a:off x="4249400" y="4609550"/>
                  <a:ext cx="74600" cy="36650"/>
                </a:xfrm>
                <a:custGeom>
                  <a:rect b="b" l="l" r="r" t="t"/>
                  <a:pathLst>
                    <a:path extrusionOk="0" h="1466" w="2984">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a:off x="4233675" y="4507025"/>
                  <a:ext cx="53425" cy="28325"/>
                </a:xfrm>
                <a:custGeom>
                  <a:rect b="b" l="l" r="r" t="t"/>
                  <a:pathLst>
                    <a:path extrusionOk="0" h="1133" w="2137">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a:off x="4583500" y="4702400"/>
                  <a:ext cx="19875" cy="31075"/>
                </a:xfrm>
                <a:custGeom>
                  <a:rect b="b" l="l" r="r" t="t"/>
                  <a:pathLst>
                    <a:path extrusionOk="0" h="1243" w="795">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p:nvPr/>
              </p:nvSpPr>
              <p:spPr>
                <a:xfrm>
                  <a:off x="4234600" y="4567550"/>
                  <a:ext cx="73400" cy="40025"/>
                </a:xfrm>
                <a:custGeom>
                  <a:rect b="b" l="l" r="r" t="t"/>
                  <a:pathLst>
                    <a:path extrusionOk="0" h="1601" w="2936">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a:off x="4472650" y="4704475"/>
                  <a:ext cx="60200" cy="50325"/>
                </a:xfrm>
                <a:custGeom>
                  <a:rect b="b" l="l" r="r" t="t"/>
                  <a:pathLst>
                    <a:path extrusionOk="0" h="2013" w="2408">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p:nvPr/>
              </p:nvSpPr>
              <p:spPr>
                <a:xfrm>
                  <a:off x="4420025" y="4687775"/>
                  <a:ext cx="77150" cy="66850"/>
                </a:xfrm>
                <a:custGeom>
                  <a:rect b="b" l="l" r="r" t="t"/>
                  <a:pathLst>
                    <a:path extrusionOk="0" h="2674" w="3086">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p:nvPr/>
              </p:nvSpPr>
              <p:spPr>
                <a:xfrm>
                  <a:off x="4369700" y="4683050"/>
                  <a:ext cx="77100" cy="63650"/>
                </a:xfrm>
                <a:custGeom>
                  <a:rect b="b" l="l" r="r" t="t"/>
                  <a:pathLst>
                    <a:path extrusionOk="0" h="2546" w="3084">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a:off x="4288975" y="4659675"/>
                  <a:ext cx="75875" cy="49200"/>
                </a:xfrm>
                <a:custGeom>
                  <a:rect b="b" l="l" r="r" t="t"/>
                  <a:pathLst>
                    <a:path extrusionOk="0" h="1968" w="3035">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a:off x="4329025" y="4675150"/>
                  <a:ext cx="74075" cy="57900"/>
                </a:xfrm>
                <a:custGeom>
                  <a:rect b="b" l="l" r="r" t="t"/>
                  <a:pathLst>
                    <a:path extrusionOk="0" h="2316" w="2963">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p:nvPr/>
              </p:nvSpPr>
              <p:spPr>
                <a:xfrm>
                  <a:off x="4392675" y="4434200"/>
                  <a:ext cx="27700" cy="69600"/>
                </a:xfrm>
                <a:custGeom>
                  <a:rect b="b" l="l" r="r" t="t"/>
                  <a:pathLst>
                    <a:path extrusionOk="0" h="2784" w="1108">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a:off x="4288450" y="4444775"/>
                  <a:ext cx="22975" cy="44975"/>
                </a:xfrm>
                <a:custGeom>
                  <a:rect b="b" l="l" r="r" t="t"/>
                  <a:pathLst>
                    <a:path extrusionOk="0" h="1799" w="919">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a:off x="4523550" y="4484575"/>
                  <a:ext cx="24275" cy="85950"/>
                </a:xfrm>
                <a:custGeom>
                  <a:rect b="b" l="l" r="r" t="t"/>
                  <a:pathLst>
                    <a:path extrusionOk="0" h="3438" w="971">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4330675" y="4434125"/>
                  <a:ext cx="26250" cy="82300"/>
                </a:xfrm>
                <a:custGeom>
                  <a:rect b="b" l="l" r="r" t="t"/>
                  <a:pathLst>
                    <a:path extrusionOk="0" h="3292" w="105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p:nvPr/>
              </p:nvSpPr>
              <p:spPr>
                <a:xfrm>
                  <a:off x="4636975" y="4557600"/>
                  <a:ext cx="21000" cy="78100"/>
                </a:xfrm>
                <a:custGeom>
                  <a:rect b="b" l="l" r="r" t="t"/>
                  <a:pathLst>
                    <a:path extrusionOk="0" h="3124" w="84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p:nvPr/>
              </p:nvSpPr>
              <p:spPr>
                <a:xfrm>
                  <a:off x="4550475" y="4497050"/>
                  <a:ext cx="35875" cy="101250"/>
                </a:xfrm>
                <a:custGeom>
                  <a:rect b="b" l="l" r="r" t="t"/>
                  <a:pathLst>
                    <a:path extrusionOk="0" h="4050" w="1435">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p:nvPr/>
              </p:nvSpPr>
              <p:spPr>
                <a:xfrm>
                  <a:off x="4480200" y="4465075"/>
                  <a:ext cx="34950" cy="80400"/>
                </a:xfrm>
                <a:custGeom>
                  <a:rect b="b" l="l" r="r" t="t"/>
                  <a:pathLst>
                    <a:path extrusionOk="0" h="3216" w="1398">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p:nvPr/>
              </p:nvSpPr>
              <p:spPr>
                <a:xfrm>
                  <a:off x="4602750" y="4526875"/>
                  <a:ext cx="26250" cy="91625"/>
                </a:xfrm>
                <a:custGeom>
                  <a:rect b="b" l="l" r="r" t="t"/>
                  <a:pathLst>
                    <a:path extrusionOk="0" h="3665" w="105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p:nvPr/>
              </p:nvSpPr>
              <p:spPr>
                <a:xfrm>
                  <a:off x="4432475" y="4443825"/>
                  <a:ext cx="40450" cy="94100"/>
                </a:xfrm>
                <a:custGeom>
                  <a:rect b="b" l="l" r="r" t="t"/>
                  <a:pathLst>
                    <a:path extrusionOk="0" h="3764" w="1618">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6"/>
                <p:cNvSpPr/>
                <p:nvPr/>
              </p:nvSpPr>
              <p:spPr>
                <a:xfrm>
                  <a:off x="4360600" y="4433175"/>
                  <a:ext cx="28050" cy="72425"/>
                </a:xfrm>
                <a:custGeom>
                  <a:rect b="b" l="l" r="r" t="t"/>
                  <a:pathLst>
                    <a:path extrusionOk="0" h="2897" w="1122">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p:nvPr/>
              </p:nvSpPr>
              <p:spPr>
                <a:xfrm>
                  <a:off x="4328275" y="4525100"/>
                  <a:ext cx="10075" cy="3700"/>
                </a:xfrm>
                <a:custGeom>
                  <a:rect b="b" l="l" r="r" t="t"/>
                  <a:pathLst>
                    <a:path extrusionOk="0" h="148" w="403">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p:nvPr/>
              </p:nvSpPr>
              <p:spPr>
                <a:xfrm>
                  <a:off x="4307351" y="4442100"/>
                  <a:ext cx="33575" cy="90507"/>
                </a:xfrm>
                <a:custGeom>
                  <a:rect b="b" l="l" r="r" t="t"/>
                  <a:pathLst>
                    <a:path extrusionOk="0" h="3379" w="1343">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p:nvPr/>
              </p:nvSpPr>
              <p:spPr>
                <a:xfrm>
                  <a:off x="4281050" y="4494575"/>
                  <a:ext cx="1225" cy="525"/>
                </a:xfrm>
                <a:custGeom>
                  <a:rect b="b" l="l" r="r" t="t"/>
                  <a:pathLst>
                    <a:path extrusionOk="0" h="21" w="49">
                      <a:moveTo>
                        <a:pt x="49" y="0"/>
                      </a:moveTo>
                      <a:cubicBezTo>
                        <a:pt x="32" y="0"/>
                        <a:pt x="18" y="3"/>
                        <a:pt x="0" y="7"/>
                      </a:cubicBezTo>
                      <a:cubicBezTo>
                        <a:pt x="4" y="10"/>
                        <a:pt x="4" y="17"/>
                        <a:pt x="8" y="21"/>
                      </a:cubicBezTo>
                      <a:lnTo>
                        <a:pt x="49" y="0"/>
                      </a:ln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6"/>
                <p:cNvSpPr/>
                <p:nvPr/>
              </p:nvSpPr>
              <p:spPr>
                <a:xfrm>
                  <a:off x="4553975" y="4647525"/>
                  <a:ext cx="12425" cy="9500"/>
                </a:xfrm>
                <a:custGeom>
                  <a:rect b="b" l="l" r="r" t="t"/>
                  <a:pathLst>
                    <a:path extrusionOk="0" h="380" w="497">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p:nvPr/>
              </p:nvSpPr>
              <p:spPr>
                <a:xfrm>
                  <a:off x="4328850" y="4528425"/>
                  <a:ext cx="200" cy="375"/>
                </a:xfrm>
                <a:custGeom>
                  <a:rect b="b" l="l" r="r" t="t"/>
                  <a:pathLst>
                    <a:path extrusionOk="0" h="15" w="8">
                      <a:moveTo>
                        <a:pt x="1" y="1"/>
                      </a:moveTo>
                      <a:cubicBezTo>
                        <a:pt x="1" y="8"/>
                        <a:pt x="4" y="11"/>
                        <a:pt x="4" y="15"/>
                      </a:cubicBezTo>
                      <a:lnTo>
                        <a:pt x="8" y="15"/>
                      </a:lnTo>
                      <a:cubicBezTo>
                        <a:pt x="4" y="11"/>
                        <a:pt x="4" y="5"/>
                        <a:pt x="1"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6"/>
                <p:cNvSpPr/>
                <p:nvPr/>
              </p:nvSpPr>
              <p:spPr>
                <a:xfrm>
                  <a:off x="4232725" y="4433175"/>
                  <a:ext cx="662000" cy="321025"/>
                </a:xfrm>
                <a:custGeom>
                  <a:rect b="b" l="l" r="r" t="t"/>
                  <a:pathLst>
                    <a:path extrusionOk="0" h="12841" w="2648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 name="Google Shape;163;p16"/>
              <p:cNvSpPr/>
              <p:nvPr/>
            </p:nvSpPr>
            <p:spPr>
              <a:xfrm rot="-445884">
                <a:off x="-1249620" y="1808481"/>
                <a:ext cx="13917" cy="31407"/>
              </a:xfrm>
              <a:prstGeom prst="rect">
                <a:avLst/>
              </a:pr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p:cSld name="CUSTOM_1_1">
    <p:spTree>
      <p:nvGrpSpPr>
        <p:cNvPr id="15" name="Shape 15"/>
        <p:cNvGrpSpPr/>
        <p:nvPr/>
      </p:nvGrpSpPr>
      <p:grpSpPr>
        <a:xfrm>
          <a:off x="0" y="0"/>
          <a:ext cx="0" cy="0"/>
          <a:chOff x="0" y="0"/>
          <a:chExt cx="0" cy="0"/>
        </a:xfrm>
      </p:grpSpPr>
      <p:sp>
        <p:nvSpPr>
          <p:cNvPr id="16" name="Google Shape;16;p3"/>
          <p:cNvSpPr txBox="1"/>
          <p:nvPr>
            <p:ph hasCustomPrompt="1" type="title"/>
          </p:nvPr>
        </p:nvSpPr>
        <p:spPr>
          <a:xfrm>
            <a:off x="251577" y="2305818"/>
            <a:ext cx="11091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3"/>
              </a:buClr>
              <a:buSzPts val="5000"/>
              <a:buNone/>
              <a:defRPr sz="5000">
                <a:solidFill>
                  <a:schemeClr val="accent3"/>
                </a:solidFill>
              </a:defRPr>
            </a:lvl1pPr>
            <a:lvl2pPr lvl="1"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2pPr>
            <a:lvl3pPr lvl="2"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3pPr>
            <a:lvl4pPr lvl="3"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4pPr>
            <a:lvl5pPr lvl="4"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5pPr>
            <a:lvl6pPr lvl="5"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6pPr>
            <a:lvl7pPr lvl="6"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7pPr>
            <a:lvl8pPr lvl="7"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8pPr>
            <a:lvl9pPr lvl="8"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17" name="Google Shape;17;p3"/>
          <p:cNvSpPr txBox="1"/>
          <p:nvPr>
            <p:ph idx="2" type="ctrTitle"/>
          </p:nvPr>
        </p:nvSpPr>
        <p:spPr>
          <a:xfrm>
            <a:off x="2828250" y="269146"/>
            <a:ext cx="3487500" cy="85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3000"/>
              <a:buNone/>
              <a:defRPr sz="3000">
                <a:solidFill>
                  <a:schemeClr val="accent3"/>
                </a:solidFill>
              </a:defRPr>
            </a:lvl2pPr>
            <a:lvl3pPr lvl="2" rtl="0" algn="ctr">
              <a:spcBef>
                <a:spcPts val="0"/>
              </a:spcBef>
              <a:spcAft>
                <a:spcPts val="0"/>
              </a:spcAft>
              <a:buClr>
                <a:schemeClr val="accent3"/>
              </a:buClr>
              <a:buSzPts val="3000"/>
              <a:buNone/>
              <a:defRPr sz="3000">
                <a:solidFill>
                  <a:schemeClr val="accent3"/>
                </a:solidFill>
              </a:defRPr>
            </a:lvl3pPr>
            <a:lvl4pPr lvl="3" rtl="0" algn="ctr">
              <a:spcBef>
                <a:spcPts val="0"/>
              </a:spcBef>
              <a:spcAft>
                <a:spcPts val="0"/>
              </a:spcAft>
              <a:buClr>
                <a:schemeClr val="accent3"/>
              </a:buClr>
              <a:buSzPts val="3000"/>
              <a:buNone/>
              <a:defRPr sz="3000">
                <a:solidFill>
                  <a:schemeClr val="accent3"/>
                </a:solidFill>
              </a:defRPr>
            </a:lvl4pPr>
            <a:lvl5pPr lvl="4" rtl="0" algn="ctr">
              <a:spcBef>
                <a:spcPts val="0"/>
              </a:spcBef>
              <a:spcAft>
                <a:spcPts val="0"/>
              </a:spcAft>
              <a:buClr>
                <a:schemeClr val="accent3"/>
              </a:buClr>
              <a:buSzPts val="3000"/>
              <a:buNone/>
              <a:defRPr sz="3000">
                <a:solidFill>
                  <a:schemeClr val="accent3"/>
                </a:solidFill>
              </a:defRPr>
            </a:lvl5pPr>
            <a:lvl6pPr lvl="5" rtl="0" algn="ctr">
              <a:spcBef>
                <a:spcPts val="0"/>
              </a:spcBef>
              <a:spcAft>
                <a:spcPts val="0"/>
              </a:spcAft>
              <a:buClr>
                <a:schemeClr val="accent3"/>
              </a:buClr>
              <a:buSzPts val="3000"/>
              <a:buNone/>
              <a:defRPr sz="3000">
                <a:solidFill>
                  <a:schemeClr val="accent3"/>
                </a:solidFill>
              </a:defRPr>
            </a:lvl6pPr>
            <a:lvl7pPr lvl="6" rtl="0" algn="ctr">
              <a:spcBef>
                <a:spcPts val="0"/>
              </a:spcBef>
              <a:spcAft>
                <a:spcPts val="0"/>
              </a:spcAft>
              <a:buClr>
                <a:schemeClr val="accent3"/>
              </a:buClr>
              <a:buSzPts val="3000"/>
              <a:buNone/>
              <a:defRPr sz="3000">
                <a:solidFill>
                  <a:schemeClr val="accent3"/>
                </a:solidFill>
              </a:defRPr>
            </a:lvl7pPr>
            <a:lvl8pPr lvl="7" rtl="0" algn="ctr">
              <a:spcBef>
                <a:spcPts val="0"/>
              </a:spcBef>
              <a:spcAft>
                <a:spcPts val="0"/>
              </a:spcAft>
              <a:buClr>
                <a:schemeClr val="accent3"/>
              </a:buClr>
              <a:buSzPts val="3000"/>
              <a:buNone/>
              <a:defRPr sz="3000">
                <a:solidFill>
                  <a:schemeClr val="accent3"/>
                </a:solidFill>
              </a:defRPr>
            </a:lvl8pPr>
            <a:lvl9pPr lvl="8" rtl="0" algn="ctr">
              <a:spcBef>
                <a:spcPts val="0"/>
              </a:spcBef>
              <a:spcAft>
                <a:spcPts val="0"/>
              </a:spcAft>
              <a:buClr>
                <a:schemeClr val="accent3"/>
              </a:buClr>
              <a:buSzPts val="3000"/>
              <a:buNone/>
              <a:defRPr sz="3000">
                <a:solidFill>
                  <a:schemeClr val="accent3"/>
                </a:solidFill>
              </a:defRPr>
            </a:lvl9pPr>
          </a:lstStyle>
          <a:p/>
        </p:txBody>
      </p:sp>
      <p:sp>
        <p:nvSpPr>
          <p:cNvPr id="18" name="Google Shape;18;p3"/>
          <p:cNvSpPr txBox="1"/>
          <p:nvPr>
            <p:ph idx="3" type="ctrTitle"/>
          </p:nvPr>
        </p:nvSpPr>
        <p:spPr>
          <a:xfrm>
            <a:off x="1409443" y="2078925"/>
            <a:ext cx="1228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3"/>
              </a:buClr>
              <a:buSzPts val="1800"/>
              <a:buNone/>
              <a:defRPr sz="18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p:txBody>
      </p:sp>
      <p:sp>
        <p:nvSpPr>
          <p:cNvPr id="19" name="Google Shape;19;p3"/>
          <p:cNvSpPr txBox="1"/>
          <p:nvPr>
            <p:ph idx="1" type="subTitle"/>
          </p:nvPr>
        </p:nvSpPr>
        <p:spPr>
          <a:xfrm>
            <a:off x="1409448" y="2464168"/>
            <a:ext cx="1906500" cy="61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000"/>
              <a:buNone/>
              <a:defRPr sz="1000">
                <a:solidFill>
                  <a:schemeClr val="accent3"/>
                </a:solidFill>
              </a:defRPr>
            </a:lvl1pPr>
            <a:lvl2pPr lvl="1" rtl="0">
              <a:lnSpc>
                <a:spcPct val="100000"/>
              </a:lnSpc>
              <a:spcBef>
                <a:spcPts val="0"/>
              </a:spcBef>
              <a:spcAft>
                <a:spcPts val="0"/>
              </a:spcAft>
              <a:buClr>
                <a:schemeClr val="accent3"/>
              </a:buClr>
              <a:buSzPts val="1000"/>
              <a:buNone/>
              <a:defRPr sz="1000">
                <a:solidFill>
                  <a:schemeClr val="accent3"/>
                </a:solidFill>
              </a:defRPr>
            </a:lvl2pPr>
            <a:lvl3pPr lvl="2" rtl="0">
              <a:lnSpc>
                <a:spcPct val="100000"/>
              </a:lnSpc>
              <a:spcBef>
                <a:spcPts val="0"/>
              </a:spcBef>
              <a:spcAft>
                <a:spcPts val="0"/>
              </a:spcAft>
              <a:buClr>
                <a:schemeClr val="accent3"/>
              </a:buClr>
              <a:buSzPts val="1000"/>
              <a:buNone/>
              <a:defRPr sz="1000">
                <a:solidFill>
                  <a:schemeClr val="accent3"/>
                </a:solidFill>
              </a:defRPr>
            </a:lvl3pPr>
            <a:lvl4pPr lvl="3" rtl="0">
              <a:lnSpc>
                <a:spcPct val="100000"/>
              </a:lnSpc>
              <a:spcBef>
                <a:spcPts val="0"/>
              </a:spcBef>
              <a:spcAft>
                <a:spcPts val="0"/>
              </a:spcAft>
              <a:buClr>
                <a:schemeClr val="accent3"/>
              </a:buClr>
              <a:buSzPts val="1000"/>
              <a:buNone/>
              <a:defRPr sz="1000">
                <a:solidFill>
                  <a:schemeClr val="accent3"/>
                </a:solidFill>
              </a:defRPr>
            </a:lvl4pPr>
            <a:lvl5pPr lvl="4" rtl="0">
              <a:lnSpc>
                <a:spcPct val="100000"/>
              </a:lnSpc>
              <a:spcBef>
                <a:spcPts val="0"/>
              </a:spcBef>
              <a:spcAft>
                <a:spcPts val="0"/>
              </a:spcAft>
              <a:buClr>
                <a:schemeClr val="accent3"/>
              </a:buClr>
              <a:buSzPts val="1000"/>
              <a:buNone/>
              <a:defRPr sz="1000">
                <a:solidFill>
                  <a:schemeClr val="accent3"/>
                </a:solidFill>
              </a:defRPr>
            </a:lvl5pPr>
            <a:lvl6pPr lvl="5" rtl="0">
              <a:lnSpc>
                <a:spcPct val="100000"/>
              </a:lnSpc>
              <a:spcBef>
                <a:spcPts val="0"/>
              </a:spcBef>
              <a:spcAft>
                <a:spcPts val="0"/>
              </a:spcAft>
              <a:buClr>
                <a:schemeClr val="accent3"/>
              </a:buClr>
              <a:buSzPts val="1000"/>
              <a:buNone/>
              <a:defRPr sz="1000">
                <a:solidFill>
                  <a:schemeClr val="accent3"/>
                </a:solidFill>
              </a:defRPr>
            </a:lvl6pPr>
            <a:lvl7pPr lvl="6" rtl="0">
              <a:lnSpc>
                <a:spcPct val="100000"/>
              </a:lnSpc>
              <a:spcBef>
                <a:spcPts val="0"/>
              </a:spcBef>
              <a:spcAft>
                <a:spcPts val="0"/>
              </a:spcAft>
              <a:buClr>
                <a:schemeClr val="accent3"/>
              </a:buClr>
              <a:buSzPts val="1000"/>
              <a:buNone/>
              <a:defRPr sz="1000">
                <a:solidFill>
                  <a:schemeClr val="accent3"/>
                </a:solidFill>
              </a:defRPr>
            </a:lvl7pPr>
            <a:lvl8pPr lvl="7" rtl="0">
              <a:lnSpc>
                <a:spcPct val="100000"/>
              </a:lnSpc>
              <a:spcBef>
                <a:spcPts val="0"/>
              </a:spcBef>
              <a:spcAft>
                <a:spcPts val="0"/>
              </a:spcAft>
              <a:buClr>
                <a:schemeClr val="accent3"/>
              </a:buClr>
              <a:buSzPts val="1000"/>
              <a:buNone/>
              <a:defRPr sz="1000">
                <a:solidFill>
                  <a:schemeClr val="accent3"/>
                </a:solidFill>
              </a:defRPr>
            </a:lvl8pPr>
            <a:lvl9pPr lvl="8" rtl="0">
              <a:lnSpc>
                <a:spcPct val="100000"/>
              </a:lnSpc>
              <a:spcBef>
                <a:spcPts val="0"/>
              </a:spcBef>
              <a:spcAft>
                <a:spcPts val="0"/>
              </a:spcAft>
              <a:buClr>
                <a:schemeClr val="accent3"/>
              </a:buClr>
              <a:buSzPts val="1000"/>
              <a:buNone/>
              <a:defRPr sz="1000">
                <a:solidFill>
                  <a:schemeClr val="accent3"/>
                </a:solidFill>
              </a:defRPr>
            </a:lvl9pPr>
          </a:lstStyle>
          <a:p/>
        </p:txBody>
      </p:sp>
      <p:sp>
        <p:nvSpPr>
          <p:cNvPr id="20" name="Google Shape;20;p3"/>
          <p:cNvSpPr txBox="1"/>
          <p:nvPr>
            <p:ph hasCustomPrompt="1" idx="4" type="title"/>
          </p:nvPr>
        </p:nvSpPr>
        <p:spPr>
          <a:xfrm>
            <a:off x="2800144" y="2305818"/>
            <a:ext cx="11091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3"/>
              </a:buClr>
              <a:buSzPts val="5000"/>
              <a:buNone/>
              <a:defRPr sz="5000">
                <a:solidFill>
                  <a:schemeClr val="accent3"/>
                </a:solidFill>
              </a:defRPr>
            </a:lvl1pPr>
            <a:lvl2pPr lvl="1"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2pPr>
            <a:lvl3pPr lvl="2"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3pPr>
            <a:lvl4pPr lvl="3"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4pPr>
            <a:lvl5pPr lvl="4"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5pPr>
            <a:lvl6pPr lvl="5"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6pPr>
            <a:lvl7pPr lvl="6"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7pPr>
            <a:lvl8pPr lvl="7"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8pPr>
            <a:lvl9pPr lvl="8"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1" name="Google Shape;21;p3"/>
          <p:cNvSpPr txBox="1"/>
          <p:nvPr>
            <p:ph idx="5" type="ctrTitle"/>
          </p:nvPr>
        </p:nvSpPr>
        <p:spPr>
          <a:xfrm>
            <a:off x="3958015" y="2078921"/>
            <a:ext cx="2392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3"/>
              </a:buClr>
              <a:buSzPts val="1800"/>
              <a:buNone/>
              <a:defRPr sz="18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p:txBody>
      </p:sp>
      <p:sp>
        <p:nvSpPr>
          <p:cNvPr id="22" name="Google Shape;22;p3"/>
          <p:cNvSpPr txBox="1"/>
          <p:nvPr>
            <p:ph idx="6" type="subTitle"/>
          </p:nvPr>
        </p:nvSpPr>
        <p:spPr>
          <a:xfrm>
            <a:off x="3958015" y="2464168"/>
            <a:ext cx="1906500" cy="61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000"/>
              <a:buNone/>
              <a:defRPr sz="1000">
                <a:solidFill>
                  <a:schemeClr val="accent3"/>
                </a:solidFill>
              </a:defRPr>
            </a:lvl1pPr>
            <a:lvl2pPr lvl="1" rtl="0">
              <a:lnSpc>
                <a:spcPct val="100000"/>
              </a:lnSpc>
              <a:spcBef>
                <a:spcPts val="0"/>
              </a:spcBef>
              <a:spcAft>
                <a:spcPts val="0"/>
              </a:spcAft>
              <a:buClr>
                <a:schemeClr val="accent3"/>
              </a:buClr>
              <a:buSzPts val="1000"/>
              <a:buNone/>
              <a:defRPr sz="1000">
                <a:solidFill>
                  <a:schemeClr val="accent3"/>
                </a:solidFill>
              </a:defRPr>
            </a:lvl2pPr>
            <a:lvl3pPr lvl="2" rtl="0">
              <a:lnSpc>
                <a:spcPct val="100000"/>
              </a:lnSpc>
              <a:spcBef>
                <a:spcPts val="0"/>
              </a:spcBef>
              <a:spcAft>
                <a:spcPts val="0"/>
              </a:spcAft>
              <a:buClr>
                <a:schemeClr val="accent3"/>
              </a:buClr>
              <a:buSzPts val="1000"/>
              <a:buNone/>
              <a:defRPr sz="1000">
                <a:solidFill>
                  <a:schemeClr val="accent3"/>
                </a:solidFill>
              </a:defRPr>
            </a:lvl3pPr>
            <a:lvl4pPr lvl="3" rtl="0">
              <a:lnSpc>
                <a:spcPct val="100000"/>
              </a:lnSpc>
              <a:spcBef>
                <a:spcPts val="0"/>
              </a:spcBef>
              <a:spcAft>
                <a:spcPts val="0"/>
              </a:spcAft>
              <a:buClr>
                <a:schemeClr val="accent3"/>
              </a:buClr>
              <a:buSzPts val="1000"/>
              <a:buNone/>
              <a:defRPr sz="1000">
                <a:solidFill>
                  <a:schemeClr val="accent3"/>
                </a:solidFill>
              </a:defRPr>
            </a:lvl4pPr>
            <a:lvl5pPr lvl="4" rtl="0">
              <a:lnSpc>
                <a:spcPct val="100000"/>
              </a:lnSpc>
              <a:spcBef>
                <a:spcPts val="0"/>
              </a:spcBef>
              <a:spcAft>
                <a:spcPts val="0"/>
              </a:spcAft>
              <a:buClr>
                <a:schemeClr val="accent3"/>
              </a:buClr>
              <a:buSzPts val="1000"/>
              <a:buNone/>
              <a:defRPr sz="1000">
                <a:solidFill>
                  <a:schemeClr val="accent3"/>
                </a:solidFill>
              </a:defRPr>
            </a:lvl5pPr>
            <a:lvl6pPr lvl="5" rtl="0">
              <a:lnSpc>
                <a:spcPct val="100000"/>
              </a:lnSpc>
              <a:spcBef>
                <a:spcPts val="0"/>
              </a:spcBef>
              <a:spcAft>
                <a:spcPts val="0"/>
              </a:spcAft>
              <a:buClr>
                <a:schemeClr val="accent3"/>
              </a:buClr>
              <a:buSzPts val="1000"/>
              <a:buNone/>
              <a:defRPr sz="1000">
                <a:solidFill>
                  <a:schemeClr val="accent3"/>
                </a:solidFill>
              </a:defRPr>
            </a:lvl6pPr>
            <a:lvl7pPr lvl="6" rtl="0">
              <a:lnSpc>
                <a:spcPct val="100000"/>
              </a:lnSpc>
              <a:spcBef>
                <a:spcPts val="0"/>
              </a:spcBef>
              <a:spcAft>
                <a:spcPts val="0"/>
              </a:spcAft>
              <a:buClr>
                <a:schemeClr val="accent3"/>
              </a:buClr>
              <a:buSzPts val="1000"/>
              <a:buNone/>
              <a:defRPr sz="1000">
                <a:solidFill>
                  <a:schemeClr val="accent3"/>
                </a:solidFill>
              </a:defRPr>
            </a:lvl7pPr>
            <a:lvl8pPr lvl="7" rtl="0">
              <a:lnSpc>
                <a:spcPct val="100000"/>
              </a:lnSpc>
              <a:spcBef>
                <a:spcPts val="0"/>
              </a:spcBef>
              <a:spcAft>
                <a:spcPts val="0"/>
              </a:spcAft>
              <a:buClr>
                <a:schemeClr val="accent3"/>
              </a:buClr>
              <a:buSzPts val="1000"/>
              <a:buNone/>
              <a:defRPr sz="1000">
                <a:solidFill>
                  <a:schemeClr val="accent3"/>
                </a:solidFill>
              </a:defRPr>
            </a:lvl8pPr>
            <a:lvl9pPr lvl="8" rtl="0">
              <a:lnSpc>
                <a:spcPct val="100000"/>
              </a:lnSpc>
              <a:spcBef>
                <a:spcPts val="0"/>
              </a:spcBef>
              <a:spcAft>
                <a:spcPts val="0"/>
              </a:spcAft>
              <a:buClr>
                <a:schemeClr val="accent3"/>
              </a:buClr>
              <a:buSzPts val="1000"/>
              <a:buNone/>
              <a:defRPr sz="1000">
                <a:solidFill>
                  <a:schemeClr val="accent3"/>
                </a:solidFill>
              </a:defRPr>
            </a:lvl9pPr>
          </a:lstStyle>
          <a:p/>
        </p:txBody>
      </p:sp>
      <p:sp>
        <p:nvSpPr>
          <p:cNvPr id="23" name="Google Shape;23;p3"/>
          <p:cNvSpPr txBox="1"/>
          <p:nvPr>
            <p:ph hasCustomPrompt="1" idx="7" type="title"/>
          </p:nvPr>
        </p:nvSpPr>
        <p:spPr>
          <a:xfrm>
            <a:off x="5341752" y="2305818"/>
            <a:ext cx="11091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3"/>
              </a:buClr>
              <a:buSzPts val="5000"/>
              <a:buNone/>
              <a:defRPr sz="5000">
                <a:solidFill>
                  <a:schemeClr val="accent3"/>
                </a:solidFill>
              </a:defRPr>
            </a:lvl1pPr>
            <a:lvl2pPr lvl="1"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2pPr>
            <a:lvl3pPr lvl="2"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3pPr>
            <a:lvl4pPr lvl="3"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4pPr>
            <a:lvl5pPr lvl="4"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5pPr>
            <a:lvl6pPr lvl="5"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6pPr>
            <a:lvl7pPr lvl="6"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7pPr>
            <a:lvl8pPr lvl="7"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8pPr>
            <a:lvl9pPr lvl="8"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4" name="Google Shape;24;p3"/>
          <p:cNvSpPr txBox="1"/>
          <p:nvPr>
            <p:ph idx="8" type="ctrTitle"/>
          </p:nvPr>
        </p:nvSpPr>
        <p:spPr>
          <a:xfrm>
            <a:off x="6499623" y="2078921"/>
            <a:ext cx="2392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3"/>
              </a:buClr>
              <a:buSzPts val="1800"/>
              <a:buNone/>
              <a:defRPr sz="18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p:txBody>
      </p:sp>
      <p:sp>
        <p:nvSpPr>
          <p:cNvPr id="25" name="Google Shape;25;p3"/>
          <p:cNvSpPr txBox="1"/>
          <p:nvPr>
            <p:ph idx="9" type="subTitle"/>
          </p:nvPr>
        </p:nvSpPr>
        <p:spPr>
          <a:xfrm>
            <a:off x="6499623" y="2464168"/>
            <a:ext cx="1906500" cy="61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000"/>
              <a:buNone/>
              <a:defRPr sz="1000">
                <a:solidFill>
                  <a:schemeClr val="accent3"/>
                </a:solidFill>
              </a:defRPr>
            </a:lvl1pPr>
            <a:lvl2pPr lvl="1" rtl="0">
              <a:lnSpc>
                <a:spcPct val="100000"/>
              </a:lnSpc>
              <a:spcBef>
                <a:spcPts val="0"/>
              </a:spcBef>
              <a:spcAft>
                <a:spcPts val="0"/>
              </a:spcAft>
              <a:buClr>
                <a:schemeClr val="accent3"/>
              </a:buClr>
              <a:buSzPts val="1000"/>
              <a:buNone/>
              <a:defRPr sz="1000">
                <a:solidFill>
                  <a:schemeClr val="accent3"/>
                </a:solidFill>
              </a:defRPr>
            </a:lvl2pPr>
            <a:lvl3pPr lvl="2" rtl="0">
              <a:lnSpc>
                <a:spcPct val="100000"/>
              </a:lnSpc>
              <a:spcBef>
                <a:spcPts val="0"/>
              </a:spcBef>
              <a:spcAft>
                <a:spcPts val="0"/>
              </a:spcAft>
              <a:buClr>
                <a:schemeClr val="accent3"/>
              </a:buClr>
              <a:buSzPts val="1000"/>
              <a:buNone/>
              <a:defRPr sz="1000">
                <a:solidFill>
                  <a:schemeClr val="accent3"/>
                </a:solidFill>
              </a:defRPr>
            </a:lvl3pPr>
            <a:lvl4pPr lvl="3" rtl="0">
              <a:lnSpc>
                <a:spcPct val="100000"/>
              </a:lnSpc>
              <a:spcBef>
                <a:spcPts val="0"/>
              </a:spcBef>
              <a:spcAft>
                <a:spcPts val="0"/>
              </a:spcAft>
              <a:buClr>
                <a:schemeClr val="accent3"/>
              </a:buClr>
              <a:buSzPts val="1000"/>
              <a:buNone/>
              <a:defRPr sz="1000">
                <a:solidFill>
                  <a:schemeClr val="accent3"/>
                </a:solidFill>
              </a:defRPr>
            </a:lvl4pPr>
            <a:lvl5pPr lvl="4" rtl="0">
              <a:lnSpc>
                <a:spcPct val="100000"/>
              </a:lnSpc>
              <a:spcBef>
                <a:spcPts val="0"/>
              </a:spcBef>
              <a:spcAft>
                <a:spcPts val="0"/>
              </a:spcAft>
              <a:buClr>
                <a:schemeClr val="accent3"/>
              </a:buClr>
              <a:buSzPts val="1000"/>
              <a:buNone/>
              <a:defRPr sz="1000">
                <a:solidFill>
                  <a:schemeClr val="accent3"/>
                </a:solidFill>
              </a:defRPr>
            </a:lvl5pPr>
            <a:lvl6pPr lvl="5" rtl="0">
              <a:lnSpc>
                <a:spcPct val="100000"/>
              </a:lnSpc>
              <a:spcBef>
                <a:spcPts val="0"/>
              </a:spcBef>
              <a:spcAft>
                <a:spcPts val="0"/>
              </a:spcAft>
              <a:buClr>
                <a:schemeClr val="accent3"/>
              </a:buClr>
              <a:buSzPts val="1000"/>
              <a:buNone/>
              <a:defRPr sz="1000">
                <a:solidFill>
                  <a:schemeClr val="accent3"/>
                </a:solidFill>
              </a:defRPr>
            </a:lvl6pPr>
            <a:lvl7pPr lvl="6" rtl="0">
              <a:lnSpc>
                <a:spcPct val="100000"/>
              </a:lnSpc>
              <a:spcBef>
                <a:spcPts val="0"/>
              </a:spcBef>
              <a:spcAft>
                <a:spcPts val="0"/>
              </a:spcAft>
              <a:buClr>
                <a:schemeClr val="accent3"/>
              </a:buClr>
              <a:buSzPts val="1000"/>
              <a:buNone/>
              <a:defRPr sz="1000">
                <a:solidFill>
                  <a:schemeClr val="accent3"/>
                </a:solidFill>
              </a:defRPr>
            </a:lvl7pPr>
            <a:lvl8pPr lvl="7" rtl="0">
              <a:lnSpc>
                <a:spcPct val="100000"/>
              </a:lnSpc>
              <a:spcBef>
                <a:spcPts val="0"/>
              </a:spcBef>
              <a:spcAft>
                <a:spcPts val="0"/>
              </a:spcAft>
              <a:buClr>
                <a:schemeClr val="accent3"/>
              </a:buClr>
              <a:buSzPts val="1000"/>
              <a:buNone/>
              <a:defRPr sz="1000">
                <a:solidFill>
                  <a:schemeClr val="accent3"/>
                </a:solidFill>
              </a:defRPr>
            </a:lvl8pPr>
            <a:lvl9pPr lvl="8" rtl="0">
              <a:lnSpc>
                <a:spcPct val="100000"/>
              </a:lnSpc>
              <a:spcBef>
                <a:spcPts val="0"/>
              </a:spcBef>
              <a:spcAft>
                <a:spcPts val="0"/>
              </a:spcAft>
              <a:buClr>
                <a:schemeClr val="accent3"/>
              </a:buClr>
              <a:buSzPts val="1000"/>
              <a:buNone/>
              <a:defRPr sz="1000">
                <a:solidFill>
                  <a:schemeClr val="accent3"/>
                </a:solidFill>
              </a:defRPr>
            </a:lvl9pPr>
          </a:lstStyle>
          <a:p/>
        </p:txBody>
      </p:sp>
      <p:sp>
        <p:nvSpPr>
          <p:cNvPr id="26" name="Google Shape;26;p3"/>
          <p:cNvSpPr txBox="1"/>
          <p:nvPr>
            <p:ph hasCustomPrompt="1" idx="13" type="title"/>
          </p:nvPr>
        </p:nvSpPr>
        <p:spPr>
          <a:xfrm>
            <a:off x="1518578" y="3075668"/>
            <a:ext cx="11091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3"/>
              </a:buClr>
              <a:buSzPts val="5000"/>
              <a:buNone/>
              <a:defRPr sz="5000">
                <a:solidFill>
                  <a:schemeClr val="accent3"/>
                </a:solidFill>
              </a:defRPr>
            </a:lvl1pPr>
            <a:lvl2pPr lvl="1"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2pPr>
            <a:lvl3pPr lvl="2"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3pPr>
            <a:lvl4pPr lvl="3"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4pPr>
            <a:lvl5pPr lvl="4"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5pPr>
            <a:lvl6pPr lvl="5"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6pPr>
            <a:lvl7pPr lvl="6"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7pPr>
            <a:lvl8pPr lvl="7"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8pPr>
            <a:lvl9pPr lvl="8"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7" name="Google Shape;27;p3"/>
          <p:cNvSpPr txBox="1"/>
          <p:nvPr>
            <p:ph idx="14" type="ctrTitle"/>
          </p:nvPr>
        </p:nvSpPr>
        <p:spPr>
          <a:xfrm>
            <a:off x="2676448" y="2848771"/>
            <a:ext cx="2392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3"/>
              </a:buClr>
              <a:buSzPts val="1800"/>
              <a:buNone/>
              <a:defRPr sz="18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p:txBody>
      </p:sp>
      <p:sp>
        <p:nvSpPr>
          <p:cNvPr id="28" name="Google Shape;28;p3"/>
          <p:cNvSpPr txBox="1"/>
          <p:nvPr>
            <p:ph idx="15" type="subTitle"/>
          </p:nvPr>
        </p:nvSpPr>
        <p:spPr>
          <a:xfrm>
            <a:off x="2676448" y="3234018"/>
            <a:ext cx="1906500" cy="61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000"/>
              <a:buNone/>
              <a:defRPr sz="1000">
                <a:solidFill>
                  <a:schemeClr val="accent3"/>
                </a:solidFill>
              </a:defRPr>
            </a:lvl1pPr>
            <a:lvl2pPr lvl="1" rtl="0">
              <a:lnSpc>
                <a:spcPct val="100000"/>
              </a:lnSpc>
              <a:spcBef>
                <a:spcPts val="0"/>
              </a:spcBef>
              <a:spcAft>
                <a:spcPts val="0"/>
              </a:spcAft>
              <a:buClr>
                <a:schemeClr val="accent3"/>
              </a:buClr>
              <a:buSzPts val="1000"/>
              <a:buNone/>
              <a:defRPr sz="1000">
                <a:solidFill>
                  <a:schemeClr val="accent3"/>
                </a:solidFill>
              </a:defRPr>
            </a:lvl2pPr>
            <a:lvl3pPr lvl="2" rtl="0">
              <a:lnSpc>
                <a:spcPct val="100000"/>
              </a:lnSpc>
              <a:spcBef>
                <a:spcPts val="0"/>
              </a:spcBef>
              <a:spcAft>
                <a:spcPts val="0"/>
              </a:spcAft>
              <a:buClr>
                <a:schemeClr val="accent3"/>
              </a:buClr>
              <a:buSzPts val="1000"/>
              <a:buNone/>
              <a:defRPr sz="1000">
                <a:solidFill>
                  <a:schemeClr val="accent3"/>
                </a:solidFill>
              </a:defRPr>
            </a:lvl3pPr>
            <a:lvl4pPr lvl="3" rtl="0">
              <a:lnSpc>
                <a:spcPct val="100000"/>
              </a:lnSpc>
              <a:spcBef>
                <a:spcPts val="0"/>
              </a:spcBef>
              <a:spcAft>
                <a:spcPts val="0"/>
              </a:spcAft>
              <a:buClr>
                <a:schemeClr val="accent3"/>
              </a:buClr>
              <a:buSzPts val="1000"/>
              <a:buNone/>
              <a:defRPr sz="1000">
                <a:solidFill>
                  <a:schemeClr val="accent3"/>
                </a:solidFill>
              </a:defRPr>
            </a:lvl4pPr>
            <a:lvl5pPr lvl="4" rtl="0">
              <a:lnSpc>
                <a:spcPct val="100000"/>
              </a:lnSpc>
              <a:spcBef>
                <a:spcPts val="0"/>
              </a:spcBef>
              <a:spcAft>
                <a:spcPts val="0"/>
              </a:spcAft>
              <a:buClr>
                <a:schemeClr val="accent3"/>
              </a:buClr>
              <a:buSzPts val="1000"/>
              <a:buNone/>
              <a:defRPr sz="1000">
                <a:solidFill>
                  <a:schemeClr val="accent3"/>
                </a:solidFill>
              </a:defRPr>
            </a:lvl5pPr>
            <a:lvl6pPr lvl="5" rtl="0">
              <a:lnSpc>
                <a:spcPct val="100000"/>
              </a:lnSpc>
              <a:spcBef>
                <a:spcPts val="0"/>
              </a:spcBef>
              <a:spcAft>
                <a:spcPts val="0"/>
              </a:spcAft>
              <a:buClr>
                <a:schemeClr val="accent3"/>
              </a:buClr>
              <a:buSzPts val="1000"/>
              <a:buNone/>
              <a:defRPr sz="1000">
                <a:solidFill>
                  <a:schemeClr val="accent3"/>
                </a:solidFill>
              </a:defRPr>
            </a:lvl6pPr>
            <a:lvl7pPr lvl="6" rtl="0">
              <a:lnSpc>
                <a:spcPct val="100000"/>
              </a:lnSpc>
              <a:spcBef>
                <a:spcPts val="0"/>
              </a:spcBef>
              <a:spcAft>
                <a:spcPts val="0"/>
              </a:spcAft>
              <a:buClr>
                <a:schemeClr val="accent3"/>
              </a:buClr>
              <a:buSzPts val="1000"/>
              <a:buNone/>
              <a:defRPr sz="1000">
                <a:solidFill>
                  <a:schemeClr val="accent3"/>
                </a:solidFill>
              </a:defRPr>
            </a:lvl7pPr>
            <a:lvl8pPr lvl="7" rtl="0">
              <a:lnSpc>
                <a:spcPct val="100000"/>
              </a:lnSpc>
              <a:spcBef>
                <a:spcPts val="0"/>
              </a:spcBef>
              <a:spcAft>
                <a:spcPts val="0"/>
              </a:spcAft>
              <a:buClr>
                <a:schemeClr val="accent3"/>
              </a:buClr>
              <a:buSzPts val="1000"/>
              <a:buNone/>
              <a:defRPr sz="1000">
                <a:solidFill>
                  <a:schemeClr val="accent3"/>
                </a:solidFill>
              </a:defRPr>
            </a:lvl8pPr>
            <a:lvl9pPr lvl="8" rtl="0">
              <a:lnSpc>
                <a:spcPct val="100000"/>
              </a:lnSpc>
              <a:spcBef>
                <a:spcPts val="0"/>
              </a:spcBef>
              <a:spcAft>
                <a:spcPts val="0"/>
              </a:spcAft>
              <a:buClr>
                <a:schemeClr val="accent3"/>
              </a:buClr>
              <a:buSzPts val="1000"/>
              <a:buNone/>
              <a:defRPr sz="1000">
                <a:solidFill>
                  <a:schemeClr val="accent3"/>
                </a:solidFill>
              </a:defRPr>
            </a:lvl9pPr>
          </a:lstStyle>
          <a:p/>
        </p:txBody>
      </p:sp>
      <p:sp>
        <p:nvSpPr>
          <p:cNvPr id="29" name="Google Shape;29;p3"/>
          <p:cNvSpPr txBox="1"/>
          <p:nvPr>
            <p:ph hasCustomPrompt="1" idx="16" type="title"/>
          </p:nvPr>
        </p:nvSpPr>
        <p:spPr>
          <a:xfrm>
            <a:off x="4074752" y="3075668"/>
            <a:ext cx="11091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3"/>
              </a:buClr>
              <a:buSzPts val="5000"/>
              <a:buNone/>
              <a:defRPr sz="5000">
                <a:solidFill>
                  <a:schemeClr val="accent3"/>
                </a:solidFill>
              </a:defRPr>
            </a:lvl1pPr>
            <a:lvl2pPr lvl="1"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2pPr>
            <a:lvl3pPr lvl="2"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3pPr>
            <a:lvl4pPr lvl="3"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4pPr>
            <a:lvl5pPr lvl="4"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5pPr>
            <a:lvl6pPr lvl="5"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6pPr>
            <a:lvl7pPr lvl="6"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7pPr>
            <a:lvl8pPr lvl="7"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8pPr>
            <a:lvl9pPr lvl="8" rtl="0" algn="r">
              <a:spcBef>
                <a:spcPts val="0"/>
              </a:spcBef>
              <a:spcAft>
                <a:spcPts val="0"/>
              </a:spcAft>
              <a:buClr>
                <a:schemeClr val="accent3"/>
              </a:buClr>
              <a:buSzPts val="5000"/>
              <a:buFont typeface="Fira Sans Extra Condensed"/>
              <a:buNone/>
              <a:defRPr sz="5000">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30" name="Google Shape;30;p3"/>
          <p:cNvSpPr txBox="1"/>
          <p:nvPr>
            <p:ph idx="17" type="ctrTitle"/>
          </p:nvPr>
        </p:nvSpPr>
        <p:spPr>
          <a:xfrm>
            <a:off x="5232622" y="2848771"/>
            <a:ext cx="2392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3"/>
              </a:buClr>
              <a:buSzPts val="1800"/>
              <a:buNone/>
              <a:defRPr sz="18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p:txBody>
      </p:sp>
      <p:sp>
        <p:nvSpPr>
          <p:cNvPr id="31" name="Google Shape;31;p3"/>
          <p:cNvSpPr txBox="1"/>
          <p:nvPr>
            <p:ph idx="18" type="subTitle"/>
          </p:nvPr>
        </p:nvSpPr>
        <p:spPr>
          <a:xfrm>
            <a:off x="5232622" y="3234018"/>
            <a:ext cx="1906500" cy="61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000"/>
              <a:buNone/>
              <a:defRPr sz="1000">
                <a:solidFill>
                  <a:schemeClr val="accent3"/>
                </a:solidFill>
              </a:defRPr>
            </a:lvl1pPr>
            <a:lvl2pPr lvl="1" rtl="0">
              <a:lnSpc>
                <a:spcPct val="100000"/>
              </a:lnSpc>
              <a:spcBef>
                <a:spcPts val="0"/>
              </a:spcBef>
              <a:spcAft>
                <a:spcPts val="0"/>
              </a:spcAft>
              <a:buClr>
                <a:schemeClr val="accent3"/>
              </a:buClr>
              <a:buSzPts val="1000"/>
              <a:buNone/>
              <a:defRPr sz="1000">
                <a:solidFill>
                  <a:schemeClr val="accent3"/>
                </a:solidFill>
              </a:defRPr>
            </a:lvl2pPr>
            <a:lvl3pPr lvl="2" rtl="0">
              <a:lnSpc>
                <a:spcPct val="100000"/>
              </a:lnSpc>
              <a:spcBef>
                <a:spcPts val="0"/>
              </a:spcBef>
              <a:spcAft>
                <a:spcPts val="0"/>
              </a:spcAft>
              <a:buClr>
                <a:schemeClr val="accent3"/>
              </a:buClr>
              <a:buSzPts val="1000"/>
              <a:buNone/>
              <a:defRPr sz="1000">
                <a:solidFill>
                  <a:schemeClr val="accent3"/>
                </a:solidFill>
              </a:defRPr>
            </a:lvl3pPr>
            <a:lvl4pPr lvl="3" rtl="0">
              <a:lnSpc>
                <a:spcPct val="100000"/>
              </a:lnSpc>
              <a:spcBef>
                <a:spcPts val="0"/>
              </a:spcBef>
              <a:spcAft>
                <a:spcPts val="0"/>
              </a:spcAft>
              <a:buClr>
                <a:schemeClr val="accent3"/>
              </a:buClr>
              <a:buSzPts val="1000"/>
              <a:buNone/>
              <a:defRPr sz="1000">
                <a:solidFill>
                  <a:schemeClr val="accent3"/>
                </a:solidFill>
              </a:defRPr>
            </a:lvl4pPr>
            <a:lvl5pPr lvl="4" rtl="0">
              <a:lnSpc>
                <a:spcPct val="100000"/>
              </a:lnSpc>
              <a:spcBef>
                <a:spcPts val="0"/>
              </a:spcBef>
              <a:spcAft>
                <a:spcPts val="0"/>
              </a:spcAft>
              <a:buClr>
                <a:schemeClr val="accent3"/>
              </a:buClr>
              <a:buSzPts val="1000"/>
              <a:buNone/>
              <a:defRPr sz="1000">
                <a:solidFill>
                  <a:schemeClr val="accent3"/>
                </a:solidFill>
              </a:defRPr>
            </a:lvl5pPr>
            <a:lvl6pPr lvl="5" rtl="0">
              <a:lnSpc>
                <a:spcPct val="100000"/>
              </a:lnSpc>
              <a:spcBef>
                <a:spcPts val="0"/>
              </a:spcBef>
              <a:spcAft>
                <a:spcPts val="0"/>
              </a:spcAft>
              <a:buClr>
                <a:schemeClr val="accent3"/>
              </a:buClr>
              <a:buSzPts val="1000"/>
              <a:buNone/>
              <a:defRPr sz="1000">
                <a:solidFill>
                  <a:schemeClr val="accent3"/>
                </a:solidFill>
              </a:defRPr>
            </a:lvl6pPr>
            <a:lvl7pPr lvl="6" rtl="0">
              <a:lnSpc>
                <a:spcPct val="100000"/>
              </a:lnSpc>
              <a:spcBef>
                <a:spcPts val="0"/>
              </a:spcBef>
              <a:spcAft>
                <a:spcPts val="0"/>
              </a:spcAft>
              <a:buClr>
                <a:schemeClr val="accent3"/>
              </a:buClr>
              <a:buSzPts val="1000"/>
              <a:buNone/>
              <a:defRPr sz="1000">
                <a:solidFill>
                  <a:schemeClr val="accent3"/>
                </a:solidFill>
              </a:defRPr>
            </a:lvl7pPr>
            <a:lvl8pPr lvl="7" rtl="0">
              <a:lnSpc>
                <a:spcPct val="100000"/>
              </a:lnSpc>
              <a:spcBef>
                <a:spcPts val="0"/>
              </a:spcBef>
              <a:spcAft>
                <a:spcPts val="0"/>
              </a:spcAft>
              <a:buClr>
                <a:schemeClr val="accent3"/>
              </a:buClr>
              <a:buSzPts val="1000"/>
              <a:buNone/>
              <a:defRPr sz="1000">
                <a:solidFill>
                  <a:schemeClr val="accent3"/>
                </a:solidFill>
              </a:defRPr>
            </a:lvl8pPr>
            <a:lvl9pPr lvl="8" rtl="0">
              <a:lnSpc>
                <a:spcPct val="100000"/>
              </a:lnSpc>
              <a:spcBef>
                <a:spcPts val="0"/>
              </a:spcBef>
              <a:spcAft>
                <a:spcPts val="0"/>
              </a:spcAft>
              <a:buClr>
                <a:schemeClr val="accent3"/>
              </a:buClr>
              <a:buSzPts val="1000"/>
              <a:buNone/>
              <a:defRPr sz="1000">
                <a:solidFill>
                  <a:schemeClr val="accent3"/>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ext 1">
  <p:cSld name="CUSTOM_7">
    <p:spTree>
      <p:nvGrpSpPr>
        <p:cNvPr id="32" name="Shape 32"/>
        <p:cNvGrpSpPr/>
        <p:nvPr/>
      </p:nvGrpSpPr>
      <p:grpSpPr>
        <a:xfrm>
          <a:off x="0" y="0"/>
          <a:ext cx="0" cy="0"/>
          <a:chOff x="0" y="0"/>
          <a:chExt cx="0" cy="0"/>
        </a:xfrm>
      </p:grpSpPr>
      <p:sp>
        <p:nvSpPr>
          <p:cNvPr id="33" name="Google Shape;33;p4"/>
          <p:cNvSpPr txBox="1"/>
          <p:nvPr>
            <p:ph idx="1" type="subTitle"/>
          </p:nvPr>
        </p:nvSpPr>
        <p:spPr>
          <a:xfrm>
            <a:off x="4603475" y="2557800"/>
            <a:ext cx="3133200" cy="17844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dk1"/>
              </a:buClr>
              <a:buSzPts val="1200"/>
              <a:buNone/>
              <a:defRPr>
                <a:solidFill>
                  <a:schemeClr val="dk1"/>
                </a:solidFill>
              </a:defRPr>
            </a:lvl1pPr>
            <a:lvl2pPr lvl="1" rtl="0" algn="r">
              <a:lnSpc>
                <a:spcPct val="115000"/>
              </a:lnSpc>
              <a:spcBef>
                <a:spcPts val="0"/>
              </a:spcBef>
              <a:spcAft>
                <a:spcPts val="0"/>
              </a:spcAft>
              <a:buClr>
                <a:schemeClr val="dk1"/>
              </a:buClr>
              <a:buSzPts val="1200"/>
              <a:buNone/>
              <a:defRPr>
                <a:solidFill>
                  <a:schemeClr val="dk1"/>
                </a:solidFill>
              </a:defRPr>
            </a:lvl2pPr>
            <a:lvl3pPr lvl="2" rtl="0" algn="r">
              <a:lnSpc>
                <a:spcPct val="115000"/>
              </a:lnSpc>
              <a:spcBef>
                <a:spcPts val="0"/>
              </a:spcBef>
              <a:spcAft>
                <a:spcPts val="0"/>
              </a:spcAft>
              <a:buClr>
                <a:schemeClr val="dk1"/>
              </a:buClr>
              <a:buSzPts val="1200"/>
              <a:buNone/>
              <a:defRPr>
                <a:solidFill>
                  <a:schemeClr val="dk1"/>
                </a:solidFill>
              </a:defRPr>
            </a:lvl3pPr>
            <a:lvl4pPr lvl="3" rtl="0" algn="r">
              <a:lnSpc>
                <a:spcPct val="115000"/>
              </a:lnSpc>
              <a:spcBef>
                <a:spcPts val="0"/>
              </a:spcBef>
              <a:spcAft>
                <a:spcPts val="0"/>
              </a:spcAft>
              <a:buClr>
                <a:schemeClr val="dk1"/>
              </a:buClr>
              <a:buSzPts val="1200"/>
              <a:buNone/>
              <a:defRPr>
                <a:solidFill>
                  <a:schemeClr val="dk1"/>
                </a:solidFill>
              </a:defRPr>
            </a:lvl4pPr>
            <a:lvl5pPr lvl="4" rtl="0" algn="r">
              <a:lnSpc>
                <a:spcPct val="115000"/>
              </a:lnSpc>
              <a:spcBef>
                <a:spcPts val="0"/>
              </a:spcBef>
              <a:spcAft>
                <a:spcPts val="0"/>
              </a:spcAft>
              <a:buClr>
                <a:schemeClr val="dk1"/>
              </a:buClr>
              <a:buSzPts val="1200"/>
              <a:buNone/>
              <a:defRPr>
                <a:solidFill>
                  <a:schemeClr val="dk1"/>
                </a:solidFill>
              </a:defRPr>
            </a:lvl5pPr>
            <a:lvl6pPr lvl="5" rtl="0" algn="r">
              <a:lnSpc>
                <a:spcPct val="115000"/>
              </a:lnSpc>
              <a:spcBef>
                <a:spcPts val="0"/>
              </a:spcBef>
              <a:spcAft>
                <a:spcPts val="0"/>
              </a:spcAft>
              <a:buClr>
                <a:schemeClr val="dk1"/>
              </a:buClr>
              <a:buSzPts val="1200"/>
              <a:buNone/>
              <a:defRPr>
                <a:solidFill>
                  <a:schemeClr val="dk1"/>
                </a:solidFill>
              </a:defRPr>
            </a:lvl6pPr>
            <a:lvl7pPr lvl="6" rtl="0" algn="r">
              <a:lnSpc>
                <a:spcPct val="115000"/>
              </a:lnSpc>
              <a:spcBef>
                <a:spcPts val="0"/>
              </a:spcBef>
              <a:spcAft>
                <a:spcPts val="0"/>
              </a:spcAft>
              <a:buClr>
                <a:schemeClr val="dk1"/>
              </a:buClr>
              <a:buSzPts val="1200"/>
              <a:buNone/>
              <a:defRPr>
                <a:solidFill>
                  <a:schemeClr val="dk1"/>
                </a:solidFill>
              </a:defRPr>
            </a:lvl7pPr>
            <a:lvl8pPr lvl="7" rtl="0" algn="r">
              <a:lnSpc>
                <a:spcPct val="115000"/>
              </a:lnSpc>
              <a:spcBef>
                <a:spcPts val="0"/>
              </a:spcBef>
              <a:spcAft>
                <a:spcPts val="0"/>
              </a:spcAft>
              <a:buClr>
                <a:schemeClr val="dk1"/>
              </a:buClr>
              <a:buSzPts val="1200"/>
              <a:buNone/>
              <a:defRPr>
                <a:solidFill>
                  <a:schemeClr val="dk1"/>
                </a:solidFill>
              </a:defRPr>
            </a:lvl8pPr>
            <a:lvl9pPr lvl="8" rtl="0" algn="r">
              <a:lnSpc>
                <a:spcPct val="115000"/>
              </a:lnSpc>
              <a:spcBef>
                <a:spcPts val="0"/>
              </a:spcBef>
              <a:spcAft>
                <a:spcPts val="0"/>
              </a:spcAft>
              <a:buClr>
                <a:schemeClr val="dk1"/>
              </a:buClr>
              <a:buSzPts val="1200"/>
              <a:buNone/>
              <a:defRPr>
                <a:solidFill>
                  <a:schemeClr val="dk1"/>
                </a:solidFill>
              </a:defRPr>
            </a:lvl9pPr>
          </a:lstStyle>
          <a:p/>
        </p:txBody>
      </p:sp>
      <p:sp>
        <p:nvSpPr>
          <p:cNvPr id="34" name="Google Shape;34;p4"/>
          <p:cNvSpPr txBox="1"/>
          <p:nvPr>
            <p:ph type="ctrTitle"/>
          </p:nvPr>
        </p:nvSpPr>
        <p:spPr>
          <a:xfrm>
            <a:off x="5165499" y="1996137"/>
            <a:ext cx="2571300" cy="8517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3"/>
              </a:buClr>
              <a:buSzPts val="3000"/>
              <a:buNone/>
              <a:defRPr sz="3000">
                <a:solidFill>
                  <a:schemeClr val="accent3"/>
                </a:solidFill>
              </a:defRPr>
            </a:lvl1pPr>
            <a:lvl2pPr lvl="1" rtl="0" algn="r">
              <a:spcBef>
                <a:spcPts val="0"/>
              </a:spcBef>
              <a:spcAft>
                <a:spcPts val="0"/>
              </a:spcAft>
              <a:buClr>
                <a:schemeClr val="accent3"/>
              </a:buClr>
              <a:buSzPts val="3000"/>
              <a:buNone/>
              <a:defRPr sz="3000">
                <a:solidFill>
                  <a:schemeClr val="accent3"/>
                </a:solidFill>
              </a:defRPr>
            </a:lvl2pPr>
            <a:lvl3pPr lvl="2" rtl="0" algn="r">
              <a:spcBef>
                <a:spcPts val="0"/>
              </a:spcBef>
              <a:spcAft>
                <a:spcPts val="0"/>
              </a:spcAft>
              <a:buClr>
                <a:schemeClr val="accent3"/>
              </a:buClr>
              <a:buSzPts val="3000"/>
              <a:buNone/>
              <a:defRPr sz="3000">
                <a:solidFill>
                  <a:schemeClr val="accent3"/>
                </a:solidFill>
              </a:defRPr>
            </a:lvl3pPr>
            <a:lvl4pPr lvl="3" rtl="0" algn="r">
              <a:spcBef>
                <a:spcPts val="0"/>
              </a:spcBef>
              <a:spcAft>
                <a:spcPts val="0"/>
              </a:spcAft>
              <a:buClr>
                <a:schemeClr val="accent3"/>
              </a:buClr>
              <a:buSzPts val="3000"/>
              <a:buNone/>
              <a:defRPr sz="3000">
                <a:solidFill>
                  <a:schemeClr val="accent3"/>
                </a:solidFill>
              </a:defRPr>
            </a:lvl4pPr>
            <a:lvl5pPr lvl="4" rtl="0" algn="r">
              <a:spcBef>
                <a:spcPts val="0"/>
              </a:spcBef>
              <a:spcAft>
                <a:spcPts val="0"/>
              </a:spcAft>
              <a:buClr>
                <a:schemeClr val="accent3"/>
              </a:buClr>
              <a:buSzPts val="3000"/>
              <a:buNone/>
              <a:defRPr sz="3000">
                <a:solidFill>
                  <a:schemeClr val="accent3"/>
                </a:solidFill>
              </a:defRPr>
            </a:lvl5pPr>
            <a:lvl6pPr lvl="5" rtl="0" algn="r">
              <a:spcBef>
                <a:spcPts val="0"/>
              </a:spcBef>
              <a:spcAft>
                <a:spcPts val="0"/>
              </a:spcAft>
              <a:buClr>
                <a:schemeClr val="accent3"/>
              </a:buClr>
              <a:buSzPts val="3000"/>
              <a:buNone/>
              <a:defRPr sz="3000">
                <a:solidFill>
                  <a:schemeClr val="accent3"/>
                </a:solidFill>
              </a:defRPr>
            </a:lvl6pPr>
            <a:lvl7pPr lvl="6" rtl="0" algn="r">
              <a:spcBef>
                <a:spcPts val="0"/>
              </a:spcBef>
              <a:spcAft>
                <a:spcPts val="0"/>
              </a:spcAft>
              <a:buClr>
                <a:schemeClr val="accent3"/>
              </a:buClr>
              <a:buSzPts val="3000"/>
              <a:buNone/>
              <a:defRPr sz="3000">
                <a:solidFill>
                  <a:schemeClr val="accent3"/>
                </a:solidFill>
              </a:defRPr>
            </a:lvl7pPr>
            <a:lvl8pPr lvl="7" rtl="0" algn="r">
              <a:spcBef>
                <a:spcPts val="0"/>
              </a:spcBef>
              <a:spcAft>
                <a:spcPts val="0"/>
              </a:spcAft>
              <a:buClr>
                <a:schemeClr val="accent3"/>
              </a:buClr>
              <a:buSzPts val="3000"/>
              <a:buNone/>
              <a:defRPr sz="3000">
                <a:solidFill>
                  <a:schemeClr val="accent3"/>
                </a:solidFill>
              </a:defRPr>
            </a:lvl8pPr>
            <a:lvl9pPr lvl="8" rtl="0" algn="r">
              <a:spcBef>
                <a:spcPts val="0"/>
              </a:spcBef>
              <a:spcAft>
                <a:spcPts val="0"/>
              </a:spcAft>
              <a:buClr>
                <a:schemeClr val="accent3"/>
              </a:buClr>
              <a:buSzPts val="3000"/>
              <a:buNone/>
              <a:defRPr sz="3000">
                <a:solidFill>
                  <a:schemeClr val="accent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ext 2 ">
  <p:cSld name="CUSTOM_7_1">
    <p:spTree>
      <p:nvGrpSpPr>
        <p:cNvPr id="35" name="Shape 35"/>
        <p:cNvGrpSpPr/>
        <p:nvPr/>
      </p:nvGrpSpPr>
      <p:grpSpPr>
        <a:xfrm>
          <a:off x="0" y="0"/>
          <a:ext cx="0" cy="0"/>
          <a:chOff x="0" y="0"/>
          <a:chExt cx="0" cy="0"/>
        </a:xfrm>
      </p:grpSpPr>
      <p:sp>
        <p:nvSpPr>
          <p:cNvPr id="36" name="Google Shape;36;p5"/>
          <p:cNvSpPr txBox="1"/>
          <p:nvPr>
            <p:ph idx="1" type="subTitle"/>
          </p:nvPr>
        </p:nvSpPr>
        <p:spPr>
          <a:xfrm flipH="1">
            <a:off x="1450349" y="2176794"/>
            <a:ext cx="3867600" cy="17844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dk1"/>
              </a:buClr>
              <a:buSzPts val="1200"/>
              <a:buNone/>
              <a:defRPr>
                <a:solidFill>
                  <a:schemeClr val="dk1"/>
                </a:solidFill>
              </a:defRPr>
            </a:lvl1pPr>
            <a:lvl2pPr lvl="1" rtl="0">
              <a:lnSpc>
                <a:spcPct val="115000"/>
              </a:lnSpc>
              <a:spcBef>
                <a:spcPts val="0"/>
              </a:spcBef>
              <a:spcAft>
                <a:spcPts val="0"/>
              </a:spcAft>
              <a:buClr>
                <a:schemeClr val="dk1"/>
              </a:buClr>
              <a:buSzPts val="1200"/>
              <a:buNone/>
              <a:defRPr>
                <a:solidFill>
                  <a:schemeClr val="dk1"/>
                </a:solidFill>
              </a:defRPr>
            </a:lvl2pPr>
            <a:lvl3pPr lvl="2" rtl="0">
              <a:lnSpc>
                <a:spcPct val="115000"/>
              </a:lnSpc>
              <a:spcBef>
                <a:spcPts val="0"/>
              </a:spcBef>
              <a:spcAft>
                <a:spcPts val="0"/>
              </a:spcAft>
              <a:buClr>
                <a:schemeClr val="dk1"/>
              </a:buClr>
              <a:buSzPts val="1200"/>
              <a:buNone/>
              <a:defRPr>
                <a:solidFill>
                  <a:schemeClr val="dk1"/>
                </a:solidFill>
              </a:defRPr>
            </a:lvl3pPr>
            <a:lvl4pPr lvl="3" rtl="0">
              <a:lnSpc>
                <a:spcPct val="115000"/>
              </a:lnSpc>
              <a:spcBef>
                <a:spcPts val="0"/>
              </a:spcBef>
              <a:spcAft>
                <a:spcPts val="0"/>
              </a:spcAft>
              <a:buClr>
                <a:schemeClr val="dk1"/>
              </a:buClr>
              <a:buSzPts val="1200"/>
              <a:buNone/>
              <a:defRPr>
                <a:solidFill>
                  <a:schemeClr val="dk1"/>
                </a:solidFill>
              </a:defRPr>
            </a:lvl4pPr>
            <a:lvl5pPr lvl="4" rtl="0">
              <a:lnSpc>
                <a:spcPct val="115000"/>
              </a:lnSpc>
              <a:spcBef>
                <a:spcPts val="0"/>
              </a:spcBef>
              <a:spcAft>
                <a:spcPts val="0"/>
              </a:spcAft>
              <a:buClr>
                <a:schemeClr val="dk1"/>
              </a:buClr>
              <a:buSzPts val="1200"/>
              <a:buNone/>
              <a:defRPr>
                <a:solidFill>
                  <a:schemeClr val="dk1"/>
                </a:solidFill>
              </a:defRPr>
            </a:lvl5pPr>
            <a:lvl6pPr lvl="5" rtl="0">
              <a:lnSpc>
                <a:spcPct val="115000"/>
              </a:lnSpc>
              <a:spcBef>
                <a:spcPts val="0"/>
              </a:spcBef>
              <a:spcAft>
                <a:spcPts val="0"/>
              </a:spcAft>
              <a:buClr>
                <a:schemeClr val="dk1"/>
              </a:buClr>
              <a:buSzPts val="1200"/>
              <a:buNone/>
              <a:defRPr>
                <a:solidFill>
                  <a:schemeClr val="dk1"/>
                </a:solidFill>
              </a:defRPr>
            </a:lvl6pPr>
            <a:lvl7pPr lvl="6" rtl="0">
              <a:lnSpc>
                <a:spcPct val="115000"/>
              </a:lnSpc>
              <a:spcBef>
                <a:spcPts val="0"/>
              </a:spcBef>
              <a:spcAft>
                <a:spcPts val="0"/>
              </a:spcAft>
              <a:buClr>
                <a:schemeClr val="dk1"/>
              </a:buClr>
              <a:buSzPts val="1200"/>
              <a:buNone/>
              <a:defRPr>
                <a:solidFill>
                  <a:schemeClr val="dk1"/>
                </a:solidFill>
              </a:defRPr>
            </a:lvl7pPr>
            <a:lvl8pPr lvl="7" rtl="0">
              <a:lnSpc>
                <a:spcPct val="115000"/>
              </a:lnSpc>
              <a:spcBef>
                <a:spcPts val="0"/>
              </a:spcBef>
              <a:spcAft>
                <a:spcPts val="0"/>
              </a:spcAft>
              <a:buClr>
                <a:schemeClr val="dk1"/>
              </a:buClr>
              <a:buSzPts val="1200"/>
              <a:buNone/>
              <a:defRPr>
                <a:solidFill>
                  <a:schemeClr val="dk1"/>
                </a:solidFill>
              </a:defRPr>
            </a:lvl8pPr>
            <a:lvl9pPr lvl="8" rtl="0">
              <a:lnSpc>
                <a:spcPct val="115000"/>
              </a:lnSpc>
              <a:spcBef>
                <a:spcPts val="0"/>
              </a:spcBef>
              <a:spcAft>
                <a:spcPts val="0"/>
              </a:spcAft>
              <a:buClr>
                <a:schemeClr val="dk1"/>
              </a:buClr>
              <a:buSzPts val="1200"/>
              <a:buNone/>
              <a:defRPr>
                <a:solidFill>
                  <a:schemeClr val="dk1"/>
                </a:solidFill>
              </a:defRPr>
            </a:lvl9pPr>
          </a:lstStyle>
          <a:p/>
        </p:txBody>
      </p:sp>
      <p:sp>
        <p:nvSpPr>
          <p:cNvPr id="37" name="Google Shape;37;p5"/>
          <p:cNvSpPr txBox="1"/>
          <p:nvPr>
            <p:ph type="ctrTitle"/>
          </p:nvPr>
        </p:nvSpPr>
        <p:spPr>
          <a:xfrm flipH="1">
            <a:off x="1450372" y="1706425"/>
            <a:ext cx="2571300" cy="851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3000"/>
              <a:buNone/>
              <a:defRPr sz="3000">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p:cSld name="CUSTOM_7_1_1">
    <p:spTree>
      <p:nvGrpSpPr>
        <p:cNvPr id="38" name="Shape 38"/>
        <p:cNvGrpSpPr/>
        <p:nvPr/>
      </p:nvGrpSpPr>
      <p:grpSpPr>
        <a:xfrm>
          <a:off x="0" y="0"/>
          <a:ext cx="0" cy="0"/>
          <a:chOff x="0" y="0"/>
          <a:chExt cx="0" cy="0"/>
        </a:xfrm>
      </p:grpSpPr>
      <p:sp>
        <p:nvSpPr>
          <p:cNvPr id="39" name="Google Shape;39;p6"/>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1100"/>
              <a:buNone/>
              <a:defRPr sz="1100">
                <a:solidFill>
                  <a:schemeClr val="accent3"/>
                </a:solidFill>
              </a:defRPr>
            </a:lvl2pPr>
            <a:lvl3pPr lvl="2" rtl="0" algn="ctr">
              <a:spcBef>
                <a:spcPts val="0"/>
              </a:spcBef>
              <a:spcAft>
                <a:spcPts val="0"/>
              </a:spcAft>
              <a:buClr>
                <a:schemeClr val="accent3"/>
              </a:buClr>
              <a:buSzPts val="1100"/>
              <a:buNone/>
              <a:defRPr sz="1100">
                <a:solidFill>
                  <a:schemeClr val="accent3"/>
                </a:solidFill>
              </a:defRPr>
            </a:lvl3pPr>
            <a:lvl4pPr lvl="3" rtl="0" algn="ctr">
              <a:spcBef>
                <a:spcPts val="0"/>
              </a:spcBef>
              <a:spcAft>
                <a:spcPts val="0"/>
              </a:spcAft>
              <a:buClr>
                <a:schemeClr val="accent3"/>
              </a:buClr>
              <a:buSzPts val="1100"/>
              <a:buNone/>
              <a:defRPr sz="1100">
                <a:solidFill>
                  <a:schemeClr val="accent3"/>
                </a:solidFill>
              </a:defRPr>
            </a:lvl4pPr>
            <a:lvl5pPr lvl="4" rtl="0" algn="ctr">
              <a:spcBef>
                <a:spcPts val="0"/>
              </a:spcBef>
              <a:spcAft>
                <a:spcPts val="0"/>
              </a:spcAft>
              <a:buClr>
                <a:schemeClr val="accent3"/>
              </a:buClr>
              <a:buSzPts val="1100"/>
              <a:buNone/>
              <a:defRPr sz="1100">
                <a:solidFill>
                  <a:schemeClr val="accent3"/>
                </a:solidFill>
              </a:defRPr>
            </a:lvl5pPr>
            <a:lvl6pPr lvl="5" rtl="0" algn="ctr">
              <a:spcBef>
                <a:spcPts val="0"/>
              </a:spcBef>
              <a:spcAft>
                <a:spcPts val="0"/>
              </a:spcAft>
              <a:buClr>
                <a:schemeClr val="accent3"/>
              </a:buClr>
              <a:buSzPts val="1100"/>
              <a:buNone/>
              <a:defRPr sz="1100">
                <a:solidFill>
                  <a:schemeClr val="accent3"/>
                </a:solidFill>
              </a:defRPr>
            </a:lvl6pPr>
            <a:lvl7pPr lvl="6" rtl="0" algn="ctr">
              <a:spcBef>
                <a:spcPts val="0"/>
              </a:spcBef>
              <a:spcAft>
                <a:spcPts val="0"/>
              </a:spcAft>
              <a:buClr>
                <a:schemeClr val="accent3"/>
              </a:buClr>
              <a:buSzPts val="1100"/>
              <a:buNone/>
              <a:defRPr sz="1100">
                <a:solidFill>
                  <a:schemeClr val="accent3"/>
                </a:solidFill>
              </a:defRPr>
            </a:lvl7pPr>
            <a:lvl8pPr lvl="7" rtl="0" algn="ctr">
              <a:spcBef>
                <a:spcPts val="0"/>
              </a:spcBef>
              <a:spcAft>
                <a:spcPts val="0"/>
              </a:spcAft>
              <a:buClr>
                <a:schemeClr val="accent3"/>
              </a:buClr>
              <a:buSzPts val="1100"/>
              <a:buNone/>
              <a:defRPr sz="1100">
                <a:solidFill>
                  <a:schemeClr val="accent3"/>
                </a:solidFill>
              </a:defRPr>
            </a:lvl8pPr>
            <a:lvl9pPr lvl="8" rtl="0" algn="ctr">
              <a:spcBef>
                <a:spcPts val="0"/>
              </a:spcBef>
              <a:spcAft>
                <a:spcPts val="0"/>
              </a:spcAft>
              <a:buClr>
                <a:schemeClr val="accent3"/>
              </a:buClr>
              <a:buSzPts val="1100"/>
              <a:buNone/>
              <a:defRPr sz="1100">
                <a:solidFill>
                  <a:schemeClr val="accent3"/>
                </a:solidFill>
              </a:defRPr>
            </a:lvl9pPr>
          </a:lstStyle>
          <a:p/>
        </p:txBody>
      </p:sp>
      <p:sp>
        <p:nvSpPr>
          <p:cNvPr id="40" name="Google Shape;40;p6"/>
          <p:cNvSpPr txBox="1"/>
          <p:nvPr>
            <p:ph idx="2" type="ctrTitle"/>
          </p:nvPr>
        </p:nvSpPr>
        <p:spPr>
          <a:xfrm>
            <a:off x="1799504" y="3075650"/>
            <a:ext cx="11271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2400"/>
              <a:buNone/>
              <a:defRPr sz="2400">
                <a:solidFill>
                  <a:schemeClr val="accent2"/>
                </a:solidFill>
              </a:defRPr>
            </a:lvl1pPr>
            <a:lvl2pPr lvl="1" rtl="0" algn="ctr">
              <a:spcBef>
                <a:spcPts val="0"/>
              </a:spcBef>
              <a:spcAft>
                <a:spcPts val="0"/>
              </a:spcAft>
              <a:buClr>
                <a:schemeClr val="accent2"/>
              </a:buClr>
              <a:buSzPts val="2400"/>
              <a:buNone/>
              <a:defRPr sz="2400">
                <a:solidFill>
                  <a:schemeClr val="accent2"/>
                </a:solidFill>
              </a:defRPr>
            </a:lvl2pPr>
            <a:lvl3pPr lvl="2" rtl="0" algn="ctr">
              <a:spcBef>
                <a:spcPts val="0"/>
              </a:spcBef>
              <a:spcAft>
                <a:spcPts val="0"/>
              </a:spcAft>
              <a:buClr>
                <a:schemeClr val="accent2"/>
              </a:buClr>
              <a:buSzPts val="2400"/>
              <a:buNone/>
              <a:defRPr sz="2400">
                <a:solidFill>
                  <a:schemeClr val="accent2"/>
                </a:solidFill>
              </a:defRPr>
            </a:lvl3pPr>
            <a:lvl4pPr lvl="3" rtl="0" algn="ctr">
              <a:spcBef>
                <a:spcPts val="0"/>
              </a:spcBef>
              <a:spcAft>
                <a:spcPts val="0"/>
              </a:spcAft>
              <a:buClr>
                <a:schemeClr val="accent2"/>
              </a:buClr>
              <a:buSzPts val="2400"/>
              <a:buNone/>
              <a:defRPr sz="2400">
                <a:solidFill>
                  <a:schemeClr val="accent2"/>
                </a:solidFill>
              </a:defRPr>
            </a:lvl4pPr>
            <a:lvl5pPr lvl="4" rtl="0" algn="ctr">
              <a:spcBef>
                <a:spcPts val="0"/>
              </a:spcBef>
              <a:spcAft>
                <a:spcPts val="0"/>
              </a:spcAft>
              <a:buClr>
                <a:schemeClr val="accent2"/>
              </a:buClr>
              <a:buSzPts val="2400"/>
              <a:buNone/>
              <a:defRPr sz="2400">
                <a:solidFill>
                  <a:schemeClr val="accent2"/>
                </a:solidFill>
              </a:defRPr>
            </a:lvl5pPr>
            <a:lvl6pPr lvl="5" rtl="0" algn="ctr">
              <a:spcBef>
                <a:spcPts val="0"/>
              </a:spcBef>
              <a:spcAft>
                <a:spcPts val="0"/>
              </a:spcAft>
              <a:buClr>
                <a:schemeClr val="accent2"/>
              </a:buClr>
              <a:buSzPts val="2400"/>
              <a:buNone/>
              <a:defRPr sz="2400">
                <a:solidFill>
                  <a:schemeClr val="accent2"/>
                </a:solidFill>
              </a:defRPr>
            </a:lvl6pPr>
            <a:lvl7pPr lvl="6" rtl="0" algn="ctr">
              <a:spcBef>
                <a:spcPts val="0"/>
              </a:spcBef>
              <a:spcAft>
                <a:spcPts val="0"/>
              </a:spcAft>
              <a:buClr>
                <a:schemeClr val="accent2"/>
              </a:buClr>
              <a:buSzPts val="2400"/>
              <a:buNone/>
              <a:defRPr sz="2400">
                <a:solidFill>
                  <a:schemeClr val="accent2"/>
                </a:solidFill>
              </a:defRPr>
            </a:lvl7pPr>
            <a:lvl8pPr lvl="7" rtl="0" algn="ctr">
              <a:spcBef>
                <a:spcPts val="0"/>
              </a:spcBef>
              <a:spcAft>
                <a:spcPts val="0"/>
              </a:spcAft>
              <a:buClr>
                <a:schemeClr val="accent2"/>
              </a:buClr>
              <a:buSzPts val="2400"/>
              <a:buNone/>
              <a:defRPr sz="2400">
                <a:solidFill>
                  <a:schemeClr val="accent2"/>
                </a:solidFill>
              </a:defRPr>
            </a:lvl8pPr>
            <a:lvl9pPr lvl="8" rtl="0" algn="ctr">
              <a:spcBef>
                <a:spcPts val="0"/>
              </a:spcBef>
              <a:spcAft>
                <a:spcPts val="0"/>
              </a:spcAft>
              <a:buClr>
                <a:schemeClr val="accent2"/>
              </a:buClr>
              <a:buSzPts val="2400"/>
              <a:buNone/>
              <a:defRPr sz="2400">
                <a:solidFill>
                  <a:schemeClr val="accent2"/>
                </a:solidFill>
              </a:defRPr>
            </a:lvl9pPr>
          </a:lstStyle>
          <a:p/>
        </p:txBody>
      </p:sp>
      <p:sp>
        <p:nvSpPr>
          <p:cNvPr id="41" name="Google Shape;41;p6"/>
          <p:cNvSpPr txBox="1"/>
          <p:nvPr>
            <p:ph idx="1" type="subTitle"/>
          </p:nvPr>
        </p:nvSpPr>
        <p:spPr>
          <a:xfrm>
            <a:off x="1386371" y="3286338"/>
            <a:ext cx="19536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100">
                <a:solidFill>
                  <a:srgbClr val="000000"/>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42" name="Google Shape;42;p6"/>
          <p:cNvSpPr txBox="1"/>
          <p:nvPr>
            <p:ph idx="3" type="ctrTitle"/>
          </p:nvPr>
        </p:nvSpPr>
        <p:spPr>
          <a:xfrm>
            <a:off x="4046584" y="3075650"/>
            <a:ext cx="11271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2400"/>
              <a:buNone/>
              <a:defRPr sz="2400">
                <a:solidFill>
                  <a:schemeClr val="accent2"/>
                </a:solidFill>
              </a:defRPr>
            </a:lvl1pPr>
            <a:lvl2pPr lvl="1" rtl="0" algn="ctr">
              <a:spcBef>
                <a:spcPts val="0"/>
              </a:spcBef>
              <a:spcAft>
                <a:spcPts val="0"/>
              </a:spcAft>
              <a:buClr>
                <a:schemeClr val="accent2"/>
              </a:buClr>
              <a:buSzPts val="2400"/>
              <a:buNone/>
              <a:defRPr sz="2400">
                <a:solidFill>
                  <a:schemeClr val="accent2"/>
                </a:solidFill>
              </a:defRPr>
            </a:lvl2pPr>
            <a:lvl3pPr lvl="2" rtl="0" algn="ctr">
              <a:spcBef>
                <a:spcPts val="0"/>
              </a:spcBef>
              <a:spcAft>
                <a:spcPts val="0"/>
              </a:spcAft>
              <a:buClr>
                <a:schemeClr val="accent2"/>
              </a:buClr>
              <a:buSzPts val="2400"/>
              <a:buNone/>
              <a:defRPr sz="2400">
                <a:solidFill>
                  <a:schemeClr val="accent2"/>
                </a:solidFill>
              </a:defRPr>
            </a:lvl3pPr>
            <a:lvl4pPr lvl="3" rtl="0" algn="ctr">
              <a:spcBef>
                <a:spcPts val="0"/>
              </a:spcBef>
              <a:spcAft>
                <a:spcPts val="0"/>
              </a:spcAft>
              <a:buClr>
                <a:schemeClr val="accent2"/>
              </a:buClr>
              <a:buSzPts val="2400"/>
              <a:buNone/>
              <a:defRPr sz="2400">
                <a:solidFill>
                  <a:schemeClr val="accent2"/>
                </a:solidFill>
              </a:defRPr>
            </a:lvl4pPr>
            <a:lvl5pPr lvl="4" rtl="0" algn="ctr">
              <a:spcBef>
                <a:spcPts val="0"/>
              </a:spcBef>
              <a:spcAft>
                <a:spcPts val="0"/>
              </a:spcAft>
              <a:buClr>
                <a:schemeClr val="accent2"/>
              </a:buClr>
              <a:buSzPts val="2400"/>
              <a:buNone/>
              <a:defRPr sz="2400">
                <a:solidFill>
                  <a:schemeClr val="accent2"/>
                </a:solidFill>
              </a:defRPr>
            </a:lvl5pPr>
            <a:lvl6pPr lvl="5" rtl="0" algn="ctr">
              <a:spcBef>
                <a:spcPts val="0"/>
              </a:spcBef>
              <a:spcAft>
                <a:spcPts val="0"/>
              </a:spcAft>
              <a:buClr>
                <a:schemeClr val="accent2"/>
              </a:buClr>
              <a:buSzPts val="2400"/>
              <a:buNone/>
              <a:defRPr sz="2400">
                <a:solidFill>
                  <a:schemeClr val="accent2"/>
                </a:solidFill>
              </a:defRPr>
            </a:lvl6pPr>
            <a:lvl7pPr lvl="6" rtl="0" algn="ctr">
              <a:spcBef>
                <a:spcPts val="0"/>
              </a:spcBef>
              <a:spcAft>
                <a:spcPts val="0"/>
              </a:spcAft>
              <a:buClr>
                <a:schemeClr val="accent2"/>
              </a:buClr>
              <a:buSzPts val="2400"/>
              <a:buNone/>
              <a:defRPr sz="2400">
                <a:solidFill>
                  <a:schemeClr val="accent2"/>
                </a:solidFill>
              </a:defRPr>
            </a:lvl7pPr>
            <a:lvl8pPr lvl="7" rtl="0" algn="ctr">
              <a:spcBef>
                <a:spcPts val="0"/>
              </a:spcBef>
              <a:spcAft>
                <a:spcPts val="0"/>
              </a:spcAft>
              <a:buClr>
                <a:schemeClr val="accent2"/>
              </a:buClr>
              <a:buSzPts val="2400"/>
              <a:buNone/>
              <a:defRPr sz="2400">
                <a:solidFill>
                  <a:schemeClr val="accent2"/>
                </a:solidFill>
              </a:defRPr>
            </a:lvl8pPr>
            <a:lvl9pPr lvl="8" rtl="0" algn="ctr">
              <a:spcBef>
                <a:spcPts val="0"/>
              </a:spcBef>
              <a:spcAft>
                <a:spcPts val="0"/>
              </a:spcAft>
              <a:buClr>
                <a:schemeClr val="accent2"/>
              </a:buClr>
              <a:buSzPts val="2400"/>
              <a:buNone/>
              <a:defRPr sz="2400">
                <a:solidFill>
                  <a:schemeClr val="accent2"/>
                </a:solidFill>
              </a:defRPr>
            </a:lvl9pPr>
          </a:lstStyle>
          <a:p/>
        </p:txBody>
      </p:sp>
      <p:sp>
        <p:nvSpPr>
          <p:cNvPr id="43" name="Google Shape;43;p6"/>
          <p:cNvSpPr txBox="1"/>
          <p:nvPr>
            <p:ph idx="4" type="subTitle"/>
          </p:nvPr>
        </p:nvSpPr>
        <p:spPr>
          <a:xfrm>
            <a:off x="3633425" y="3286338"/>
            <a:ext cx="19536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100">
                <a:solidFill>
                  <a:srgbClr val="000000"/>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44" name="Google Shape;44;p6"/>
          <p:cNvSpPr txBox="1"/>
          <p:nvPr>
            <p:ph idx="5" type="ctrTitle"/>
          </p:nvPr>
        </p:nvSpPr>
        <p:spPr>
          <a:xfrm>
            <a:off x="6293663" y="3075650"/>
            <a:ext cx="11271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2400"/>
              <a:buNone/>
              <a:defRPr sz="2400">
                <a:solidFill>
                  <a:schemeClr val="accent2"/>
                </a:solidFill>
              </a:defRPr>
            </a:lvl1pPr>
            <a:lvl2pPr lvl="1" rtl="0" algn="ctr">
              <a:spcBef>
                <a:spcPts val="0"/>
              </a:spcBef>
              <a:spcAft>
                <a:spcPts val="0"/>
              </a:spcAft>
              <a:buClr>
                <a:schemeClr val="accent2"/>
              </a:buClr>
              <a:buSzPts val="2400"/>
              <a:buNone/>
              <a:defRPr sz="2400">
                <a:solidFill>
                  <a:schemeClr val="accent2"/>
                </a:solidFill>
              </a:defRPr>
            </a:lvl2pPr>
            <a:lvl3pPr lvl="2" rtl="0" algn="ctr">
              <a:spcBef>
                <a:spcPts val="0"/>
              </a:spcBef>
              <a:spcAft>
                <a:spcPts val="0"/>
              </a:spcAft>
              <a:buClr>
                <a:schemeClr val="accent2"/>
              </a:buClr>
              <a:buSzPts val="2400"/>
              <a:buNone/>
              <a:defRPr sz="2400">
                <a:solidFill>
                  <a:schemeClr val="accent2"/>
                </a:solidFill>
              </a:defRPr>
            </a:lvl3pPr>
            <a:lvl4pPr lvl="3" rtl="0" algn="ctr">
              <a:spcBef>
                <a:spcPts val="0"/>
              </a:spcBef>
              <a:spcAft>
                <a:spcPts val="0"/>
              </a:spcAft>
              <a:buClr>
                <a:schemeClr val="accent2"/>
              </a:buClr>
              <a:buSzPts val="2400"/>
              <a:buNone/>
              <a:defRPr sz="2400">
                <a:solidFill>
                  <a:schemeClr val="accent2"/>
                </a:solidFill>
              </a:defRPr>
            </a:lvl4pPr>
            <a:lvl5pPr lvl="4" rtl="0" algn="ctr">
              <a:spcBef>
                <a:spcPts val="0"/>
              </a:spcBef>
              <a:spcAft>
                <a:spcPts val="0"/>
              </a:spcAft>
              <a:buClr>
                <a:schemeClr val="accent2"/>
              </a:buClr>
              <a:buSzPts val="2400"/>
              <a:buNone/>
              <a:defRPr sz="2400">
                <a:solidFill>
                  <a:schemeClr val="accent2"/>
                </a:solidFill>
              </a:defRPr>
            </a:lvl5pPr>
            <a:lvl6pPr lvl="5" rtl="0" algn="ctr">
              <a:spcBef>
                <a:spcPts val="0"/>
              </a:spcBef>
              <a:spcAft>
                <a:spcPts val="0"/>
              </a:spcAft>
              <a:buClr>
                <a:schemeClr val="accent2"/>
              </a:buClr>
              <a:buSzPts val="2400"/>
              <a:buNone/>
              <a:defRPr sz="2400">
                <a:solidFill>
                  <a:schemeClr val="accent2"/>
                </a:solidFill>
              </a:defRPr>
            </a:lvl6pPr>
            <a:lvl7pPr lvl="6" rtl="0" algn="ctr">
              <a:spcBef>
                <a:spcPts val="0"/>
              </a:spcBef>
              <a:spcAft>
                <a:spcPts val="0"/>
              </a:spcAft>
              <a:buClr>
                <a:schemeClr val="accent2"/>
              </a:buClr>
              <a:buSzPts val="2400"/>
              <a:buNone/>
              <a:defRPr sz="2400">
                <a:solidFill>
                  <a:schemeClr val="accent2"/>
                </a:solidFill>
              </a:defRPr>
            </a:lvl7pPr>
            <a:lvl8pPr lvl="7" rtl="0" algn="ctr">
              <a:spcBef>
                <a:spcPts val="0"/>
              </a:spcBef>
              <a:spcAft>
                <a:spcPts val="0"/>
              </a:spcAft>
              <a:buClr>
                <a:schemeClr val="accent2"/>
              </a:buClr>
              <a:buSzPts val="2400"/>
              <a:buNone/>
              <a:defRPr sz="2400">
                <a:solidFill>
                  <a:schemeClr val="accent2"/>
                </a:solidFill>
              </a:defRPr>
            </a:lvl8pPr>
            <a:lvl9pPr lvl="8" rtl="0" algn="ctr">
              <a:spcBef>
                <a:spcPts val="0"/>
              </a:spcBef>
              <a:spcAft>
                <a:spcPts val="0"/>
              </a:spcAft>
              <a:buClr>
                <a:schemeClr val="accent2"/>
              </a:buClr>
              <a:buSzPts val="2400"/>
              <a:buNone/>
              <a:defRPr sz="2400">
                <a:solidFill>
                  <a:schemeClr val="accent2"/>
                </a:solidFill>
              </a:defRPr>
            </a:lvl9pPr>
          </a:lstStyle>
          <a:p/>
        </p:txBody>
      </p:sp>
      <p:sp>
        <p:nvSpPr>
          <p:cNvPr id="45" name="Google Shape;45;p6"/>
          <p:cNvSpPr txBox="1"/>
          <p:nvPr>
            <p:ph idx="6" type="subTitle"/>
          </p:nvPr>
        </p:nvSpPr>
        <p:spPr>
          <a:xfrm>
            <a:off x="5880479" y="3286338"/>
            <a:ext cx="19536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100">
                <a:solidFill>
                  <a:srgbClr val="000000"/>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1">
  <p:cSld name="CUSTOM_9_2">
    <p:spTree>
      <p:nvGrpSpPr>
        <p:cNvPr id="46" name="Shape 46"/>
        <p:cNvGrpSpPr/>
        <p:nvPr/>
      </p:nvGrpSpPr>
      <p:grpSpPr>
        <a:xfrm>
          <a:off x="0" y="0"/>
          <a:ext cx="0" cy="0"/>
          <a:chOff x="0" y="0"/>
          <a:chExt cx="0" cy="0"/>
        </a:xfrm>
      </p:grpSpPr>
      <p:sp>
        <p:nvSpPr>
          <p:cNvPr id="47" name="Google Shape;47;p7"/>
          <p:cNvSpPr txBox="1"/>
          <p:nvPr>
            <p:ph type="ctrTitle"/>
          </p:nvPr>
        </p:nvSpPr>
        <p:spPr>
          <a:xfrm>
            <a:off x="1583883" y="2127750"/>
            <a:ext cx="16530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2400"/>
              <a:buNone/>
              <a:defRPr sz="2400">
                <a:solidFill>
                  <a:schemeClr val="accent2"/>
                </a:solidFill>
              </a:defRPr>
            </a:lvl1pPr>
            <a:lvl2pPr lvl="1" rtl="0" algn="ctr">
              <a:spcBef>
                <a:spcPts val="0"/>
              </a:spcBef>
              <a:spcAft>
                <a:spcPts val="0"/>
              </a:spcAft>
              <a:buClr>
                <a:schemeClr val="accent2"/>
              </a:buClr>
              <a:buSzPts val="2400"/>
              <a:buNone/>
              <a:defRPr sz="2400">
                <a:solidFill>
                  <a:schemeClr val="accent2"/>
                </a:solidFill>
              </a:defRPr>
            </a:lvl2pPr>
            <a:lvl3pPr lvl="2" rtl="0" algn="ctr">
              <a:spcBef>
                <a:spcPts val="0"/>
              </a:spcBef>
              <a:spcAft>
                <a:spcPts val="0"/>
              </a:spcAft>
              <a:buClr>
                <a:schemeClr val="accent2"/>
              </a:buClr>
              <a:buSzPts val="2400"/>
              <a:buNone/>
              <a:defRPr sz="2400">
                <a:solidFill>
                  <a:schemeClr val="accent2"/>
                </a:solidFill>
              </a:defRPr>
            </a:lvl3pPr>
            <a:lvl4pPr lvl="3" rtl="0" algn="ctr">
              <a:spcBef>
                <a:spcPts val="0"/>
              </a:spcBef>
              <a:spcAft>
                <a:spcPts val="0"/>
              </a:spcAft>
              <a:buClr>
                <a:schemeClr val="accent2"/>
              </a:buClr>
              <a:buSzPts val="2400"/>
              <a:buNone/>
              <a:defRPr sz="2400">
                <a:solidFill>
                  <a:schemeClr val="accent2"/>
                </a:solidFill>
              </a:defRPr>
            </a:lvl4pPr>
            <a:lvl5pPr lvl="4" rtl="0" algn="ctr">
              <a:spcBef>
                <a:spcPts val="0"/>
              </a:spcBef>
              <a:spcAft>
                <a:spcPts val="0"/>
              </a:spcAft>
              <a:buClr>
                <a:schemeClr val="accent2"/>
              </a:buClr>
              <a:buSzPts val="2400"/>
              <a:buNone/>
              <a:defRPr sz="2400">
                <a:solidFill>
                  <a:schemeClr val="accent2"/>
                </a:solidFill>
              </a:defRPr>
            </a:lvl5pPr>
            <a:lvl6pPr lvl="5" rtl="0" algn="ctr">
              <a:spcBef>
                <a:spcPts val="0"/>
              </a:spcBef>
              <a:spcAft>
                <a:spcPts val="0"/>
              </a:spcAft>
              <a:buClr>
                <a:schemeClr val="accent2"/>
              </a:buClr>
              <a:buSzPts val="2400"/>
              <a:buNone/>
              <a:defRPr sz="2400">
                <a:solidFill>
                  <a:schemeClr val="accent2"/>
                </a:solidFill>
              </a:defRPr>
            </a:lvl6pPr>
            <a:lvl7pPr lvl="6" rtl="0" algn="ctr">
              <a:spcBef>
                <a:spcPts val="0"/>
              </a:spcBef>
              <a:spcAft>
                <a:spcPts val="0"/>
              </a:spcAft>
              <a:buClr>
                <a:schemeClr val="accent2"/>
              </a:buClr>
              <a:buSzPts val="2400"/>
              <a:buNone/>
              <a:defRPr sz="2400">
                <a:solidFill>
                  <a:schemeClr val="accent2"/>
                </a:solidFill>
              </a:defRPr>
            </a:lvl7pPr>
            <a:lvl8pPr lvl="7" rtl="0" algn="ctr">
              <a:spcBef>
                <a:spcPts val="0"/>
              </a:spcBef>
              <a:spcAft>
                <a:spcPts val="0"/>
              </a:spcAft>
              <a:buClr>
                <a:schemeClr val="accent2"/>
              </a:buClr>
              <a:buSzPts val="2400"/>
              <a:buNone/>
              <a:defRPr sz="2400">
                <a:solidFill>
                  <a:schemeClr val="accent2"/>
                </a:solidFill>
              </a:defRPr>
            </a:lvl8pPr>
            <a:lvl9pPr lvl="8" rtl="0" algn="ctr">
              <a:spcBef>
                <a:spcPts val="0"/>
              </a:spcBef>
              <a:spcAft>
                <a:spcPts val="0"/>
              </a:spcAft>
              <a:buClr>
                <a:schemeClr val="accent2"/>
              </a:buClr>
              <a:buSzPts val="2400"/>
              <a:buNone/>
              <a:defRPr sz="2400">
                <a:solidFill>
                  <a:schemeClr val="accent2"/>
                </a:solidFill>
              </a:defRPr>
            </a:lvl9pPr>
          </a:lstStyle>
          <a:p/>
        </p:txBody>
      </p:sp>
      <p:sp>
        <p:nvSpPr>
          <p:cNvPr id="48" name="Google Shape;48;p7"/>
          <p:cNvSpPr txBox="1"/>
          <p:nvPr>
            <p:ph idx="1" type="subTitle"/>
          </p:nvPr>
        </p:nvSpPr>
        <p:spPr>
          <a:xfrm>
            <a:off x="1325356" y="2300275"/>
            <a:ext cx="2170200" cy="987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100"/>
              <a:buNone/>
              <a:defRPr sz="1100"/>
            </a:lvl1pPr>
            <a:lvl2pPr lvl="1" rtl="0" algn="ctr">
              <a:lnSpc>
                <a:spcPct val="115000"/>
              </a:lnSpc>
              <a:spcBef>
                <a:spcPts val="0"/>
              </a:spcBef>
              <a:spcAft>
                <a:spcPts val="0"/>
              </a:spcAft>
              <a:buSzPts val="1100"/>
              <a:buNone/>
              <a:defRPr sz="1100"/>
            </a:lvl2pPr>
            <a:lvl3pPr lvl="2" rtl="0" algn="ctr">
              <a:lnSpc>
                <a:spcPct val="115000"/>
              </a:lnSpc>
              <a:spcBef>
                <a:spcPts val="0"/>
              </a:spcBef>
              <a:spcAft>
                <a:spcPts val="0"/>
              </a:spcAft>
              <a:buSzPts val="1100"/>
              <a:buNone/>
              <a:defRPr sz="1100"/>
            </a:lvl3pPr>
            <a:lvl4pPr lvl="3" rtl="0" algn="ctr">
              <a:lnSpc>
                <a:spcPct val="115000"/>
              </a:lnSpc>
              <a:spcBef>
                <a:spcPts val="0"/>
              </a:spcBef>
              <a:spcAft>
                <a:spcPts val="0"/>
              </a:spcAft>
              <a:buSzPts val="1100"/>
              <a:buNone/>
              <a:defRPr sz="1100"/>
            </a:lvl4pPr>
            <a:lvl5pPr lvl="4" rtl="0" algn="ctr">
              <a:lnSpc>
                <a:spcPct val="115000"/>
              </a:lnSpc>
              <a:spcBef>
                <a:spcPts val="0"/>
              </a:spcBef>
              <a:spcAft>
                <a:spcPts val="0"/>
              </a:spcAft>
              <a:buSzPts val="1100"/>
              <a:buNone/>
              <a:defRPr sz="1100"/>
            </a:lvl5pPr>
            <a:lvl6pPr lvl="5" rtl="0" algn="ctr">
              <a:lnSpc>
                <a:spcPct val="115000"/>
              </a:lnSpc>
              <a:spcBef>
                <a:spcPts val="0"/>
              </a:spcBef>
              <a:spcAft>
                <a:spcPts val="0"/>
              </a:spcAft>
              <a:buSzPts val="1100"/>
              <a:buNone/>
              <a:defRPr sz="1100"/>
            </a:lvl6pPr>
            <a:lvl7pPr lvl="6" rtl="0" algn="ctr">
              <a:lnSpc>
                <a:spcPct val="115000"/>
              </a:lnSpc>
              <a:spcBef>
                <a:spcPts val="0"/>
              </a:spcBef>
              <a:spcAft>
                <a:spcPts val="0"/>
              </a:spcAft>
              <a:buSzPts val="1100"/>
              <a:buNone/>
              <a:defRPr sz="1100"/>
            </a:lvl7pPr>
            <a:lvl8pPr lvl="7" rtl="0" algn="ctr">
              <a:lnSpc>
                <a:spcPct val="115000"/>
              </a:lnSpc>
              <a:spcBef>
                <a:spcPts val="0"/>
              </a:spcBef>
              <a:spcAft>
                <a:spcPts val="0"/>
              </a:spcAft>
              <a:buSzPts val="1100"/>
              <a:buNone/>
              <a:defRPr sz="1100"/>
            </a:lvl8pPr>
            <a:lvl9pPr lvl="8" rtl="0" algn="ctr">
              <a:lnSpc>
                <a:spcPct val="115000"/>
              </a:lnSpc>
              <a:spcBef>
                <a:spcPts val="0"/>
              </a:spcBef>
              <a:spcAft>
                <a:spcPts val="0"/>
              </a:spcAft>
              <a:buSzPts val="1100"/>
              <a:buNone/>
              <a:defRPr sz="1100"/>
            </a:lvl9pPr>
          </a:lstStyle>
          <a:p/>
        </p:txBody>
      </p:sp>
      <p:sp>
        <p:nvSpPr>
          <p:cNvPr id="49" name="Google Shape;49;p7"/>
          <p:cNvSpPr txBox="1"/>
          <p:nvPr>
            <p:ph idx="2" type="ctrTitle"/>
          </p:nvPr>
        </p:nvSpPr>
        <p:spPr>
          <a:xfrm>
            <a:off x="5947133" y="3261550"/>
            <a:ext cx="15726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2400"/>
              <a:buNone/>
              <a:defRPr sz="2400">
                <a:solidFill>
                  <a:schemeClr val="accent2"/>
                </a:solidFill>
              </a:defRPr>
            </a:lvl1pPr>
            <a:lvl2pPr lvl="1" rtl="0" algn="ctr">
              <a:spcBef>
                <a:spcPts val="0"/>
              </a:spcBef>
              <a:spcAft>
                <a:spcPts val="0"/>
              </a:spcAft>
              <a:buClr>
                <a:schemeClr val="accent2"/>
              </a:buClr>
              <a:buSzPts val="2400"/>
              <a:buNone/>
              <a:defRPr sz="2400">
                <a:solidFill>
                  <a:schemeClr val="accent2"/>
                </a:solidFill>
              </a:defRPr>
            </a:lvl2pPr>
            <a:lvl3pPr lvl="2" rtl="0" algn="ctr">
              <a:spcBef>
                <a:spcPts val="0"/>
              </a:spcBef>
              <a:spcAft>
                <a:spcPts val="0"/>
              </a:spcAft>
              <a:buClr>
                <a:schemeClr val="accent2"/>
              </a:buClr>
              <a:buSzPts val="2400"/>
              <a:buNone/>
              <a:defRPr sz="2400">
                <a:solidFill>
                  <a:schemeClr val="accent2"/>
                </a:solidFill>
              </a:defRPr>
            </a:lvl3pPr>
            <a:lvl4pPr lvl="3" rtl="0" algn="ctr">
              <a:spcBef>
                <a:spcPts val="0"/>
              </a:spcBef>
              <a:spcAft>
                <a:spcPts val="0"/>
              </a:spcAft>
              <a:buClr>
                <a:schemeClr val="accent2"/>
              </a:buClr>
              <a:buSzPts val="2400"/>
              <a:buNone/>
              <a:defRPr sz="2400">
                <a:solidFill>
                  <a:schemeClr val="accent2"/>
                </a:solidFill>
              </a:defRPr>
            </a:lvl4pPr>
            <a:lvl5pPr lvl="4" rtl="0" algn="ctr">
              <a:spcBef>
                <a:spcPts val="0"/>
              </a:spcBef>
              <a:spcAft>
                <a:spcPts val="0"/>
              </a:spcAft>
              <a:buClr>
                <a:schemeClr val="accent2"/>
              </a:buClr>
              <a:buSzPts val="2400"/>
              <a:buNone/>
              <a:defRPr sz="2400">
                <a:solidFill>
                  <a:schemeClr val="accent2"/>
                </a:solidFill>
              </a:defRPr>
            </a:lvl5pPr>
            <a:lvl6pPr lvl="5" rtl="0" algn="ctr">
              <a:spcBef>
                <a:spcPts val="0"/>
              </a:spcBef>
              <a:spcAft>
                <a:spcPts val="0"/>
              </a:spcAft>
              <a:buClr>
                <a:schemeClr val="accent2"/>
              </a:buClr>
              <a:buSzPts val="2400"/>
              <a:buNone/>
              <a:defRPr sz="2400">
                <a:solidFill>
                  <a:schemeClr val="accent2"/>
                </a:solidFill>
              </a:defRPr>
            </a:lvl6pPr>
            <a:lvl7pPr lvl="6" rtl="0" algn="ctr">
              <a:spcBef>
                <a:spcPts val="0"/>
              </a:spcBef>
              <a:spcAft>
                <a:spcPts val="0"/>
              </a:spcAft>
              <a:buClr>
                <a:schemeClr val="accent2"/>
              </a:buClr>
              <a:buSzPts val="2400"/>
              <a:buNone/>
              <a:defRPr sz="2400">
                <a:solidFill>
                  <a:schemeClr val="accent2"/>
                </a:solidFill>
              </a:defRPr>
            </a:lvl7pPr>
            <a:lvl8pPr lvl="7" rtl="0" algn="ctr">
              <a:spcBef>
                <a:spcPts val="0"/>
              </a:spcBef>
              <a:spcAft>
                <a:spcPts val="0"/>
              </a:spcAft>
              <a:buClr>
                <a:schemeClr val="accent2"/>
              </a:buClr>
              <a:buSzPts val="2400"/>
              <a:buNone/>
              <a:defRPr sz="2400">
                <a:solidFill>
                  <a:schemeClr val="accent2"/>
                </a:solidFill>
              </a:defRPr>
            </a:lvl8pPr>
            <a:lvl9pPr lvl="8" rtl="0" algn="ctr">
              <a:spcBef>
                <a:spcPts val="0"/>
              </a:spcBef>
              <a:spcAft>
                <a:spcPts val="0"/>
              </a:spcAft>
              <a:buClr>
                <a:schemeClr val="accent2"/>
              </a:buClr>
              <a:buSzPts val="2400"/>
              <a:buNone/>
              <a:defRPr sz="2400">
                <a:solidFill>
                  <a:schemeClr val="accent2"/>
                </a:solidFill>
              </a:defRPr>
            </a:lvl9pPr>
          </a:lstStyle>
          <a:p/>
        </p:txBody>
      </p:sp>
      <p:sp>
        <p:nvSpPr>
          <p:cNvPr id="50" name="Google Shape;50;p7"/>
          <p:cNvSpPr txBox="1"/>
          <p:nvPr>
            <p:ph idx="3" type="subTitle"/>
          </p:nvPr>
        </p:nvSpPr>
        <p:spPr>
          <a:xfrm>
            <a:off x="5648444" y="3434075"/>
            <a:ext cx="2170200" cy="987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100"/>
              <a:buNone/>
              <a:defRPr sz="1100"/>
            </a:lvl1pPr>
            <a:lvl2pPr lvl="1" rtl="0" algn="ctr">
              <a:lnSpc>
                <a:spcPct val="115000"/>
              </a:lnSpc>
              <a:spcBef>
                <a:spcPts val="0"/>
              </a:spcBef>
              <a:spcAft>
                <a:spcPts val="0"/>
              </a:spcAft>
              <a:buSzPts val="1100"/>
              <a:buNone/>
              <a:defRPr sz="1100"/>
            </a:lvl2pPr>
            <a:lvl3pPr lvl="2" rtl="0" algn="ctr">
              <a:lnSpc>
                <a:spcPct val="115000"/>
              </a:lnSpc>
              <a:spcBef>
                <a:spcPts val="0"/>
              </a:spcBef>
              <a:spcAft>
                <a:spcPts val="0"/>
              </a:spcAft>
              <a:buSzPts val="1100"/>
              <a:buNone/>
              <a:defRPr sz="1100"/>
            </a:lvl3pPr>
            <a:lvl4pPr lvl="3" rtl="0" algn="ctr">
              <a:lnSpc>
                <a:spcPct val="115000"/>
              </a:lnSpc>
              <a:spcBef>
                <a:spcPts val="0"/>
              </a:spcBef>
              <a:spcAft>
                <a:spcPts val="0"/>
              </a:spcAft>
              <a:buSzPts val="1100"/>
              <a:buNone/>
              <a:defRPr sz="1100"/>
            </a:lvl4pPr>
            <a:lvl5pPr lvl="4" rtl="0" algn="ctr">
              <a:lnSpc>
                <a:spcPct val="115000"/>
              </a:lnSpc>
              <a:spcBef>
                <a:spcPts val="0"/>
              </a:spcBef>
              <a:spcAft>
                <a:spcPts val="0"/>
              </a:spcAft>
              <a:buSzPts val="1100"/>
              <a:buNone/>
              <a:defRPr sz="1100"/>
            </a:lvl5pPr>
            <a:lvl6pPr lvl="5" rtl="0" algn="ctr">
              <a:lnSpc>
                <a:spcPct val="115000"/>
              </a:lnSpc>
              <a:spcBef>
                <a:spcPts val="0"/>
              </a:spcBef>
              <a:spcAft>
                <a:spcPts val="0"/>
              </a:spcAft>
              <a:buSzPts val="1100"/>
              <a:buNone/>
              <a:defRPr sz="1100"/>
            </a:lvl6pPr>
            <a:lvl7pPr lvl="6" rtl="0" algn="ctr">
              <a:lnSpc>
                <a:spcPct val="115000"/>
              </a:lnSpc>
              <a:spcBef>
                <a:spcPts val="0"/>
              </a:spcBef>
              <a:spcAft>
                <a:spcPts val="0"/>
              </a:spcAft>
              <a:buSzPts val="1100"/>
              <a:buNone/>
              <a:defRPr sz="1100"/>
            </a:lvl7pPr>
            <a:lvl8pPr lvl="7" rtl="0" algn="ctr">
              <a:lnSpc>
                <a:spcPct val="115000"/>
              </a:lnSpc>
              <a:spcBef>
                <a:spcPts val="0"/>
              </a:spcBef>
              <a:spcAft>
                <a:spcPts val="0"/>
              </a:spcAft>
              <a:buSzPts val="1100"/>
              <a:buNone/>
              <a:defRPr sz="1100"/>
            </a:lvl8pPr>
            <a:lvl9pPr lvl="8" rtl="0" algn="ctr">
              <a:lnSpc>
                <a:spcPct val="115000"/>
              </a:lnSpc>
              <a:spcBef>
                <a:spcPts val="0"/>
              </a:spcBef>
              <a:spcAft>
                <a:spcPts val="0"/>
              </a:spcAft>
              <a:buSzPts val="1100"/>
              <a:buNone/>
              <a:defRPr sz="1100"/>
            </a:lvl9pPr>
          </a:lstStyle>
          <a:p/>
        </p:txBody>
      </p:sp>
      <p:sp>
        <p:nvSpPr>
          <p:cNvPr id="51" name="Google Shape;51;p7"/>
          <p:cNvSpPr txBox="1"/>
          <p:nvPr>
            <p:ph idx="4" type="ctrTitle"/>
          </p:nvPr>
        </p:nvSpPr>
        <p:spPr>
          <a:xfrm>
            <a:off x="619900" y="165229"/>
            <a:ext cx="7904100" cy="851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1100"/>
              <a:buNone/>
              <a:defRPr sz="1100">
                <a:solidFill>
                  <a:schemeClr val="accent3"/>
                </a:solidFill>
              </a:defRPr>
            </a:lvl2pPr>
            <a:lvl3pPr lvl="2" rtl="0" algn="ctr">
              <a:spcBef>
                <a:spcPts val="0"/>
              </a:spcBef>
              <a:spcAft>
                <a:spcPts val="0"/>
              </a:spcAft>
              <a:buClr>
                <a:schemeClr val="accent3"/>
              </a:buClr>
              <a:buSzPts val="1100"/>
              <a:buNone/>
              <a:defRPr sz="1100">
                <a:solidFill>
                  <a:schemeClr val="accent3"/>
                </a:solidFill>
              </a:defRPr>
            </a:lvl3pPr>
            <a:lvl4pPr lvl="3" rtl="0" algn="ctr">
              <a:spcBef>
                <a:spcPts val="0"/>
              </a:spcBef>
              <a:spcAft>
                <a:spcPts val="0"/>
              </a:spcAft>
              <a:buClr>
                <a:schemeClr val="accent3"/>
              </a:buClr>
              <a:buSzPts val="1100"/>
              <a:buNone/>
              <a:defRPr sz="1100">
                <a:solidFill>
                  <a:schemeClr val="accent3"/>
                </a:solidFill>
              </a:defRPr>
            </a:lvl4pPr>
            <a:lvl5pPr lvl="4" rtl="0" algn="ctr">
              <a:spcBef>
                <a:spcPts val="0"/>
              </a:spcBef>
              <a:spcAft>
                <a:spcPts val="0"/>
              </a:spcAft>
              <a:buClr>
                <a:schemeClr val="accent3"/>
              </a:buClr>
              <a:buSzPts val="1100"/>
              <a:buNone/>
              <a:defRPr sz="1100">
                <a:solidFill>
                  <a:schemeClr val="accent3"/>
                </a:solidFill>
              </a:defRPr>
            </a:lvl5pPr>
            <a:lvl6pPr lvl="5" rtl="0" algn="ctr">
              <a:spcBef>
                <a:spcPts val="0"/>
              </a:spcBef>
              <a:spcAft>
                <a:spcPts val="0"/>
              </a:spcAft>
              <a:buClr>
                <a:schemeClr val="accent3"/>
              </a:buClr>
              <a:buSzPts val="1100"/>
              <a:buNone/>
              <a:defRPr sz="1100">
                <a:solidFill>
                  <a:schemeClr val="accent3"/>
                </a:solidFill>
              </a:defRPr>
            </a:lvl6pPr>
            <a:lvl7pPr lvl="6" rtl="0" algn="ctr">
              <a:spcBef>
                <a:spcPts val="0"/>
              </a:spcBef>
              <a:spcAft>
                <a:spcPts val="0"/>
              </a:spcAft>
              <a:buClr>
                <a:schemeClr val="accent3"/>
              </a:buClr>
              <a:buSzPts val="1100"/>
              <a:buNone/>
              <a:defRPr sz="1100">
                <a:solidFill>
                  <a:schemeClr val="accent3"/>
                </a:solidFill>
              </a:defRPr>
            </a:lvl7pPr>
            <a:lvl8pPr lvl="7" rtl="0" algn="ctr">
              <a:spcBef>
                <a:spcPts val="0"/>
              </a:spcBef>
              <a:spcAft>
                <a:spcPts val="0"/>
              </a:spcAft>
              <a:buClr>
                <a:schemeClr val="accent3"/>
              </a:buClr>
              <a:buSzPts val="1100"/>
              <a:buNone/>
              <a:defRPr sz="1100">
                <a:solidFill>
                  <a:schemeClr val="accent3"/>
                </a:solidFill>
              </a:defRPr>
            </a:lvl8pPr>
            <a:lvl9pPr lvl="8" rtl="0" algn="ctr">
              <a:spcBef>
                <a:spcPts val="0"/>
              </a:spcBef>
              <a:spcAft>
                <a:spcPts val="0"/>
              </a:spcAft>
              <a:buClr>
                <a:schemeClr val="accent3"/>
              </a:buClr>
              <a:buSzPts val="1100"/>
              <a:buNone/>
              <a:defRPr sz="1100">
                <a:solidFill>
                  <a:schemeClr val="accent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design">
  <p:cSld name="CUSTOM_6">
    <p:spTree>
      <p:nvGrpSpPr>
        <p:cNvPr id="52" name="Shape 52"/>
        <p:cNvGrpSpPr/>
        <p:nvPr/>
      </p:nvGrpSpPr>
      <p:grpSpPr>
        <a:xfrm>
          <a:off x="0" y="0"/>
          <a:ext cx="0" cy="0"/>
          <a:chOff x="0" y="0"/>
          <a:chExt cx="0" cy="0"/>
        </a:xfrm>
      </p:grpSpPr>
      <p:sp>
        <p:nvSpPr>
          <p:cNvPr id="53" name="Google Shape;53;p8"/>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1100"/>
              <a:buNone/>
              <a:defRPr sz="1100">
                <a:solidFill>
                  <a:schemeClr val="accent3"/>
                </a:solidFill>
              </a:defRPr>
            </a:lvl2pPr>
            <a:lvl3pPr lvl="2" rtl="0" algn="ctr">
              <a:spcBef>
                <a:spcPts val="0"/>
              </a:spcBef>
              <a:spcAft>
                <a:spcPts val="0"/>
              </a:spcAft>
              <a:buClr>
                <a:schemeClr val="accent3"/>
              </a:buClr>
              <a:buSzPts val="1100"/>
              <a:buNone/>
              <a:defRPr sz="1100">
                <a:solidFill>
                  <a:schemeClr val="accent3"/>
                </a:solidFill>
              </a:defRPr>
            </a:lvl3pPr>
            <a:lvl4pPr lvl="3" rtl="0" algn="ctr">
              <a:spcBef>
                <a:spcPts val="0"/>
              </a:spcBef>
              <a:spcAft>
                <a:spcPts val="0"/>
              </a:spcAft>
              <a:buClr>
                <a:schemeClr val="accent3"/>
              </a:buClr>
              <a:buSzPts val="1100"/>
              <a:buNone/>
              <a:defRPr sz="1100">
                <a:solidFill>
                  <a:schemeClr val="accent3"/>
                </a:solidFill>
              </a:defRPr>
            </a:lvl4pPr>
            <a:lvl5pPr lvl="4" rtl="0" algn="ctr">
              <a:spcBef>
                <a:spcPts val="0"/>
              </a:spcBef>
              <a:spcAft>
                <a:spcPts val="0"/>
              </a:spcAft>
              <a:buClr>
                <a:schemeClr val="accent3"/>
              </a:buClr>
              <a:buSzPts val="1100"/>
              <a:buNone/>
              <a:defRPr sz="1100">
                <a:solidFill>
                  <a:schemeClr val="accent3"/>
                </a:solidFill>
              </a:defRPr>
            </a:lvl5pPr>
            <a:lvl6pPr lvl="5" rtl="0" algn="ctr">
              <a:spcBef>
                <a:spcPts val="0"/>
              </a:spcBef>
              <a:spcAft>
                <a:spcPts val="0"/>
              </a:spcAft>
              <a:buClr>
                <a:schemeClr val="accent3"/>
              </a:buClr>
              <a:buSzPts val="1100"/>
              <a:buNone/>
              <a:defRPr sz="1100">
                <a:solidFill>
                  <a:schemeClr val="accent3"/>
                </a:solidFill>
              </a:defRPr>
            </a:lvl6pPr>
            <a:lvl7pPr lvl="6" rtl="0" algn="ctr">
              <a:spcBef>
                <a:spcPts val="0"/>
              </a:spcBef>
              <a:spcAft>
                <a:spcPts val="0"/>
              </a:spcAft>
              <a:buClr>
                <a:schemeClr val="accent3"/>
              </a:buClr>
              <a:buSzPts val="1100"/>
              <a:buNone/>
              <a:defRPr sz="1100">
                <a:solidFill>
                  <a:schemeClr val="accent3"/>
                </a:solidFill>
              </a:defRPr>
            </a:lvl7pPr>
            <a:lvl8pPr lvl="7" rtl="0" algn="ctr">
              <a:spcBef>
                <a:spcPts val="0"/>
              </a:spcBef>
              <a:spcAft>
                <a:spcPts val="0"/>
              </a:spcAft>
              <a:buClr>
                <a:schemeClr val="accent3"/>
              </a:buClr>
              <a:buSzPts val="1100"/>
              <a:buNone/>
              <a:defRPr sz="1100">
                <a:solidFill>
                  <a:schemeClr val="accent3"/>
                </a:solidFill>
              </a:defRPr>
            </a:lvl8pPr>
            <a:lvl9pPr lvl="8" rtl="0" algn="ctr">
              <a:spcBef>
                <a:spcPts val="0"/>
              </a:spcBef>
              <a:spcAft>
                <a:spcPts val="0"/>
              </a:spcAft>
              <a:buClr>
                <a:schemeClr val="accent3"/>
              </a:buClr>
              <a:buSzPts val="1100"/>
              <a:buNone/>
              <a:defRPr sz="1100">
                <a:solidFill>
                  <a:schemeClr val="accent3"/>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2">
  <p:cSld name="CUSTOM_9_1">
    <p:spTree>
      <p:nvGrpSpPr>
        <p:cNvPr id="54" name="Shape 54"/>
        <p:cNvGrpSpPr/>
        <p:nvPr/>
      </p:nvGrpSpPr>
      <p:grpSpPr>
        <a:xfrm>
          <a:off x="0" y="0"/>
          <a:ext cx="0" cy="0"/>
          <a:chOff x="0" y="0"/>
          <a:chExt cx="0" cy="0"/>
        </a:xfrm>
      </p:grpSpPr>
      <p:sp>
        <p:nvSpPr>
          <p:cNvPr id="55" name="Google Shape;55;p9"/>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1100"/>
              <a:buNone/>
              <a:defRPr sz="1100">
                <a:solidFill>
                  <a:schemeClr val="accent3"/>
                </a:solidFill>
              </a:defRPr>
            </a:lvl2pPr>
            <a:lvl3pPr lvl="2" rtl="0" algn="ctr">
              <a:spcBef>
                <a:spcPts val="0"/>
              </a:spcBef>
              <a:spcAft>
                <a:spcPts val="0"/>
              </a:spcAft>
              <a:buClr>
                <a:schemeClr val="accent3"/>
              </a:buClr>
              <a:buSzPts val="1100"/>
              <a:buNone/>
              <a:defRPr sz="1100">
                <a:solidFill>
                  <a:schemeClr val="accent3"/>
                </a:solidFill>
              </a:defRPr>
            </a:lvl3pPr>
            <a:lvl4pPr lvl="3" rtl="0" algn="ctr">
              <a:spcBef>
                <a:spcPts val="0"/>
              </a:spcBef>
              <a:spcAft>
                <a:spcPts val="0"/>
              </a:spcAft>
              <a:buClr>
                <a:schemeClr val="accent3"/>
              </a:buClr>
              <a:buSzPts val="1100"/>
              <a:buNone/>
              <a:defRPr sz="1100">
                <a:solidFill>
                  <a:schemeClr val="accent3"/>
                </a:solidFill>
              </a:defRPr>
            </a:lvl4pPr>
            <a:lvl5pPr lvl="4" rtl="0" algn="ctr">
              <a:spcBef>
                <a:spcPts val="0"/>
              </a:spcBef>
              <a:spcAft>
                <a:spcPts val="0"/>
              </a:spcAft>
              <a:buClr>
                <a:schemeClr val="accent3"/>
              </a:buClr>
              <a:buSzPts val="1100"/>
              <a:buNone/>
              <a:defRPr sz="1100">
                <a:solidFill>
                  <a:schemeClr val="accent3"/>
                </a:solidFill>
              </a:defRPr>
            </a:lvl5pPr>
            <a:lvl6pPr lvl="5" rtl="0" algn="ctr">
              <a:spcBef>
                <a:spcPts val="0"/>
              </a:spcBef>
              <a:spcAft>
                <a:spcPts val="0"/>
              </a:spcAft>
              <a:buClr>
                <a:schemeClr val="accent3"/>
              </a:buClr>
              <a:buSzPts val="1100"/>
              <a:buNone/>
              <a:defRPr sz="1100">
                <a:solidFill>
                  <a:schemeClr val="accent3"/>
                </a:solidFill>
              </a:defRPr>
            </a:lvl6pPr>
            <a:lvl7pPr lvl="6" rtl="0" algn="ctr">
              <a:spcBef>
                <a:spcPts val="0"/>
              </a:spcBef>
              <a:spcAft>
                <a:spcPts val="0"/>
              </a:spcAft>
              <a:buClr>
                <a:schemeClr val="accent3"/>
              </a:buClr>
              <a:buSzPts val="1100"/>
              <a:buNone/>
              <a:defRPr sz="1100">
                <a:solidFill>
                  <a:schemeClr val="accent3"/>
                </a:solidFill>
              </a:defRPr>
            </a:lvl7pPr>
            <a:lvl8pPr lvl="7" rtl="0" algn="ctr">
              <a:spcBef>
                <a:spcPts val="0"/>
              </a:spcBef>
              <a:spcAft>
                <a:spcPts val="0"/>
              </a:spcAft>
              <a:buClr>
                <a:schemeClr val="accent3"/>
              </a:buClr>
              <a:buSzPts val="1100"/>
              <a:buNone/>
              <a:defRPr sz="1100">
                <a:solidFill>
                  <a:schemeClr val="accent3"/>
                </a:solidFill>
              </a:defRPr>
            </a:lvl8pPr>
            <a:lvl9pPr lvl="8" rtl="0" algn="ctr">
              <a:spcBef>
                <a:spcPts val="0"/>
              </a:spcBef>
              <a:spcAft>
                <a:spcPts val="0"/>
              </a:spcAft>
              <a:buClr>
                <a:schemeClr val="accent3"/>
              </a:buClr>
              <a:buSzPts val="1100"/>
              <a:buNone/>
              <a:defRPr sz="1100">
                <a:solidFill>
                  <a:schemeClr val="accent3"/>
                </a:solidFill>
              </a:defRPr>
            </a:lvl9pPr>
          </a:lstStyle>
          <a:p/>
        </p:txBody>
      </p:sp>
      <p:sp>
        <p:nvSpPr>
          <p:cNvPr id="56" name="Google Shape;56;p9"/>
          <p:cNvSpPr txBox="1"/>
          <p:nvPr>
            <p:ph idx="2" type="ctrTitle"/>
          </p:nvPr>
        </p:nvSpPr>
        <p:spPr>
          <a:xfrm>
            <a:off x="5099907" y="1958750"/>
            <a:ext cx="1653000" cy="319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p:txBody>
      </p:sp>
      <p:sp>
        <p:nvSpPr>
          <p:cNvPr id="57" name="Google Shape;57;p9"/>
          <p:cNvSpPr txBox="1"/>
          <p:nvPr>
            <p:ph idx="1" type="subTitle"/>
          </p:nvPr>
        </p:nvSpPr>
        <p:spPr>
          <a:xfrm>
            <a:off x="4650200" y="2207475"/>
            <a:ext cx="2515200" cy="1823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100"/>
              <a:buNone/>
              <a:defRPr sz="1100"/>
            </a:lvl1pPr>
            <a:lvl2pPr lvl="1" rtl="0">
              <a:lnSpc>
                <a:spcPct val="115000"/>
              </a:lnSpc>
              <a:spcBef>
                <a:spcPts val="0"/>
              </a:spcBef>
              <a:spcAft>
                <a:spcPts val="0"/>
              </a:spcAft>
              <a:buSzPts val="1100"/>
              <a:buNone/>
              <a:defRPr sz="1100"/>
            </a:lvl2pPr>
            <a:lvl3pPr lvl="2" rtl="0">
              <a:lnSpc>
                <a:spcPct val="115000"/>
              </a:lnSpc>
              <a:spcBef>
                <a:spcPts val="0"/>
              </a:spcBef>
              <a:spcAft>
                <a:spcPts val="0"/>
              </a:spcAft>
              <a:buSzPts val="1100"/>
              <a:buNone/>
              <a:defRPr sz="1100"/>
            </a:lvl3pPr>
            <a:lvl4pPr lvl="3" rtl="0">
              <a:lnSpc>
                <a:spcPct val="115000"/>
              </a:lnSpc>
              <a:spcBef>
                <a:spcPts val="0"/>
              </a:spcBef>
              <a:spcAft>
                <a:spcPts val="0"/>
              </a:spcAft>
              <a:buSzPts val="1100"/>
              <a:buNone/>
              <a:defRPr sz="1100"/>
            </a:lvl4pPr>
            <a:lvl5pPr lvl="4" rtl="0">
              <a:lnSpc>
                <a:spcPct val="115000"/>
              </a:lnSpc>
              <a:spcBef>
                <a:spcPts val="0"/>
              </a:spcBef>
              <a:spcAft>
                <a:spcPts val="0"/>
              </a:spcAft>
              <a:buSzPts val="1100"/>
              <a:buNone/>
              <a:defRPr sz="1100"/>
            </a:lvl5pPr>
            <a:lvl6pPr lvl="5" rtl="0">
              <a:lnSpc>
                <a:spcPct val="115000"/>
              </a:lnSpc>
              <a:spcBef>
                <a:spcPts val="0"/>
              </a:spcBef>
              <a:spcAft>
                <a:spcPts val="0"/>
              </a:spcAft>
              <a:buSzPts val="1100"/>
              <a:buNone/>
              <a:defRPr sz="1100"/>
            </a:lvl6pPr>
            <a:lvl7pPr lvl="6" rtl="0">
              <a:lnSpc>
                <a:spcPct val="115000"/>
              </a:lnSpc>
              <a:spcBef>
                <a:spcPts val="0"/>
              </a:spcBef>
              <a:spcAft>
                <a:spcPts val="0"/>
              </a:spcAft>
              <a:buSzPts val="1100"/>
              <a:buNone/>
              <a:defRPr sz="1100"/>
            </a:lvl7pPr>
            <a:lvl8pPr lvl="7" rtl="0">
              <a:lnSpc>
                <a:spcPct val="115000"/>
              </a:lnSpc>
              <a:spcBef>
                <a:spcPts val="0"/>
              </a:spcBef>
              <a:spcAft>
                <a:spcPts val="0"/>
              </a:spcAft>
              <a:buSzPts val="1100"/>
              <a:buNone/>
              <a:defRPr sz="1100"/>
            </a:lvl8pPr>
            <a:lvl9pPr lvl="8" rtl="0">
              <a:lnSpc>
                <a:spcPct val="115000"/>
              </a:lnSpc>
              <a:spcBef>
                <a:spcPts val="0"/>
              </a:spcBef>
              <a:spcAft>
                <a:spcPts val="0"/>
              </a:spcAft>
              <a:buSzPts val="1100"/>
              <a:buNone/>
              <a:defRPr sz="1100"/>
            </a:lvl9pPr>
          </a:lstStyle>
          <a:p/>
        </p:txBody>
      </p:sp>
      <p:sp>
        <p:nvSpPr>
          <p:cNvPr id="58" name="Google Shape;58;p9"/>
          <p:cNvSpPr txBox="1"/>
          <p:nvPr>
            <p:ph idx="3" type="ctrTitle"/>
          </p:nvPr>
        </p:nvSpPr>
        <p:spPr>
          <a:xfrm>
            <a:off x="2637958" y="1958750"/>
            <a:ext cx="1653000" cy="319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p:txBody>
      </p:sp>
      <p:sp>
        <p:nvSpPr>
          <p:cNvPr id="59" name="Google Shape;59;p9"/>
          <p:cNvSpPr txBox="1"/>
          <p:nvPr>
            <p:ph idx="4" type="subTitle"/>
          </p:nvPr>
        </p:nvSpPr>
        <p:spPr>
          <a:xfrm>
            <a:off x="2135000" y="2207475"/>
            <a:ext cx="2515200" cy="1823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100"/>
              <a:buNone/>
              <a:defRPr sz="1100"/>
            </a:lvl1pPr>
            <a:lvl2pPr lvl="1" rtl="0">
              <a:lnSpc>
                <a:spcPct val="115000"/>
              </a:lnSpc>
              <a:spcBef>
                <a:spcPts val="0"/>
              </a:spcBef>
              <a:spcAft>
                <a:spcPts val="0"/>
              </a:spcAft>
              <a:buSzPts val="1100"/>
              <a:buNone/>
              <a:defRPr sz="1100"/>
            </a:lvl2pPr>
            <a:lvl3pPr lvl="2" rtl="0">
              <a:lnSpc>
                <a:spcPct val="115000"/>
              </a:lnSpc>
              <a:spcBef>
                <a:spcPts val="0"/>
              </a:spcBef>
              <a:spcAft>
                <a:spcPts val="0"/>
              </a:spcAft>
              <a:buSzPts val="1100"/>
              <a:buNone/>
              <a:defRPr sz="1100"/>
            </a:lvl3pPr>
            <a:lvl4pPr lvl="3" rtl="0">
              <a:lnSpc>
                <a:spcPct val="115000"/>
              </a:lnSpc>
              <a:spcBef>
                <a:spcPts val="0"/>
              </a:spcBef>
              <a:spcAft>
                <a:spcPts val="0"/>
              </a:spcAft>
              <a:buSzPts val="1100"/>
              <a:buNone/>
              <a:defRPr sz="1100"/>
            </a:lvl4pPr>
            <a:lvl5pPr lvl="4" rtl="0">
              <a:lnSpc>
                <a:spcPct val="115000"/>
              </a:lnSpc>
              <a:spcBef>
                <a:spcPts val="0"/>
              </a:spcBef>
              <a:spcAft>
                <a:spcPts val="0"/>
              </a:spcAft>
              <a:buSzPts val="1100"/>
              <a:buNone/>
              <a:defRPr sz="1100"/>
            </a:lvl5pPr>
            <a:lvl6pPr lvl="5" rtl="0">
              <a:lnSpc>
                <a:spcPct val="115000"/>
              </a:lnSpc>
              <a:spcBef>
                <a:spcPts val="0"/>
              </a:spcBef>
              <a:spcAft>
                <a:spcPts val="0"/>
              </a:spcAft>
              <a:buSzPts val="1100"/>
              <a:buNone/>
              <a:defRPr sz="1100"/>
            </a:lvl6pPr>
            <a:lvl7pPr lvl="6" rtl="0">
              <a:lnSpc>
                <a:spcPct val="115000"/>
              </a:lnSpc>
              <a:spcBef>
                <a:spcPts val="0"/>
              </a:spcBef>
              <a:spcAft>
                <a:spcPts val="0"/>
              </a:spcAft>
              <a:buSzPts val="1100"/>
              <a:buNone/>
              <a:defRPr sz="1100"/>
            </a:lvl7pPr>
            <a:lvl8pPr lvl="7" rtl="0">
              <a:lnSpc>
                <a:spcPct val="115000"/>
              </a:lnSpc>
              <a:spcBef>
                <a:spcPts val="0"/>
              </a:spcBef>
              <a:spcAft>
                <a:spcPts val="0"/>
              </a:spcAft>
              <a:buSzPts val="1100"/>
              <a:buNone/>
              <a:defRPr sz="1100"/>
            </a:lvl8pPr>
            <a:lvl9pPr lvl="8" rtl="0">
              <a:lnSpc>
                <a:spcPct val="115000"/>
              </a:lnSpc>
              <a:spcBef>
                <a:spcPts val="0"/>
              </a:spcBef>
              <a:spcAft>
                <a:spcPts val="0"/>
              </a:spcAft>
              <a:buSzPts val="1100"/>
              <a:buNone/>
              <a:defRPr sz="1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2">
  <p:cSld name="CUSTOM_8">
    <p:spTree>
      <p:nvGrpSpPr>
        <p:cNvPr id="60" name="Shape 60"/>
        <p:cNvGrpSpPr/>
        <p:nvPr/>
      </p:nvGrpSpPr>
      <p:grpSpPr>
        <a:xfrm>
          <a:off x="0" y="0"/>
          <a:ext cx="0" cy="0"/>
          <a:chOff x="0" y="0"/>
          <a:chExt cx="0" cy="0"/>
        </a:xfrm>
      </p:grpSpPr>
      <p:sp>
        <p:nvSpPr>
          <p:cNvPr id="61" name="Google Shape;61;p10"/>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3000"/>
              <a:buNone/>
              <a:defRPr sz="3000">
                <a:solidFill>
                  <a:schemeClr val="accent3"/>
                </a:solidFill>
              </a:defRPr>
            </a:lvl1pPr>
            <a:lvl2pPr lvl="1" rtl="0" algn="ctr">
              <a:spcBef>
                <a:spcPts val="0"/>
              </a:spcBef>
              <a:spcAft>
                <a:spcPts val="0"/>
              </a:spcAft>
              <a:buClr>
                <a:schemeClr val="accent3"/>
              </a:buClr>
              <a:buSzPts val="1100"/>
              <a:buNone/>
              <a:defRPr sz="1100">
                <a:solidFill>
                  <a:schemeClr val="accent3"/>
                </a:solidFill>
              </a:defRPr>
            </a:lvl2pPr>
            <a:lvl3pPr lvl="2" rtl="0" algn="ctr">
              <a:spcBef>
                <a:spcPts val="0"/>
              </a:spcBef>
              <a:spcAft>
                <a:spcPts val="0"/>
              </a:spcAft>
              <a:buClr>
                <a:schemeClr val="accent3"/>
              </a:buClr>
              <a:buSzPts val="1100"/>
              <a:buNone/>
              <a:defRPr sz="1100">
                <a:solidFill>
                  <a:schemeClr val="accent3"/>
                </a:solidFill>
              </a:defRPr>
            </a:lvl3pPr>
            <a:lvl4pPr lvl="3" rtl="0" algn="ctr">
              <a:spcBef>
                <a:spcPts val="0"/>
              </a:spcBef>
              <a:spcAft>
                <a:spcPts val="0"/>
              </a:spcAft>
              <a:buClr>
                <a:schemeClr val="accent3"/>
              </a:buClr>
              <a:buSzPts val="1100"/>
              <a:buNone/>
              <a:defRPr sz="1100">
                <a:solidFill>
                  <a:schemeClr val="accent3"/>
                </a:solidFill>
              </a:defRPr>
            </a:lvl4pPr>
            <a:lvl5pPr lvl="4" rtl="0" algn="ctr">
              <a:spcBef>
                <a:spcPts val="0"/>
              </a:spcBef>
              <a:spcAft>
                <a:spcPts val="0"/>
              </a:spcAft>
              <a:buClr>
                <a:schemeClr val="accent3"/>
              </a:buClr>
              <a:buSzPts val="1100"/>
              <a:buNone/>
              <a:defRPr sz="1100">
                <a:solidFill>
                  <a:schemeClr val="accent3"/>
                </a:solidFill>
              </a:defRPr>
            </a:lvl5pPr>
            <a:lvl6pPr lvl="5" rtl="0" algn="ctr">
              <a:spcBef>
                <a:spcPts val="0"/>
              </a:spcBef>
              <a:spcAft>
                <a:spcPts val="0"/>
              </a:spcAft>
              <a:buClr>
                <a:schemeClr val="accent3"/>
              </a:buClr>
              <a:buSzPts val="1100"/>
              <a:buNone/>
              <a:defRPr sz="1100">
                <a:solidFill>
                  <a:schemeClr val="accent3"/>
                </a:solidFill>
              </a:defRPr>
            </a:lvl6pPr>
            <a:lvl7pPr lvl="6" rtl="0" algn="ctr">
              <a:spcBef>
                <a:spcPts val="0"/>
              </a:spcBef>
              <a:spcAft>
                <a:spcPts val="0"/>
              </a:spcAft>
              <a:buClr>
                <a:schemeClr val="accent3"/>
              </a:buClr>
              <a:buSzPts val="1100"/>
              <a:buNone/>
              <a:defRPr sz="1100">
                <a:solidFill>
                  <a:schemeClr val="accent3"/>
                </a:solidFill>
              </a:defRPr>
            </a:lvl7pPr>
            <a:lvl8pPr lvl="7" rtl="0" algn="ctr">
              <a:spcBef>
                <a:spcPts val="0"/>
              </a:spcBef>
              <a:spcAft>
                <a:spcPts val="0"/>
              </a:spcAft>
              <a:buClr>
                <a:schemeClr val="accent3"/>
              </a:buClr>
              <a:buSzPts val="1100"/>
              <a:buNone/>
              <a:defRPr sz="1100">
                <a:solidFill>
                  <a:schemeClr val="accent3"/>
                </a:solidFill>
              </a:defRPr>
            </a:lvl8pPr>
            <a:lvl9pPr lvl="8" rtl="0" algn="ctr">
              <a:spcBef>
                <a:spcPts val="0"/>
              </a:spcBef>
              <a:spcAft>
                <a:spcPts val="0"/>
              </a:spcAft>
              <a:buClr>
                <a:schemeClr val="accent3"/>
              </a:buClr>
              <a:buSzPts val="1100"/>
              <a:buNone/>
              <a:defRPr sz="1100">
                <a:solidFill>
                  <a:schemeClr val="accent3"/>
                </a:solidFill>
              </a:defRPr>
            </a:lvl9pPr>
          </a:lstStyle>
          <a:p/>
        </p:txBody>
      </p:sp>
      <p:sp>
        <p:nvSpPr>
          <p:cNvPr id="62" name="Google Shape;62;p10"/>
          <p:cNvSpPr txBox="1"/>
          <p:nvPr>
            <p:ph idx="2" type="ctrTitle"/>
          </p:nvPr>
        </p:nvSpPr>
        <p:spPr>
          <a:xfrm>
            <a:off x="1041226" y="2769200"/>
            <a:ext cx="14853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3" name="Google Shape;63;p10"/>
          <p:cNvSpPr txBox="1"/>
          <p:nvPr>
            <p:ph idx="1" type="subTitle"/>
          </p:nvPr>
        </p:nvSpPr>
        <p:spPr>
          <a:xfrm>
            <a:off x="807075" y="3400575"/>
            <a:ext cx="19536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100">
                <a:solidFill>
                  <a:srgbClr val="000000"/>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64" name="Google Shape;64;p10"/>
          <p:cNvSpPr txBox="1"/>
          <p:nvPr>
            <p:ph idx="3" type="ctrTitle"/>
          </p:nvPr>
        </p:nvSpPr>
        <p:spPr>
          <a:xfrm>
            <a:off x="3817071" y="2769200"/>
            <a:ext cx="14853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5" name="Google Shape;65;p10"/>
          <p:cNvSpPr txBox="1"/>
          <p:nvPr>
            <p:ph idx="4" type="subTitle"/>
          </p:nvPr>
        </p:nvSpPr>
        <p:spPr>
          <a:xfrm>
            <a:off x="3595075" y="3400575"/>
            <a:ext cx="19536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100">
                <a:solidFill>
                  <a:srgbClr val="000000"/>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66" name="Google Shape;66;p10"/>
          <p:cNvSpPr txBox="1"/>
          <p:nvPr>
            <p:ph idx="5" type="ctrTitle"/>
          </p:nvPr>
        </p:nvSpPr>
        <p:spPr>
          <a:xfrm>
            <a:off x="6617467" y="2769200"/>
            <a:ext cx="14853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7" name="Google Shape;67;p10"/>
          <p:cNvSpPr txBox="1"/>
          <p:nvPr>
            <p:ph idx="6" type="subTitle"/>
          </p:nvPr>
        </p:nvSpPr>
        <p:spPr>
          <a:xfrm>
            <a:off x="6383325" y="3400575"/>
            <a:ext cx="19536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100">
                <a:solidFill>
                  <a:srgbClr val="000000"/>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1pPr>
            <a:lvl2pPr lvl="1"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2pPr>
            <a:lvl3pPr lvl="2"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3pPr>
            <a:lvl4pPr lvl="3"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4pPr>
            <a:lvl5pPr lvl="4"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5pPr>
            <a:lvl6pPr lvl="5"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6pPr>
            <a:lvl7pPr lvl="6"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7pPr>
            <a:lvl8pPr lvl="7"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8pPr>
            <a:lvl9pPr lvl="8" rtl="0">
              <a:spcBef>
                <a:spcPts val="0"/>
              </a:spcBef>
              <a:spcAft>
                <a:spcPts val="0"/>
              </a:spcAft>
              <a:buClr>
                <a:schemeClr val="dk1"/>
              </a:buClr>
              <a:buSzPts val="2800"/>
              <a:buFont typeface="Amatic SC"/>
              <a:buNone/>
              <a:defRPr b="1" sz="2800">
                <a:solidFill>
                  <a:schemeClr val="dk1"/>
                </a:solidFill>
                <a:latin typeface="Amatic SC"/>
                <a:ea typeface="Amatic SC"/>
                <a:cs typeface="Amatic SC"/>
                <a:sym typeface="Amatic S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Muli"/>
              <a:buChar char="●"/>
              <a:defRPr sz="1200">
                <a:solidFill>
                  <a:schemeClr val="dk1"/>
                </a:solidFill>
                <a:latin typeface="Muli"/>
                <a:ea typeface="Muli"/>
                <a:cs typeface="Muli"/>
                <a:sym typeface="Muli"/>
              </a:defRPr>
            </a:lvl1pPr>
            <a:lvl2pPr indent="-304800" lvl="1" marL="9144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2pPr>
            <a:lvl3pPr indent="-304800" lvl="2" marL="13716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3pPr>
            <a:lvl4pPr indent="-304800" lvl="3" marL="1828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4pPr>
            <a:lvl5pPr indent="-304800" lvl="4" marL="22860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5pPr>
            <a:lvl6pPr indent="-304800" lvl="5" marL="27432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6pPr>
            <a:lvl7pPr indent="-304800" lvl="6" marL="32004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7pPr>
            <a:lvl8pPr indent="-304800" lvl="7" marL="36576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8pPr>
            <a:lvl9pPr indent="-304800" lvl="8" marL="4114800" rtl="0">
              <a:lnSpc>
                <a:spcPct val="115000"/>
              </a:lnSpc>
              <a:spcBef>
                <a:spcPts val="1600"/>
              </a:spcBef>
              <a:spcAft>
                <a:spcPts val="1600"/>
              </a:spcAft>
              <a:buClr>
                <a:schemeClr val="dk1"/>
              </a:buClr>
              <a:buSzPts val="1200"/>
              <a:buFont typeface="Muli"/>
              <a:buChar char="■"/>
              <a:defRPr sz="1200">
                <a:solidFill>
                  <a:schemeClr val="dk1"/>
                </a:solidFill>
                <a:latin typeface="Muli"/>
                <a:ea typeface="Muli"/>
                <a:cs typeface="Muli"/>
                <a:sym typeface="Mul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4.pn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7C7754"/>
        </a:solidFill>
      </p:bgPr>
    </p:bg>
    <p:spTree>
      <p:nvGrpSpPr>
        <p:cNvPr id="167" name="Shape 167"/>
        <p:cNvGrpSpPr/>
        <p:nvPr/>
      </p:nvGrpSpPr>
      <p:grpSpPr>
        <a:xfrm>
          <a:off x="0" y="0"/>
          <a:ext cx="0" cy="0"/>
          <a:chOff x="0" y="0"/>
          <a:chExt cx="0" cy="0"/>
        </a:xfrm>
      </p:grpSpPr>
      <p:sp>
        <p:nvSpPr>
          <p:cNvPr id="168" name="Google Shape;168;p17"/>
          <p:cNvSpPr txBox="1"/>
          <p:nvPr>
            <p:ph idx="4294967295" type="ctrTitle"/>
          </p:nvPr>
        </p:nvSpPr>
        <p:spPr>
          <a:xfrm>
            <a:off x="1" y="-76200"/>
            <a:ext cx="9144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700"/>
              <a:t>Instructions as you enter the WebEx Virtual Classroom: </a:t>
            </a:r>
            <a:endParaRPr sz="2700"/>
          </a:p>
        </p:txBody>
      </p:sp>
      <p:sp>
        <p:nvSpPr>
          <p:cNvPr id="169" name="Google Shape;169;p17"/>
          <p:cNvSpPr txBox="1"/>
          <p:nvPr>
            <p:ph idx="4294967295" type="title"/>
          </p:nvPr>
        </p:nvSpPr>
        <p:spPr>
          <a:xfrm>
            <a:off x="22575" y="367225"/>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3600">
                <a:solidFill>
                  <a:srgbClr val="CF4625"/>
                </a:solidFill>
              </a:rPr>
              <a:t>01</a:t>
            </a:r>
            <a:endParaRPr sz="3600">
              <a:solidFill>
                <a:srgbClr val="CF4625"/>
              </a:solidFill>
            </a:endParaRPr>
          </a:p>
        </p:txBody>
      </p:sp>
      <p:sp>
        <p:nvSpPr>
          <p:cNvPr id="170" name="Google Shape;170;p17"/>
          <p:cNvSpPr txBox="1"/>
          <p:nvPr>
            <p:ph idx="4294967295" type="title"/>
          </p:nvPr>
        </p:nvSpPr>
        <p:spPr>
          <a:xfrm>
            <a:off x="22575" y="1527875"/>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3600">
                <a:solidFill>
                  <a:srgbClr val="CF4625"/>
                </a:solidFill>
              </a:rPr>
              <a:t>02</a:t>
            </a:r>
            <a:endParaRPr sz="3600">
              <a:solidFill>
                <a:srgbClr val="CF4625"/>
              </a:solidFill>
            </a:endParaRPr>
          </a:p>
        </p:txBody>
      </p:sp>
      <p:sp>
        <p:nvSpPr>
          <p:cNvPr id="171" name="Google Shape;171;p17"/>
          <p:cNvSpPr txBox="1"/>
          <p:nvPr>
            <p:ph idx="4294967295" type="title"/>
          </p:nvPr>
        </p:nvSpPr>
        <p:spPr>
          <a:xfrm>
            <a:off x="22575" y="2302200"/>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3600">
                <a:solidFill>
                  <a:srgbClr val="CF4625"/>
                </a:solidFill>
              </a:rPr>
              <a:t>03</a:t>
            </a:r>
            <a:endParaRPr sz="3600">
              <a:solidFill>
                <a:srgbClr val="CF4625"/>
              </a:solidFill>
            </a:endParaRPr>
          </a:p>
        </p:txBody>
      </p:sp>
      <p:sp>
        <p:nvSpPr>
          <p:cNvPr id="172" name="Google Shape;172;p17"/>
          <p:cNvSpPr txBox="1"/>
          <p:nvPr>
            <p:ph type="ctrTitle"/>
          </p:nvPr>
        </p:nvSpPr>
        <p:spPr>
          <a:xfrm>
            <a:off x="771675" y="542675"/>
            <a:ext cx="8240400" cy="94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500">
                <a:latin typeface="Muli"/>
                <a:ea typeface="Muli"/>
                <a:cs typeface="Muli"/>
                <a:sym typeface="Muli"/>
              </a:rPr>
              <a:t>Make sure your name in the participant list on the right-hand side of the screen shows up as </a:t>
            </a:r>
            <a:r>
              <a:rPr lang="es" sz="1500" u="sng">
                <a:latin typeface="Muli"/>
                <a:ea typeface="Muli"/>
                <a:cs typeface="Muli"/>
                <a:sym typeface="Muli"/>
              </a:rPr>
              <a:t>your code that Mara provided</a:t>
            </a:r>
            <a:r>
              <a:rPr lang="es" sz="1500">
                <a:latin typeface="Muli"/>
                <a:ea typeface="Muli"/>
                <a:cs typeface="Muli"/>
                <a:sym typeface="Muli"/>
              </a:rPr>
              <a:t> you via email (example: 01 01) If your name is not your code, please leave the WebEx virtual classroom and re-enter after you have updated your listed name.</a:t>
            </a:r>
            <a:endParaRPr sz="1500">
              <a:latin typeface="Muli"/>
              <a:ea typeface="Muli"/>
              <a:cs typeface="Muli"/>
              <a:sym typeface="Muli"/>
            </a:endParaRPr>
          </a:p>
        </p:txBody>
      </p:sp>
      <p:sp>
        <p:nvSpPr>
          <p:cNvPr id="173" name="Google Shape;173;p17"/>
          <p:cNvSpPr txBox="1"/>
          <p:nvPr>
            <p:ph type="ctrTitle"/>
          </p:nvPr>
        </p:nvSpPr>
        <p:spPr>
          <a:xfrm>
            <a:off x="771675" y="1740425"/>
            <a:ext cx="82404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600" u="sng">
                <a:latin typeface="Muli"/>
                <a:ea typeface="Muli"/>
                <a:cs typeface="Muli"/>
                <a:sym typeface="Muli"/>
              </a:rPr>
              <a:t>Mute yourself</a:t>
            </a:r>
            <a:r>
              <a:rPr lang="es" sz="1600">
                <a:latin typeface="Muli"/>
                <a:ea typeface="Muli"/>
                <a:cs typeface="Muli"/>
                <a:sym typeface="Muli"/>
              </a:rPr>
              <a:t> by clicking on the microphone icon at the bottom of your screen. Click the button until it is red. You are muted if the microphone icon looks like this: </a:t>
            </a:r>
            <a:endParaRPr sz="1600">
              <a:latin typeface="Muli"/>
              <a:ea typeface="Muli"/>
              <a:cs typeface="Muli"/>
              <a:sym typeface="Muli"/>
            </a:endParaRPr>
          </a:p>
        </p:txBody>
      </p:sp>
      <p:sp>
        <p:nvSpPr>
          <p:cNvPr id="174" name="Google Shape;174;p17"/>
          <p:cNvSpPr txBox="1"/>
          <p:nvPr>
            <p:ph type="ctrTitle"/>
          </p:nvPr>
        </p:nvSpPr>
        <p:spPr>
          <a:xfrm>
            <a:off x="771675" y="2428825"/>
            <a:ext cx="7806900" cy="94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700" u="sng">
                <a:latin typeface="Muli"/>
                <a:ea typeface="Muli"/>
                <a:cs typeface="Muli"/>
                <a:sym typeface="Muli"/>
              </a:rPr>
              <a:t>Make sure your camera is on</a:t>
            </a:r>
            <a:r>
              <a:rPr lang="es" sz="1700">
                <a:latin typeface="Muli"/>
                <a:ea typeface="Muli"/>
                <a:cs typeface="Muli"/>
                <a:sym typeface="Muli"/>
              </a:rPr>
              <a:t> by clicking on the camera button at the bottom of the screen. If it is red, your camera is not on. Click the button until it is NOT red. Your camera is on if the icon looks like this</a:t>
            </a:r>
            <a:r>
              <a:rPr lang="es" sz="1800"/>
              <a:t>: </a:t>
            </a:r>
            <a:endParaRPr sz="1800"/>
          </a:p>
        </p:txBody>
      </p:sp>
      <p:sp>
        <p:nvSpPr>
          <p:cNvPr id="175" name="Google Shape;175;p17"/>
          <p:cNvSpPr txBox="1"/>
          <p:nvPr>
            <p:ph type="ctrTitle"/>
          </p:nvPr>
        </p:nvSpPr>
        <p:spPr>
          <a:xfrm>
            <a:off x="0" y="3448825"/>
            <a:ext cx="9144000" cy="172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900">
                <a:latin typeface="Muli"/>
                <a:ea typeface="Muli"/>
                <a:cs typeface="Muli"/>
                <a:sym typeface="Muli"/>
              </a:rPr>
              <a:t>Your settings are correct if the bottom of your screen looks something like this and you should see a small picture of yourself in the top or bottom corner:</a:t>
            </a:r>
            <a:r>
              <a:rPr lang="es"/>
              <a:t> </a:t>
            </a:r>
            <a:endParaRPr/>
          </a:p>
        </p:txBody>
      </p:sp>
      <p:pic>
        <p:nvPicPr>
          <p:cNvPr id="176" name="Google Shape;176;p17"/>
          <p:cNvPicPr preferRelativeResize="0"/>
          <p:nvPr/>
        </p:nvPicPr>
        <p:blipFill rotWithShape="1">
          <a:blip r:embed="rId3">
            <a:alphaModFix/>
          </a:blip>
          <a:srcRect b="4374" l="0" r="0" t="27170"/>
          <a:stretch/>
        </p:blipFill>
        <p:spPr>
          <a:xfrm>
            <a:off x="1249725" y="4256425"/>
            <a:ext cx="6286650" cy="887075"/>
          </a:xfrm>
          <a:prstGeom prst="rect">
            <a:avLst/>
          </a:prstGeom>
          <a:noFill/>
          <a:ln>
            <a:noFill/>
          </a:ln>
        </p:spPr>
      </p:pic>
      <p:pic>
        <p:nvPicPr>
          <p:cNvPr id="177" name="Google Shape;177;p17"/>
          <p:cNvPicPr preferRelativeResize="0"/>
          <p:nvPr/>
        </p:nvPicPr>
        <p:blipFill rotWithShape="1">
          <a:blip r:embed="rId4">
            <a:alphaModFix/>
          </a:blip>
          <a:srcRect b="8040" l="11651" r="7487" t="19783"/>
          <a:stretch/>
        </p:blipFill>
        <p:spPr>
          <a:xfrm>
            <a:off x="7209450" y="3028875"/>
            <a:ext cx="495142" cy="516900"/>
          </a:xfrm>
          <a:prstGeom prst="rect">
            <a:avLst/>
          </a:prstGeom>
          <a:noFill/>
          <a:ln>
            <a:noFill/>
          </a:ln>
        </p:spPr>
      </p:pic>
      <p:pic>
        <p:nvPicPr>
          <p:cNvPr id="178" name="Google Shape;178;p17"/>
          <p:cNvPicPr preferRelativeResize="0"/>
          <p:nvPr/>
        </p:nvPicPr>
        <p:blipFill rotWithShape="1">
          <a:blip r:embed="rId5">
            <a:alphaModFix/>
          </a:blip>
          <a:srcRect b="4817" l="11583" r="10151" t="18951"/>
          <a:stretch/>
        </p:blipFill>
        <p:spPr>
          <a:xfrm>
            <a:off x="8333125" y="2055300"/>
            <a:ext cx="421575" cy="423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26"/>
          <p:cNvSpPr/>
          <p:nvPr/>
        </p:nvSpPr>
        <p:spPr>
          <a:xfrm>
            <a:off x="1238250" y="1353100"/>
            <a:ext cx="6667500" cy="2599800"/>
          </a:xfrm>
          <a:prstGeom prst="round2DiagRect">
            <a:avLst>
              <a:gd fmla="val 16667" name="adj1"/>
              <a:gd fmla="val 0" name="adj2"/>
            </a:avLst>
          </a:prstGeom>
          <a:solidFill>
            <a:srgbClr val="E6555C">
              <a:alpha val="33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txBox="1"/>
          <p:nvPr>
            <p:ph type="ctrTitle"/>
          </p:nvPr>
        </p:nvSpPr>
        <p:spPr>
          <a:xfrm flipH="1">
            <a:off x="1450300" y="1706425"/>
            <a:ext cx="3826500" cy="199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4000"/>
              <a:t>who has used a knife in the kitchen before?</a:t>
            </a:r>
            <a:endParaRPr sz="4000"/>
          </a:p>
        </p:txBody>
      </p:sp>
      <p:sp>
        <p:nvSpPr>
          <p:cNvPr id="369" name="Google Shape;369;p26"/>
          <p:cNvSpPr/>
          <p:nvPr/>
        </p:nvSpPr>
        <p:spPr>
          <a:xfrm rot="10800000">
            <a:off x="0" y="0"/>
            <a:ext cx="1760525" cy="1515300"/>
          </a:xfrm>
          <a:custGeom>
            <a:rect b="b" l="l" r="r" t="t"/>
            <a:pathLst>
              <a:path extrusionOk="0" h="60612" w="70421">
                <a:moveTo>
                  <a:pt x="63813" y="0"/>
                </a:moveTo>
                <a:cubicBezTo>
                  <a:pt x="62552" y="0"/>
                  <a:pt x="61280" y="85"/>
                  <a:pt x="59969" y="340"/>
                </a:cubicBezTo>
                <a:cubicBezTo>
                  <a:pt x="41104" y="4048"/>
                  <a:pt x="43862" y="30386"/>
                  <a:pt x="28647" y="38832"/>
                </a:cubicBezTo>
                <a:cubicBezTo>
                  <a:pt x="20618" y="43293"/>
                  <a:pt x="11361" y="42376"/>
                  <a:pt x="5762" y="50872"/>
                </a:cubicBezTo>
                <a:cubicBezTo>
                  <a:pt x="3684" y="54023"/>
                  <a:pt x="2439" y="57845"/>
                  <a:pt x="0" y="60611"/>
                </a:cubicBezTo>
                <a:lnTo>
                  <a:pt x="70421" y="60611"/>
                </a:lnTo>
                <a:lnTo>
                  <a:pt x="70421" y="315"/>
                </a:lnTo>
                <a:lnTo>
                  <a:pt x="70396" y="315"/>
                </a:lnTo>
                <a:cubicBezTo>
                  <a:pt x="68141" y="253"/>
                  <a:pt x="65994" y="0"/>
                  <a:pt x="638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p26"/>
          <p:cNvPicPr preferRelativeResize="0"/>
          <p:nvPr/>
        </p:nvPicPr>
        <p:blipFill>
          <a:blip r:embed="rId3">
            <a:alphaModFix/>
          </a:blip>
          <a:stretch>
            <a:fillRect/>
          </a:stretch>
        </p:blipFill>
        <p:spPr>
          <a:xfrm>
            <a:off x="4699125" y="168526"/>
            <a:ext cx="4625854" cy="5474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27"/>
          <p:cNvSpPr/>
          <p:nvPr/>
        </p:nvSpPr>
        <p:spPr>
          <a:xfrm>
            <a:off x="2104800" y="2086175"/>
            <a:ext cx="4934245" cy="130875"/>
          </a:xfrm>
          <a:custGeom>
            <a:rect b="b" l="l" r="r" t="t"/>
            <a:pathLst>
              <a:path extrusionOk="0" fill="none" h="5235" w="285464">
                <a:moveTo>
                  <a:pt x="0" y="1"/>
                </a:moveTo>
                <a:cubicBezTo>
                  <a:pt x="7134" y="1"/>
                  <a:pt x="7134" y="5235"/>
                  <a:pt x="14276" y="5235"/>
                </a:cubicBezTo>
                <a:cubicBezTo>
                  <a:pt x="21410" y="5235"/>
                  <a:pt x="21410" y="1"/>
                  <a:pt x="28544" y="1"/>
                </a:cubicBezTo>
                <a:cubicBezTo>
                  <a:pt x="35678" y="1"/>
                  <a:pt x="35678" y="5235"/>
                  <a:pt x="42820" y="5235"/>
                </a:cubicBezTo>
                <a:cubicBezTo>
                  <a:pt x="49954" y="5235"/>
                  <a:pt x="49954" y="1"/>
                  <a:pt x="57096" y="1"/>
                </a:cubicBezTo>
                <a:cubicBezTo>
                  <a:pt x="64230" y="1"/>
                  <a:pt x="64230" y="5235"/>
                  <a:pt x="71364" y="5235"/>
                </a:cubicBezTo>
                <a:cubicBezTo>
                  <a:pt x="78498" y="5235"/>
                  <a:pt x="78506" y="1"/>
                  <a:pt x="85640" y="1"/>
                </a:cubicBezTo>
                <a:cubicBezTo>
                  <a:pt x="92774" y="1"/>
                  <a:pt x="92774" y="5235"/>
                  <a:pt x="99908" y="5235"/>
                </a:cubicBezTo>
                <a:cubicBezTo>
                  <a:pt x="107050" y="5235"/>
                  <a:pt x="107050" y="1"/>
                  <a:pt x="114184" y="1"/>
                </a:cubicBezTo>
                <a:cubicBezTo>
                  <a:pt x="121318" y="1"/>
                  <a:pt x="121318" y="5235"/>
                  <a:pt x="128460" y="5235"/>
                </a:cubicBezTo>
                <a:cubicBezTo>
                  <a:pt x="135594" y="5235"/>
                  <a:pt x="135594" y="1"/>
                  <a:pt x="142728" y="1"/>
                </a:cubicBezTo>
                <a:cubicBezTo>
                  <a:pt x="149869" y="1"/>
                  <a:pt x="149869" y="5235"/>
                  <a:pt x="157004" y="5235"/>
                </a:cubicBezTo>
                <a:cubicBezTo>
                  <a:pt x="164138" y="5235"/>
                  <a:pt x="164138" y="1"/>
                  <a:pt x="171279" y="1"/>
                </a:cubicBezTo>
                <a:cubicBezTo>
                  <a:pt x="178413" y="1"/>
                  <a:pt x="178413" y="5235"/>
                  <a:pt x="185548" y="5235"/>
                </a:cubicBezTo>
                <a:cubicBezTo>
                  <a:pt x="192682" y="5235"/>
                  <a:pt x="192689" y="1"/>
                  <a:pt x="199823" y="1"/>
                </a:cubicBezTo>
                <a:cubicBezTo>
                  <a:pt x="206957" y="1"/>
                  <a:pt x="206957" y="5235"/>
                  <a:pt x="214092" y="5235"/>
                </a:cubicBezTo>
                <a:cubicBezTo>
                  <a:pt x="221233" y="5235"/>
                  <a:pt x="221233" y="1"/>
                  <a:pt x="228367" y="1"/>
                </a:cubicBezTo>
                <a:cubicBezTo>
                  <a:pt x="235501" y="1"/>
                  <a:pt x="235501" y="5235"/>
                  <a:pt x="242643" y="5235"/>
                </a:cubicBezTo>
                <a:cubicBezTo>
                  <a:pt x="249777" y="5235"/>
                  <a:pt x="249777" y="1"/>
                  <a:pt x="256911" y="1"/>
                </a:cubicBezTo>
                <a:cubicBezTo>
                  <a:pt x="264053" y="1"/>
                  <a:pt x="264053" y="5235"/>
                  <a:pt x="271187" y="5235"/>
                </a:cubicBezTo>
                <a:cubicBezTo>
                  <a:pt x="278321" y="5235"/>
                  <a:pt x="278321" y="1"/>
                  <a:pt x="285463" y="1"/>
                </a:cubicBezTo>
              </a:path>
            </a:pathLst>
          </a:custGeom>
          <a:noFill/>
          <a:ln cap="flat" cmpd="sng" w="19050">
            <a:solidFill>
              <a:srgbClr val="E9834B"/>
            </a:solidFill>
            <a:prstDash val="solid"/>
            <a:miter lim="775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4403700" y="1457325"/>
            <a:ext cx="485700" cy="9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000"/>
              <a:t>tips for knife safety in the kitchen</a:t>
            </a:r>
            <a:endParaRPr sz="4000"/>
          </a:p>
        </p:txBody>
      </p:sp>
      <p:sp>
        <p:nvSpPr>
          <p:cNvPr id="378" name="Google Shape;378;p27"/>
          <p:cNvSpPr txBox="1"/>
          <p:nvPr>
            <p:ph idx="2" type="ctrTitle"/>
          </p:nvPr>
        </p:nvSpPr>
        <p:spPr>
          <a:xfrm>
            <a:off x="1347700" y="3962200"/>
            <a:ext cx="1818000" cy="31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3000"/>
              <a:t>always have</a:t>
            </a:r>
            <a:r>
              <a:rPr lang="es" sz="3000"/>
              <a:t> adult supervision</a:t>
            </a:r>
            <a:endParaRPr sz="3000"/>
          </a:p>
        </p:txBody>
      </p:sp>
      <p:sp>
        <p:nvSpPr>
          <p:cNvPr id="379" name="Google Shape;379;p27"/>
          <p:cNvSpPr txBox="1"/>
          <p:nvPr>
            <p:ph idx="3" type="ctrTitle"/>
          </p:nvPr>
        </p:nvSpPr>
        <p:spPr>
          <a:xfrm>
            <a:off x="3669751" y="4406550"/>
            <a:ext cx="1953600" cy="31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3000"/>
              <a:t>cut on a stable and smooth surface like a cutting board</a:t>
            </a:r>
            <a:endParaRPr sz="3000"/>
          </a:p>
        </p:txBody>
      </p:sp>
      <p:sp>
        <p:nvSpPr>
          <p:cNvPr id="380" name="Google Shape;380;p27"/>
          <p:cNvSpPr txBox="1"/>
          <p:nvPr>
            <p:ph idx="5" type="ctrTitle"/>
          </p:nvPr>
        </p:nvSpPr>
        <p:spPr>
          <a:xfrm>
            <a:off x="6156402" y="3487475"/>
            <a:ext cx="1276500" cy="31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3000"/>
              <a:t>do the bear claw!</a:t>
            </a:r>
            <a:endParaRPr sz="3000"/>
          </a:p>
        </p:txBody>
      </p:sp>
      <p:pic>
        <p:nvPicPr>
          <p:cNvPr id="381" name="Google Shape;381;p27"/>
          <p:cNvPicPr preferRelativeResize="0"/>
          <p:nvPr/>
        </p:nvPicPr>
        <p:blipFill>
          <a:blip r:embed="rId3">
            <a:alphaModFix/>
          </a:blip>
          <a:stretch>
            <a:fillRect/>
          </a:stretch>
        </p:blipFill>
        <p:spPr>
          <a:xfrm rot="-6873585">
            <a:off x="1655185" y="1497140"/>
            <a:ext cx="1203023" cy="1174497"/>
          </a:xfrm>
          <a:prstGeom prst="rect">
            <a:avLst/>
          </a:prstGeom>
          <a:noFill/>
          <a:ln>
            <a:noFill/>
          </a:ln>
        </p:spPr>
      </p:pic>
      <p:pic>
        <p:nvPicPr>
          <p:cNvPr id="382" name="Google Shape;382;p27"/>
          <p:cNvPicPr preferRelativeResize="0"/>
          <p:nvPr/>
        </p:nvPicPr>
        <p:blipFill>
          <a:blip r:embed="rId4">
            <a:alphaModFix/>
          </a:blip>
          <a:stretch>
            <a:fillRect/>
          </a:stretch>
        </p:blipFill>
        <p:spPr>
          <a:xfrm>
            <a:off x="4008377" y="1486337"/>
            <a:ext cx="1276344" cy="1196125"/>
          </a:xfrm>
          <a:prstGeom prst="rect">
            <a:avLst/>
          </a:prstGeom>
          <a:noFill/>
          <a:ln>
            <a:noFill/>
          </a:ln>
        </p:spPr>
      </p:pic>
      <p:pic>
        <p:nvPicPr>
          <p:cNvPr id="383" name="Google Shape;383;p27"/>
          <p:cNvPicPr preferRelativeResize="0"/>
          <p:nvPr/>
        </p:nvPicPr>
        <p:blipFill>
          <a:blip r:embed="rId5">
            <a:alphaModFix/>
          </a:blip>
          <a:stretch>
            <a:fillRect/>
          </a:stretch>
        </p:blipFill>
        <p:spPr>
          <a:xfrm>
            <a:off x="6305957" y="1528943"/>
            <a:ext cx="1126950" cy="1110888"/>
          </a:xfrm>
          <a:prstGeom prst="rect">
            <a:avLst/>
          </a:prstGeom>
          <a:noFill/>
          <a:ln>
            <a:noFill/>
          </a:ln>
        </p:spPr>
      </p:pic>
      <p:sp>
        <p:nvSpPr>
          <p:cNvPr id="384" name="Google Shape;384;p27"/>
          <p:cNvSpPr/>
          <p:nvPr/>
        </p:nvSpPr>
        <p:spPr>
          <a:xfrm flipH="1">
            <a:off x="6233750" y="3531925"/>
            <a:ext cx="2910250" cy="1611575"/>
          </a:xfrm>
          <a:custGeom>
            <a:rect b="b" l="l" r="r" t="t"/>
            <a:pathLst>
              <a:path extrusionOk="0" h="64463" w="11641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rgbClr val="E6555C">
              <a:alpha val="45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28"/>
          <p:cNvSpPr txBox="1"/>
          <p:nvPr>
            <p:ph type="ctrTitle"/>
          </p:nvPr>
        </p:nvSpPr>
        <p:spPr>
          <a:xfrm>
            <a:off x="2371800" y="165225"/>
            <a:ext cx="44004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000"/>
              <a:t>bear claw technique</a:t>
            </a:r>
            <a:endParaRPr sz="4000"/>
          </a:p>
        </p:txBody>
      </p:sp>
      <p:sp>
        <p:nvSpPr>
          <p:cNvPr id="390" name="Google Shape;390;p28"/>
          <p:cNvSpPr txBox="1"/>
          <p:nvPr/>
        </p:nvSpPr>
        <p:spPr>
          <a:xfrm>
            <a:off x="431975" y="1242875"/>
            <a:ext cx="28584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400">
                <a:solidFill>
                  <a:schemeClr val="accent3"/>
                </a:solidFill>
                <a:latin typeface="Amatic SC"/>
                <a:ea typeface="Amatic SC"/>
                <a:cs typeface="Amatic SC"/>
                <a:sym typeface="Amatic SC"/>
              </a:rPr>
              <a:t>make a claw shape with your non dominant hand (the one not holding the knife)</a:t>
            </a:r>
            <a:endParaRPr b="1" sz="2400">
              <a:solidFill>
                <a:schemeClr val="accent3"/>
              </a:solidFill>
              <a:latin typeface="Amatic SC"/>
              <a:ea typeface="Amatic SC"/>
              <a:cs typeface="Amatic SC"/>
              <a:sym typeface="Amatic SC"/>
            </a:endParaRPr>
          </a:p>
        </p:txBody>
      </p:sp>
      <p:sp>
        <p:nvSpPr>
          <p:cNvPr id="391" name="Google Shape;391;p28"/>
          <p:cNvSpPr txBox="1"/>
          <p:nvPr/>
        </p:nvSpPr>
        <p:spPr>
          <a:xfrm>
            <a:off x="3250050" y="3980200"/>
            <a:ext cx="26439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400">
                <a:solidFill>
                  <a:schemeClr val="accent3"/>
                </a:solidFill>
                <a:latin typeface="Amatic SC"/>
                <a:ea typeface="Amatic SC"/>
                <a:cs typeface="Amatic SC"/>
                <a:sym typeface="Amatic SC"/>
              </a:rPr>
              <a:t>use your claw to hold whatever you are chopping</a:t>
            </a:r>
            <a:endParaRPr b="1" sz="2400">
              <a:solidFill>
                <a:schemeClr val="accent3"/>
              </a:solidFill>
              <a:latin typeface="Amatic SC"/>
              <a:ea typeface="Amatic SC"/>
              <a:cs typeface="Amatic SC"/>
              <a:sym typeface="Amatic SC"/>
            </a:endParaRPr>
          </a:p>
        </p:txBody>
      </p:sp>
      <p:sp>
        <p:nvSpPr>
          <p:cNvPr id="392" name="Google Shape;392;p28"/>
          <p:cNvSpPr txBox="1"/>
          <p:nvPr/>
        </p:nvSpPr>
        <p:spPr>
          <a:xfrm>
            <a:off x="6276625" y="1242875"/>
            <a:ext cx="26439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400">
                <a:solidFill>
                  <a:schemeClr val="accent3"/>
                </a:solidFill>
                <a:latin typeface="Amatic SC"/>
                <a:ea typeface="Amatic SC"/>
                <a:cs typeface="Amatic SC"/>
                <a:sym typeface="Amatic SC"/>
              </a:rPr>
              <a:t>this keeps your fingers away from the knife. In case of an accident, the knife would just hit the front of your nails!</a:t>
            </a:r>
            <a:endParaRPr b="1" sz="2400">
              <a:solidFill>
                <a:schemeClr val="accent3"/>
              </a:solidFill>
              <a:latin typeface="Amatic SC"/>
              <a:ea typeface="Amatic SC"/>
              <a:cs typeface="Amatic SC"/>
              <a:sym typeface="Amatic SC"/>
            </a:endParaRPr>
          </a:p>
        </p:txBody>
      </p:sp>
      <p:sp>
        <p:nvSpPr>
          <p:cNvPr id="393" name="Google Shape;393;p28"/>
          <p:cNvSpPr txBox="1"/>
          <p:nvPr/>
        </p:nvSpPr>
        <p:spPr>
          <a:xfrm>
            <a:off x="3891675" y="1812063"/>
            <a:ext cx="1304400" cy="4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4800">
                <a:solidFill>
                  <a:schemeClr val="accent1"/>
                </a:solidFill>
                <a:latin typeface="Amatic SC"/>
                <a:ea typeface="Amatic SC"/>
                <a:cs typeface="Amatic SC"/>
                <a:sym typeface="Amatic SC"/>
              </a:rPr>
              <a:t>3</a:t>
            </a:r>
            <a:r>
              <a:rPr b="1" lang="es" sz="4800">
                <a:solidFill>
                  <a:schemeClr val="accent1"/>
                </a:solidFill>
                <a:latin typeface="Amatic SC"/>
                <a:ea typeface="Amatic SC"/>
                <a:cs typeface="Amatic SC"/>
                <a:sym typeface="Amatic SC"/>
              </a:rPr>
              <a:t>0%</a:t>
            </a:r>
            <a:endParaRPr b="1" sz="4800">
              <a:solidFill>
                <a:schemeClr val="accent1"/>
              </a:solidFill>
              <a:latin typeface="Amatic SC"/>
              <a:ea typeface="Amatic SC"/>
              <a:cs typeface="Amatic SC"/>
              <a:sym typeface="Amatic SC"/>
            </a:endParaRPr>
          </a:p>
        </p:txBody>
      </p:sp>
      <p:sp>
        <p:nvSpPr>
          <p:cNvPr id="394" name="Google Shape;394;p28"/>
          <p:cNvSpPr/>
          <p:nvPr/>
        </p:nvSpPr>
        <p:spPr>
          <a:xfrm>
            <a:off x="0" y="3575600"/>
            <a:ext cx="2910250" cy="1611575"/>
          </a:xfrm>
          <a:custGeom>
            <a:rect b="b" l="l" r="r" t="t"/>
            <a:pathLst>
              <a:path extrusionOk="0" h="64463" w="11641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rgbClr val="E65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 name="Google Shape;395;p28"/>
          <p:cNvPicPr preferRelativeResize="0"/>
          <p:nvPr/>
        </p:nvPicPr>
        <p:blipFill>
          <a:blip r:embed="rId3">
            <a:alphaModFix/>
          </a:blip>
          <a:stretch>
            <a:fillRect/>
          </a:stretch>
        </p:blipFill>
        <p:spPr>
          <a:xfrm>
            <a:off x="917325" y="2560950"/>
            <a:ext cx="1887699" cy="2162626"/>
          </a:xfrm>
          <a:prstGeom prst="rect">
            <a:avLst/>
          </a:prstGeom>
          <a:noFill/>
          <a:ln>
            <a:noFill/>
          </a:ln>
        </p:spPr>
      </p:pic>
      <p:pic>
        <p:nvPicPr>
          <p:cNvPr id="396" name="Google Shape;396;p28"/>
          <p:cNvPicPr preferRelativeResize="0"/>
          <p:nvPr/>
        </p:nvPicPr>
        <p:blipFill>
          <a:blip r:embed="rId4">
            <a:alphaModFix/>
          </a:blip>
          <a:stretch>
            <a:fillRect/>
          </a:stretch>
        </p:blipFill>
        <p:spPr>
          <a:xfrm>
            <a:off x="3507226" y="1599725"/>
            <a:ext cx="2172424" cy="2380475"/>
          </a:xfrm>
          <a:prstGeom prst="rect">
            <a:avLst/>
          </a:prstGeom>
          <a:noFill/>
          <a:ln>
            <a:noFill/>
          </a:ln>
        </p:spPr>
      </p:pic>
      <p:pic>
        <p:nvPicPr>
          <p:cNvPr id="397" name="Google Shape;397;p28"/>
          <p:cNvPicPr preferRelativeResize="0"/>
          <p:nvPr/>
        </p:nvPicPr>
        <p:blipFill>
          <a:blip r:embed="rId5">
            <a:alphaModFix/>
          </a:blip>
          <a:stretch>
            <a:fillRect/>
          </a:stretch>
        </p:blipFill>
        <p:spPr>
          <a:xfrm>
            <a:off x="6754100" y="3146850"/>
            <a:ext cx="1688950" cy="1817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29"/>
          <p:cNvSpPr txBox="1"/>
          <p:nvPr>
            <p:ph type="ctrTitle"/>
          </p:nvPr>
        </p:nvSpPr>
        <p:spPr>
          <a:xfrm>
            <a:off x="1091257" y="2145900"/>
            <a:ext cx="4209300" cy="85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hands-on activity explanation: </a:t>
            </a:r>
            <a:endParaRPr/>
          </a:p>
        </p:txBody>
      </p:sp>
      <p:sp>
        <p:nvSpPr>
          <p:cNvPr id="403" name="Google Shape;403;p29"/>
          <p:cNvSpPr txBox="1"/>
          <p:nvPr>
            <p:ph idx="1" type="subTitle"/>
          </p:nvPr>
        </p:nvSpPr>
        <p:spPr>
          <a:xfrm flipH="1">
            <a:off x="1091257" y="3118975"/>
            <a:ext cx="4423200" cy="11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3000">
                <a:solidFill>
                  <a:schemeClr val="accent2"/>
                </a:solidFill>
                <a:latin typeface="Muli"/>
                <a:ea typeface="Muli"/>
                <a:cs typeface="Muli"/>
                <a:sym typeface="Muli"/>
              </a:rPr>
              <a:t>Making a fruit recipe</a:t>
            </a:r>
            <a:endParaRPr b="1" sz="3000">
              <a:solidFill>
                <a:schemeClr val="accent2"/>
              </a:solidFill>
              <a:latin typeface="Muli"/>
              <a:ea typeface="Muli"/>
              <a:cs typeface="Muli"/>
              <a:sym typeface="Muli"/>
            </a:endParaRPr>
          </a:p>
        </p:txBody>
      </p:sp>
      <p:pic>
        <p:nvPicPr>
          <p:cNvPr id="404" name="Google Shape;404;p29"/>
          <p:cNvPicPr preferRelativeResize="0"/>
          <p:nvPr/>
        </p:nvPicPr>
        <p:blipFill>
          <a:blip r:embed="rId3">
            <a:alphaModFix/>
          </a:blip>
          <a:stretch>
            <a:fillRect/>
          </a:stretch>
        </p:blipFill>
        <p:spPr>
          <a:xfrm>
            <a:off x="5514450" y="154349"/>
            <a:ext cx="3130900" cy="3086278"/>
          </a:xfrm>
          <a:prstGeom prst="rect">
            <a:avLst/>
          </a:prstGeom>
          <a:noFill/>
          <a:ln>
            <a:noFill/>
          </a:ln>
        </p:spPr>
      </p:pic>
      <p:pic>
        <p:nvPicPr>
          <p:cNvPr id="405" name="Google Shape;405;p29"/>
          <p:cNvPicPr preferRelativeResize="0"/>
          <p:nvPr/>
        </p:nvPicPr>
        <p:blipFill rotWithShape="1">
          <a:blip r:embed="rId4">
            <a:alphaModFix/>
          </a:blip>
          <a:srcRect b="10460" l="0" r="0" t="7370"/>
          <a:stretch/>
        </p:blipFill>
        <p:spPr>
          <a:xfrm rot="3600018">
            <a:off x="6523557" y="2445789"/>
            <a:ext cx="2246175" cy="2300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cxnSp>
        <p:nvCxnSpPr>
          <p:cNvPr id="410" name="Google Shape;410;p30"/>
          <p:cNvCxnSpPr/>
          <p:nvPr/>
        </p:nvCxnSpPr>
        <p:spPr>
          <a:xfrm rot="10800000">
            <a:off x="3372894" y="2224825"/>
            <a:ext cx="3548700" cy="0"/>
          </a:xfrm>
          <a:prstGeom prst="straightConnector1">
            <a:avLst/>
          </a:prstGeom>
          <a:noFill/>
          <a:ln cap="flat" cmpd="sng" w="28575">
            <a:solidFill>
              <a:schemeClr val="accent3"/>
            </a:solidFill>
            <a:prstDash val="solid"/>
            <a:round/>
            <a:headEnd len="med" w="med" type="none"/>
            <a:tailEnd len="med" w="med" type="none"/>
          </a:ln>
        </p:spPr>
      </p:cxnSp>
      <p:sp>
        <p:nvSpPr>
          <p:cNvPr id="411" name="Google Shape;411;p30"/>
          <p:cNvSpPr/>
          <p:nvPr/>
        </p:nvSpPr>
        <p:spPr>
          <a:xfrm flipH="1">
            <a:off x="5385725" y="1986700"/>
            <a:ext cx="3876600" cy="2616900"/>
          </a:xfrm>
          <a:prstGeom prst="round2DiagRect">
            <a:avLst>
              <a:gd fmla="val 16667" name="adj1"/>
              <a:gd fmla="val 597" name="adj2"/>
            </a:avLst>
          </a:prstGeom>
          <a:solidFill>
            <a:srgbClr val="E6555C">
              <a:alpha val="45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0"/>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step 1: Watch the videos</a:t>
            </a:r>
            <a:endParaRPr/>
          </a:p>
        </p:txBody>
      </p:sp>
      <p:pic>
        <p:nvPicPr>
          <p:cNvPr id="413" name="Google Shape;413;p30"/>
          <p:cNvPicPr preferRelativeResize="0"/>
          <p:nvPr/>
        </p:nvPicPr>
        <p:blipFill rotWithShape="1">
          <a:blip r:embed="rId3">
            <a:alphaModFix/>
          </a:blip>
          <a:srcRect b="-13130" l="300" r="-300" t="5857"/>
          <a:stretch/>
        </p:blipFill>
        <p:spPr>
          <a:xfrm rot="143910">
            <a:off x="5261601" y="943241"/>
            <a:ext cx="3754112" cy="4425420"/>
          </a:xfrm>
          <a:prstGeom prst="rect">
            <a:avLst/>
          </a:prstGeom>
          <a:noFill/>
          <a:ln>
            <a:noFill/>
          </a:ln>
        </p:spPr>
      </p:pic>
      <p:sp>
        <p:nvSpPr>
          <p:cNvPr id="414" name="Google Shape;414;p30"/>
          <p:cNvSpPr/>
          <p:nvPr/>
        </p:nvSpPr>
        <p:spPr>
          <a:xfrm flipH="1">
            <a:off x="843420" y="1605800"/>
            <a:ext cx="2989800" cy="630600"/>
          </a:xfrm>
          <a:prstGeom prst="round2Diag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0"/>
          <p:cNvSpPr txBox="1"/>
          <p:nvPr/>
        </p:nvSpPr>
        <p:spPr>
          <a:xfrm flipH="1">
            <a:off x="1421997" y="1715325"/>
            <a:ext cx="2260500" cy="39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000">
                <a:solidFill>
                  <a:schemeClr val="accent1"/>
                </a:solidFill>
                <a:latin typeface="Amatic SC"/>
                <a:ea typeface="Amatic SC"/>
                <a:cs typeface="Amatic SC"/>
                <a:sym typeface="Amatic SC"/>
              </a:rPr>
              <a:t>videos to watch:</a:t>
            </a:r>
            <a:endParaRPr b="1" sz="3000">
              <a:solidFill>
                <a:schemeClr val="accent1"/>
              </a:solidFill>
              <a:latin typeface="Amatic SC"/>
              <a:ea typeface="Amatic SC"/>
              <a:cs typeface="Amatic SC"/>
              <a:sym typeface="Amatic SC"/>
            </a:endParaRPr>
          </a:p>
        </p:txBody>
      </p:sp>
      <p:sp>
        <p:nvSpPr>
          <p:cNvPr id="416" name="Google Shape;416;p30"/>
          <p:cNvSpPr txBox="1"/>
          <p:nvPr/>
        </p:nvSpPr>
        <p:spPr>
          <a:xfrm flipH="1">
            <a:off x="3043774" y="2503825"/>
            <a:ext cx="2110200" cy="3927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b="1" lang="es" sz="2400">
                <a:solidFill>
                  <a:schemeClr val="accent3"/>
                </a:solidFill>
                <a:latin typeface="Amatic SC"/>
                <a:ea typeface="Amatic SC"/>
                <a:cs typeface="Amatic SC"/>
                <a:sym typeface="Amatic SC"/>
              </a:rPr>
              <a:t>Knife skills video</a:t>
            </a:r>
            <a:endParaRPr b="1" sz="2400">
              <a:solidFill>
                <a:schemeClr val="accent3"/>
              </a:solidFill>
              <a:latin typeface="Amatic SC"/>
              <a:ea typeface="Amatic SC"/>
              <a:cs typeface="Amatic SC"/>
              <a:sym typeface="Amatic SC"/>
            </a:endParaRPr>
          </a:p>
        </p:txBody>
      </p:sp>
      <p:sp>
        <p:nvSpPr>
          <p:cNvPr id="417" name="Google Shape;417;p30"/>
          <p:cNvSpPr txBox="1"/>
          <p:nvPr/>
        </p:nvSpPr>
        <p:spPr>
          <a:xfrm flipH="1">
            <a:off x="1065867" y="2751675"/>
            <a:ext cx="4088100" cy="318900"/>
          </a:xfrm>
          <a:prstGeom prst="rect">
            <a:avLst/>
          </a:prstGeom>
          <a:noFill/>
          <a:ln>
            <a:noFill/>
          </a:ln>
        </p:spPr>
        <p:txBody>
          <a:bodyPr anchorCtr="0" anchor="t" bIns="91425" lIns="91425" spcFirstLastPara="1" rIns="91425" wrap="square" tIns="91425">
            <a:noAutofit/>
          </a:bodyPr>
          <a:lstStyle/>
          <a:p>
            <a:pPr indent="0" lvl="0" marL="457200" rtl="0" algn="r">
              <a:lnSpc>
                <a:spcPct val="115000"/>
              </a:lnSpc>
              <a:spcBef>
                <a:spcPts val="0"/>
              </a:spcBef>
              <a:spcAft>
                <a:spcPts val="0"/>
              </a:spcAft>
              <a:buNone/>
            </a:pPr>
            <a:r>
              <a:rPr lang="es" sz="1500">
                <a:solidFill>
                  <a:schemeClr val="dk1"/>
                </a:solidFill>
                <a:latin typeface="Muli"/>
                <a:ea typeface="Muli"/>
                <a:cs typeface="Muli"/>
                <a:sym typeface="Muli"/>
              </a:rPr>
              <a:t>Watch the video about how to practice safe knife skills in the kitchen using the bear claw technique.</a:t>
            </a:r>
            <a:endParaRPr sz="1500">
              <a:solidFill>
                <a:schemeClr val="dk1"/>
              </a:solidFill>
              <a:latin typeface="Muli"/>
              <a:ea typeface="Muli"/>
              <a:cs typeface="Muli"/>
              <a:sym typeface="Muli"/>
            </a:endParaRPr>
          </a:p>
          <a:p>
            <a:pPr indent="0" lvl="0" marL="457200" rtl="0" algn="r">
              <a:lnSpc>
                <a:spcPct val="115000"/>
              </a:lnSpc>
              <a:spcBef>
                <a:spcPts val="0"/>
              </a:spcBef>
              <a:spcAft>
                <a:spcPts val="0"/>
              </a:spcAft>
              <a:buNone/>
            </a:pPr>
            <a:r>
              <a:t/>
            </a:r>
            <a:endParaRPr sz="1200">
              <a:solidFill>
                <a:schemeClr val="dk1"/>
              </a:solidFill>
              <a:latin typeface="Muli"/>
              <a:ea typeface="Muli"/>
              <a:cs typeface="Muli"/>
              <a:sym typeface="Muli"/>
            </a:endParaRPr>
          </a:p>
        </p:txBody>
      </p:sp>
      <p:sp>
        <p:nvSpPr>
          <p:cNvPr id="418" name="Google Shape;418;p30"/>
          <p:cNvSpPr txBox="1"/>
          <p:nvPr/>
        </p:nvSpPr>
        <p:spPr>
          <a:xfrm flipH="1">
            <a:off x="3221242" y="3714228"/>
            <a:ext cx="1949400" cy="3927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b="1" lang="es" sz="2400">
                <a:solidFill>
                  <a:schemeClr val="accent3"/>
                </a:solidFill>
                <a:latin typeface="Amatic SC"/>
                <a:ea typeface="Amatic SC"/>
                <a:cs typeface="Amatic SC"/>
                <a:sym typeface="Amatic SC"/>
              </a:rPr>
              <a:t>Recipe video</a:t>
            </a:r>
            <a:endParaRPr b="1" sz="2400">
              <a:solidFill>
                <a:schemeClr val="accent3"/>
              </a:solidFill>
              <a:latin typeface="Amatic SC"/>
              <a:ea typeface="Amatic SC"/>
              <a:cs typeface="Amatic SC"/>
              <a:sym typeface="Amatic SC"/>
            </a:endParaRPr>
          </a:p>
        </p:txBody>
      </p:sp>
      <p:sp>
        <p:nvSpPr>
          <p:cNvPr id="419" name="Google Shape;419;p30"/>
          <p:cNvSpPr txBox="1"/>
          <p:nvPr/>
        </p:nvSpPr>
        <p:spPr>
          <a:xfrm flipH="1">
            <a:off x="619892" y="4007200"/>
            <a:ext cx="4515600" cy="7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s" sz="1500">
                <a:solidFill>
                  <a:schemeClr val="dk1"/>
                </a:solidFill>
                <a:latin typeface="Muli"/>
                <a:ea typeface="Muli"/>
                <a:cs typeface="Muli"/>
                <a:sym typeface="Muli"/>
              </a:rPr>
              <a:t>Choose to make either the Baked Apples recipe or the Fruit 2 Ways recipe, and watch the corresponding video for instructions.</a:t>
            </a:r>
            <a:r>
              <a:rPr lang="es" sz="1500">
                <a:solidFill>
                  <a:schemeClr val="dk1"/>
                </a:solidFill>
                <a:latin typeface="Muli"/>
                <a:ea typeface="Muli"/>
                <a:cs typeface="Muli"/>
                <a:sym typeface="Muli"/>
              </a:rPr>
              <a:t> </a:t>
            </a:r>
            <a:endParaRPr sz="1500">
              <a:solidFill>
                <a:schemeClr val="dk1"/>
              </a:solidFill>
              <a:latin typeface="Muli"/>
              <a:ea typeface="Muli"/>
              <a:cs typeface="Muli"/>
              <a:sym typeface="Mul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31"/>
          <p:cNvSpPr/>
          <p:nvPr/>
        </p:nvSpPr>
        <p:spPr>
          <a:xfrm>
            <a:off x="4358416" y="3202450"/>
            <a:ext cx="4785595" cy="1941062"/>
          </a:xfrm>
          <a:custGeom>
            <a:rect b="b" l="l" r="r" t="t"/>
            <a:pathLst>
              <a:path extrusionOk="0" h="68991" w="170094">
                <a:moveTo>
                  <a:pt x="80685" y="0"/>
                </a:moveTo>
                <a:cubicBezTo>
                  <a:pt x="78377" y="0"/>
                  <a:pt x="76073" y="357"/>
                  <a:pt x="73883" y="1091"/>
                </a:cubicBezTo>
                <a:cubicBezTo>
                  <a:pt x="66967" y="3399"/>
                  <a:pt x="61401" y="9407"/>
                  <a:pt x="59658" y="16487"/>
                </a:cubicBezTo>
                <a:cubicBezTo>
                  <a:pt x="58758" y="20145"/>
                  <a:pt x="58815" y="24041"/>
                  <a:pt x="57432" y="27544"/>
                </a:cubicBezTo>
                <a:cubicBezTo>
                  <a:pt x="54641" y="34591"/>
                  <a:pt x="46841" y="38241"/>
                  <a:pt x="39458" y="39993"/>
                </a:cubicBezTo>
                <a:cubicBezTo>
                  <a:pt x="32084" y="41752"/>
                  <a:pt x="24210" y="42407"/>
                  <a:pt x="17744" y="46377"/>
                </a:cubicBezTo>
                <a:cubicBezTo>
                  <a:pt x="9076" y="51695"/>
                  <a:pt x="1555" y="67744"/>
                  <a:pt x="207" y="68922"/>
                </a:cubicBezTo>
                <a:lnTo>
                  <a:pt x="207" y="68922"/>
                </a:lnTo>
                <a:cubicBezTo>
                  <a:pt x="430" y="68937"/>
                  <a:pt x="817" y="68943"/>
                  <a:pt x="1277" y="68943"/>
                </a:cubicBezTo>
                <a:cubicBezTo>
                  <a:pt x="2640" y="68943"/>
                  <a:pt x="4649" y="68892"/>
                  <a:pt x="4988" y="68892"/>
                </a:cubicBezTo>
                <a:cubicBezTo>
                  <a:pt x="5005" y="68892"/>
                  <a:pt x="5017" y="68892"/>
                  <a:pt x="5025" y="68893"/>
                </a:cubicBezTo>
                <a:lnTo>
                  <a:pt x="146063" y="68893"/>
                </a:lnTo>
                <a:cubicBezTo>
                  <a:pt x="147771" y="68893"/>
                  <a:pt x="149490" y="68860"/>
                  <a:pt x="151207" y="68860"/>
                </a:cubicBezTo>
                <a:cubicBezTo>
                  <a:pt x="152066" y="68860"/>
                  <a:pt x="152924" y="68868"/>
                  <a:pt x="153781" y="68893"/>
                </a:cubicBezTo>
                <a:cubicBezTo>
                  <a:pt x="155514" y="68937"/>
                  <a:pt x="158481" y="68950"/>
                  <a:pt x="161339" y="68950"/>
                </a:cubicBezTo>
                <a:cubicBezTo>
                  <a:pt x="165295" y="68950"/>
                  <a:pt x="169041" y="68925"/>
                  <a:pt x="169013" y="68925"/>
                </a:cubicBezTo>
                <a:cubicBezTo>
                  <a:pt x="168268" y="68925"/>
                  <a:pt x="170093" y="51713"/>
                  <a:pt x="153576" y="47834"/>
                </a:cubicBezTo>
                <a:cubicBezTo>
                  <a:pt x="146088" y="46074"/>
                  <a:pt x="151457" y="31751"/>
                  <a:pt x="145932" y="26398"/>
                </a:cubicBezTo>
                <a:cubicBezTo>
                  <a:pt x="142853" y="23415"/>
                  <a:pt x="138572" y="22792"/>
                  <a:pt x="134144" y="22792"/>
                </a:cubicBezTo>
                <a:cubicBezTo>
                  <a:pt x="131793" y="22792"/>
                  <a:pt x="129400" y="22968"/>
                  <a:pt x="127124" y="23059"/>
                </a:cubicBezTo>
                <a:cubicBezTo>
                  <a:pt x="126454" y="23085"/>
                  <a:pt x="125781" y="23099"/>
                  <a:pt x="125106" y="23099"/>
                </a:cubicBezTo>
                <a:cubicBezTo>
                  <a:pt x="118959" y="23099"/>
                  <a:pt x="112676" y="21952"/>
                  <a:pt x="107743" y="18361"/>
                </a:cubicBezTo>
                <a:cubicBezTo>
                  <a:pt x="102627" y="14637"/>
                  <a:pt x="99501" y="8703"/>
                  <a:pt x="94549" y="4758"/>
                </a:cubicBezTo>
                <a:cubicBezTo>
                  <a:pt x="90647" y="1656"/>
                  <a:pt x="85658" y="0"/>
                  <a:pt x="80685" y="0"/>
                </a:cubicBezTo>
                <a:close/>
                <a:moveTo>
                  <a:pt x="0" y="68884"/>
                </a:moveTo>
                <a:lnTo>
                  <a:pt x="0" y="68884"/>
                </a:lnTo>
                <a:cubicBezTo>
                  <a:pt x="12" y="68956"/>
                  <a:pt x="39" y="68990"/>
                  <a:pt x="79" y="68990"/>
                </a:cubicBezTo>
                <a:cubicBezTo>
                  <a:pt x="113" y="68990"/>
                  <a:pt x="155" y="68967"/>
                  <a:pt x="207" y="68922"/>
                </a:cubicBezTo>
                <a:lnTo>
                  <a:pt x="207" y="68922"/>
                </a:lnTo>
                <a:cubicBezTo>
                  <a:pt x="78" y="68913"/>
                  <a:pt x="3" y="68901"/>
                  <a:pt x="0" y="68884"/>
                </a:cubicBezTo>
                <a:close/>
              </a:path>
            </a:pathLst>
          </a:custGeom>
          <a:solidFill>
            <a:srgbClr val="E6555C">
              <a:alpha val="45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31"/>
          <p:cNvPicPr preferRelativeResize="0"/>
          <p:nvPr/>
        </p:nvPicPr>
        <p:blipFill rotWithShape="1">
          <a:blip r:embed="rId3">
            <a:alphaModFix/>
          </a:blip>
          <a:srcRect b="0" l="0" r="12541" t="0"/>
          <a:stretch/>
        </p:blipFill>
        <p:spPr>
          <a:xfrm>
            <a:off x="5597891" y="769950"/>
            <a:ext cx="2792798" cy="3878023"/>
          </a:xfrm>
          <a:prstGeom prst="rect">
            <a:avLst/>
          </a:prstGeom>
          <a:noFill/>
          <a:ln>
            <a:noFill/>
          </a:ln>
        </p:spPr>
      </p:pic>
      <p:sp>
        <p:nvSpPr>
          <p:cNvPr id="426" name="Google Shape;426;p31"/>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Step 2: make the recipe</a:t>
            </a:r>
            <a:endParaRPr/>
          </a:p>
        </p:txBody>
      </p:sp>
      <p:sp>
        <p:nvSpPr>
          <p:cNvPr id="427" name="Google Shape;427;p31"/>
          <p:cNvSpPr txBox="1"/>
          <p:nvPr/>
        </p:nvSpPr>
        <p:spPr>
          <a:xfrm>
            <a:off x="999825" y="1222000"/>
            <a:ext cx="3866100" cy="22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000">
                <a:solidFill>
                  <a:schemeClr val="accent5"/>
                </a:solidFill>
                <a:latin typeface="Muli"/>
                <a:ea typeface="Muli"/>
                <a:cs typeface="Muli"/>
                <a:sym typeface="Muli"/>
              </a:rPr>
              <a:t>Next, make the recipe! </a:t>
            </a:r>
            <a:endParaRPr b="1" sz="2000">
              <a:solidFill>
                <a:schemeClr val="accent5"/>
              </a:solidFill>
              <a:latin typeface="Muli"/>
              <a:ea typeface="Muli"/>
              <a:cs typeface="Muli"/>
              <a:sym typeface="Muli"/>
            </a:endParaRPr>
          </a:p>
          <a:p>
            <a:pPr indent="0" lvl="0" marL="0" rtl="0" algn="ctr">
              <a:spcBef>
                <a:spcPts val="0"/>
              </a:spcBef>
              <a:spcAft>
                <a:spcPts val="0"/>
              </a:spcAft>
              <a:buNone/>
            </a:pPr>
            <a:r>
              <a:t/>
            </a:r>
            <a:endParaRPr b="1" sz="2000">
              <a:solidFill>
                <a:schemeClr val="accent5"/>
              </a:solidFill>
              <a:latin typeface="Muli"/>
              <a:ea typeface="Muli"/>
              <a:cs typeface="Muli"/>
              <a:sym typeface="Muli"/>
            </a:endParaRPr>
          </a:p>
          <a:p>
            <a:pPr indent="0" lvl="0" marL="0" rtl="0" algn="ctr">
              <a:spcBef>
                <a:spcPts val="0"/>
              </a:spcBef>
              <a:spcAft>
                <a:spcPts val="0"/>
              </a:spcAft>
              <a:buNone/>
            </a:pPr>
            <a:r>
              <a:rPr b="1" lang="es" sz="2000">
                <a:solidFill>
                  <a:schemeClr val="accent5"/>
                </a:solidFill>
                <a:latin typeface="Muli"/>
                <a:ea typeface="Muli"/>
                <a:cs typeface="Muli"/>
                <a:sym typeface="Muli"/>
              </a:rPr>
              <a:t>Remember to have adult supervision while preparing the recipe and refer back to the videos for instructions</a:t>
            </a:r>
            <a:endParaRPr b="1" sz="2000">
              <a:solidFill>
                <a:schemeClr val="accent5"/>
              </a:solidFill>
              <a:latin typeface="Muli"/>
              <a:ea typeface="Muli"/>
              <a:cs typeface="Muli"/>
              <a:sym typeface="Muli"/>
            </a:endParaRPr>
          </a:p>
          <a:p>
            <a:pPr indent="0" lvl="0" marL="0" rtl="0" algn="ctr">
              <a:spcBef>
                <a:spcPts val="0"/>
              </a:spcBef>
              <a:spcAft>
                <a:spcPts val="0"/>
              </a:spcAft>
              <a:buNone/>
            </a:pPr>
            <a:r>
              <a:t/>
            </a:r>
            <a:endParaRPr b="1" sz="2000">
              <a:solidFill>
                <a:schemeClr val="accent5"/>
              </a:solidFill>
              <a:latin typeface="Muli"/>
              <a:ea typeface="Muli"/>
              <a:cs typeface="Muli"/>
              <a:sym typeface="Muli"/>
            </a:endParaRPr>
          </a:p>
          <a:p>
            <a:pPr indent="0" lvl="0" marL="0" rtl="0" algn="ctr">
              <a:spcBef>
                <a:spcPts val="0"/>
              </a:spcBef>
              <a:spcAft>
                <a:spcPts val="0"/>
              </a:spcAft>
              <a:buNone/>
            </a:pPr>
            <a:r>
              <a:rPr b="1" lang="es" sz="2000">
                <a:solidFill>
                  <a:schemeClr val="accent5"/>
                </a:solidFill>
                <a:latin typeface="Muli"/>
                <a:ea typeface="Muli"/>
                <a:cs typeface="Muli"/>
                <a:sym typeface="Muli"/>
              </a:rPr>
              <a:t>Once you are finished, take a picture or video of your creation and upload it to ClassDojo!</a:t>
            </a:r>
            <a:endParaRPr b="1" sz="2000">
              <a:solidFill>
                <a:schemeClr val="accent5"/>
              </a:solidFill>
              <a:latin typeface="Muli"/>
              <a:ea typeface="Muli"/>
              <a:cs typeface="Muli"/>
              <a:sym typeface="Mul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pic>
        <p:nvPicPr>
          <p:cNvPr id="432" name="Google Shape;432;p32"/>
          <p:cNvPicPr preferRelativeResize="0"/>
          <p:nvPr/>
        </p:nvPicPr>
        <p:blipFill rotWithShape="1">
          <a:blip r:embed="rId3">
            <a:alphaModFix/>
          </a:blip>
          <a:srcRect b="510" l="-1684" r="48535" t="-510"/>
          <a:stretch/>
        </p:blipFill>
        <p:spPr>
          <a:xfrm>
            <a:off x="4305325" y="0"/>
            <a:ext cx="4838677" cy="5143499"/>
          </a:xfrm>
          <a:prstGeom prst="rect">
            <a:avLst/>
          </a:prstGeom>
          <a:noFill/>
          <a:ln>
            <a:noFill/>
          </a:ln>
        </p:spPr>
      </p:pic>
      <p:sp>
        <p:nvSpPr>
          <p:cNvPr id="433" name="Google Shape;433;p32"/>
          <p:cNvSpPr txBox="1"/>
          <p:nvPr>
            <p:ph type="ctrTitle"/>
          </p:nvPr>
        </p:nvSpPr>
        <p:spPr>
          <a:xfrm>
            <a:off x="1413407" y="1176850"/>
            <a:ext cx="4209300" cy="85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exit ticket:</a:t>
            </a:r>
            <a:endParaRPr/>
          </a:p>
        </p:txBody>
      </p:sp>
      <p:sp>
        <p:nvSpPr>
          <p:cNvPr id="434" name="Google Shape;434;p32"/>
          <p:cNvSpPr txBox="1"/>
          <p:nvPr>
            <p:ph idx="1" type="subTitle"/>
          </p:nvPr>
        </p:nvSpPr>
        <p:spPr>
          <a:xfrm flipH="1">
            <a:off x="1413407" y="2074700"/>
            <a:ext cx="4423200" cy="11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000">
                <a:solidFill>
                  <a:schemeClr val="accent2"/>
                </a:solidFill>
                <a:latin typeface="Muli"/>
                <a:ea typeface="Muli"/>
                <a:cs typeface="Muli"/>
                <a:sym typeface="Muli"/>
              </a:rPr>
              <a:t>Please…</a:t>
            </a:r>
            <a:endParaRPr b="1" sz="2000">
              <a:solidFill>
                <a:schemeClr val="accent2"/>
              </a:solidFill>
              <a:latin typeface="Muli"/>
              <a:ea typeface="Muli"/>
              <a:cs typeface="Muli"/>
              <a:sym typeface="Muli"/>
            </a:endParaRPr>
          </a:p>
          <a:p>
            <a:pPr indent="0" lvl="0" marL="0" rtl="0" algn="l">
              <a:spcBef>
                <a:spcPts val="0"/>
              </a:spcBef>
              <a:spcAft>
                <a:spcPts val="0"/>
              </a:spcAft>
              <a:buNone/>
            </a:pPr>
            <a:r>
              <a:t/>
            </a:r>
            <a:endParaRPr b="1" sz="2000">
              <a:solidFill>
                <a:schemeClr val="accent2"/>
              </a:solidFill>
              <a:latin typeface="Muli"/>
              <a:ea typeface="Muli"/>
              <a:cs typeface="Muli"/>
              <a:sym typeface="Muli"/>
            </a:endParaRPr>
          </a:p>
          <a:p>
            <a:pPr indent="0" lvl="0" marL="0" rtl="0" algn="l">
              <a:spcBef>
                <a:spcPts val="0"/>
              </a:spcBef>
              <a:spcAft>
                <a:spcPts val="0"/>
              </a:spcAft>
              <a:buNone/>
            </a:pPr>
            <a:r>
              <a:rPr b="1" lang="es" sz="2000">
                <a:solidFill>
                  <a:schemeClr val="accent2"/>
                </a:solidFill>
                <a:latin typeface="Muli"/>
                <a:ea typeface="Muli"/>
                <a:cs typeface="Muli"/>
                <a:sym typeface="Muli"/>
              </a:rPr>
              <a:t>Share 1 new idea you learned about today</a:t>
            </a:r>
            <a:endParaRPr b="1" sz="2000">
              <a:solidFill>
                <a:schemeClr val="accent2"/>
              </a:solidFill>
              <a:latin typeface="Muli"/>
              <a:ea typeface="Muli"/>
              <a:cs typeface="Muli"/>
              <a:sym typeface="Muli"/>
            </a:endParaRPr>
          </a:p>
          <a:p>
            <a:pPr indent="0" lvl="0" marL="0" rtl="0" algn="l">
              <a:spcBef>
                <a:spcPts val="0"/>
              </a:spcBef>
              <a:spcAft>
                <a:spcPts val="0"/>
              </a:spcAft>
              <a:buNone/>
            </a:pPr>
            <a:r>
              <a:t/>
            </a:r>
            <a:endParaRPr b="1" sz="2000">
              <a:solidFill>
                <a:schemeClr val="accent2"/>
              </a:solidFill>
              <a:latin typeface="Muli"/>
              <a:ea typeface="Muli"/>
              <a:cs typeface="Muli"/>
              <a:sym typeface="Muli"/>
            </a:endParaRPr>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pic>
        <p:nvPicPr>
          <p:cNvPr id="435" name="Google Shape;435;p32"/>
          <p:cNvPicPr preferRelativeResize="0"/>
          <p:nvPr/>
        </p:nvPicPr>
        <p:blipFill>
          <a:blip r:embed="rId4">
            <a:alphaModFix/>
          </a:blip>
          <a:stretch>
            <a:fillRect/>
          </a:stretch>
        </p:blipFill>
        <p:spPr>
          <a:xfrm>
            <a:off x="557571" y="2676775"/>
            <a:ext cx="786624" cy="687522"/>
          </a:xfrm>
          <a:prstGeom prst="rect">
            <a:avLst/>
          </a:prstGeom>
          <a:noFill/>
          <a:ln>
            <a:noFill/>
          </a:ln>
        </p:spPr>
      </p:pic>
      <p:pic>
        <p:nvPicPr>
          <p:cNvPr id="436" name="Google Shape;436;p32"/>
          <p:cNvPicPr preferRelativeResize="0"/>
          <p:nvPr/>
        </p:nvPicPr>
        <p:blipFill>
          <a:blip r:embed="rId5">
            <a:alphaModFix/>
          </a:blip>
          <a:stretch>
            <a:fillRect/>
          </a:stretch>
        </p:blipFill>
        <p:spPr>
          <a:xfrm>
            <a:off x="602196" y="3721052"/>
            <a:ext cx="697387" cy="687525"/>
          </a:xfrm>
          <a:prstGeom prst="rect">
            <a:avLst/>
          </a:prstGeom>
          <a:noFill/>
          <a:ln>
            <a:noFill/>
          </a:ln>
        </p:spPr>
      </p:pic>
      <p:sp>
        <p:nvSpPr>
          <p:cNvPr id="437" name="Google Shape;437;p32"/>
          <p:cNvSpPr txBox="1"/>
          <p:nvPr/>
        </p:nvSpPr>
        <p:spPr>
          <a:xfrm>
            <a:off x="1413400" y="3721050"/>
            <a:ext cx="4209300" cy="9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solidFill>
                  <a:schemeClr val="accent2"/>
                </a:solidFill>
                <a:latin typeface="Muli"/>
                <a:ea typeface="Muli"/>
                <a:cs typeface="Muli"/>
                <a:sym typeface="Muli"/>
              </a:rPr>
              <a:t>Show us how you use the bear claw technique </a:t>
            </a:r>
            <a:endParaRPr b="1" sz="2000">
              <a:solidFill>
                <a:schemeClr val="accent2"/>
              </a:solidFill>
              <a:latin typeface="Muli"/>
              <a:ea typeface="Muli"/>
              <a:cs typeface="Muli"/>
              <a:sym typeface="Muli"/>
            </a:endParaRPr>
          </a:p>
          <a:p>
            <a:pPr indent="0" lvl="0" marL="0" rtl="0" algn="l">
              <a:spcBef>
                <a:spcPts val="0"/>
              </a:spcBef>
              <a:spcAft>
                <a:spcPts val="0"/>
              </a:spcAft>
              <a:buNone/>
            </a:pPr>
            <a:r>
              <a:t/>
            </a:r>
            <a:endParaRPr b="1" sz="2000">
              <a:solidFill>
                <a:schemeClr val="accent2"/>
              </a:solidFill>
              <a:latin typeface="Muli"/>
              <a:ea typeface="Muli"/>
              <a:cs typeface="Muli"/>
              <a:sym typeface="Muli"/>
            </a:endParaRPr>
          </a:p>
          <a:p>
            <a:pPr indent="0" lvl="0" marL="0" rtl="0" algn="l">
              <a:spcBef>
                <a:spcPts val="0"/>
              </a:spcBef>
              <a:spcAft>
                <a:spcPts val="0"/>
              </a:spcAft>
              <a:buNone/>
            </a:pPr>
            <a:r>
              <a:t/>
            </a:r>
            <a:endParaRPr sz="2000">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2" name="Shape 182"/>
        <p:cNvGrpSpPr/>
        <p:nvPr/>
      </p:nvGrpSpPr>
      <p:grpSpPr>
        <a:xfrm>
          <a:off x="0" y="0"/>
          <a:ext cx="0" cy="0"/>
          <a:chOff x="0" y="0"/>
          <a:chExt cx="0" cy="0"/>
        </a:xfrm>
      </p:grpSpPr>
      <p:grpSp>
        <p:nvGrpSpPr>
          <p:cNvPr id="183" name="Google Shape;183;p18"/>
          <p:cNvGrpSpPr/>
          <p:nvPr/>
        </p:nvGrpSpPr>
        <p:grpSpPr>
          <a:xfrm>
            <a:off x="5270800" y="-17650"/>
            <a:ext cx="3873050" cy="5165300"/>
            <a:chOff x="5270800" y="-17650"/>
            <a:chExt cx="3873050" cy="5165300"/>
          </a:xfrm>
        </p:grpSpPr>
        <p:sp>
          <p:nvSpPr>
            <p:cNvPr id="184" name="Google Shape;184;p18"/>
            <p:cNvSpPr/>
            <p:nvPr/>
          </p:nvSpPr>
          <p:spPr>
            <a:xfrm>
              <a:off x="5270800" y="-17650"/>
              <a:ext cx="2198752" cy="5161174"/>
            </a:xfrm>
            <a:custGeom>
              <a:rect b="b" l="l" r="r" t="t"/>
              <a:pathLst>
                <a:path extrusionOk="0" h="209442" w="89226">
                  <a:moveTo>
                    <a:pt x="89226" y="0"/>
                  </a:moveTo>
                  <a:lnTo>
                    <a:pt x="0" y="62"/>
                  </a:lnTo>
                  <a:cubicBezTo>
                    <a:pt x="0" y="10531"/>
                    <a:pt x="14734" y="10531"/>
                    <a:pt x="14734" y="21000"/>
                  </a:cubicBezTo>
                  <a:cubicBezTo>
                    <a:pt x="14734" y="31469"/>
                    <a:pt x="0" y="31469"/>
                    <a:pt x="0" y="41938"/>
                  </a:cubicBezTo>
                  <a:cubicBezTo>
                    <a:pt x="0" y="52391"/>
                    <a:pt x="14734" y="52391"/>
                    <a:pt x="14734" y="62860"/>
                  </a:cubicBezTo>
                  <a:cubicBezTo>
                    <a:pt x="14734" y="73345"/>
                    <a:pt x="0" y="73345"/>
                    <a:pt x="0" y="83814"/>
                  </a:cubicBezTo>
                  <a:cubicBezTo>
                    <a:pt x="0" y="94283"/>
                    <a:pt x="14734" y="94283"/>
                    <a:pt x="14734" y="104752"/>
                  </a:cubicBezTo>
                  <a:cubicBezTo>
                    <a:pt x="14734" y="115221"/>
                    <a:pt x="0" y="115221"/>
                    <a:pt x="0" y="125690"/>
                  </a:cubicBezTo>
                  <a:cubicBezTo>
                    <a:pt x="0" y="136159"/>
                    <a:pt x="14734" y="136159"/>
                    <a:pt x="14734" y="146628"/>
                  </a:cubicBezTo>
                  <a:cubicBezTo>
                    <a:pt x="14734" y="157097"/>
                    <a:pt x="0" y="157097"/>
                    <a:pt x="0" y="167566"/>
                  </a:cubicBezTo>
                  <a:cubicBezTo>
                    <a:pt x="0" y="178035"/>
                    <a:pt x="14734" y="178035"/>
                    <a:pt x="14734" y="188504"/>
                  </a:cubicBezTo>
                  <a:cubicBezTo>
                    <a:pt x="14734" y="198972"/>
                    <a:pt x="0" y="198972"/>
                    <a:pt x="0" y="209441"/>
                  </a:cubicBezTo>
                  <a:lnTo>
                    <a:pt x="89226" y="209441"/>
                  </a:lnTo>
                  <a:lnTo>
                    <a:pt x="89226" y="0"/>
                  </a:lnTo>
                  <a:close/>
                </a:path>
              </a:pathLst>
            </a:custGeom>
            <a:solidFill>
              <a:srgbClr val="FEB5B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p:nvPr/>
          </p:nvSpPr>
          <p:spPr>
            <a:xfrm>
              <a:off x="7469550" y="-13550"/>
              <a:ext cx="1674300" cy="5161200"/>
            </a:xfrm>
            <a:prstGeom prst="rect">
              <a:avLst/>
            </a:prstGeom>
            <a:solidFill>
              <a:srgbClr val="FEB5B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 name="Google Shape;186;p18"/>
          <p:cNvSpPr/>
          <p:nvPr/>
        </p:nvSpPr>
        <p:spPr>
          <a:xfrm>
            <a:off x="4267200" y="1166375"/>
            <a:ext cx="4007400" cy="2868000"/>
          </a:xfrm>
          <a:prstGeom prst="round2DiagRect">
            <a:avLst>
              <a:gd fmla="val 28229"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txBox="1"/>
          <p:nvPr>
            <p:ph idx="1" type="subTitle"/>
          </p:nvPr>
        </p:nvSpPr>
        <p:spPr>
          <a:xfrm flipH="1">
            <a:off x="4862250" y="2677800"/>
            <a:ext cx="2812800" cy="6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600">
                <a:solidFill>
                  <a:schemeClr val="accent1"/>
                </a:solidFill>
              </a:rPr>
              <a:t>Lesson 3 Grow. Prepare. Eat.</a:t>
            </a:r>
            <a:endParaRPr sz="1600">
              <a:solidFill>
                <a:schemeClr val="accent1"/>
              </a:solidFill>
            </a:endParaRPr>
          </a:p>
          <a:p>
            <a:pPr indent="0" lvl="0" marL="0" rtl="0" algn="ctr">
              <a:spcBef>
                <a:spcPts val="0"/>
              </a:spcBef>
              <a:spcAft>
                <a:spcPts val="0"/>
              </a:spcAft>
              <a:buNone/>
            </a:pPr>
            <a:r>
              <a:rPr lang="es" sz="1600">
                <a:solidFill>
                  <a:schemeClr val="accent1"/>
                </a:solidFill>
              </a:rPr>
              <a:t>Monday July 13th, 2020</a:t>
            </a:r>
            <a:endParaRPr sz="1600">
              <a:solidFill>
                <a:schemeClr val="accent1"/>
              </a:solidFill>
            </a:endParaRPr>
          </a:p>
          <a:p>
            <a:pPr indent="0" lvl="0" marL="0" rtl="0" algn="ctr">
              <a:spcBef>
                <a:spcPts val="0"/>
              </a:spcBef>
              <a:spcAft>
                <a:spcPts val="0"/>
              </a:spcAft>
              <a:buNone/>
            </a:pPr>
            <a:r>
              <a:t/>
            </a:r>
            <a:endParaRPr>
              <a:solidFill>
                <a:schemeClr val="accent1"/>
              </a:solidFill>
            </a:endParaRPr>
          </a:p>
        </p:txBody>
      </p:sp>
      <p:sp>
        <p:nvSpPr>
          <p:cNvPr id="188" name="Google Shape;188;p18"/>
          <p:cNvSpPr txBox="1"/>
          <p:nvPr>
            <p:ph type="ctrTitle"/>
          </p:nvPr>
        </p:nvSpPr>
        <p:spPr>
          <a:xfrm flipH="1">
            <a:off x="4573800" y="2007300"/>
            <a:ext cx="3394200" cy="67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solidFill>
                  <a:schemeClr val="accent1"/>
                </a:solidFill>
              </a:rPr>
              <a:t>Welcome</a:t>
            </a:r>
            <a:endParaRPr>
              <a:solidFill>
                <a:schemeClr val="accent1"/>
              </a:solidFill>
              <a:latin typeface="Saira ExtraCondensed SemiBold"/>
              <a:ea typeface="Saira ExtraCondensed SemiBold"/>
              <a:cs typeface="Saira ExtraCondensed SemiBold"/>
              <a:sym typeface="Saira ExtraCondensed SemiBold"/>
            </a:endParaRPr>
          </a:p>
        </p:txBody>
      </p:sp>
      <p:pic>
        <p:nvPicPr>
          <p:cNvPr id="189" name="Google Shape;189;p18"/>
          <p:cNvPicPr preferRelativeResize="0"/>
          <p:nvPr/>
        </p:nvPicPr>
        <p:blipFill>
          <a:blip r:embed="rId4">
            <a:alphaModFix/>
          </a:blip>
          <a:stretch>
            <a:fillRect/>
          </a:stretch>
        </p:blipFill>
        <p:spPr>
          <a:xfrm>
            <a:off x="0" y="0"/>
            <a:ext cx="2602825" cy="1739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19"/>
          <p:cNvPicPr preferRelativeResize="0"/>
          <p:nvPr/>
        </p:nvPicPr>
        <p:blipFill>
          <a:blip r:embed="rId3">
            <a:alphaModFix/>
          </a:blip>
          <a:stretch>
            <a:fillRect/>
          </a:stretch>
        </p:blipFill>
        <p:spPr>
          <a:xfrm rot="9200888">
            <a:off x="6288940" y="1224943"/>
            <a:ext cx="1748249" cy="1179668"/>
          </a:xfrm>
          <a:prstGeom prst="rect">
            <a:avLst/>
          </a:prstGeom>
          <a:noFill/>
          <a:ln>
            <a:noFill/>
          </a:ln>
        </p:spPr>
      </p:pic>
      <p:pic>
        <p:nvPicPr>
          <p:cNvPr id="195" name="Google Shape;195;p19"/>
          <p:cNvPicPr preferRelativeResize="0"/>
          <p:nvPr/>
        </p:nvPicPr>
        <p:blipFill>
          <a:blip r:embed="rId4">
            <a:alphaModFix/>
          </a:blip>
          <a:stretch>
            <a:fillRect/>
          </a:stretch>
        </p:blipFill>
        <p:spPr>
          <a:xfrm rot="-4620909">
            <a:off x="771526" y="973720"/>
            <a:ext cx="1510153" cy="1540405"/>
          </a:xfrm>
          <a:prstGeom prst="rect">
            <a:avLst/>
          </a:prstGeom>
          <a:noFill/>
          <a:ln>
            <a:noFill/>
          </a:ln>
        </p:spPr>
      </p:pic>
      <p:pic>
        <p:nvPicPr>
          <p:cNvPr id="196" name="Google Shape;196;p19"/>
          <p:cNvPicPr preferRelativeResize="0"/>
          <p:nvPr/>
        </p:nvPicPr>
        <p:blipFill>
          <a:blip r:embed="rId5">
            <a:alphaModFix/>
          </a:blip>
          <a:stretch>
            <a:fillRect/>
          </a:stretch>
        </p:blipFill>
        <p:spPr>
          <a:xfrm rot="-7143795">
            <a:off x="3693747" y="1157209"/>
            <a:ext cx="1471169" cy="1482822"/>
          </a:xfrm>
          <a:prstGeom prst="rect">
            <a:avLst/>
          </a:prstGeom>
          <a:noFill/>
          <a:ln>
            <a:noFill/>
          </a:ln>
        </p:spPr>
      </p:pic>
      <p:sp>
        <p:nvSpPr>
          <p:cNvPr id="197" name="Google Shape;197;p19"/>
          <p:cNvSpPr/>
          <p:nvPr/>
        </p:nvSpPr>
        <p:spPr>
          <a:xfrm flipH="1" rot="-5400000">
            <a:off x="3447169" y="-1753969"/>
            <a:ext cx="2230650" cy="9163088"/>
          </a:xfrm>
          <a:custGeom>
            <a:rect b="b" l="l" r="r" t="t"/>
            <a:pathLst>
              <a:path extrusionOk="0" h="209442" w="89226">
                <a:moveTo>
                  <a:pt x="89226" y="0"/>
                </a:moveTo>
                <a:lnTo>
                  <a:pt x="0" y="62"/>
                </a:lnTo>
                <a:cubicBezTo>
                  <a:pt x="0" y="10531"/>
                  <a:pt x="14734" y="10531"/>
                  <a:pt x="14734" y="21000"/>
                </a:cubicBezTo>
                <a:cubicBezTo>
                  <a:pt x="14734" y="31469"/>
                  <a:pt x="0" y="31469"/>
                  <a:pt x="0" y="41938"/>
                </a:cubicBezTo>
                <a:cubicBezTo>
                  <a:pt x="0" y="52391"/>
                  <a:pt x="14734" y="52391"/>
                  <a:pt x="14734" y="62860"/>
                </a:cubicBezTo>
                <a:cubicBezTo>
                  <a:pt x="14734" y="73345"/>
                  <a:pt x="0" y="73345"/>
                  <a:pt x="0" y="83814"/>
                </a:cubicBezTo>
                <a:cubicBezTo>
                  <a:pt x="0" y="94283"/>
                  <a:pt x="14734" y="94283"/>
                  <a:pt x="14734" y="104752"/>
                </a:cubicBezTo>
                <a:cubicBezTo>
                  <a:pt x="14734" y="115221"/>
                  <a:pt x="0" y="115221"/>
                  <a:pt x="0" y="125690"/>
                </a:cubicBezTo>
                <a:cubicBezTo>
                  <a:pt x="0" y="136159"/>
                  <a:pt x="14734" y="136159"/>
                  <a:pt x="14734" y="146628"/>
                </a:cubicBezTo>
                <a:cubicBezTo>
                  <a:pt x="14734" y="157097"/>
                  <a:pt x="0" y="157097"/>
                  <a:pt x="0" y="167566"/>
                </a:cubicBezTo>
                <a:cubicBezTo>
                  <a:pt x="0" y="178035"/>
                  <a:pt x="14734" y="178035"/>
                  <a:pt x="14734" y="188504"/>
                </a:cubicBezTo>
                <a:cubicBezTo>
                  <a:pt x="14734" y="198972"/>
                  <a:pt x="0" y="198972"/>
                  <a:pt x="0" y="209441"/>
                </a:cubicBezTo>
                <a:lnTo>
                  <a:pt x="89226" y="209441"/>
                </a:lnTo>
                <a:lnTo>
                  <a:pt x="8922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19"/>
          <p:cNvPicPr preferRelativeResize="0"/>
          <p:nvPr/>
        </p:nvPicPr>
        <p:blipFill>
          <a:blip r:embed="rId6">
            <a:alphaModFix/>
          </a:blip>
          <a:stretch>
            <a:fillRect/>
          </a:stretch>
        </p:blipFill>
        <p:spPr>
          <a:xfrm rot="5400000">
            <a:off x="1666900" y="3270075"/>
            <a:ext cx="1663350" cy="1639620"/>
          </a:xfrm>
          <a:prstGeom prst="rect">
            <a:avLst/>
          </a:prstGeom>
          <a:noFill/>
          <a:ln>
            <a:noFill/>
          </a:ln>
        </p:spPr>
      </p:pic>
      <p:pic>
        <p:nvPicPr>
          <p:cNvPr id="199" name="Google Shape;199;p19"/>
          <p:cNvPicPr preferRelativeResize="0"/>
          <p:nvPr/>
        </p:nvPicPr>
        <p:blipFill>
          <a:blip r:embed="rId7">
            <a:alphaModFix/>
          </a:blip>
          <a:stretch>
            <a:fillRect/>
          </a:stretch>
        </p:blipFill>
        <p:spPr>
          <a:xfrm rot="-2992098">
            <a:off x="5447825" y="3439228"/>
            <a:ext cx="1645199" cy="1480400"/>
          </a:xfrm>
          <a:prstGeom prst="rect">
            <a:avLst/>
          </a:prstGeom>
          <a:noFill/>
          <a:ln>
            <a:noFill/>
          </a:ln>
        </p:spPr>
      </p:pic>
      <p:sp>
        <p:nvSpPr>
          <p:cNvPr id="200" name="Google Shape;200;p19"/>
          <p:cNvSpPr/>
          <p:nvPr/>
        </p:nvSpPr>
        <p:spPr>
          <a:xfrm rot="-5400000">
            <a:off x="3447169" y="-1392019"/>
            <a:ext cx="2230650" cy="9163088"/>
          </a:xfrm>
          <a:custGeom>
            <a:rect b="b" l="l" r="r" t="t"/>
            <a:pathLst>
              <a:path extrusionOk="0" h="209442" w="89226">
                <a:moveTo>
                  <a:pt x="89226" y="0"/>
                </a:moveTo>
                <a:lnTo>
                  <a:pt x="0" y="62"/>
                </a:lnTo>
                <a:cubicBezTo>
                  <a:pt x="0" y="10531"/>
                  <a:pt x="14734" y="10531"/>
                  <a:pt x="14734" y="21000"/>
                </a:cubicBezTo>
                <a:cubicBezTo>
                  <a:pt x="14734" y="31469"/>
                  <a:pt x="0" y="31469"/>
                  <a:pt x="0" y="41938"/>
                </a:cubicBezTo>
                <a:cubicBezTo>
                  <a:pt x="0" y="52391"/>
                  <a:pt x="14734" y="52391"/>
                  <a:pt x="14734" y="62860"/>
                </a:cubicBezTo>
                <a:cubicBezTo>
                  <a:pt x="14734" y="73345"/>
                  <a:pt x="0" y="73345"/>
                  <a:pt x="0" y="83814"/>
                </a:cubicBezTo>
                <a:cubicBezTo>
                  <a:pt x="0" y="94283"/>
                  <a:pt x="14734" y="94283"/>
                  <a:pt x="14734" y="104752"/>
                </a:cubicBezTo>
                <a:cubicBezTo>
                  <a:pt x="14734" y="115221"/>
                  <a:pt x="0" y="115221"/>
                  <a:pt x="0" y="125690"/>
                </a:cubicBezTo>
                <a:cubicBezTo>
                  <a:pt x="0" y="136159"/>
                  <a:pt x="14734" y="136159"/>
                  <a:pt x="14734" y="146628"/>
                </a:cubicBezTo>
                <a:cubicBezTo>
                  <a:pt x="14734" y="157097"/>
                  <a:pt x="0" y="157097"/>
                  <a:pt x="0" y="167566"/>
                </a:cubicBezTo>
                <a:cubicBezTo>
                  <a:pt x="0" y="178035"/>
                  <a:pt x="14734" y="178035"/>
                  <a:pt x="14734" y="188504"/>
                </a:cubicBezTo>
                <a:cubicBezTo>
                  <a:pt x="14734" y="198972"/>
                  <a:pt x="0" y="198972"/>
                  <a:pt x="0" y="209441"/>
                </a:cubicBezTo>
                <a:lnTo>
                  <a:pt x="89226" y="209441"/>
                </a:lnTo>
                <a:lnTo>
                  <a:pt x="8922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25850" y="2121825"/>
            <a:ext cx="9176700" cy="1726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9"/>
          <p:cNvSpPr txBox="1"/>
          <p:nvPr>
            <p:ph idx="2" type="ctrTitle"/>
          </p:nvPr>
        </p:nvSpPr>
        <p:spPr>
          <a:xfrm>
            <a:off x="2828250" y="269146"/>
            <a:ext cx="3487500" cy="85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Today’s lesson outline</a:t>
            </a:r>
            <a:endParaRPr/>
          </a:p>
        </p:txBody>
      </p:sp>
      <p:sp>
        <p:nvSpPr>
          <p:cNvPr id="203" name="Google Shape;203;p19"/>
          <p:cNvSpPr txBox="1"/>
          <p:nvPr>
            <p:ph idx="7" type="title"/>
          </p:nvPr>
        </p:nvSpPr>
        <p:spPr>
          <a:xfrm>
            <a:off x="1337677" y="3189868"/>
            <a:ext cx="1109100" cy="57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a:solidFill>
                  <a:schemeClr val="accent1"/>
                </a:solidFill>
              </a:rPr>
              <a:t>03</a:t>
            </a:r>
            <a:endParaRPr>
              <a:solidFill>
                <a:schemeClr val="accent1"/>
              </a:solidFill>
            </a:endParaRPr>
          </a:p>
        </p:txBody>
      </p:sp>
      <p:sp>
        <p:nvSpPr>
          <p:cNvPr id="204" name="Google Shape;204;p19"/>
          <p:cNvSpPr txBox="1"/>
          <p:nvPr>
            <p:ph idx="3" type="ctrTitle"/>
          </p:nvPr>
        </p:nvSpPr>
        <p:spPr>
          <a:xfrm>
            <a:off x="2446777" y="2305825"/>
            <a:ext cx="16395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accent1"/>
                </a:solidFill>
              </a:rPr>
              <a:t>Share about the hands-on activity</a:t>
            </a:r>
            <a:endParaRPr sz="1800">
              <a:solidFill>
                <a:schemeClr val="accent1"/>
              </a:solidFill>
            </a:endParaRPr>
          </a:p>
        </p:txBody>
      </p:sp>
      <p:sp>
        <p:nvSpPr>
          <p:cNvPr id="205" name="Google Shape;205;p19"/>
          <p:cNvSpPr txBox="1"/>
          <p:nvPr>
            <p:ph type="title"/>
          </p:nvPr>
        </p:nvSpPr>
        <p:spPr>
          <a:xfrm>
            <a:off x="1337677" y="2305818"/>
            <a:ext cx="1109100" cy="57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a:solidFill>
                  <a:schemeClr val="accent1"/>
                </a:solidFill>
              </a:rPr>
              <a:t>01</a:t>
            </a:r>
            <a:endParaRPr>
              <a:solidFill>
                <a:schemeClr val="accent1"/>
              </a:solidFill>
            </a:endParaRPr>
          </a:p>
        </p:txBody>
      </p:sp>
      <p:sp>
        <p:nvSpPr>
          <p:cNvPr id="206" name="Google Shape;206;p19"/>
          <p:cNvSpPr txBox="1"/>
          <p:nvPr>
            <p:ph idx="4" type="title"/>
          </p:nvPr>
        </p:nvSpPr>
        <p:spPr>
          <a:xfrm>
            <a:off x="4631419" y="2282843"/>
            <a:ext cx="1109100" cy="57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a:solidFill>
                  <a:schemeClr val="accent1"/>
                </a:solidFill>
              </a:rPr>
              <a:t>02</a:t>
            </a:r>
            <a:endParaRPr>
              <a:solidFill>
                <a:schemeClr val="accent1"/>
              </a:solidFill>
            </a:endParaRPr>
          </a:p>
        </p:txBody>
      </p:sp>
      <p:sp>
        <p:nvSpPr>
          <p:cNvPr id="207" name="Google Shape;207;p19"/>
          <p:cNvSpPr txBox="1"/>
          <p:nvPr>
            <p:ph idx="5" type="ctrTitle"/>
          </p:nvPr>
        </p:nvSpPr>
        <p:spPr>
          <a:xfrm>
            <a:off x="5740535" y="2282850"/>
            <a:ext cx="18405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accent1"/>
                </a:solidFill>
              </a:rPr>
              <a:t>Nutrition of fruit</a:t>
            </a:r>
            <a:endParaRPr>
              <a:solidFill>
                <a:schemeClr val="accent1"/>
              </a:solidFill>
            </a:endParaRPr>
          </a:p>
        </p:txBody>
      </p:sp>
      <p:sp>
        <p:nvSpPr>
          <p:cNvPr id="208" name="Google Shape;208;p19"/>
          <p:cNvSpPr txBox="1"/>
          <p:nvPr>
            <p:ph idx="8" type="ctrTitle"/>
          </p:nvPr>
        </p:nvSpPr>
        <p:spPr>
          <a:xfrm>
            <a:off x="2446773" y="3073396"/>
            <a:ext cx="23928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accent1"/>
                </a:solidFill>
              </a:rPr>
              <a:t>intro to knife skills</a:t>
            </a:r>
            <a:endParaRPr/>
          </a:p>
        </p:txBody>
      </p:sp>
      <p:sp>
        <p:nvSpPr>
          <p:cNvPr id="209" name="Google Shape;209;p19"/>
          <p:cNvSpPr txBox="1"/>
          <p:nvPr>
            <p:ph idx="13" type="title"/>
          </p:nvPr>
        </p:nvSpPr>
        <p:spPr>
          <a:xfrm>
            <a:off x="4631415" y="3189868"/>
            <a:ext cx="1109100" cy="57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a:solidFill>
                  <a:schemeClr val="accent1"/>
                </a:solidFill>
              </a:rPr>
              <a:t>04</a:t>
            </a:r>
            <a:endParaRPr>
              <a:solidFill>
                <a:schemeClr val="accent1"/>
              </a:solidFill>
            </a:endParaRPr>
          </a:p>
        </p:txBody>
      </p:sp>
      <p:sp>
        <p:nvSpPr>
          <p:cNvPr id="210" name="Google Shape;210;p19"/>
          <p:cNvSpPr txBox="1"/>
          <p:nvPr>
            <p:ph idx="14" type="ctrTitle"/>
          </p:nvPr>
        </p:nvSpPr>
        <p:spPr>
          <a:xfrm>
            <a:off x="5740523" y="3073396"/>
            <a:ext cx="23928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accent1"/>
                </a:solidFill>
              </a:rPr>
              <a:t>make a fruit recipe</a:t>
            </a:r>
            <a:endParaRPr>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0"/>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hands-on activity</a:t>
            </a:r>
            <a:endParaRPr/>
          </a:p>
        </p:txBody>
      </p:sp>
      <p:sp>
        <p:nvSpPr>
          <p:cNvPr id="216" name="Google Shape;216;p20"/>
          <p:cNvSpPr/>
          <p:nvPr/>
        </p:nvSpPr>
        <p:spPr>
          <a:xfrm>
            <a:off x="498863" y="1274275"/>
            <a:ext cx="1259100" cy="12285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a:off x="2774850" y="2027725"/>
            <a:ext cx="1259100" cy="1228500"/>
          </a:xfrm>
          <a:prstGeom prst="ellipse">
            <a:avLst/>
          </a:prstGeom>
          <a:solidFill>
            <a:srgbClr val="A1C448">
              <a:alpha val="3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a:off x="5050838" y="1274275"/>
            <a:ext cx="1259100" cy="12285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0"/>
          <p:cNvSpPr/>
          <p:nvPr/>
        </p:nvSpPr>
        <p:spPr>
          <a:xfrm>
            <a:off x="7239163" y="2027725"/>
            <a:ext cx="1259100" cy="1228500"/>
          </a:xfrm>
          <a:prstGeom prst="ellipse">
            <a:avLst/>
          </a:prstGeom>
          <a:solidFill>
            <a:srgbClr val="A1C448">
              <a:alpha val="3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20"/>
          <p:cNvPicPr preferRelativeResize="0"/>
          <p:nvPr/>
        </p:nvPicPr>
        <p:blipFill rotWithShape="1">
          <a:blip r:embed="rId3">
            <a:alphaModFix/>
          </a:blip>
          <a:srcRect b="0" l="17230" r="16828" t="0"/>
          <a:stretch/>
        </p:blipFill>
        <p:spPr>
          <a:xfrm>
            <a:off x="659217" y="1353918"/>
            <a:ext cx="938400" cy="1069219"/>
          </a:xfrm>
          <a:prstGeom prst="rect">
            <a:avLst/>
          </a:prstGeom>
          <a:noFill/>
          <a:ln>
            <a:noFill/>
          </a:ln>
        </p:spPr>
      </p:pic>
      <p:sp>
        <p:nvSpPr>
          <p:cNvPr id="221" name="Google Shape;221;p20"/>
          <p:cNvSpPr txBox="1"/>
          <p:nvPr/>
        </p:nvSpPr>
        <p:spPr>
          <a:xfrm>
            <a:off x="411275" y="2588850"/>
            <a:ext cx="1434300" cy="4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a:solidFill>
                  <a:schemeClr val="accent5"/>
                </a:solidFill>
                <a:latin typeface="Muli"/>
                <a:ea typeface="Muli"/>
                <a:cs typeface="Muli"/>
                <a:sym typeface="Muli"/>
              </a:rPr>
              <a:t>How did it go trying out different flavor and texture combinations?</a:t>
            </a:r>
            <a:endParaRPr b="1">
              <a:solidFill>
                <a:schemeClr val="accent5"/>
              </a:solidFill>
              <a:latin typeface="Muli"/>
              <a:ea typeface="Muli"/>
              <a:cs typeface="Muli"/>
              <a:sym typeface="Muli"/>
            </a:endParaRPr>
          </a:p>
        </p:txBody>
      </p:sp>
      <p:sp>
        <p:nvSpPr>
          <p:cNvPr id="222" name="Google Shape;222;p20"/>
          <p:cNvSpPr txBox="1"/>
          <p:nvPr/>
        </p:nvSpPr>
        <p:spPr>
          <a:xfrm>
            <a:off x="2687252" y="3256225"/>
            <a:ext cx="1434300" cy="4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a:solidFill>
                  <a:schemeClr val="accent5"/>
                </a:solidFill>
                <a:latin typeface="Muli"/>
                <a:ea typeface="Muli"/>
                <a:cs typeface="Muli"/>
                <a:sym typeface="Muli"/>
              </a:rPr>
              <a:t>What foods did you use? What did you use for each flavor?</a:t>
            </a:r>
            <a:endParaRPr b="1">
              <a:solidFill>
                <a:schemeClr val="accent5"/>
              </a:solidFill>
              <a:latin typeface="Muli"/>
              <a:ea typeface="Muli"/>
              <a:cs typeface="Muli"/>
              <a:sym typeface="Muli"/>
            </a:endParaRPr>
          </a:p>
        </p:txBody>
      </p:sp>
      <p:sp>
        <p:nvSpPr>
          <p:cNvPr id="223" name="Google Shape;223;p20"/>
          <p:cNvSpPr txBox="1"/>
          <p:nvPr/>
        </p:nvSpPr>
        <p:spPr>
          <a:xfrm>
            <a:off x="4881650" y="2760100"/>
            <a:ext cx="1597500" cy="4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a:solidFill>
                  <a:schemeClr val="accent5"/>
                </a:solidFill>
                <a:latin typeface="Muli"/>
                <a:ea typeface="Muli"/>
                <a:cs typeface="Muli"/>
                <a:sym typeface="Muli"/>
              </a:rPr>
              <a:t>What were some of your favorite flavor combinations?</a:t>
            </a:r>
            <a:endParaRPr b="1">
              <a:solidFill>
                <a:schemeClr val="accent5"/>
              </a:solidFill>
              <a:latin typeface="Muli"/>
              <a:ea typeface="Muli"/>
              <a:cs typeface="Muli"/>
              <a:sym typeface="Muli"/>
            </a:endParaRPr>
          </a:p>
        </p:txBody>
      </p:sp>
      <p:sp>
        <p:nvSpPr>
          <p:cNvPr id="224" name="Google Shape;224;p20"/>
          <p:cNvSpPr txBox="1"/>
          <p:nvPr/>
        </p:nvSpPr>
        <p:spPr>
          <a:xfrm>
            <a:off x="7090525" y="3256225"/>
            <a:ext cx="1556400" cy="4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a:solidFill>
                  <a:schemeClr val="accent5"/>
                </a:solidFill>
                <a:latin typeface="Muli"/>
                <a:ea typeface="Muli"/>
                <a:cs typeface="Muli"/>
                <a:sym typeface="Muli"/>
              </a:rPr>
              <a:t>How might you use your favorite flavor combinations in recipes?</a:t>
            </a:r>
            <a:endParaRPr b="1">
              <a:solidFill>
                <a:schemeClr val="accent5"/>
              </a:solidFill>
              <a:latin typeface="Muli"/>
              <a:ea typeface="Muli"/>
              <a:cs typeface="Muli"/>
              <a:sym typeface="Muli"/>
            </a:endParaRPr>
          </a:p>
        </p:txBody>
      </p:sp>
      <p:pic>
        <p:nvPicPr>
          <p:cNvPr id="225" name="Google Shape;225;p20"/>
          <p:cNvPicPr preferRelativeResize="0"/>
          <p:nvPr/>
        </p:nvPicPr>
        <p:blipFill>
          <a:blip r:embed="rId4">
            <a:alphaModFix/>
          </a:blip>
          <a:stretch>
            <a:fillRect/>
          </a:stretch>
        </p:blipFill>
        <p:spPr>
          <a:xfrm>
            <a:off x="7364213" y="2107375"/>
            <a:ext cx="1009017" cy="1069200"/>
          </a:xfrm>
          <a:prstGeom prst="rect">
            <a:avLst/>
          </a:prstGeom>
          <a:noFill/>
          <a:ln>
            <a:noFill/>
          </a:ln>
        </p:spPr>
      </p:pic>
      <p:pic>
        <p:nvPicPr>
          <p:cNvPr id="226" name="Google Shape;226;p20"/>
          <p:cNvPicPr preferRelativeResize="0"/>
          <p:nvPr/>
        </p:nvPicPr>
        <p:blipFill>
          <a:blip r:embed="rId5">
            <a:alphaModFix/>
          </a:blip>
          <a:stretch>
            <a:fillRect/>
          </a:stretch>
        </p:blipFill>
        <p:spPr>
          <a:xfrm>
            <a:off x="2954850" y="2027725"/>
            <a:ext cx="855125" cy="1228500"/>
          </a:xfrm>
          <a:prstGeom prst="rect">
            <a:avLst/>
          </a:prstGeom>
          <a:noFill/>
          <a:ln>
            <a:noFill/>
          </a:ln>
        </p:spPr>
      </p:pic>
      <p:pic>
        <p:nvPicPr>
          <p:cNvPr id="227" name="Google Shape;227;p20"/>
          <p:cNvPicPr preferRelativeResize="0"/>
          <p:nvPr/>
        </p:nvPicPr>
        <p:blipFill>
          <a:blip r:embed="rId6">
            <a:alphaModFix/>
          </a:blip>
          <a:stretch>
            <a:fillRect/>
          </a:stretch>
        </p:blipFill>
        <p:spPr>
          <a:xfrm>
            <a:off x="5106925" y="1836295"/>
            <a:ext cx="637325" cy="795880"/>
          </a:xfrm>
          <a:prstGeom prst="rect">
            <a:avLst/>
          </a:prstGeom>
          <a:noFill/>
          <a:ln>
            <a:noFill/>
          </a:ln>
        </p:spPr>
      </p:pic>
      <p:pic>
        <p:nvPicPr>
          <p:cNvPr id="228" name="Google Shape;228;p20"/>
          <p:cNvPicPr preferRelativeResize="0"/>
          <p:nvPr/>
        </p:nvPicPr>
        <p:blipFill rotWithShape="1">
          <a:blip r:embed="rId7">
            <a:alphaModFix/>
          </a:blip>
          <a:srcRect b="0" l="0" r="37702" t="0"/>
          <a:stretch/>
        </p:blipFill>
        <p:spPr>
          <a:xfrm>
            <a:off x="5579900" y="1193956"/>
            <a:ext cx="855125" cy="9134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1"/>
          <p:cNvSpPr txBox="1"/>
          <p:nvPr>
            <p:ph type="ctrTitle"/>
          </p:nvPr>
        </p:nvSpPr>
        <p:spPr>
          <a:xfrm>
            <a:off x="3361075" y="2306625"/>
            <a:ext cx="49254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000"/>
              <a:t>WHo has</a:t>
            </a:r>
            <a:r>
              <a:rPr lang="es" sz="4000"/>
              <a:t> heard of the word “Nutrition”?</a:t>
            </a:r>
            <a:endParaRPr sz="4000"/>
          </a:p>
        </p:txBody>
      </p:sp>
      <p:grpSp>
        <p:nvGrpSpPr>
          <p:cNvPr id="234" name="Google Shape;234;p21"/>
          <p:cNvGrpSpPr/>
          <p:nvPr/>
        </p:nvGrpSpPr>
        <p:grpSpPr>
          <a:xfrm>
            <a:off x="1295422" y="1617368"/>
            <a:ext cx="1864733" cy="1687758"/>
            <a:chOff x="2153492" y="2288686"/>
            <a:chExt cx="380814" cy="379288"/>
          </a:xfrm>
        </p:grpSpPr>
        <p:sp>
          <p:nvSpPr>
            <p:cNvPr id="235" name="Google Shape;235;p21"/>
            <p:cNvSpPr/>
            <p:nvPr/>
          </p:nvSpPr>
          <p:spPr>
            <a:xfrm>
              <a:off x="2340466" y="2478108"/>
              <a:ext cx="193840" cy="188341"/>
            </a:xfrm>
            <a:custGeom>
              <a:rect b="b" l="l" r="r" t="t"/>
              <a:pathLst>
                <a:path extrusionOk="0" h="5925" w="6098">
                  <a:moveTo>
                    <a:pt x="1096" y="1"/>
                  </a:moveTo>
                  <a:cubicBezTo>
                    <a:pt x="846" y="1"/>
                    <a:pt x="596" y="102"/>
                    <a:pt x="406" y="304"/>
                  </a:cubicBezTo>
                  <a:cubicBezTo>
                    <a:pt x="1" y="685"/>
                    <a:pt x="1" y="1304"/>
                    <a:pt x="406" y="1685"/>
                  </a:cubicBezTo>
                  <a:lnTo>
                    <a:pt x="4311" y="5615"/>
                  </a:lnTo>
                  <a:cubicBezTo>
                    <a:pt x="4502" y="5829"/>
                    <a:pt x="4764" y="5924"/>
                    <a:pt x="5002" y="5924"/>
                  </a:cubicBezTo>
                  <a:cubicBezTo>
                    <a:pt x="5240" y="5924"/>
                    <a:pt x="5502" y="5829"/>
                    <a:pt x="5716" y="5615"/>
                  </a:cubicBezTo>
                  <a:cubicBezTo>
                    <a:pt x="6097" y="5234"/>
                    <a:pt x="6097" y="4615"/>
                    <a:pt x="5716" y="4234"/>
                  </a:cubicBezTo>
                  <a:lnTo>
                    <a:pt x="1787" y="304"/>
                  </a:lnTo>
                  <a:cubicBezTo>
                    <a:pt x="1596" y="102"/>
                    <a:pt x="1346" y="1"/>
                    <a:pt x="1096" y="1"/>
                  </a:cubicBezTo>
                  <a:close/>
                </a:path>
              </a:pathLst>
            </a:custGeom>
            <a:solidFill>
              <a:srgbClr val="73D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1"/>
            <p:cNvSpPr/>
            <p:nvPr/>
          </p:nvSpPr>
          <p:spPr>
            <a:xfrm>
              <a:off x="2426769" y="2518033"/>
              <a:ext cx="15926" cy="15926"/>
            </a:xfrm>
            <a:custGeom>
              <a:rect b="b" l="l" r="r" t="t"/>
              <a:pathLst>
                <a:path extrusionOk="0" h="501" w="501">
                  <a:moveTo>
                    <a:pt x="1" y="1"/>
                  </a:moveTo>
                  <a:lnTo>
                    <a:pt x="1" y="1"/>
                  </a:lnTo>
                  <a:lnTo>
                    <a:pt x="501" y="501"/>
                  </a:lnTo>
                  <a:lnTo>
                    <a:pt x="501" y="501"/>
                  </a:lnTo>
                  <a:lnTo>
                    <a:pt x="1" y="1"/>
                  </a:lnTo>
                  <a:close/>
                </a:path>
              </a:pathLst>
            </a:custGeom>
            <a:solidFill>
              <a:srgbClr val="FE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1"/>
            <p:cNvSpPr/>
            <p:nvPr/>
          </p:nvSpPr>
          <p:spPr>
            <a:xfrm>
              <a:off x="2382107" y="2518033"/>
              <a:ext cx="87861" cy="115865"/>
            </a:xfrm>
            <a:custGeom>
              <a:rect b="b" l="l" r="r" t="t"/>
              <a:pathLst>
                <a:path extrusionOk="0" h="3645" w="2764">
                  <a:moveTo>
                    <a:pt x="1406" y="1"/>
                  </a:moveTo>
                  <a:cubicBezTo>
                    <a:pt x="1048" y="549"/>
                    <a:pt x="572" y="1025"/>
                    <a:pt x="1" y="1382"/>
                  </a:cubicBezTo>
                  <a:lnTo>
                    <a:pt x="2263" y="3644"/>
                  </a:lnTo>
                  <a:lnTo>
                    <a:pt x="2715" y="3216"/>
                  </a:lnTo>
                  <a:lnTo>
                    <a:pt x="2763" y="3144"/>
                  </a:lnTo>
                  <a:cubicBezTo>
                    <a:pt x="2096" y="2573"/>
                    <a:pt x="1620" y="1954"/>
                    <a:pt x="1334" y="1477"/>
                  </a:cubicBezTo>
                  <a:cubicBezTo>
                    <a:pt x="1287" y="1358"/>
                    <a:pt x="1287" y="1215"/>
                    <a:pt x="1382" y="1120"/>
                  </a:cubicBezTo>
                  <a:cubicBezTo>
                    <a:pt x="1549" y="906"/>
                    <a:pt x="1739" y="715"/>
                    <a:pt x="1906" y="477"/>
                  </a:cubicBezTo>
                  <a:lnTo>
                    <a:pt x="1406" y="1"/>
                  </a:lnTo>
                  <a:close/>
                </a:path>
              </a:pathLst>
            </a:custGeom>
            <a:solidFill>
              <a:srgbClr val="6BCE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1"/>
            <p:cNvSpPr/>
            <p:nvPr/>
          </p:nvSpPr>
          <p:spPr>
            <a:xfrm>
              <a:off x="2452517" y="2589968"/>
              <a:ext cx="80263" cy="77244"/>
            </a:xfrm>
            <a:custGeom>
              <a:rect b="b" l="l" r="r" t="t"/>
              <a:pathLst>
                <a:path extrusionOk="0" h="2430" w="2525">
                  <a:moveTo>
                    <a:pt x="1405" y="0"/>
                  </a:moveTo>
                  <a:lnTo>
                    <a:pt x="0" y="1381"/>
                  </a:lnTo>
                  <a:lnTo>
                    <a:pt x="762" y="2143"/>
                  </a:lnTo>
                  <a:cubicBezTo>
                    <a:pt x="953" y="2310"/>
                    <a:pt x="1215" y="2429"/>
                    <a:pt x="1453" y="2429"/>
                  </a:cubicBezTo>
                  <a:cubicBezTo>
                    <a:pt x="1691" y="2429"/>
                    <a:pt x="1953" y="2334"/>
                    <a:pt x="2144" y="2143"/>
                  </a:cubicBezTo>
                  <a:cubicBezTo>
                    <a:pt x="2525" y="1739"/>
                    <a:pt x="2525" y="1119"/>
                    <a:pt x="2144" y="738"/>
                  </a:cubicBezTo>
                  <a:lnTo>
                    <a:pt x="1405" y="0"/>
                  </a:lnTo>
                  <a:close/>
                </a:path>
              </a:pathLst>
            </a:custGeom>
            <a:solidFill>
              <a:srgbClr val="FBE1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1"/>
            <p:cNvSpPr/>
            <p:nvPr/>
          </p:nvSpPr>
          <p:spPr>
            <a:xfrm>
              <a:off x="2454011" y="2633867"/>
              <a:ext cx="32" cy="32"/>
            </a:xfrm>
            <a:custGeom>
              <a:rect b="b" l="l" r="r" t="t"/>
              <a:pathLst>
                <a:path extrusionOk="0" h="1" w="1">
                  <a:moveTo>
                    <a:pt x="1" y="0"/>
                  </a:moveTo>
                  <a:lnTo>
                    <a:pt x="1" y="0"/>
                  </a:lnTo>
                  <a:lnTo>
                    <a:pt x="1" y="0"/>
                  </a:lnTo>
                  <a:lnTo>
                    <a:pt x="1" y="0"/>
                  </a:lnTo>
                  <a:lnTo>
                    <a:pt x="1" y="0"/>
                  </a:lnTo>
                  <a:close/>
                </a:path>
              </a:pathLst>
            </a:custGeom>
            <a:solidFill>
              <a:srgbClr val="FEF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p:nvPr/>
          </p:nvSpPr>
          <p:spPr>
            <a:xfrm>
              <a:off x="2453279" y="2620230"/>
              <a:ext cx="14400" cy="13669"/>
            </a:xfrm>
            <a:custGeom>
              <a:rect b="b" l="l" r="r" t="t"/>
              <a:pathLst>
                <a:path extrusionOk="0" h="430" w="453">
                  <a:moveTo>
                    <a:pt x="453" y="1"/>
                  </a:moveTo>
                  <a:lnTo>
                    <a:pt x="0" y="429"/>
                  </a:lnTo>
                  <a:lnTo>
                    <a:pt x="0" y="429"/>
                  </a:lnTo>
                  <a:lnTo>
                    <a:pt x="453" y="1"/>
                  </a:lnTo>
                  <a:close/>
                </a:path>
              </a:pathLst>
            </a:custGeom>
            <a:solidFill>
              <a:srgbClr val="6CC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1"/>
            <p:cNvSpPr/>
            <p:nvPr/>
          </p:nvSpPr>
          <p:spPr>
            <a:xfrm>
              <a:off x="2521400" y="2655069"/>
              <a:ext cx="3052" cy="3052"/>
            </a:xfrm>
            <a:custGeom>
              <a:rect b="b" l="l" r="r" t="t"/>
              <a:pathLst>
                <a:path extrusionOk="0" h="96" w="96">
                  <a:moveTo>
                    <a:pt x="96" y="0"/>
                  </a:moveTo>
                  <a:lnTo>
                    <a:pt x="0" y="95"/>
                  </a:lnTo>
                  <a:lnTo>
                    <a:pt x="96" y="0"/>
                  </a:lnTo>
                  <a:close/>
                </a:path>
              </a:pathLst>
            </a:custGeom>
            <a:solidFill>
              <a:srgbClr val="FCE9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1"/>
            <p:cNvSpPr/>
            <p:nvPr/>
          </p:nvSpPr>
          <p:spPr>
            <a:xfrm>
              <a:off x="2453279" y="2618736"/>
              <a:ext cx="72698" cy="49239"/>
            </a:xfrm>
            <a:custGeom>
              <a:rect b="b" l="l" r="r" t="t"/>
              <a:pathLst>
                <a:path extrusionOk="0" h="1549" w="2287">
                  <a:moveTo>
                    <a:pt x="500" y="0"/>
                  </a:moveTo>
                  <a:lnTo>
                    <a:pt x="453" y="72"/>
                  </a:lnTo>
                  <a:lnTo>
                    <a:pt x="0" y="500"/>
                  </a:lnTo>
                  <a:lnTo>
                    <a:pt x="738" y="1262"/>
                  </a:lnTo>
                  <a:cubicBezTo>
                    <a:pt x="929" y="1429"/>
                    <a:pt x="1191" y="1548"/>
                    <a:pt x="1429" y="1548"/>
                  </a:cubicBezTo>
                  <a:cubicBezTo>
                    <a:pt x="1667" y="1548"/>
                    <a:pt x="1929" y="1453"/>
                    <a:pt x="2120" y="1262"/>
                  </a:cubicBezTo>
                  <a:lnTo>
                    <a:pt x="2215" y="1167"/>
                  </a:lnTo>
                  <a:cubicBezTo>
                    <a:pt x="2239" y="1143"/>
                    <a:pt x="2263" y="1096"/>
                    <a:pt x="2286" y="1048"/>
                  </a:cubicBezTo>
                  <a:cubicBezTo>
                    <a:pt x="1643" y="810"/>
                    <a:pt x="1024" y="429"/>
                    <a:pt x="500" y="0"/>
                  </a:cubicBezTo>
                  <a:close/>
                </a:path>
              </a:pathLst>
            </a:custGeom>
            <a:solidFill>
              <a:srgbClr val="EEC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1"/>
            <p:cNvSpPr/>
            <p:nvPr/>
          </p:nvSpPr>
          <p:spPr>
            <a:xfrm>
              <a:off x="2153492" y="2288686"/>
              <a:ext cx="296768" cy="296768"/>
            </a:xfrm>
            <a:custGeom>
              <a:rect b="b" l="l" r="r" t="t"/>
              <a:pathLst>
                <a:path extrusionOk="0" h="9336" w="9336">
                  <a:moveTo>
                    <a:pt x="4668" y="0"/>
                  </a:moveTo>
                  <a:cubicBezTo>
                    <a:pt x="2072" y="0"/>
                    <a:pt x="1" y="2096"/>
                    <a:pt x="1" y="4668"/>
                  </a:cubicBezTo>
                  <a:cubicBezTo>
                    <a:pt x="1" y="7263"/>
                    <a:pt x="2072" y="9335"/>
                    <a:pt x="4668" y="9335"/>
                  </a:cubicBezTo>
                  <a:cubicBezTo>
                    <a:pt x="7264" y="9335"/>
                    <a:pt x="9336" y="7263"/>
                    <a:pt x="9336" y="4668"/>
                  </a:cubicBezTo>
                  <a:cubicBezTo>
                    <a:pt x="9336" y="2096"/>
                    <a:pt x="7264" y="0"/>
                    <a:pt x="4668" y="0"/>
                  </a:cubicBezTo>
                  <a:close/>
                </a:path>
              </a:pathLst>
            </a:custGeom>
            <a:solidFill>
              <a:srgbClr val="A4E1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p:nvPr/>
          </p:nvSpPr>
          <p:spPr>
            <a:xfrm>
              <a:off x="2157274" y="2290943"/>
              <a:ext cx="277092" cy="262724"/>
            </a:xfrm>
            <a:custGeom>
              <a:rect b="b" l="l" r="r" t="t"/>
              <a:pathLst>
                <a:path extrusionOk="0" h="8265" w="8717">
                  <a:moveTo>
                    <a:pt x="3835" y="1"/>
                  </a:moveTo>
                  <a:lnTo>
                    <a:pt x="3835" y="1"/>
                  </a:lnTo>
                  <a:cubicBezTo>
                    <a:pt x="2001" y="262"/>
                    <a:pt x="501" y="1620"/>
                    <a:pt x="24" y="3406"/>
                  </a:cubicBezTo>
                  <a:cubicBezTo>
                    <a:pt x="24" y="3454"/>
                    <a:pt x="1" y="3477"/>
                    <a:pt x="1" y="3501"/>
                  </a:cubicBezTo>
                  <a:lnTo>
                    <a:pt x="1" y="3573"/>
                  </a:lnTo>
                  <a:lnTo>
                    <a:pt x="1" y="3596"/>
                  </a:lnTo>
                  <a:cubicBezTo>
                    <a:pt x="1" y="6192"/>
                    <a:pt x="2073" y="8264"/>
                    <a:pt x="4668" y="8264"/>
                  </a:cubicBezTo>
                  <a:cubicBezTo>
                    <a:pt x="6407" y="8264"/>
                    <a:pt x="7907" y="7312"/>
                    <a:pt x="8717" y="5906"/>
                  </a:cubicBezTo>
                  <a:lnTo>
                    <a:pt x="8717" y="5906"/>
                  </a:lnTo>
                  <a:cubicBezTo>
                    <a:pt x="7836" y="6311"/>
                    <a:pt x="7026" y="6478"/>
                    <a:pt x="6335" y="6478"/>
                  </a:cubicBezTo>
                  <a:cubicBezTo>
                    <a:pt x="5835" y="6788"/>
                    <a:pt x="5264" y="6931"/>
                    <a:pt x="4668" y="6931"/>
                  </a:cubicBezTo>
                  <a:cubicBezTo>
                    <a:pt x="2835" y="6931"/>
                    <a:pt x="1334" y="5430"/>
                    <a:pt x="1334" y="3596"/>
                  </a:cubicBezTo>
                  <a:cubicBezTo>
                    <a:pt x="1334" y="2406"/>
                    <a:pt x="1930" y="1382"/>
                    <a:pt x="2858" y="786"/>
                  </a:cubicBezTo>
                  <a:cubicBezTo>
                    <a:pt x="2877" y="852"/>
                    <a:pt x="2907" y="881"/>
                    <a:pt x="2947" y="881"/>
                  </a:cubicBezTo>
                  <a:cubicBezTo>
                    <a:pt x="3108" y="881"/>
                    <a:pt x="3433" y="402"/>
                    <a:pt x="3835" y="1"/>
                  </a:cubicBezTo>
                  <a:close/>
                </a:path>
              </a:pathLst>
            </a:custGeom>
            <a:solidFill>
              <a:srgbClr val="94D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1"/>
            <p:cNvSpPr/>
            <p:nvPr/>
          </p:nvSpPr>
          <p:spPr>
            <a:xfrm>
              <a:off x="2195896" y="2331059"/>
              <a:ext cx="211991" cy="211991"/>
            </a:xfrm>
            <a:custGeom>
              <a:rect b="b" l="l" r="r" t="t"/>
              <a:pathLst>
                <a:path extrusionOk="0" h="6669" w="6669">
                  <a:moveTo>
                    <a:pt x="3334" y="1"/>
                  </a:moveTo>
                  <a:cubicBezTo>
                    <a:pt x="1501" y="1"/>
                    <a:pt x="0" y="1501"/>
                    <a:pt x="0" y="3335"/>
                  </a:cubicBezTo>
                  <a:cubicBezTo>
                    <a:pt x="0" y="5192"/>
                    <a:pt x="1501" y="6669"/>
                    <a:pt x="3334" y="6669"/>
                  </a:cubicBezTo>
                  <a:cubicBezTo>
                    <a:pt x="5192" y="6669"/>
                    <a:pt x="6668" y="5192"/>
                    <a:pt x="6668" y="3335"/>
                  </a:cubicBezTo>
                  <a:cubicBezTo>
                    <a:pt x="6668" y="1501"/>
                    <a:pt x="5192" y="1"/>
                    <a:pt x="33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1"/>
            <p:cNvSpPr/>
            <p:nvPr/>
          </p:nvSpPr>
          <p:spPr>
            <a:xfrm>
              <a:off x="2245834" y="2331059"/>
              <a:ext cx="162053" cy="108300"/>
            </a:xfrm>
            <a:custGeom>
              <a:rect b="b" l="l" r="r" t="t"/>
              <a:pathLst>
                <a:path extrusionOk="0" h="3407" w="5098">
                  <a:moveTo>
                    <a:pt x="5097" y="3406"/>
                  </a:moveTo>
                  <a:lnTo>
                    <a:pt x="5097" y="3406"/>
                  </a:lnTo>
                  <a:lnTo>
                    <a:pt x="5097" y="3406"/>
                  </a:lnTo>
                  <a:close/>
                  <a:moveTo>
                    <a:pt x="5097" y="3382"/>
                  </a:moveTo>
                  <a:lnTo>
                    <a:pt x="5097" y="3382"/>
                  </a:lnTo>
                  <a:lnTo>
                    <a:pt x="5097" y="3382"/>
                  </a:lnTo>
                  <a:close/>
                  <a:moveTo>
                    <a:pt x="5097" y="3382"/>
                  </a:moveTo>
                  <a:lnTo>
                    <a:pt x="5097" y="3382"/>
                  </a:lnTo>
                  <a:lnTo>
                    <a:pt x="5097" y="3382"/>
                  </a:lnTo>
                  <a:close/>
                  <a:moveTo>
                    <a:pt x="1477" y="1"/>
                  </a:moveTo>
                  <a:cubicBezTo>
                    <a:pt x="930" y="72"/>
                    <a:pt x="453" y="215"/>
                    <a:pt x="1" y="477"/>
                  </a:cubicBezTo>
                  <a:lnTo>
                    <a:pt x="1" y="477"/>
                  </a:lnTo>
                  <a:cubicBezTo>
                    <a:pt x="453" y="215"/>
                    <a:pt x="930" y="72"/>
                    <a:pt x="1477" y="1"/>
                  </a:cubicBezTo>
                  <a:close/>
                  <a:moveTo>
                    <a:pt x="1501" y="1"/>
                  </a:moveTo>
                  <a:lnTo>
                    <a:pt x="1477" y="1"/>
                  </a:lnTo>
                  <a:lnTo>
                    <a:pt x="1501" y="1"/>
                  </a:lnTo>
                  <a:close/>
                  <a:moveTo>
                    <a:pt x="1525" y="1"/>
                  </a:moveTo>
                  <a:cubicBezTo>
                    <a:pt x="1525" y="1"/>
                    <a:pt x="1501" y="1"/>
                    <a:pt x="1525" y="1"/>
                  </a:cubicBezTo>
                  <a:cubicBezTo>
                    <a:pt x="1501" y="1"/>
                    <a:pt x="1525" y="1"/>
                    <a:pt x="1525" y="1"/>
                  </a:cubicBezTo>
                  <a:close/>
                  <a:moveTo>
                    <a:pt x="1549" y="1"/>
                  </a:moveTo>
                  <a:cubicBezTo>
                    <a:pt x="1525" y="1"/>
                    <a:pt x="1525" y="1"/>
                    <a:pt x="1549" y="1"/>
                  </a:cubicBezTo>
                  <a:cubicBezTo>
                    <a:pt x="1525" y="1"/>
                    <a:pt x="1525" y="1"/>
                    <a:pt x="1549" y="1"/>
                  </a:cubicBezTo>
                  <a:close/>
                  <a:moveTo>
                    <a:pt x="1549" y="1"/>
                  </a:moveTo>
                  <a:lnTo>
                    <a:pt x="1549" y="1"/>
                  </a:lnTo>
                  <a:lnTo>
                    <a:pt x="1549" y="1"/>
                  </a:lnTo>
                  <a:close/>
                  <a:moveTo>
                    <a:pt x="1597" y="1"/>
                  </a:moveTo>
                  <a:cubicBezTo>
                    <a:pt x="1597" y="1"/>
                    <a:pt x="1549" y="1"/>
                    <a:pt x="1597" y="1"/>
                  </a:cubicBezTo>
                  <a:cubicBezTo>
                    <a:pt x="1549" y="1"/>
                    <a:pt x="1597" y="1"/>
                    <a:pt x="1597" y="1"/>
                  </a:cubicBezTo>
                  <a:close/>
                  <a:moveTo>
                    <a:pt x="1597" y="1"/>
                  </a:moveTo>
                  <a:lnTo>
                    <a:pt x="1597" y="1"/>
                  </a:lnTo>
                  <a:lnTo>
                    <a:pt x="1597" y="1"/>
                  </a:lnTo>
                  <a:close/>
                  <a:moveTo>
                    <a:pt x="1620" y="1"/>
                  </a:moveTo>
                  <a:cubicBezTo>
                    <a:pt x="1597" y="1"/>
                    <a:pt x="1597" y="1"/>
                    <a:pt x="1620" y="1"/>
                  </a:cubicBezTo>
                  <a:cubicBezTo>
                    <a:pt x="1597" y="1"/>
                    <a:pt x="1597" y="1"/>
                    <a:pt x="1620" y="1"/>
                  </a:cubicBezTo>
                  <a:close/>
                  <a:moveTo>
                    <a:pt x="1620" y="1"/>
                  </a:moveTo>
                  <a:lnTo>
                    <a:pt x="1620" y="1"/>
                  </a:lnTo>
                  <a:lnTo>
                    <a:pt x="1620" y="1"/>
                  </a:lnTo>
                  <a:close/>
                  <a:moveTo>
                    <a:pt x="1644" y="1"/>
                  </a:moveTo>
                  <a:cubicBezTo>
                    <a:pt x="1620" y="1"/>
                    <a:pt x="1620" y="1"/>
                    <a:pt x="1644" y="1"/>
                  </a:cubicBezTo>
                  <a:cubicBezTo>
                    <a:pt x="1620" y="1"/>
                    <a:pt x="1620" y="1"/>
                    <a:pt x="1644" y="1"/>
                  </a:cubicBezTo>
                  <a:close/>
                  <a:moveTo>
                    <a:pt x="1644" y="1"/>
                  </a:moveTo>
                  <a:lnTo>
                    <a:pt x="1644" y="1"/>
                  </a:lnTo>
                  <a:lnTo>
                    <a:pt x="1644" y="1"/>
                  </a:lnTo>
                  <a:close/>
                  <a:moveTo>
                    <a:pt x="1668" y="1"/>
                  </a:moveTo>
                  <a:cubicBezTo>
                    <a:pt x="1644" y="1"/>
                    <a:pt x="1644" y="1"/>
                    <a:pt x="1668" y="1"/>
                  </a:cubicBezTo>
                  <a:cubicBezTo>
                    <a:pt x="1644" y="1"/>
                    <a:pt x="1644" y="1"/>
                    <a:pt x="1668" y="1"/>
                  </a:cubicBezTo>
                  <a:close/>
                  <a:moveTo>
                    <a:pt x="1668" y="1"/>
                  </a:moveTo>
                  <a:lnTo>
                    <a:pt x="1668" y="1"/>
                  </a:lnTo>
                  <a:lnTo>
                    <a:pt x="1668" y="1"/>
                  </a:lnTo>
                  <a:close/>
                  <a:moveTo>
                    <a:pt x="1716" y="1"/>
                  </a:moveTo>
                  <a:cubicBezTo>
                    <a:pt x="1668" y="1"/>
                    <a:pt x="1668" y="1"/>
                    <a:pt x="1716" y="1"/>
                  </a:cubicBezTo>
                  <a:cubicBezTo>
                    <a:pt x="1668" y="1"/>
                    <a:pt x="1668" y="1"/>
                    <a:pt x="1716" y="1"/>
                  </a:cubicBezTo>
                  <a:close/>
                  <a:moveTo>
                    <a:pt x="1716" y="1"/>
                  </a:moveTo>
                  <a:lnTo>
                    <a:pt x="1716" y="1"/>
                  </a:lnTo>
                  <a:lnTo>
                    <a:pt x="1716" y="1"/>
                  </a:lnTo>
                  <a:close/>
                  <a:moveTo>
                    <a:pt x="1716" y="1"/>
                  </a:moveTo>
                  <a:lnTo>
                    <a:pt x="1716" y="1"/>
                  </a:lnTo>
                  <a:lnTo>
                    <a:pt x="1716" y="1"/>
                  </a:lnTo>
                  <a:close/>
                  <a:moveTo>
                    <a:pt x="1739" y="1"/>
                  </a:moveTo>
                  <a:lnTo>
                    <a:pt x="1739" y="1"/>
                  </a:lnTo>
                  <a:lnTo>
                    <a:pt x="1739" y="1"/>
                  </a:lnTo>
                  <a:close/>
                  <a:moveTo>
                    <a:pt x="1763" y="1"/>
                  </a:moveTo>
                  <a:cubicBezTo>
                    <a:pt x="1739" y="1"/>
                    <a:pt x="1739" y="1"/>
                    <a:pt x="1763" y="1"/>
                  </a:cubicBezTo>
                  <a:cubicBezTo>
                    <a:pt x="1739" y="1"/>
                    <a:pt x="1739" y="1"/>
                    <a:pt x="1763" y="1"/>
                  </a:cubicBezTo>
                  <a:close/>
                </a:path>
              </a:pathLst>
            </a:custGeom>
            <a:solidFill>
              <a:srgbClr val="90DB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1"/>
            <p:cNvSpPr/>
            <p:nvPr/>
          </p:nvSpPr>
          <p:spPr>
            <a:xfrm>
              <a:off x="2252669" y="2331059"/>
              <a:ext cx="162021" cy="139325"/>
            </a:xfrm>
            <a:custGeom>
              <a:rect b="b" l="l" r="r" t="t"/>
              <a:pathLst>
                <a:path extrusionOk="0" h="4383" w="5097">
                  <a:moveTo>
                    <a:pt x="1453" y="1"/>
                  </a:moveTo>
                  <a:cubicBezTo>
                    <a:pt x="929" y="72"/>
                    <a:pt x="453" y="215"/>
                    <a:pt x="0" y="477"/>
                  </a:cubicBezTo>
                  <a:cubicBezTo>
                    <a:pt x="310" y="406"/>
                    <a:pt x="667" y="358"/>
                    <a:pt x="977" y="358"/>
                  </a:cubicBezTo>
                  <a:cubicBezTo>
                    <a:pt x="2834" y="358"/>
                    <a:pt x="4835" y="1549"/>
                    <a:pt x="4954" y="4383"/>
                  </a:cubicBezTo>
                  <a:cubicBezTo>
                    <a:pt x="5025" y="4097"/>
                    <a:pt x="5097" y="3763"/>
                    <a:pt x="5097" y="3406"/>
                  </a:cubicBezTo>
                  <a:lnTo>
                    <a:pt x="5097" y="3382"/>
                  </a:lnTo>
                  <a:lnTo>
                    <a:pt x="5097" y="3311"/>
                  </a:lnTo>
                  <a:cubicBezTo>
                    <a:pt x="4858" y="1477"/>
                    <a:pt x="3358" y="1"/>
                    <a:pt x="1548" y="1"/>
                  </a:cubicBezTo>
                  <a:close/>
                </a:path>
              </a:pathLst>
            </a:custGeom>
            <a:solidFill>
              <a:srgbClr val="FE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2"/>
          <p:cNvSpPr txBox="1"/>
          <p:nvPr>
            <p:ph type="ctrTitle"/>
          </p:nvPr>
        </p:nvSpPr>
        <p:spPr>
          <a:xfrm>
            <a:off x="619900" y="743255"/>
            <a:ext cx="7904100" cy="365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What do you think of when you hear the word nutrition?</a:t>
            </a:r>
            <a:endParaRPr sz="4400"/>
          </a:p>
          <a:p>
            <a:pPr indent="0" lvl="0" marL="0" rtl="0" algn="ctr">
              <a:spcBef>
                <a:spcPts val="0"/>
              </a:spcBef>
              <a:spcAft>
                <a:spcPts val="0"/>
              </a:spcAft>
              <a:buNone/>
            </a:pPr>
            <a:r>
              <a:t/>
            </a:r>
            <a:endParaRPr sz="4400"/>
          </a:p>
          <a:p>
            <a:pPr indent="0" lvl="0" marL="0" rtl="0" algn="ctr">
              <a:spcBef>
                <a:spcPts val="0"/>
              </a:spcBef>
              <a:spcAft>
                <a:spcPts val="0"/>
              </a:spcAft>
              <a:buNone/>
            </a:pPr>
            <a:r>
              <a:t/>
            </a:r>
            <a:endParaRPr sz="4400"/>
          </a:p>
          <a:p>
            <a:pPr indent="0" lvl="0" marL="0" rtl="0" algn="ctr">
              <a:spcBef>
                <a:spcPts val="0"/>
              </a:spcBef>
              <a:spcAft>
                <a:spcPts val="0"/>
              </a:spcAft>
              <a:buNone/>
            </a:pPr>
            <a:r>
              <a:rPr lang="es" sz="4400"/>
              <a:t>What do you think it means?</a:t>
            </a:r>
            <a:endParaRPr sz="4400"/>
          </a:p>
        </p:txBody>
      </p:sp>
      <p:grpSp>
        <p:nvGrpSpPr>
          <p:cNvPr id="253" name="Google Shape;253;p22"/>
          <p:cNvGrpSpPr/>
          <p:nvPr/>
        </p:nvGrpSpPr>
        <p:grpSpPr>
          <a:xfrm>
            <a:off x="1168150" y="1964891"/>
            <a:ext cx="1232479" cy="1213724"/>
            <a:chOff x="6603301" y="2876974"/>
            <a:chExt cx="420312" cy="426302"/>
          </a:xfrm>
        </p:grpSpPr>
        <p:sp>
          <p:nvSpPr>
            <p:cNvPr id="254" name="Google Shape;254;p22"/>
            <p:cNvSpPr/>
            <p:nvPr/>
          </p:nvSpPr>
          <p:spPr>
            <a:xfrm>
              <a:off x="6791147" y="3099973"/>
              <a:ext cx="45484" cy="56616"/>
            </a:xfrm>
            <a:custGeom>
              <a:rect b="b" l="l" r="r" t="t"/>
              <a:pathLst>
                <a:path extrusionOk="0" h="1572" w="1263">
                  <a:moveTo>
                    <a:pt x="0" y="0"/>
                  </a:moveTo>
                  <a:lnTo>
                    <a:pt x="0" y="953"/>
                  </a:lnTo>
                  <a:cubicBezTo>
                    <a:pt x="0" y="1310"/>
                    <a:pt x="262" y="1572"/>
                    <a:pt x="620" y="1572"/>
                  </a:cubicBezTo>
                  <a:cubicBezTo>
                    <a:pt x="977" y="1572"/>
                    <a:pt x="1263" y="1310"/>
                    <a:pt x="1263" y="953"/>
                  </a:cubicBezTo>
                  <a:lnTo>
                    <a:pt x="1263" y="0"/>
                  </a:lnTo>
                  <a:close/>
                </a:path>
              </a:pathLst>
            </a:custGeom>
            <a:solidFill>
              <a:srgbClr val="8A65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2"/>
            <p:cNvSpPr/>
            <p:nvPr/>
          </p:nvSpPr>
          <p:spPr>
            <a:xfrm>
              <a:off x="6791147" y="3099973"/>
              <a:ext cx="30899" cy="56616"/>
            </a:xfrm>
            <a:custGeom>
              <a:rect b="b" l="l" r="r" t="t"/>
              <a:pathLst>
                <a:path extrusionOk="0" h="1572" w="858">
                  <a:moveTo>
                    <a:pt x="0" y="0"/>
                  </a:moveTo>
                  <a:lnTo>
                    <a:pt x="0" y="953"/>
                  </a:lnTo>
                  <a:cubicBezTo>
                    <a:pt x="0" y="1310"/>
                    <a:pt x="262" y="1572"/>
                    <a:pt x="620" y="1572"/>
                  </a:cubicBezTo>
                  <a:cubicBezTo>
                    <a:pt x="715" y="1572"/>
                    <a:pt x="786" y="1548"/>
                    <a:pt x="858" y="1524"/>
                  </a:cubicBezTo>
                  <a:cubicBezTo>
                    <a:pt x="620" y="1453"/>
                    <a:pt x="477" y="1215"/>
                    <a:pt x="477" y="953"/>
                  </a:cubicBezTo>
                  <a:lnTo>
                    <a:pt x="477" y="0"/>
                  </a:lnTo>
                  <a:close/>
                </a:path>
              </a:pathLst>
            </a:custGeom>
            <a:solidFill>
              <a:srgbClr val="622F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p:nvPr/>
          </p:nvSpPr>
          <p:spPr>
            <a:xfrm>
              <a:off x="6740548" y="2925845"/>
              <a:ext cx="145815" cy="166425"/>
            </a:xfrm>
            <a:custGeom>
              <a:rect b="b" l="l" r="r" t="t"/>
              <a:pathLst>
                <a:path extrusionOk="0" h="4621" w="4049">
                  <a:moveTo>
                    <a:pt x="2025" y="1"/>
                  </a:moveTo>
                  <a:cubicBezTo>
                    <a:pt x="905" y="1"/>
                    <a:pt x="0" y="906"/>
                    <a:pt x="0" y="2025"/>
                  </a:cubicBezTo>
                  <a:cubicBezTo>
                    <a:pt x="0" y="3406"/>
                    <a:pt x="1024" y="3668"/>
                    <a:pt x="1024" y="4264"/>
                  </a:cubicBezTo>
                  <a:lnTo>
                    <a:pt x="2025" y="4621"/>
                  </a:lnTo>
                  <a:lnTo>
                    <a:pt x="3049" y="4264"/>
                  </a:lnTo>
                  <a:cubicBezTo>
                    <a:pt x="3049" y="3644"/>
                    <a:pt x="4049" y="3383"/>
                    <a:pt x="4049" y="2025"/>
                  </a:cubicBezTo>
                  <a:cubicBezTo>
                    <a:pt x="4049" y="906"/>
                    <a:pt x="3168" y="1"/>
                    <a:pt x="2025" y="1"/>
                  </a:cubicBezTo>
                  <a:close/>
                </a:path>
              </a:pathLst>
            </a:custGeom>
            <a:solidFill>
              <a:srgbClr val="FBE1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2"/>
            <p:cNvSpPr/>
            <p:nvPr/>
          </p:nvSpPr>
          <p:spPr>
            <a:xfrm>
              <a:off x="6740548" y="2927574"/>
              <a:ext cx="81496" cy="165561"/>
            </a:xfrm>
            <a:custGeom>
              <a:rect b="b" l="l" r="r" t="t"/>
              <a:pathLst>
                <a:path extrusionOk="0" h="4597" w="2263">
                  <a:moveTo>
                    <a:pt x="2025" y="1"/>
                  </a:moveTo>
                  <a:cubicBezTo>
                    <a:pt x="905" y="1"/>
                    <a:pt x="0" y="882"/>
                    <a:pt x="0" y="2025"/>
                  </a:cubicBezTo>
                  <a:cubicBezTo>
                    <a:pt x="0" y="3382"/>
                    <a:pt x="1024" y="3644"/>
                    <a:pt x="1024" y="4239"/>
                  </a:cubicBezTo>
                  <a:lnTo>
                    <a:pt x="2025" y="4597"/>
                  </a:lnTo>
                  <a:lnTo>
                    <a:pt x="2263" y="4525"/>
                  </a:lnTo>
                  <a:lnTo>
                    <a:pt x="1501" y="4216"/>
                  </a:lnTo>
                  <a:cubicBezTo>
                    <a:pt x="1501" y="3596"/>
                    <a:pt x="477" y="3335"/>
                    <a:pt x="477" y="1977"/>
                  </a:cubicBezTo>
                  <a:cubicBezTo>
                    <a:pt x="477" y="953"/>
                    <a:pt x="1262" y="72"/>
                    <a:pt x="2263" y="1"/>
                  </a:cubicBezTo>
                  <a:close/>
                </a:path>
              </a:pathLst>
            </a:custGeom>
            <a:solidFill>
              <a:srgbClr val="EEC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2"/>
            <p:cNvSpPr/>
            <p:nvPr/>
          </p:nvSpPr>
          <p:spPr>
            <a:xfrm>
              <a:off x="6837461" y="3139409"/>
              <a:ext cx="181827" cy="89245"/>
            </a:xfrm>
            <a:custGeom>
              <a:rect b="b" l="l" r="r" t="t"/>
              <a:pathLst>
                <a:path extrusionOk="0" h="2478" w="5049">
                  <a:moveTo>
                    <a:pt x="2525" y="1"/>
                  </a:moveTo>
                  <a:cubicBezTo>
                    <a:pt x="1120" y="1"/>
                    <a:pt x="0" y="1096"/>
                    <a:pt x="0" y="2477"/>
                  </a:cubicBezTo>
                  <a:lnTo>
                    <a:pt x="5049" y="2477"/>
                  </a:lnTo>
                  <a:cubicBezTo>
                    <a:pt x="5049" y="1096"/>
                    <a:pt x="3930" y="1"/>
                    <a:pt x="2525" y="1"/>
                  </a:cubicBezTo>
                  <a:close/>
                </a:path>
              </a:pathLst>
            </a:custGeom>
            <a:solidFill>
              <a:srgbClr val="231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2"/>
            <p:cNvSpPr/>
            <p:nvPr/>
          </p:nvSpPr>
          <p:spPr>
            <a:xfrm>
              <a:off x="6836596" y="3139409"/>
              <a:ext cx="103824" cy="89245"/>
            </a:xfrm>
            <a:custGeom>
              <a:rect b="b" l="l" r="r" t="t"/>
              <a:pathLst>
                <a:path extrusionOk="0" h="2478" w="2883">
                  <a:moveTo>
                    <a:pt x="2525" y="1"/>
                  </a:moveTo>
                  <a:cubicBezTo>
                    <a:pt x="1120" y="1"/>
                    <a:pt x="1" y="1096"/>
                    <a:pt x="1" y="2477"/>
                  </a:cubicBezTo>
                  <a:lnTo>
                    <a:pt x="715" y="2477"/>
                  </a:lnTo>
                  <a:cubicBezTo>
                    <a:pt x="715" y="1215"/>
                    <a:pt x="1668" y="167"/>
                    <a:pt x="2882" y="24"/>
                  </a:cubicBezTo>
                  <a:cubicBezTo>
                    <a:pt x="2763" y="1"/>
                    <a:pt x="2644" y="1"/>
                    <a:pt x="2525" y="1"/>
                  </a:cubicBezTo>
                  <a:close/>
                </a:path>
              </a:pathLst>
            </a:custGeom>
            <a:solidFill>
              <a:srgbClr val="1C0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2"/>
            <p:cNvSpPr/>
            <p:nvPr/>
          </p:nvSpPr>
          <p:spPr>
            <a:xfrm>
              <a:off x="6609316" y="3139409"/>
              <a:ext cx="181863" cy="142403"/>
            </a:xfrm>
            <a:custGeom>
              <a:rect b="b" l="l" r="r" t="t"/>
              <a:pathLst>
                <a:path extrusionOk="0" h="3954" w="5050">
                  <a:moveTo>
                    <a:pt x="2525" y="1"/>
                  </a:moveTo>
                  <a:cubicBezTo>
                    <a:pt x="1120" y="1"/>
                    <a:pt x="1" y="1096"/>
                    <a:pt x="1" y="2477"/>
                  </a:cubicBezTo>
                  <a:lnTo>
                    <a:pt x="1" y="3406"/>
                  </a:lnTo>
                  <a:cubicBezTo>
                    <a:pt x="1" y="3716"/>
                    <a:pt x="263" y="3954"/>
                    <a:pt x="548" y="3954"/>
                  </a:cubicBezTo>
                  <a:lnTo>
                    <a:pt x="4478" y="3954"/>
                  </a:lnTo>
                  <a:cubicBezTo>
                    <a:pt x="4811" y="3954"/>
                    <a:pt x="5049" y="3692"/>
                    <a:pt x="5049" y="3406"/>
                  </a:cubicBezTo>
                  <a:lnTo>
                    <a:pt x="5049" y="2477"/>
                  </a:lnTo>
                  <a:cubicBezTo>
                    <a:pt x="5049" y="1096"/>
                    <a:pt x="3930" y="1"/>
                    <a:pt x="2525" y="1"/>
                  </a:cubicBezTo>
                  <a:close/>
                </a:path>
              </a:pathLst>
            </a:custGeom>
            <a:solidFill>
              <a:srgbClr val="F488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2"/>
            <p:cNvSpPr/>
            <p:nvPr/>
          </p:nvSpPr>
          <p:spPr>
            <a:xfrm>
              <a:off x="6609316" y="3138545"/>
              <a:ext cx="103824" cy="142439"/>
            </a:xfrm>
            <a:custGeom>
              <a:rect b="b" l="l" r="r" t="t"/>
              <a:pathLst>
                <a:path extrusionOk="0" h="3955" w="2883">
                  <a:moveTo>
                    <a:pt x="2525" y="1"/>
                  </a:moveTo>
                  <a:cubicBezTo>
                    <a:pt x="1120" y="1"/>
                    <a:pt x="1" y="1096"/>
                    <a:pt x="1" y="2478"/>
                  </a:cubicBezTo>
                  <a:lnTo>
                    <a:pt x="1" y="3382"/>
                  </a:lnTo>
                  <a:cubicBezTo>
                    <a:pt x="1" y="3716"/>
                    <a:pt x="263" y="3954"/>
                    <a:pt x="548" y="3954"/>
                  </a:cubicBezTo>
                  <a:lnTo>
                    <a:pt x="1263" y="3954"/>
                  </a:lnTo>
                  <a:cubicBezTo>
                    <a:pt x="953" y="3954"/>
                    <a:pt x="667" y="3716"/>
                    <a:pt x="667" y="3382"/>
                  </a:cubicBezTo>
                  <a:lnTo>
                    <a:pt x="667" y="2478"/>
                  </a:lnTo>
                  <a:cubicBezTo>
                    <a:pt x="667" y="1215"/>
                    <a:pt x="1620" y="191"/>
                    <a:pt x="2882" y="25"/>
                  </a:cubicBezTo>
                  <a:cubicBezTo>
                    <a:pt x="2763" y="1"/>
                    <a:pt x="2644" y="1"/>
                    <a:pt x="2525" y="1"/>
                  </a:cubicBezTo>
                  <a:close/>
                </a:path>
              </a:pathLst>
            </a:custGeom>
            <a:solidFill>
              <a:srgbClr val="C06A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2"/>
            <p:cNvSpPr/>
            <p:nvPr/>
          </p:nvSpPr>
          <p:spPr>
            <a:xfrm>
              <a:off x="6757691" y="3208880"/>
              <a:ext cx="38641" cy="38644"/>
            </a:xfrm>
            <a:custGeom>
              <a:rect b="b" l="l" r="r" t="t"/>
              <a:pathLst>
                <a:path extrusionOk="0" h="1073" w="1073">
                  <a:moveTo>
                    <a:pt x="548" y="1"/>
                  </a:moveTo>
                  <a:cubicBezTo>
                    <a:pt x="239" y="1"/>
                    <a:pt x="1" y="239"/>
                    <a:pt x="1" y="548"/>
                  </a:cubicBezTo>
                  <a:cubicBezTo>
                    <a:pt x="1" y="834"/>
                    <a:pt x="239" y="1072"/>
                    <a:pt x="548" y="1072"/>
                  </a:cubicBezTo>
                  <a:cubicBezTo>
                    <a:pt x="834" y="1072"/>
                    <a:pt x="1072" y="834"/>
                    <a:pt x="1072" y="548"/>
                  </a:cubicBezTo>
                  <a:cubicBezTo>
                    <a:pt x="1072" y="239"/>
                    <a:pt x="834" y="1"/>
                    <a:pt x="548" y="1"/>
                  </a:cubicBezTo>
                  <a:close/>
                </a:path>
              </a:pathLst>
            </a:custGeom>
            <a:solidFill>
              <a:srgbClr val="FDB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2"/>
            <p:cNvSpPr/>
            <p:nvPr/>
          </p:nvSpPr>
          <p:spPr>
            <a:xfrm>
              <a:off x="6984971" y="3208880"/>
              <a:ext cx="38641" cy="38644"/>
            </a:xfrm>
            <a:custGeom>
              <a:rect b="b" l="l" r="r" t="t"/>
              <a:pathLst>
                <a:path extrusionOk="0" h="1073" w="1073">
                  <a:moveTo>
                    <a:pt x="548" y="1"/>
                  </a:moveTo>
                  <a:cubicBezTo>
                    <a:pt x="239" y="1"/>
                    <a:pt x="0" y="239"/>
                    <a:pt x="0" y="548"/>
                  </a:cubicBezTo>
                  <a:cubicBezTo>
                    <a:pt x="0" y="834"/>
                    <a:pt x="239" y="1072"/>
                    <a:pt x="548" y="1072"/>
                  </a:cubicBezTo>
                  <a:cubicBezTo>
                    <a:pt x="834" y="1072"/>
                    <a:pt x="1072" y="834"/>
                    <a:pt x="1072" y="548"/>
                  </a:cubicBezTo>
                  <a:cubicBezTo>
                    <a:pt x="1072" y="239"/>
                    <a:pt x="834" y="1"/>
                    <a:pt x="548" y="1"/>
                  </a:cubicBezTo>
                  <a:close/>
                </a:path>
              </a:pathLst>
            </a:custGeom>
            <a:solidFill>
              <a:srgbClr val="FDB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2"/>
            <p:cNvSpPr/>
            <p:nvPr/>
          </p:nvSpPr>
          <p:spPr>
            <a:xfrm>
              <a:off x="6622172" y="3182806"/>
              <a:ext cx="155286" cy="118741"/>
            </a:xfrm>
            <a:custGeom>
              <a:rect b="b" l="l" r="r" t="t"/>
              <a:pathLst>
                <a:path extrusionOk="0" h="3297" w="4312">
                  <a:moveTo>
                    <a:pt x="1254" y="0"/>
                  </a:moveTo>
                  <a:cubicBezTo>
                    <a:pt x="609" y="0"/>
                    <a:pt x="1" y="526"/>
                    <a:pt x="1" y="1249"/>
                  </a:cubicBezTo>
                  <a:cubicBezTo>
                    <a:pt x="1" y="2368"/>
                    <a:pt x="953" y="3297"/>
                    <a:pt x="2144" y="3297"/>
                  </a:cubicBezTo>
                  <a:cubicBezTo>
                    <a:pt x="3335" y="3297"/>
                    <a:pt x="4311" y="2392"/>
                    <a:pt x="4311" y="1249"/>
                  </a:cubicBezTo>
                  <a:cubicBezTo>
                    <a:pt x="4311" y="526"/>
                    <a:pt x="3703" y="0"/>
                    <a:pt x="3046" y="0"/>
                  </a:cubicBezTo>
                  <a:cubicBezTo>
                    <a:pt x="2881" y="0"/>
                    <a:pt x="2712" y="34"/>
                    <a:pt x="2549" y="105"/>
                  </a:cubicBezTo>
                  <a:lnTo>
                    <a:pt x="2382" y="201"/>
                  </a:lnTo>
                  <a:cubicBezTo>
                    <a:pt x="2299" y="248"/>
                    <a:pt x="2222" y="272"/>
                    <a:pt x="2147" y="272"/>
                  </a:cubicBezTo>
                  <a:cubicBezTo>
                    <a:pt x="2073" y="272"/>
                    <a:pt x="2001" y="248"/>
                    <a:pt x="1930" y="201"/>
                  </a:cubicBezTo>
                  <a:lnTo>
                    <a:pt x="1739" y="105"/>
                  </a:lnTo>
                  <a:cubicBezTo>
                    <a:pt x="1581" y="34"/>
                    <a:pt x="1416" y="0"/>
                    <a:pt x="1254" y="0"/>
                  </a:cubicBezTo>
                  <a:close/>
                </a:path>
              </a:pathLst>
            </a:custGeom>
            <a:solidFill>
              <a:srgbClr val="FED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2"/>
            <p:cNvSpPr/>
            <p:nvPr/>
          </p:nvSpPr>
          <p:spPr>
            <a:xfrm>
              <a:off x="6603301" y="3183922"/>
              <a:ext cx="104688" cy="119354"/>
            </a:xfrm>
            <a:custGeom>
              <a:rect b="b" l="l" r="r" t="t"/>
              <a:pathLst>
                <a:path extrusionOk="0" h="3314" w="2907">
                  <a:moveTo>
                    <a:pt x="1777" y="0"/>
                  </a:moveTo>
                  <a:cubicBezTo>
                    <a:pt x="1312" y="0"/>
                    <a:pt x="870" y="276"/>
                    <a:pt x="668" y="741"/>
                  </a:cubicBezTo>
                  <a:lnTo>
                    <a:pt x="549" y="741"/>
                  </a:lnTo>
                  <a:cubicBezTo>
                    <a:pt x="239" y="741"/>
                    <a:pt x="1" y="979"/>
                    <a:pt x="1" y="1265"/>
                  </a:cubicBezTo>
                  <a:cubicBezTo>
                    <a:pt x="1" y="1575"/>
                    <a:pt x="239" y="1813"/>
                    <a:pt x="549" y="1813"/>
                  </a:cubicBezTo>
                  <a:lnTo>
                    <a:pt x="596" y="1813"/>
                  </a:lnTo>
                  <a:cubicBezTo>
                    <a:pt x="834" y="2694"/>
                    <a:pt x="1668" y="3313"/>
                    <a:pt x="2668" y="3313"/>
                  </a:cubicBezTo>
                  <a:lnTo>
                    <a:pt x="2906" y="3313"/>
                  </a:lnTo>
                  <a:cubicBezTo>
                    <a:pt x="1858" y="3147"/>
                    <a:pt x="1025" y="2289"/>
                    <a:pt x="1025" y="1241"/>
                  </a:cubicBezTo>
                  <a:cubicBezTo>
                    <a:pt x="1025" y="622"/>
                    <a:pt x="1477" y="146"/>
                    <a:pt x="2025" y="27"/>
                  </a:cubicBezTo>
                  <a:cubicBezTo>
                    <a:pt x="1942" y="9"/>
                    <a:pt x="1859" y="0"/>
                    <a:pt x="1777" y="0"/>
                  </a:cubicBezTo>
                  <a:close/>
                </a:path>
              </a:pathLst>
            </a:custGeom>
            <a:solidFill>
              <a:srgbClr val="FDB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2"/>
            <p:cNvSpPr/>
            <p:nvPr/>
          </p:nvSpPr>
          <p:spPr>
            <a:xfrm>
              <a:off x="6849453" y="3182806"/>
              <a:ext cx="155286" cy="118777"/>
            </a:xfrm>
            <a:custGeom>
              <a:rect b="b" l="l" r="r" t="t"/>
              <a:pathLst>
                <a:path extrusionOk="0" h="3298" w="4312">
                  <a:moveTo>
                    <a:pt x="1254" y="0"/>
                  </a:moveTo>
                  <a:cubicBezTo>
                    <a:pt x="609" y="0"/>
                    <a:pt x="1" y="526"/>
                    <a:pt x="1" y="1249"/>
                  </a:cubicBezTo>
                  <a:cubicBezTo>
                    <a:pt x="1" y="2368"/>
                    <a:pt x="953" y="3297"/>
                    <a:pt x="2144" y="3297"/>
                  </a:cubicBezTo>
                  <a:cubicBezTo>
                    <a:pt x="2159" y="3297"/>
                    <a:pt x="2175" y="3297"/>
                    <a:pt x="2190" y="3297"/>
                  </a:cubicBezTo>
                  <a:cubicBezTo>
                    <a:pt x="3382" y="3297"/>
                    <a:pt x="4311" y="2377"/>
                    <a:pt x="4311" y="1249"/>
                  </a:cubicBezTo>
                  <a:cubicBezTo>
                    <a:pt x="4311" y="526"/>
                    <a:pt x="3703" y="0"/>
                    <a:pt x="3046" y="0"/>
                  </a:cubicBezTo>
                  <a:cubicBezTo>
                    <a:pt x="2880" y="0"/>
                    <a:pt x="2712" y="34"/>
                    <a:pt x="2549" y="105"/>
                  </a:cubicBezTo>
                  <a:lnTo>
                    <a:pt x="2382" y="201"/>
                  </a:lnTo>
                  <a:cubicBezTo>
                    <a:pt x="2299" y="248"/>
                    <a:pt x="2221" y="272"/>
                    <a:pt x="2147" y="272"/>
                  </a:cubicBezTo>
                  <a:cubicBezTo>
                    <a:pt x="2073" y="272"/>
                    <a:pt x="2001" y="248"/>
                    <a:pt x="1930" y="201"/>
                  </a:cubicBezTo>
                  <a:lnTo>
                    <a:pt x="1739" y="105"/>
                  </a:lnTo>
                  <a:cubicBezTo>
                    <a:pt x="1581" y="34"/>
                    <a:pt x="1416" y="0"/>
                    <a:pt x="1254" y="0"/>
                  </a:cubicBezTo>
                  <a:close/>
                </a:path>
              </a:pathLst>
            </a:custGeom>
            <a:solidFill>
              <a:srgbClr val="FED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p:nvPr/>
          </p:nvSpPr>
          <p:spPr>
            <a:xfrm>
              <a:off x="6830582" y="3183922"/>
              <a:ext cx="104688" cy="119354"/>
            </a:xfrm>
            <a:custGeom>
              <a:rect b="b" l="l" r="r" t="t"/>
              <a:pathLst>
                <a:path extrusionOk="0" h="3314" w="2907">
                  <a:moveTo>
                    <a:pt x="1776" y="0"/>
                  </a:moveTo>
                  <a:cubicBezTo>
                    <a:pt x="1312" y="0"/>
                    <a:pt x="870" y="276"/>
                    <a:pt x="668" y="741"/>
                  </a:cubicBezTo>
                  <a:lnTo>
                    <a:pt x="549" y="741"/>
                  </a:lnTo>
                  <a:cubicBezTo>
                    <a:pt x="239" y="741"/>
                    <a:pt x="1" y="979"/>
                    <a:pt x="1" y="1265"/>
                  </a:cubicBezTo>
                  <a:cubicBezTo>
                    <a:pt x="1" y="1575"/>
                    <a:pt x="239" y="1813"/>
                    <a:pt x="549" y="1813"/>
                  </a:cubicBezTo>
                  <a:lnTo>
                    <a:pt x="596" y="1813"/>
                  </a:lnTo>
                  <a:cubicBezTo>
                    <a:pt x="834" y="2694"/>
                    <a:pt x="1668" y="3313"/>
                    <a:pt x="2668" y="3313"/>
                  </a:cubicBezTo>
                  <a:lnTo>
                    <a:pt x="2906" y="3313"/>
                  </a:lnTo>
                  <a:cubicBezTo>
                    <a:pt x="1858" y="3147"/>
                    <a:pt x="1025" y="2289"/>
                    <a:pt x="1025" y="1241"/>
                  </a:cubicBezTo>
                  <a:cubicBezTo>
                    <a:pt x="1025" y="622"/>
                    <a:pt x="1477" y="146"/>
                    <a:pt x="2025" y="27"/>
                  </a:cubicBezTo>
                  <a:cubicBezTo>
                    <a:pt x="1942" y="9"/>
                    <a:pt x="1859" y="0"/>
                    <a:pt x="1776" y="0"/>
                  </a:cubicBezTo>
                  <a:close/>
                </a:path>
              </a:pathLst>
            </a:custGeom>
            <a:solidFill>
              <a:srgbClr val="FDB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2"/>
            <p:cNvSpPr/>
            <p:nvPr/>
          </p:nvSpPr>
          <p:spPr>
            <a:xfrm>
              <a:off x="6656493" y="3217451"/>
              <a:ext cx="12892" cy="19772"/>
            </a:xfrm>
            <a:custGeom>
              <a:rect b="b" l="l" r="r" t="t"/>
              <a:pathLst>
                <a:path extrusionOk="0" h="549" w="358">
                  <a:moveTo>
                    <a:pt x="167" y="1"/>
                  </a:moveTo>
                  <a:cubicBezTo>
                    <a:pt x="72" y="1"/>
                    <a:pt x="0" y="96"/>
                    <a:pt x="0" y="191"/>
                  </a:cubicBezTo>
                  <a:lnTo>
                    <a:pt x="0" y="358"/>
                  </a:lnTo>
                  <a:cubicBezTo>
                    <a:pt x="0" y="453"/>
                    <a:pt x="72" y="549"/>
                    <a:pt x="167" y="549"/>
                  </a:cubicBezTo>
                  <a:cubicBezTo>
                    <a:pt x="286" y="549"/>
                    <a:pt x="358" y="477"/>
                    <a:pt x="358" y="358"/>
                  </a:cubicBezTo>
                  <a:lnTo>
                    <a:pt x="358" y="191"/>
                  </a:lnTo>
                  <a:cubicBezTo>
                    <a:pt x="358" y="96"/>
                    <a:pt x="262" y="1"/>
                    <a:pt x="167" y="1"/>
                  </a:cubicBezTo>
                  <a:close/>
                </a:path>
              </a:pathLst>
            </a:custGeom>
            <a:solidFill>
              <a:srgbClr val="2812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2"/>
            <p:cNvSpPr/>
            <p:nvPr/>
          </p:nvSpPr>
          <p:spPr>
            <a:xfrm>
              <a:off x="6731977" y="3217451"/>
              <a:ext cx="12892" cy="19772"/>
            </a:xfrm>
            <a:custGeom>
              <a:rect b="b" l="l" r="r" t="t"/>
              <a:pathLst>
                <a:path extrusionOk="0" h="549" w="358">
                  <a:moveTo>
                    <a:pt x="191" y="1"/>
                  </a:moveTo>
                  <a:cubicBezTo>
                    <a:pt x="95" y="1"/>
                    <a:pt x="0" y="96"/>
                    <a:pt x="0" y="191"/>
                  </a:cubicBezTo>
                  <a:lnTo>
                    <a:pt x="0" y="358"/>
                  </a:lnTo>
                  <a:cubicBezTo>
                    <a:pt x="0" y="453"/>
                    <a:pt x="95" y="549"/>
                    <a:pt x="191" y="549"/>
                  </a:cubicBezTo>
                  <a:cubicBezTo>
                    <a:pt x="310" y="549"/>
                    <a:pt x="357" y="477"/>
                    <a:pt x="357" y="358"/>
                  </a:cubicBezTo>
                  <a:lnTo>
                    <a:pt x="357" y="191"/>
                  </a:lnTo>
                  <a:cubicBezTo>
                    <a:pt x="357" y="96"/>
                    <a:pt x="286" y="1"/>
                    <a:pt x="191" y="1"/>
                  </a:cubicBezTo>
                  <a:close/>
                </a:path>
              </a:pathLst>
            </a:custGeom>
            <a:solidFill>
              <a:srgbClr val="2812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2"/>
            <p:cNvSpPr/>
            <p:nvPr/>
          </p:nvSpPr>
          <p:spPr>
            <a:xfrm>
              <a:off x="6683071" y="3225771"/>
              <a:ext cx="34356" cy="16603"/>
            </a:xfrm>
            <a:custGeom>
              <a:rect b="b" l="l" r="r" t="t"/>
              <a:pathLst>
                <a:path extrusionOk="0" h="461" w="954">
                  <a:moveTo>
                    <a:pt x="183" y="0"/>
                  </a:moveTo>
                  <a:cubicBezTo>
                    <a:pt x="148" y="0"/>
                    <a:pt x="116" y="12"/>
                    <a:pt x="96" y="32"/>
                  </a:cubicBezTo>
                  <a:cubicBezTo>
                    <a:pt x="1" y="103"/>
                    <a:pt x="1" y="222"/>
                    <a:pt x="48" y="270"/>
                  </a:cubicBezTo>
                  <a:cubicBezTo>
                    <a:pt x="144" y="413"/>
                    <a:pt x="334" y="460"/>
                    <a:pt x="477" y="460"/>
                  </a:cubicBezTo>
                  <a:cubicBezTo>
                    <a:pt x="620" y="460"/>
                    <a:pt x="810" y="365"/>
                    <a:pt x="882" y="270"/>
                  </a:cubicBezTo>
                  <a:cubicBezTo>
                    <a:pt x="953" y="222"/>
                    <a:pt x="929" y="103"/>
                    <a:pt x="858" y="32"/>
                  </a:cubicBezTo>
                  <a:cubicBezTo>
                    <a:pt x="841" y="15"/>
                    <a:pt x="815" y="7"/>
                    <a:pt x="786" y="7"/>
                  </a:cubicBezTo>
                  <a:cubicBezTo>
                    <a:pt x="732" y="7"/>
                    <a:pt x="666" y="33"/>
                    <a:pt x="620" y="79"/>
                  </a:cubicBezTo>
                  <a:cubicBezTo>
                    <a:pt x="596" y="103"/>
                    <a:pt x="525" y="127"/>
                    <a:pt x="477" y="127"/>
                  </a:cubicBezTo>
                  <a:cubicBezTo>
                    <a:pt x="406" y="127"/>
                    <a:pt x="358" y="103"/>
                    <a:pt x="334" y="79"/>
                  </a:cubicBezTo>
                  <a:cubicBezTo>
                    <a:pt x="292" y="24"/>
                    <a:pt x="234" y="0"/>
                    <a:pt x="183" y="0"/>
                  </a:cubicBezTo>
                  <a:close/>
                </a:path>
              </a:pathLst>
            </a:custGeom>
            <a:solidFill>
              <a:srgbClr val="2812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2"/>
            <p:cNvSpPr/>
            <p:nvPr/>
          </p:nvSpPr>
          <p:spPr>
            <a:xfrm>
              <a:off x="6884638" y="3217451"/>
              <a:ext cx="12892" cy="19772"/>
            </a:xfrm>
            <a:custGeom>
              <a:rect b="b" l="l" r="r" t="t"/>
              <a:pathLst>
                <a:path extrusionOk="0" h="549" w="358">
                  <a:moveTo>
                    <a:pt x="167" y="1"/>
                  </a:moveTo>
                  <a:cubicBezTo>
                    <a:pt x="95" y="1"/>
                    <a:pt x="0" y="96"/>
                    <a:pt x="0" y="191"/>
                  </a:cubicBezTo>
                  <a:lnTo>
                    <a:pt x="0" y="358"/>
                  </a:lnTo>
                  <a:cubicBezTo>
                    <a:pt x="0" y="453"/>
                    <a:pt x="95" y="549"/>
                    <a:pt x="167" y="549"/>
                  </a:cubicBezTo>
                  <a:cubicBezTo>
                    <a:pt x="262" y="549"/>
                    <a:pt x="357" y="477"/>
                    <a:pt x="357" y="358"/>
                  </a:cubicBezTo>
                  <a:lnTo>
                    <a:pt x="357" y="191"/>
                  </a:lnTo>
                  <a:cubicBezTo>
                    <a:pt x="357" y="96"/>
                    <a:pt x="262" y="1"/>
                    <a:pt x="167" y="1"/>
                  </a:cubicBezTo>
                  <a:close/>
                </a:path>
              </a:pathLst>
            </a:custGeom>
            <a:solidFill>
              <a:srgbClr val="2812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2"/>
            <p:cNvSpPr/>
            <p:nvPr/>
          </p:nvSpPr>
          <p:spPr>
            <a:xfrm>
              <a:off x="6960950" y="3217451"/>
              <a:ext cx="12892" cy="19772"/>
            </a:xfrm>
            <a:custGeom>
              <a:rect b="b" l="l" r="r" t="t"/>
              <a:pathLst>
                <a:path extrusionOk="0" h="549" w="358">
                  <a:moveTo>
                    <a:pt x="167" y="1"/>
                  </a:moveTo>
                  <a:cubicBezTo>
                    <a:pt x="72" y="1"/>
                    <a:pt x="1" y="96"/>
                    <a:pt x="1" y="191"/>
                  </a:cubicBezTo>
                  <a:lnTo>
                    <a:pt x="1" y="358"/>
                  </a:lnTo>
                  <a:cubicBezTo>
                    <a:pt x="1" y="453"/>
                    <a:pt x="72" y="549"/>
                    <a:pt x="167" y="549"/>
                  </a:cubicBezTo>
                  <a:cubicBezTo>
                    <a:pt x="263" y="549"/>
                    <a:pt x="358" y="477"/>
                    <a:pt x="358" y="358"/>
                  </a:cubicBezTo>
                  <a:lnTo>
                    <a:pt x="358" y="191"/>
                  </a:lnTo>
                  <a:cubicBezTo>
                    <a:pt x="358" y="96"/>
                    <a:pt x="263" y="1"/>
                    <a:pt x="167" y="1"/>
                  </a:cubicBezTo>
                  <a:close/>
                </a:path>
              </a:pathLst>
            </a:custGeom>
            <a:solidFill>
              <a:srgbClr val="2812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2"/>
            <p:cNvSpPr/>
            <p:nvPr/>
          </p:nvSpPr>
          <p:spPr>
            <a:xfrm>
              <a:off x="6911216" y="3225771"/>
              <a:ext cx="34320" cy="16603"/>
            </a:xfrm>
            <a:custGeom>
              <a:rect b="b" l="l" r="r" t="t"/>
              <a:pathLst>
                <a:path extrusionOk="0" h="461" w="953">
                  <a:moveTo>
                    <a:pt x="183" y="0"/>
                  </a:moveTo>
                  <a:cubicBezTo>
                    <a:pt x="147" y="0"/>
                    <a:pt x="115" y="12"/>
                    <a:pt x="96" y="32"/>
                  </a:cubicBezTo>
                  <a:cubicBezTo>
                    <a:pt x="0" y="103"/>
                    <a:pt x="0" y="222"/>
                    <a:pt x="72" y="270"/>
                  </a:cubicBezTo>
                  <a:cubicBezTo>
                    <a:pt x="143" y="413"/>
                    <a:pt x="334" y="460"/>
                    <a:pt x="477" y="460"/>
                  </a:cubicBezTo>
                  <a:cubicBezTo>
                    <a:pt x="620" y="460"/>
                    <a:pt x="786" y="365"/>
                    <a:pt x="905" y="270"/>
                  </a:cubicBezTo>
                  <a:cubicBezTo>
                    <a:pt x="953" y="222"/>
                    <a:pt x="929" y="103"/>
                    <a:pt x="858" y="32"/>
                  </a:cubicBezTo>
                  <a:cubicBezTo>
                    <a:pt x="841" y="15"/>
                    <a:pt x="815" y="7"/>
                    <a:pt x="785" y="7"/>
                  </a:cubicBezTo>
                  <a:cubicBezTo>
                    <a:pt x="732" y="7"/>
                    <a:pt x="666" y="33"/>
                    <a:pt x="620" y="79"/>
                  </a:cubicBezTo>
                  <a:cubicBezTo>
                    <a:pt x="596" y="103"/>
                    <a:pt x="548" y="127"/>
                    <a:pt x="477" y="127"/>
                  </a:cubicBezTo>
                  <a:cubicBezTo>
                    <a:pt x="429" y="127"/>
                    <a:pt x="358" y="103"/>
                    <a:pt x="334" y="79"/>
                  </a:cubicBezTo>
                  <a:cubicBezTo>
                    <a:pt x="292" y="24"/>
                    <a:pt x="234" y="0"/>
                    <a:pt x="183" y="0"/>
                  </a:cubicBezTo>
                  <a:close/>
                </a:path>
              </a:pathLst>
            </a:custGeom>
            <a:solidFill>
              <a:srgbClr val="2812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p:nvPr/>
          </p:nvSpPr>
          <p:spPr>
            <a:xfrm>
              <a:off x="6764569" y="3092230"/>
              <a:ext cx="99503" cy="38644"/>
            </a:xfrm>
            <a:custGeom>
              <a:rect b="b" l="l" r="r" t="t"/>
              <a:pathLst>
                <a:path extrusionOk="0" h="1073" w="2763">
                  <a:moveTo>
                    <a:pt x="1358" y="1"/>
                  </a:moveTo>
                  <a:lnTo>
                    <a:pt x="357" y="358"/>
                  </a:lnTo>
                  <a:cubicBezTo>
                    <a:pt x="143" y="358"/>
                    <a:pt x="0" y="501"/>
                    <a:pt x="0" y="715"/>
                  </a:cubicBezTo>
                  <a:cubicBezTo>
                    <a:pt x="0" y="930"/>
                    <a:pt x="143" y="1073"/>
                    <a:pt x="357" y="1073"/>
                  </a:cubicBezTo>
                  <a:lnTo>
                    <a:pt x="2382" y="1073"/>
                  </a:lnTo>
                  <a:cubicBezTo>
                    <a:pt x="2596" y="1073"/>
                    <a:pt x="2739" y="930"/>
                    <a:pt x="2739" y="715"/>
                  </a:cubicBezTo>
                  <a:cubicBezTo>
                    <a:pt x="2763" y="549"/>
                    <a:pt x="2596" y="358"/>
                    <a:pt x="2382" y="358"/>
                  </a:cubicBezTo>
                  <a:lnTo>
                    <a:pt x="1358" y="1"/>
                  </a:lnTo>
                  <a:close/>
                </a:path>
              </a:pathLst>
            </a:custGeom>
            <a:solidFill>
              <a:srgbClr val="622F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p:nvPr/>
          </p:nvSpPr>
          <p:spPr>
            <a:xfrm>
              <a:off x="6764569" y="3092230"/>
              <a:ext cx="57476" cy="38644"/>
            </a:xfrm>
            <a:custGeom>
              <a:rect b="b" l="l" r="r" t="t"/>
              <a:pathLst>
                <a:path extrusionOk="0" h="1073" w="1596">
                  <a:moveTo>
                    <a:pt x="1358" y="1"/>
                  </a:moveTo>
                  <a:lnTo>
                    <a:pt x="357" y="358"/>
                  </a:lnTo>
                  <a:cubicBezTo>
                    <a:pt x="143" y="358"/>
                    <a:pt x="0" y="501"/>
                    <a:pt x="0" y="715"/>
                  </a:cubicBezTo>
                  <a:cubicBezTo>
                    <a:pt x="0" y="930"/>
                    <a:pt x="143" y="1073"/>
                    <a:pt x="357" y="1073"/>
                  </a:cubicBezTo>
                  <a:lnTo>
                    <a:pt x="834" y="1073"/>
                  </a:lnTo>
                  <a:cubicBezTo>
                    <a:pt x="619" y="1073"/>
                    <a:pt x="476" y="930"/>
                    <a:pt x="476" y="715"/>
                  </a:cubicBezTo>
                  <a:cubicBezTo>
                    <a:pt x="476" y="501"/>
                    <a:pt x="619" y="358"/>
                    <a:pt x="834" y="358"/>
                  </a:cubicBezTo>
                  <a:lnTo>
                    <a:pt x="1596" y="96"/>
                  </a:lnTo>
                  <a:lnTo>
                    <a:pt x="1358" y="1"/>
                  </a:lnTo>
                  <a:close/>
                </a:path>
              </a:pathLst>
            </a:custGeom>
            <a:solidFill>
              <a:srgbClr val="4F23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2"/>
            <p:cNvSpPr/>
            <p:nvPr/>
          </p:nvSpPr>
          <p:spPr>
            <a:xfrm>
              <a:off x="6764569" y="3079373"/>
              <a:ext cx="99503" cy="25787"/>
            </a:xfrm>
            <a:custGeom>
              <a:rect b="b" l="l" r="r" t="t"/>
              <a:pathLst>
                <a:path extrusionOk="0" h="716" w="2763">
                  <a:moveTo>
                    <a:pt x="357" y="1"/>
                  </a:moveTo>
                  <a:cubicBezTo>
                    <a:pt x="143" y="1"/>
                    <a:pt x="0" y="144"/>
                    <a:pt x="0" y="358"/>
                  </a:cubicBezTo>
                  <a:cubicBezTo>
                    <a:pt x="0" y="572"/>
                    <a:pt x="143" y="715"/>
                    <a:pt x="357" y="715"/>
                  </a:cubicBezTo>
                  <a:lnTo>
                    <a:pt x="2382" y="715"/>
                  </a:lnTo>
                  <a:cubicBezTo>
                    <a:pt x="2596" y="715"/>
                    <a:pt x="2739" y="572"/>
                    <a:pt x="2739" y="358"/>
                  </a:cubicBezTo>
                  <a:cubicBezTo>
                    <a:pt x="2763" y="144"/>
                    <a:pt x="2596" y="1"/>
                    <a:pt x="2382" y="1"/>
                  </a:cubicBezTo>
                  <a:close/>
                </a:path>
              </a:pathLst>
            </a:custGeom>
            <a:solidFill>
              <a:srgbClr val="8A65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2"/>
            <p:cNvSpPr/>
            <p:nvPr/>
          </p:nvSpPr>
          <p:spPr>
            <a:xfrm>
              <a:off x="6764569" y="3079373"/>
              <a:ext cx="30034" cy="25787"/>
            </a:xfrm>
            <a:custGeom>
              <a:rect b="b" l="l" r="r" t="t"/>
              <a:pathLst>
                <a:path extrusionOk="0" h="716" w="834">
                  <a:moveTo>
                    <a:pt x="357" y="1"/>
                  </a:moveTo>
                  <a:cubicBezTo>
                    <a:pt x="143" y="1"/>
                    <a:pt x="0" y="144"/>
                    <a:pt x="0" y="358"/>
                  </a:cubicBezTo>
                  <a:cubicBezTo>
                    <a:pt x="0" y="572"/>
                    <a:pt x="143" y="715"/>
                    <a:pt x="357" y="715"/>
                  </a:cubicBezTo>
                  <a:lnTo>
                    <a:pt x="834" y="715"/>
                  </a:lnTo>
                  <a:cubicBezTo>
                    <a:pt x="619" y="715"/>
                    <a:pt x="476" y="572"/>
                    <a:pt x="476" y="358"/>
                  </a:cubicBezTo>
                  <a:cubicBezTo>
                    <a:pt x="476" y="144"/>
                    <a:pt x="619" y="1"/>
                    <a:pt x="834" y="1"/>
                  </a:cubicBezTo>
                  <a:close/>
                </a:path>
              </a:pathLst>
            </a:custGeom>
            <a:solidFill>
              <a:srgbClr val="622F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2"/>
            <p:cNvSpPr/>
            <p:nvPr/>
          </p:nvSpPr>
          <p:spPr>
            <a:xfrm>
              <a:off x="6807425" y="2876974"/>
              <a:ext cx="12928" cy="30037"/>
            </a:xfrm>
            <a:custGeom>
              <a:rect b="b" l="l" r="r" t="t"/>
              <a:pathLst>
                <a:path extrusionOk="0" h="834" w="359">
                  <a:moveTo>
                    <a:pt x="168" y="0"/>
                  </a:moveTo>
                  <a:cubicBezTo>
                    <a:pt x="72" y="0"/>
                    <a:pt x="1" y="72"/>
                    <a:pt x="1" y="167"/>
                  </a:cubicBezTo>
                  <a:lnTo>
                    <a:pt x="1" y="643"/>
                  </a:lnTo>
                  <a:cubicBezTo>
                    <a:pt x="1" y="739"/>
                    <a:pt x="96" y="834"/>
                    <a:pt x="168" y="834"/>
                  </a:cubicBezTo>
                  <a:cubicBezTo>
                    <a:pt x="263" y="834"/>
                    <a:pt x="358" y="739"/>
                    <a:pt x="358" y="643"/>
                  </a:cubicBezTo>
                  <a:lnTo>
                    <a:pt x="358" y="167"/>
                  </a:lnTo>
                  <a:cubicBezTo>
                    <a:pt x="358" y="72"/>
                    <a:pt x="263" y="0"/>
                    <a:pt x="168" y="0"/>
                  </a:cubicBezTo>
                  <a:close/>
                </a:path>
              </a:pathLst>
            </a:custGeom>
            <a:solidFill>
              <a:srgbClr val="EEC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2"/>
            <p:cNvSpPr/>
            <p:nvPr/>
          </p:nvSpPr>
          <p:spPr>
            <a:xfrm>
              <a:off x="6722542" y="2912556"/>
              <a:ext cx="24885" cy="24490"/>
            </a:xfrm>
            <a:custGeom>
              <a:rect b="b" l="l" r="r" t="t"/>
              <a:pathLst>
                <a:path extrusionOk="0" h="680" w="691">
                  <a:moveTo>
                    <a:pt x="182" y="1"/>
                  </a:moveTo>
                  <a:cubicBezTo>
                    <a:pt x="137" y="1"/>
                    <a:pt x="95" y="13"/>
                    <a:pt x="72" y="36"/>
                  </a:cubicBezTo>
                  <a:cubicBezTo>
                    <a:pt x="0" y="108"/>
                    <a:pt x="0" y="227"/>
                    <a:pt x="72" y="275"/>
                  </a:cubicBezTo>
                  <a:lnTo>
                    <a:pt x="381" y="608"/>
                  </a:lnTo>
                  <a:cubicBezTo>
                    <a:pt x="429" y="632"/>
                    <a:pt x="453" y="679"/>
                    <a:pt x="500" y="679"/>
                  </a:cubicBezTo>
                  <a:cubicBezTo>
                    <a:pt x="548" y="679"/>
                    <a:pt x="596" y="656"/>
                    <a:pt x="619" y="608"/>
                  </a:cubicBezTo>
                  <a:cubicBezTo>
                    <a:pt x="691" y="560"/>
                    <a:pt x="691" y="441"/>
                    <a:pt x="619" y="370"/>
                  </a:cubicBezTo>
                  <a:lnTo>
                    <a:pt x="310" y="36"/>
                  </a:lnTo>
                  <a:cubicBezTo>
                    <a:pt x="274" y="13"/>
                    <a:pt x="226" y="1"/>
                    <a:pt x="182" y="1"/>
                  </a:cubicBezTo>
                  <a:close/>
                </a:path>
              </a:pathLst>
            </a:custGeom>
            <a:solidFill>
              <a:srgbClr val="FBE1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2"/>
            <p:cNvSpPr/>
            <p:nvPr/>
          </p:nvSpPr>
          <p:spPr>
            <a:xfrm>
              <a:off x="6686492" y="2997910"/>
              <a:ext cx="30070" cy="12893"/>
            </a:xfrm>
            <a:custGeom>
              <a:rect b="b" l="l" r="r" t="t"/>
              <a:pathLst>
                <a:path extrusionOk="0" h="358" w="835">
                  <a:moveTo>
                    <a:pt x="168" y="0"/>
                  </a:moveTo>
                  <a:cubicBezTo>
                    <a:pt x="72" y="0"/>
                    <a:pt x="1" y="96"/>
                    <a:pt x="1" y="191"/>
                  </a:cubicBezTo>
                  <a:cubicBezTo>
                    <a:pt x="1" y="262"/>
                    <a:pt x="72" y="358"/>
                    <a:pt x="168" y="358"/>
                  </a:cubicBezTo>
                  <a:lnTo>
                    <a:pt x="644" y="358"/>
                  </a:lnTo>
                  <a:cubicBezTo>
                    <a:pt x="739" y="358"/>
                    <a:pt x="834" y="262"/>
                    <a:pt x="834" y="191"/>
                  </a:cubicBezTo>
                  <a:cubicBezTo>
                    <a:pt x="834" y="96"/>
                    <a:pt x="739" y="0"/>
                    <a:pt x="644" y="0"/>
                  </a:cubicBezTo>
                  <a:close/>
                </a:path>
              </a:pathLst>
            </a:custGeom>
            <a:solidFill>
              <a:srgbClr val="EEC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2"/>
            <p:cNvSpPr/>
            <p:nvPr/>
          </p:nvSpPr>
          <p:spPr>
            <a:xfrm>
              <a:off x="6881181" y="2912556"/>
              <a:ext cx="24921" cy="24490"/>
            </a:xfrm>
            <a:custGeom>
              <a:rect b="b" l="l" r="r" t="t"/>
              <a:pathLst>
                <a:path extrusionOk="0" h="680" w="692">
                  <a:moveTo>
                    <a:pt x="510" y="1"/>
                  </a:moveTo>
                  <a:cubicBezTo>
                    <a:pt x="465" y="1"/>
                    <a:pt x="418" y="13"/>
                    <a:pt x="382" y="36"/>
                  </a:cubicBezTo>
                  <a:lnTo>
                    <a:pt x="72" y="370"/>
                  </a:lnTo>
                  <a:cubicBezTo>
                    <a:pt x="1" y="441"/>
                    <a:pt x="1" y="560"/>
                    <a:pt x="72" y="608"/>
                  </a:cubicBezTo>
                  <a:cubicBezTo>
                    <a:pt x="96" y="632"/>
                    <a:pt x="120" y="679"/>
                    <a:pt x="191" y="679"/>
                  </a:cubicBezTo>
                  <a:cubicBezTo>
                    <a:pt x="215" y="679"/>
                    <a:pt x="263" y="656"/>
                    <a:pt x="310" y="608"/>
                  </a:cubicBezTo>
                  <a:lnTo>
                    <a:pt x="620" y="275"/>
                  </a:lnTo>
                  <a:cubicBezTo>
                    <a:pt x="691" y="227"/>
                    <a:pt x="691" y="108"/>
                    <a:pt x="620" y="36"/>
                  </a:cubicBezTo>
                  <a:cubicBezTo>
                    <a:pt x="596" y="13"/>
                    <a:pt x="555" y="1"/>
                    <a:pt x="510" y="1"/>
                  </a:cubicBezTo>
                  <a:close/>
                </a:path>
              </a:pathLst>
            </a:custGeom>
            <a:solidFill>
              <a:srgbClr val="FBE1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2"/>
            <p:cNvSpPr/>
            <p:nvPr/>
          </p:nvSpPr>
          <p:spPr>
            <a:xfrm>
              <a:off x="6911216" y="2997910"/>
              <a:ext cx="30034" cy="12893"/>
            </a:xfrm>
            <a:custGeom>
              <a:rect b="b" l="l" r="r" t="t"/>
              <a:pathLst>
                <a:path extrusionOk="0" h="358" w="834">
                  <a:moveTo>
                    <a:pt x="191" y="0"/>
                  </a:moveTo>
                  <a:cubicBezTo>
                    <a:pt x="96" y="0"/>
                    <a:pt x="0" y="96"/>
                    <a:pt x="0" y="191"/>
                  </a:cubicBezTo>
                  <a:cubicBezTo>
                    <a:pt x="0" y="262"/>
                    <a:pt x="96" y="358"/>
                    <a:pt x="191" y="358"/>
                  </a:cubicBezTo>
                  <a:lnTo>
                    <a:pt x="667" y="358"/>
                  </a:lnTo>
                  <a:cubicBezTo>
                    <a:pt x="786" y="358"/>
                    <a:pt x="834" y="262"/>
                    <a:pt x="834" y="191"/>
                  </a:cubicBezTo>
                  <a:cubicBezTo>
                    <a:pt x="834" y="96"/>
                    <a:pt x="739" y="0"/>
                    <a:pt x="667" y="0"/>
                  </a:cubicBezTo>
                  <a:close/>
                </a:path>
              </a:pathLst>
            </a:custGeom>
            <a:solidFill>
              <a:srgbClr val="EEC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22"/>
          <p:cNvGrpSpPr/>
          <p:nvPr/>
        </p:nvGrpSpPr>
        <p:grpSpPr>
          <a:xfrm>
            <a:off x="6690548" y="2164923"/>
            <a:ext cx="1026811" cy="1013688"/>
            <a:chOff x="887108" y="1722807"/>
            <a:chExt cx="360715" cy="345697"/>
          </a:xfrm>
        </p:grpSpPr>
        <p:sp>
          <p:nvSpPr>
            <p:cNvPr id="284" name="Google Shape;284;p22"/>
            <p:cNvSpPr/>
            <p:nvPr/>
          </p:nvSpPr>
          <p:spPr>
            <a:xfrm>
              <a:off x="887108" y="1722807"/>
              <a:ext cx="259735" cy="190035"/>
            </a:xfrm>
            <a:custGeom>
              <a:rect b="b" l="l" r="r" t="t"/>
              <a:pathLst>
                <a:path extrusionOk="0" h="5960" w="8146">
                  <a:moveTo>
                    <a:pt x="4073" y="1"/>
                  </a:moveTo>
                  <a:cubicBezTo>
                    <a:pt x="1810" y="1"/>
                    <a:pt x="1" y="1310"/>
                    <a:pt x="1" y="2906"/>
                  </a:cubicBezTo>
                  <a:cubicBezTo>
                    <a:pt x="1" y="3692"/>
                    <a:pt x="429" y="4359"/>
                    <a:pt x="1120" y="4906"/>
                  </a:cubicBezTo>
                  <a:cubicBezTo>
                    <a:pt x="905" y="5264"/>
                    <a:pt x="524" y="5478"/>
                    <a:pt x="286" y="5597"/>
                  </a:cubicBezTo>
                  <a:cubicBezTo>
                    <a:pt x="191" y="5621"/>
                    <a:pt x="191" y="5740"/>
                    <a:pt x="286" y="5811"/>
                  </a:cubicBezTo>
                  <a:cubicBezTo>
                    <a:pt x="595" y="5919"/>
                    <a:pt x="874" y="5960"/>
                    <a:pt x="1120" y="5960"/>
                  </a:cubicBezTo>
                  <a:cubicBezTo>
                    <a:pt x="1747" y="5960"/>
                    <a:pt x="2163" y="5693"/>
                    <a:pt x="2334" y="5573"/>
                  </a:cubicBezTo>
                  <a:cubicBezTo>
                    <a:pt x="2882" y="5740"/>
                    <a:pt x="3454" y="5835"/>
                    <a:pt x="4073" y="5835"/>
                  </a:cubicBezTo>
                  <a:cubicBezTo>
                    <a:pt x="6335" y="5835"/>
                    <a:pt x="8145" y="4525"/>
                    <a:pt x="8145" y="2906"/>
                  </a:cubicBezTo>
                  <a:cubicBezTo>
                    <a:pt x="8145" y="1310"/>
                    <a:pt x="6335" y="1"/>
                    <a:pt x="4073" y="1"/>
                  </a:cubicBezTo>
                  <a:close/>
                </a:path>
              </a:pathLst>
            </a:custGeom>
            <a:solidFill>
              <a:srgbClr val="FBE1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2"/>
            <p:cNvSpPr/>
            <p:nvPr/>
          </p:nvSpPr>
          <p:spPr>
            <a:xfrm>
              <a:off x="985824" y="1761547"/>
              <a:ext cx="161019" cy="147341"/>
            </a:xfrm>
            <a:custGeom>
              <a:rect b="b" l="l" r="r" t="t"/>
              <a:pathLst>
                <a:path extrusionOk="0" h="4621" w="5050">
                  <a:moveTo>
                    <a:pt x="4287" y="0"/>
                  </a:moveTo>
                  <a:cubicBezTo>
                    <a:pt x="4478" y="357"/>
                    <a:pt x="4597" y="786"/>
                    <a:pt x="4597" y="1191"/>
                  </a:cubicBezTo>
                  <a:cubicBezTo>
                    <a:pt x="4597" y="3001"/>
                    <a:pt x="2549" y="4501"/>
                    <a:pt x="0" y="4525"/>
                  </a:cubicBezTo>
                  <a:cubicBezTo>
                    <a:pt x="310" y="4596"/>
                    <a:pt x="643" y="4620"/>
                    <a:pt x="977" y="4620"/>
                  </a:cubicBezTo>
                  <a:cubicBezTo>
                    <a:pt x="3239" y="4620"/>
                    <a:pt x="5049" y="3310"/>
                    <a:pt x="5049" y="1691"/>
                  </a:cubicBezTo>
                  <a:cubicBezTo>
                    <a:pt x="5049" y="1072"/>
                    <a:pt x="4763" y="476"/>
                    <a:pt x="4287" y="0"/>
                  </a:cubicBezTo>
                  <a:close/>
                </a:path>
              </a:pathLst>
            </a:custGeom>
            <a:solidFill>
              <a:srgbClr val="FAD5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2"/>
            <p:cNvSpPr/>
            <p:nvPr/>
          </p:nvSpPr>
          <p:spPr>
            <a:xfrm>
              <a:off x="987355" y="1878469"/>
              <a:ext cx="260469" cy="190035"/>
            </a:xfrm>
            <a:custGeom>
              <a:rect b="b" l="l" r="r" t="t"/>
              <a:pathLst>
                <a:path extrusionOk="0" h="5960" w="8169">
                  <a:moveTo>
                    <a:pt x="4072" y="1"/>
                  </a:moveTo>
                  <a:cubicBezTo>
                    <a:pt x="1810" y="1"/>
                    <a:pt x="0" y="1310"/>
                    <a:pt x="0" y="2906"/>
                  </a:cubicBezTo>
                  <a:cubicBezTo>
                    <a:pt x="0" y="4525"/>
                    <a:pt x="1810" y="5835"/>
                    <a:pt x="4072" y="5835"/>
                  </a:cubicBezTo>
                  <a:cubicBezTo>
                    <a:pt x="4715" y="5835"/>
                    <a:pt x="5263" y="5740"/>
                    <a:pt x="5811" y="5573"/>
                  </a:cubicBezTo>
                  <a:cubicBezTo>
                    <a:pt x="5982" y="5693"/>
                    <a:pt x="6398" y="5960"/>
                    <a:pt x="7025" y="5960"/>
                  </a:cubicBezTo>
                  <a:cubicBezTo>
                    <a:pt x="7271" y="5960"/>
                    <a:pt x="7550" y="5919"/>
                    <a:pt x="7859" y="5811"/>
                  </a:cubicBezTo>
                  <a:cubicBezTo>
                    <a:pt x="7930" y="5740"/>
                    <a:pt x="7954" y="5621"/>
                    <a:pt x="7859" y="5597"/>
                  </a:cubicBezTo>
                  <a:cubicBezTo>
                    <a:pt x="7621" y="5478"/>
                    <a:pt x="7240" y="5264"/>
                    <a:pt x="7025" y="4906"/>
                  </a:cubicBezTo>
                  <a:cubicBezTo>
                    <a:pt x="7716" y="4382"/>
                    <a:pt x="8168" y="3692"/>
                    <a:pt x="8168" y="2906"/>
                  </a:cubicBezTo>
                  <a:cubicBezTo>
                    <a:pt x="8168" y="1310"/>
                    <a:pt x="6335" y="1"/>
                    <a:pt x="4072" y="1"/>
                  </a:cubicBezTo>
                  <a:close/>
                </a:path>
              </a:pathLst>
            </a:custGeom>
            <a:solidFill>
              <a:srgbClr val="66CD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987355" y="1917209"/>
              <a:ext cx="161753" cy="147341"/>
            </a:xfrm>
            <a:custGeom>
              <a:rect b="b" l="l" r="r" t="t"/>
              <a:pathLst>
                <a:path extrusionOk="0" h="4621" w="5073">
                  <a:moveTo>
                    <a:pt x="762" y="0"/>
                  </a:moveTo>
                  <a:cubicBezTo>
                    <a:pt x="310" y="476"/>
                    <a:pt x="0" y="1072"/>
                    <a:pt x="0" y="1691"/>
                  </a:cubicBezTo>
                  <a:cubicBezTo>
                    <a:pt x="0" y="3310"/>
                    <a:pt x="1810" y="4620"/>
                    <a:pt x="4072" y="4620"/>
                  </a:cubicBezTo>
                  <a:cubicBezTo>
                    <a:pt x="4406" y="4620"/>
                    <a:pt x="4739" y="4596"/>
                    <a:pt x="5073" y="4525"/>
                  </a:cubicBezTo>
                  <a:cubicBezTo>
                    <a:pt x="2501" y="4501"/>
                    <a:pt x="453" y="3001"/>
                    <a:pt x="453" y="1191"/>
                  </a:cubicBezTo>
                  <a:cubicBezTo>
                    <a:pt x="453" y="786"/>
                    <a:pt x="572" y="357"/>
                    <a:pt x="762" y="0"/>
                  </a:cubicBezTo>
                  <a:close/>
                </a:path>
              </a:pathLst>
            </a:custGeom>
            <a:solidFill>
              <a:srgbClr val="459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id="292" name="Google Shape;292;p23"/>
          <p:cNvPicPr preferRelativeResize="0"/>
          <p:nvPr/>
        </p:nvPicPr>
        <p:blipFill>
          <a:blip r:embed="rId3">
            <a:alphaModFix/>
          </a:blip>
          <a:stretch>
            <a:fillRect/>
          </a:stretch>
        </p:blipFill>
        <p:spPr>
          <a:xfrm rot="744982">
            <a:off x="-412275" y="553478"/>
            <a:ext cx="1692553" cy="1616171"/>
          </a:xfrm>
          <a:prstGeom prst="rect">
            <a:avLst/>
          </a:prstGeom>
          <a:noFill/>
          <a:ln>
            <a:noFill/>
          </a:ln>
        </p:spPr>
      </p:pic>
      <p:pic>
        <p:nvPicPr>
          <p:cNvPr id="293" name="Google Shape;293;p23"/>
          <p:cNvPicPr preferRelativeResize="0"/>
          <p:nvPr/>
        </p:nvPicPr>
        <p:blipFill>
          <a:blip r:embed="rId4">
            <a:alphaModFix/>
          </a:blip>
          <a:stretch>
            <a:fillRect/>
          </a:stretch>
        </p:blipFill>
        <p:spPr>
          <a:xfrm>
            <a:off x="2523175" y="1106800"/>
            <a:ext cx="1692550" cy="2125599"/>
          </a:xfrm>
          <a:prstGeom prst="rect">
            <a:avLst/>
          </a:prstGeom>
          <a:noFill/>
          <a:ln>
            <a:noFill/>
          </a:ln>
        </p:spPr>
      </p:pic>
      <p:sp>
        <p:nvSpPr>
          <p:cNvPr id="294" name="Google Shape;294;p23"/>
          <p:cNvSpPr txBox="1"/>
          <p:nvPr>
            <p:ph idx="1" type="subTitle"/>
          </p:nvPr>
        </p:nvSpPr>
        <p:spPr>
          <a:xfrm>
            <a:off x="5151625" y="1895850"/>
            <a:ext cx="3222300" cy="207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2400">
                <a:solidFill>
                  <a:schemeClr val="accent5"/>
                </a:solidFill>
                <a:latin typeface="Muli"/>
                <a:ea typeface="Muli"/>
                <a:cs typeface="Muli"/>
                <a:sym typeface="Muli"/>
              </a:rPr>
              <a:t>All about different foods and what they do for our </a:t>
            </a:r>
            <a:r>
              <a:rPr b="1" lang="es" sz="2400">
                <a:solidFill>
                  <a:schemeClr val="accent5"/>
                </a:solidFill>
                <a:latin typeface="Muli"/>
                <a:ea typeface="Muli"/>
                <a:cs typeface="Muli"/>
                <a:sym typeface="Muli"/>
              </a:rPr>
              <a:t>bodies</a:t>
            </a:r>
            <a:r>
              <a:rPr b="1" lang="es" sz="2400">
                <a:solidFill>
                  <a:schemeClr val="accent5"/>
                </a:solidFill>
                <a:latin typeface="Muli"/>
                <a:ea typeface="Muli"/>
                <a:cs typeface="Muli"/>
                <a:sym typeface="Muli"/>
              </a:rPr>
              <a:t>!</a:t>
            </a:r>
            <a:endParaRPr b="1" sz="2400">
              <a:solidFill>
                <a:schemeClr val="accent5"/>
              </a:solidFill>
              <a:latin typeface="Muli"/>
              <a:ea typeface="Muli"/>
              <a:cs typeface="Muli"/>
              <a:sym typeface="Muli"/>
            </a:endParaRPr>
          </a:p>
          <a:p>
            <a:pPr indent="0" lvl="0" marL="0" rtl="0" algn="r">
              <a:spcBef>
                <a:spcPts val="0"/>
              </a:spcBef>
              <a:spcAft>
                <a:spcPts val="0"/>
              </a:spcAft>
              <a:buNone/>
            </a:pPr>
            <a:r>
              <a:t/>
            </a:r>
            <a:endParaRPr/>
          </a:p>
        </p:txBody>
      </p:sp>
      <p:pic>
        <p:nvPicPr>
          <p:cNvPr id="295" name="Google Shape;295;p23"/>
          <p:cNvPicPr preferRelativeResize="0"/>
          <p:nvPr/>
        </p:nvPicPr>
        <p:blipFill>
          <a:blip r:embed="rId5">
            <a:alphaModFix/>
          </a:blip>
          <a:stretch>
            <a:fillRect/>
          </a:stretch>
        </p:blipFill>
        <p:spPr>
          <a:xfrm rot="3540447">
            <a:off x="-1004957" y="1803753"/>
            <a:ext cx="5788218" cy="3105788"/>
          </a:xfrm>
          <a:prstGeom prst="rect">
            <a:avLst/>
          </a:prstGeom>
          <a:noFill/>
          <a:ln>
            <a:noFill/>
          </a:ln>
        </p:spPr>
      </p:pic>
      <p:sp>
        <p:nvSpPr>
          <p:cNvPr id="296" name="Google Shape;296;p23"/>
          <p:cNvSpPr txBox="1"/>
          <p:nvPr>
            <p:ph type="ctrTitle"/>
          </p:nvPr>
        </p:nvSpPr>
        <p:spPr>
          <a:xfrm>
            <a:off x="4710600" y="981475"/>
            <a:ext cx="3416400" cy="851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sz="4000"/>
              <a:t>Nutrition is</a:t>
            </a:r>
            <a:r>
              <a:rPr lang="es" sz="4000"/>
              <a:t>...</a:t>
            </a:r>
            <a:endParaRPr sz="4000"/>
          </a:p>
        </p:txBody>
      </p:sp>
      <p:sp>
        <p:nvSpPr>
          <p:cNvPr id="297" name="Google Shape;297;p23"/>
          <p:cNvSpPr/>
          <p:nvPr/>
        </p:nvSpPr>
        <p:spPr>
          <a:xfrm flipH="1">
            <a:off x="6783325" y="0"/>
            <a:ext cx="2360675" cy="1353100"/>
          </a:xfrm>
          <a:custGeom>
            <a:rect b="b" l="l" r="r" t="t"/>
            <a:pathLst>
              <a:path extrusionOk="0" h="54124" w="94427">
                <a:moveTo>
                  <a:pt x="0" y="0"/>
                </a:moveTo>
                <a:lnTo>
                  <a:pt x="0" y="54100"/>
                </a:lnTo>
                <a:cubicBezTo>
                  <a:pt x="65" y="54116"/>
                  <a:pt x="128" y="54123"/>
                  <a:pt x="192" y="54123"/>
                </a:cubicBezTo>
                <a:cubicBezTo>
                  <a:pt x="1070" y="54123"/>
                  <a:pt x="1802" y="52676"/>
                  <a:pt x="2619" y="50957"/>
                </a:cubicBezTo>
                <a:cubicBezTo>
                  <a:pt x="4944" y="46120"/>
                  <a:pt x="9249" y="42216"/>
                  <a:pt x="14479" y="40784"/>
                </a:cubicBezTo>
                <a:cubicBezTo>
                  <a:pt x="19725" y="39352"/>
                  <a:pt x="25634" y="40227"/>
                  <a:pt x="30373" y="37551"/>
                </a:cubicBezTo>
                <a:cubicBezTo>
                  <a:pt x="35775" y="34506"/>
                  <a:pt x="37944" y="27869"/>
                  <a:pt x="42331" y="23490"/>
                </a:cubicBezTo>
                <a:cubicBezTo>
                  <a:pt x="45809" y="20011"/>
                  <a:pt x="50565" y="18104"/>
                  <a:pt x="55336" y="16926"/>
                </a:cubicBezTo>
                <a:cubicBezTo>
                  <a:pt x="60116" y="15747"/>
                  <a:pt x="65027" y="15215"/>
                  <a:pt x="69799" y="14020"/>
                </a:cubicBezTo>
                <a:cubicBezTo>
                  <a:pt x="79072" y="11688"/>
                  <a:pt x="87674" y="6769"/>
                  <a:pt x="944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24"/>
          <p:cNvSpPr txBox="1"/>
          <p:nvPr/>
        </p:nvSpPr>
        <p:spPr>
          <a:xfrm>
            <a:off x="5206967" y="2651313"/>
            <a:ext cx="1602900" cy="475500"/>
          </a:xfrm>
          <a:prstGeom prst="rect">
            <a:avLst/>
          </a:prstGeom>
          <a:noFill/>
          <a:ln>
            <a:noFill/>
          </a:ln>
        </p:spPr>
        <p:txBody>
          <a:bodyPr anchorCtr="0" anchor="b" bIns="0" lIns="0" spcFirstLastPara="1" rIns="0" wrap="square" tIns="4775">
            <a:noAutofit/>
          </a:bodyPr>
          <a:lstStyle/>
          <a:p>
            <a:pPr indent="0" lvl="0" marL="0" marR="0" rtl="0" algn="ctr">
              <a:lnSpc>
                <a:spcPct val="115000"/>
              </a:lnSpc>
              <a:spcBef>
                <a:spcPts val="0"/>
              </a:spcBef>
              <a:spcAft>
                <a:spcPts val="0"/>
              </a:spcAft>
              <a:buNone/>
            </a:pPr>
            <a:r>
              <a:rPr b="1" lang="es" sz="4000">
                <a:solidFill>
                  <a:schemeClr val="accent2"/>
                </a:solidFill>
                <a:latin typeface="Amatic SC"/>
                <a:ea typeface="Amatic SC"/>
                <a:cs typeface="Amatic SC"/>
                <a:sym typeface="Amatic SC"/>
              </a:rPr>
              <a:t>water</a:t>
            </a:r>
            <a:endParaRPr b="1" sz="4000">
              <a:solidFill>
                <a:schemeClr val="accent2"/>
              </a:solidFill>
              <a:latin typeface="Amatic SC"/>
              <a:ea typeface="Amatic SC"/>
              <a:cs typeface="Amatic SC"/>
              <a:sym typeface="Amatic SC"/>
            </a:endParaRPr>
          </a:p>
        </p:txBody>
      </p:sp>
      <p:pic>
        <p:nvPicPr>
          <p:cNvPr id="303" name="Google Shape;303;p24"/>
          <p:cNvPicPr preferRelativeResize="0"/>
          <p:nvPr/>
        </p:nvPicPr>
        <p:blipFill>
          <a:blip r:embed="rId3">
            <a:alphaModFix/>
          </a:blip>
          <a:stretch>
            <a:fillRect/>
          </a:stretch>
        </p:blipFill>
        <p:spPr>
          <a:xfrm>
            <a:off x="619900" y="-1431350"/>
            <a:ext cx="7904099" cy="3712923"/>
          </a:xfrm>
          <a:prstGeom prst="rect">
            <a:avLst/>
          </a:prstGeom>
          <a:noFill/>
          <a:ln>
            <a:noFill/>
          </a:ln>
        </p:spPr>
      </p:pic>
      <p:sp>
        <p:nvSpPr>
          <p:cNvPr id="304" name="Google Shape;304;p24"/>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000"/>
              <a:t>What nutrients are in fruits?</a:t>
            </a:r>
            <a:endParaRPr sz="4000"/>
          </a:p>
        </p:txBody>
      </p:sp>
      <p:sp>
        <p:nvSpPr>
          <p:cNvPr id="305" name="Google Shape;305;p24"/>
          <p:cNvSpPr txBox="1"/>
          <p:nvPr/>
        </p:nvSpPr>
        <p:spPr>
          <a:xfrm>
            <a:off x="7152675" y="3021075"/>
            <a:ext cx="1602900" cy="475500"/>
          </a:xfrm>
          <a:prstGeom prst="rect">
            <a:avLst/>
          </a:prstGeom>
          <a:noFill/>
          <a:ln>
            <a:noFill/>
          </a:ln>
        </p:spPr>
        <p:txBody>
          <a:bodyPr anchorCtr="0" anchor="t" bIns="0" lIns="0" spcFirstLastPara="1" rIns="0" wrap="square" tIns="4775">
            <a:noAutofit/>
          </a:bodyPr>
          <a:lstStyle/>
          <a:p>
            <a:pPr indent="0" lvl="0" marL="0" marR="0" rtl="0" algn="ctr">
              <a:lnSpc>
                <a:spcPct val="115000"/>
              </a:lnSpc>
              <a:spcBef>
                <a:spcPts val="0"/>
              </a:spcBef>
              <a:spcAft>
                <a:spcPts val="0"/>
              </a:spcAft>
              <a:buNone/>
            </a:pPr>
            <a:r>
              <a:rPr lang="es" sz="1500">
                <a:solidFill>
                  <a:schemeClr val="dk1"/>
                </a:solidFill>
                <a:latin typeface="Muli"/>
                <a:ea typeface="Muli"/>
                <a:cs typeface="Muli"/>
                <a:sym typeface="Muli"/>
              </a:rPr>
              <a:t>Carbohydrates provide your body with </a:t>
            </a:r>
            <a:r>
              <a:rPr b="1" lang="es" sz="1500">
                <a:solidFill>
                  <a:schemeClr val="dk1"/>
                </a:solidFill>
                <a:latin typeface="Muli"/>
                <a:ea typeface="Muli"/>
                <a:cs typeface="Muli"/>
                <a:sym typeface="Muli"/>
              </a:rPr>
              <a:t>energy </a:t>
            </a:r>
            <a:r>
              <a:rPr lang="es" sz="1500">
                <a:solidFill>
                  <a:schemeClr val="dk1"/>
                </a:solidFill>
                <a:latin typeface="Muli"/>
                <a:ea typeface="Muli"/>
                <a:cs typeface="Muli"/>
                <a:sym typeface="Muli"/>
              </a:rPr>
              <a:t>to move around and exercise.</a:t>
            </a:r>
            <a:endParaRPr sz="1500">
              <a:solidFill>
                <a:schemeClr val="dk1"/>
              </a:solidFill>
              <a:latin typeface="Muli"/>
              <a:ea typeface="Muli"/>
              <a:cs typeface="Muli"/>
              <a:sym typeface="Muli"/>
            </a:endParaRPr>
          </a:p>
        </p:txBody>
      </p:sp>
      <p:sp>
        <p:nvSpPr>
          <p:cNvPr id="306" name="Google Shape;306;p24"/>
          <p:cNvSpPr txBox="1"/>
          <p:nvPr/>
        </p:nvSpPr>
        <p:spPr>
          <a:xfrm>
            <a:off x="422450" y="3021075"/>
            <a:ext cx="1602900" cy="475500"/>
          </a:xfrm>
          <a:prstGeom prst="rect">
            <a:avLst/>
          </a:prstGeom>
          <a:noFill/>
          <a:ln>
            <a:noFill/>
          </a:ln>
        </p:spPr>
        <p:txBody>
          <a:bodyPr anchorCtr="0" anchor="t" bIns="0" lIns="0" spcFirstLastPara="1" rIns="0" wrap="square" tIns="4775">
            <a:noAutofit/>
          </a:bodyPr>
          <a:lstStyle/>
          <a:p>
            <a:pPr indent="0" lvl="0" marL="0" marR="0" rtl="0" algn="ctr">
              <a:lnSpc>
                <a:spcPct val="115000"/>
              </a:lnSpc>
              <a:spcBef>
                <a:spcPts val="0"/>
              </a:spcBef>
              <a:spcAft>
                <a:spcPts val="0"/>
              </a:spcAft>
              <a:buNone/>
            </a:pPr>
            <a:r>
              <a:rPr lang="es" sz="1500">
                <a:solidFill>
                  <a:schemeClr val="dk1"/>
                </a:solidFill>
                <a:latin typeface="Muli"/>
                <a:ea typeface="Muli"/>
                <a:cs typeface="Muli"/>
                <a:sym typeface="Muli"/>
              </a:rPr>
              <a:t>Fiber comes from plants and helps to keep our </a:t>
            </a:r>
            <a:r>
              <a:rPr b="1" lang="es" sz="1500">
                <a:solidFill>
                  <a:schemeClr val="dk1"/>
                </a:solidFill>
                <a:latin typeface="Muli"/>
                <a:ea typeface="Muli"/>
                <a:cs typeface="Muli"/>
                <a:sym typeface="Muli"/>
              </a:rPr>
              <a:t>digestive system </a:t>
            </a:r>
            <a:r>
              <a:rPr lang="es" sz="1500">
                <a:solidFill>
                  <a:schemeClr val="dk1"/>
                </a:solidFill>
                <a:latin typeface="Muli"/>
                <a:ea typeface="Muli"/>
                <a:cs typeface="Muli"/>
                <a:sym typeface="Muli"/>
              </a:rPr>
              <a:t>and</a:t>
            </a:r>
            <a:r>
              <a:rPr b="1" lang="es" sz="1500">
                <a:solidFill>
                  <a:schemeClr val="dk1"/>
                </a:solidFill>
                <a:latin typeface="Muli"/>
                <a:ea typeface="Muli"/>
                <a:cs typeface="Muli"/>
                <a:sym typeface="Muli"/>
              </a:rPr>
              <a:t> heart</a:t>
            </a:r>
            <a:r>
              <a:rPr lang="es" sz="1500">
                <a:solidFill>
                  <a:schemeClr val="dk1"/>
                </a:solidFill>
                <a:latin typeface="Muli"/>
                <a:ea typeface="Muli"/>
                <a:cs typeface="Muli"/>
                <a:sym typeface="Muli"/>
              </a:rPr>
              <a:t> healthy. </a:t>
            </a:r>
            <a:endParaRPr sz="1500">
              <a:solidFill>
                <a:schemeClr val="dk1"/>
              </a:solidFill>
              <a:latin typeface="Muli"/>
              <a:ea typeface="Muli"/>
              <a:cs typeface="Muli"/>
              <a:sym typeface="Muli"/>
            </a:endParaRPr>
          </a:p>
        </p:txBody>
      </p:sp>
      <p:sp>
        <p:nvSpPr>
          <p:cNvPr id="307" name="Google Shape;307;p24"/>
          <p:cNvSpPr txBox="1"/>
          <p:nvPr/>
        </p:nvSpPr>
        <p:spPr>
          <a:xfrm>
            <a:off x="6865425" y="2675275"/>
            <a:ext cx="2177400" cy="475500"/>
          </a:xfrm>
          <a:prstGeom prst="rect">
            <a:avLst/>
          </a:prstGeom>
          <a:noFill/>
          <a:ln>
            <a:noFill/>
          </a:ln>
        </p:spPr>
        <p:txBody>
          <a:bodyPr anchorCtr="0" anchor="b" bIns="0" lIns="0" spcFirstLastPara="1" rIns="0" wrap="square" tIns="4775">
            <a:noAutofit/>
          </a:bodyPr>
          <a:lstStyle/>
          <a:p>
            <a:pPr indent="0" lvl="0" marL="0" marR="0" rtl="0" algn="ctr">
              <a:lnSpc>
                <a:spcPct val="115000"/>
              </a:lnSpc>
              <a:spcBef>
                <a:spcPts val="0"/>
              </a:spcBef>
              <a:spcAft>
                <a:spcPts val="0"/>
              </a:spcAft>
              <a:buNone/>
            </a:pPr>
            <a:r>
              <a:rPr b="1" lang="es" sz="4000">
                <a:solidFill>
                  <a:schemeClr val="accent2"/>
                </a:solidFill>
                <a:latin typeface="Amatic SC"/>
                <a:ea typeface="Amatic SC"/>
                <a:cs typeface="Amatic SC"/>
                <a:sym typeface="Amatic SC"/>
              </a:rPr>
              <a:t>Carbohydrates</a:t>
            </a:r>
            <a:endParaRPr b="1" sz="4000">
              <a:solidFill>
                <a:schemeClr val="accent2"/>
              </a:solidFill>
              <a:latin typeface="Amatic SC"/>
              <a:ea typeface="Amatic SC"/>
              <a:cs typeface="Amatic SC"/>
              <a:sym typeface="Amatic SC"/>
            </a:endParaRPr>
          </a:p>
        </p:txBody>
      </p:sp>
      <p:sp>
        <p:nvSpPr>
          <p:cNvPr id="308" name="Google Shape;308;p24"/>
          <p:cNvSpPr txBox="1"/>
          <p:nvPr/>
        </p:nvSpPr>
        <p:spPr>
          <a:xfrm>
            <a:off x="422450" y="2545563"/>
            <a:ext cx="1602900" cy="475500"/>
          </a:xfrm>
          <a:prstGeom prst="rect">
            <a:avLst/>
          </a:prstGeom>
          <a:noFill/>
          <a:ln>
            <a:noFill/>
          </a:ln>
        </p:spPr>
        <p:txBody>
          <a:bodyPr anchorCtr="0" anchor="b" bIns="0" lIns="0" spcFirstLastPara="1" rIns="0" wrap="square" tIns="4775">
            <a:noAutofit/>
          </a:bodyPr>
          <a:lstStyle/>
          <a:p>
            <a:pPr indent="0" lvl="0" marL="0" marR="0" rtl="0" algn="ctr">
              <a:lnSpc>
                <a:spcPct val="115000"/>
              </a:lnSpc>
              <a:spcBef>
                <a:spcPts val="0"/>
              </a:spcBef>
              <a:spcAft>
                <a:spcPts val="0"/>
              </a:spcAft>
              <a:buNone/>
            </a:pPr>
            <a:r>
              <a:rPr b="1" lang="es" sz="4000">
                <a:solidFill>
                  <a:schemeClr val="accent2"/>
                </a:solidFill>
                <a:latin typeface="Amatic SC"/>
                <a:ea typeface="Amatic SC"/>
                <a:cs typeface="Amatic SC"/>
                <a:sym typeface="Amatic SC"/>
              </a:rPr>
              <a:t>Fiber</a:t>
            </a:r>
            <a:endParaRPr b="1" sz="4000">
              <a:solidFill>
                <a:schemeClr val="accent2"/>
              </a:solidFill>
              <a:latin typeface="Amatic SC"/>
              <a:ea typeface="Amatic SC"/>
              <a:cs typeface="Amatic SC"/>
              <a:sym typeface="Amatic SC"/>
            </a:endParaRPr>
          </a:p>
        </p:txBody>
      </p:sp>
      <p:sp>
        <p:nvSpPr>
          <p:cNvPr id="309" name="Google Shape;309;p24"/>
          <p:cNvSpPr txBox="1"/>
          <p:nvPr/>
        </p:nvSpPr>
        <p:spPr>
          <a:xfrm>
            <a:off x="5262525" y="3021075"/>
            <a:ext cx="1602900" cy="475500"/>
          </a:xfrm>
          <a:prstGeom prst="rect">
            <a:avLst/>
          </a:prstGeom>
          <a:noFill/>
          <a:ln>
            <a:noFill/>
          </a:ln>
        </p:spPr>
        <p:txBody>
          <a:bodyPr anchorCtr="0" anchor="t" bIns="0" lIns="0" spcFirstLastPara="1" rIns="0" wrap="square" tIns="4775">
            <a:noAutofit/>
          </a:bodyPr>
          <a:lstStyle/>
          <a:p>
            <a:pPr indent="0" lvl="0" marL="0" marR="0" rtl="0" algn="ctr">
              <a:lnSpc>
                <a:spcPct val="115000"/>
              </a:lnSpc>
              <a:spcBef>
                <a:spcPts val="0"/>
              </a:spcBef>
              <a:spcAft>
                <a:spcPts val="0"/>
              </a:spcAft>
              <a:buNone/>
            </a:pPr>
            <a:r>
              <a:rPr lang="es" sz="1500">
                <a:solidFill>
                  <a:schemeClr val="dk1"/>
                </a:solidFill>
                <a:latin typeface="Muli"/>
                <a:ea typeface="Muli"/>
                <a:cs typeface="Muli"/>
                <a:sym typeface="Muli"/>
              </a:rPr>
              <a:t>Have you ever taken a big bite of fruit and had juice run down your chin? That’s because fruit is </a:t>
            </a:r>
            <a:r>
              <a:rPr b="1" lang="es" sz="1500">
                <a:solidFill>
                  <a:schemeClr val="dk1"/>
                </a:solidFill>
                <a:latin typeface="Muli"/>
                <a:ea typeface="Muli"/>
                <a:cs typeface="Muli"/>
                <a:sym typeface="Muli"/>
              </a:rPr>
              <a:t>full of water</a:t>
            </a:r>
            <a:r>
              <a:rPr lang="es" sz="1500">
                <a:solidFill>
                  <a:schemeClr val="dk1"/>
                </a:solidFill>
                <a:latin typeface="Muli"/>
                <a:ea typeface="Muli"/>
                <a:cs typeface="Muli"/>
                <a:sym typeface="Muli"/>
              </a:rPr>
              <a:t>!</a:t>
            </a:r>
            <a:endParaRPr sz="1500">
              <a:solidFill>
                <a:schemeClr val="dk1"/>
              </a:solidFill>
              <a:latin typeface="Muli"/>
              <a:ea typeface="Muli"/>
              <a:cs typeface="Muli"/>
              <a:sym typeface="Muli"/>
            </a:endParaRPr>
          </a:p>
        </p:txBody>
      </p:sp>
      <p:sp>
        <p:nvSpPr>
          <p:cNvPr id="310" name="Google Shape;310;p24"/>
          <p:cNvSpPr txBox="1"/>
          <p:nvPr/>
        </p:nvSpPr>
        <p:spPr>
          <a:xfrm>
            <a:off x="2729758" y="2651313"/>
            <a:ext cx="1602900" cy="475500"/>
          </a:xfrm>
          <a:prstGeom prst="rect">
            <a:avLst/>
          </a:prstGeom>
          <a:noFill/>
          <a:ln>
            <a:noFill/>
          </a:ln>
        </p:spPr>
        <p:txBody>
          <a:bodyPr anchorCtr="0" anchor="b" bIns="0" lIns="0" spcFirstLastPara="1" rIns="0" wrap="square" tIns="4775">
            <a:noAutofit/>
          </a:bodyPr>
          <a:lstStyle/>
          <a:p>
            <a:pPr indent="0" lvl="0" marL="0" marR="0" rtl="0" algn="ctr">
              <a:lnSpc>
                <a:spcPct val="115000"/>
              </a:lnSpc>
              <a:spcBef>
                <a:spcPts val="0"/>
              </a:spcBef>
              <a:spcAft>
                <a:spcPts val="0"/>
              </a:spcAft>
              <a:buNone/>
            </a:pPr>
            <a:r>
              <a:rPr b="1" lang="es" sz="4000">
                <a:solidFill>
                  <a:schemeClr val="accent2"/>
                </a:solidFill>
                <a:latin typeface="Amatic SC"/>
                <a:ea typeface="Amatic SC"/>
                <a:cs typeface="Amatic SC"/>
                <a:sym typeface="Amatic SC"/>
              </a:rPr>
              <a:t>Vitamins</a:t>
            </a:r>
            <a:endParaRPr b="1" sz="4000">
              <a:solidFill>
                <a:schemeClr val="accent2"/>
              </a:solidFill>
              <a:latin typeface="Amatic SC"/>
              <a:ea typeface="Amatic SC"/>
              <a:cs typeface="Amatic SC"/>
              <a:sym typeface="Amatic SC"/>
            </a:endParaRPr>
          </a:p>
        </p:txBody>
      </p:sp>
      <p:sp>
        <p:nvSpPr>
          <p:cNvPr id="311" name="Google Shape;311;p24"/>
          <p:cNvSpPr txBox="1"/>
          <p:nvPr/>
        </p:nvSpPr>
        <p:spPr>
          <a:xfrm>
            <a:off x="2442500" y="3021075"/>
            <a:ext cx="2177400" cy="475500"/>
          </a:xfrm>
          <a:prstGeom prst="rect">
            <a:avLst/>
          </a:prstGeom>
          <a:noFill/>
          <a:ln>
            <a:noFill/>
          </a:ln>
        </p:spPr>
        <p:txBody>
          <a:bodyPr anchorCtr="0" anchor="t" bIns="0" lIns="0" spcFirstLastPara="1" rIns="0" wrap="square" tIns="4775">
            <a:noAutofit/>
          </a:bodyPr>
          <a:lstStyle/>
          <a:p>
            <a:pPr indent="0" lvl="0" marL="0" marR="0" rtl="0" algn="ctr">
              <a:lnSpc>
                <a:spcPct val="115000"/>
              </a:lnSpc>
              <a:spcBef>
                <a:spcPts val="0"/>
              </a:spcBef>
              <a:spcAft>
                <a:spcPts val="0"/>
              </a:spcAft>
              <a:buNone/>
            </a:pPr>
            <a:r>
              <a:rPr lang="es" sz="1500">
                <a:solidFill>
                  <a:schemeClr val="dk1"/>
                </a:solidFill>
                <a:latin typeface="Muli"/>
                <a:ea typeface="Muli"/>
                <a:cs typeface="Muli"/>
                <a:sym typeface="Muli"/>
              </a:rPr>
              <a:t>T</a:t>
            </a:r>
            <a:r>
              <a:rPr lang="es" sz="1300">
                <a:solidFill>
                  <a:schemeClr val="dk1"/>
                </a:solidFill>
                <a:latin typeface="Muli"/>
                <a:ea typeface="Muli"/>
                <a:cs typeface="Muli"/>
                <a:sym typeface="Muli"/>
              </a:rPr>
              <a:t>here are lots of different vitamins, and each one does a </a:t>
            </a:r>
            <a:r>
              <a:rPr b="1" lang="es" sz="1300">
                <a:solidFill>
                  <a:schemeClr val="dk1"/>
                </a:solidFill>
                <a:latin typeface="Muli"/>
                <a:ea typeface="Muli"/>
                <a:cs typeface="Muli"/>
                <a:sym typeface="Muli"/>
              </a:rPr>
              <a:t>special job</a:t>
            </a:r>
            <a:r>
              <a:rPr lang="es" sz="1300">
                <a:solidFill>
                  <a:schemeClr val="dk1"/>
                </a:solidFill>
                <a:latin typeface="Muli"/>
                <a:ea typeface="Muli"/>
                <a:cs typeface="Muli"/>
                <a:sym typeface="Muli"/>
              </a:rPr>
              <a:t> in your body.</a:t>
            </a:r>
            <a:endParaRPr sz="1300">
              <a:solidFill>
                <a:schemeClr val="dk1"/>
              </a:solidFill>
              <a:latin typeface="Muli"/>
              <a:ea typeface="Muli"/>
              <a:cs typeface="Muli"/>
              <a:sym typeface="Muli"/>
            </a:endParaRPr>
          </a:p>
          <a:p>
            <a:pPr indent="0" lvl="0" marL="0" marR="0" rtl="0" algn="ctr">
              <a:lnSpc>
                <a:spcPct val="115000"/>
              </a:lnSpc>
              <a:spcBef>
                <a:spcPts val="0"/>
              </a:spcBef>
              <a:spcAft>
                <a:spcPts val="0"/>
              </a:spcAft>
              <a:buNone/>
            </a:pPr>
            <a:r>
              <a:t/>
            </a:r>
            <a:endParaRPr sz="1300">
              <a:solidFill>
                <a:schemeClr val="dk1"/>
              </a:solidFill>
              <a:latin typeface="Muli"/>
              <a:ea typeface="Muli"/>
              <a:cs typeface="Muli"/>
              <a:sym typeface="Muli"/>
            </a:endParaRPr>
          </a:p>
          <a:p>
            <a:pPr indent="0" lvl="0" marL="0" marR="0" rtl="0" algn="ctr">
              <a:lnSpc>
                <a:spcPct val="115000"/>
              </a:lnSpc>
              <a:spcBef>
                <a:spcPts val="0"/>
              </a:spcBef>
              <a:spcAft>
                <a:spcPts val="0"/>
              </a:spcAft>
              <a:buNone/>
            </a:pPr>
            <a:r>
              <a:rPr lang="es" sz="1300">
                <a:solidFill>
                  <a:schemeClr val="dk1"/>
                </a:solidFill>
                <a:latin typeface="Muli"/>
                <a:ea typeface="Muli"/>
                <a:cs typeface="Muli"/>
                <a:sym typeface="Muli"/>
              </a:rPr>
              <a:t>For example, </a:t>
            </a:r>
            <a:r>
              <a:rPr b="1" lang="es" sz="1300">
                <a:solidFill>
                  <a:schemeClr val="dk1"/>
                </a:solidFill>
                <a:latin typeface="Muli"/>
                <a:ea typeface="Muli"/>
                <a:cs typeface="Muli"/>
                <a:sym typeface="Muli"/>
              </a:rPr>
              <a:t>vitamin C</a:t>
            </a:r>
            <a:r>
              <a:rPr lang="es" sz="1300">
                <a:solidFill>
                  <a:schemeClr val="dk1"/>
                </a:solidFill>
                <a:latin typeface="Muli"/>
                <a:ea typeface="Muli"/>
                <a:cs typeface="Muli"/>
                <a:sym typeface="Muli"/>
              </a:rPr>
              <a:t> helps your body to heal from cuts and scrapes.</a:t>
            </a:r>
            <a:endParaRPr sz="1300">
              <a:solidFill>
                <a:schemeClr val="dk1"/>
              </a:solidFill>
              <a:latin typeface="Muli"/>
              <a:ea typeface="Muli"/>
              <a:cs typeface="Muli"/>
              <a:sym typeface="Muli"/>
            </a:endParaRPr>
          </a:p>
        </p:txBody>
      </p:sp>
      <p:cxnSp>
        <p:nvCxnSpPr>
          <p:cNvPr id="312" name="Google Shape;312;p24"/>
          <p:cNvCxnSpPr>
            <a:stCxn id="302" idx="0"/>
          </p:cNvCxnSpPr>
          <p:nvPr/>
        </p:nvCxnSpPr>
        <p:spPr>
          <a:xfrm flipH="1" rot="5400000">
            <a:off x="5487467" y="2130363"/>
            <a:ext cx="532500" cy="509400"/>
          </a:xfrm>
          <a:prstGeom prst="curvedConnector3">
            <a:avLst>
              <a:gd fmla="val 50000" name="adj1"/>
            </a:avLst>
          </a:prstGeom>
          <a:noFill/>
          <a:ln cap="flat" cmpd="sng" w="19050">
            <a:solidFill>
              <a:schemeClr val="accent2"/>
            </a:solidFill>
            <a:prstDash val="solid"/>
            <a:round/>
            <a:headEnd len="med" w="med" type="none"/>
            <a:tailEnd len="med" w="med" type="none"/>
          </a:ln>
        </p:spPr>
      </p:cxnSp>
      <p:cxnSp>
        <p:nvCxnSpPr>
          <p:cNvPr id="313" name="Google Shape;313;p24"/>
          <p:cNvCxnSpPr/>
          <p:nvPr/>
        </p:nvCxnSpPr>
        <p:spPr>
          <a:xfrm rot="-5400000">
            <a:off x="939325" y="1627950"/>
            <a:ext cx="1105800" cy="558900"/>
          </a:xfrm>
          <a:prstGeom prst="curvedConnector3">
            <a:avLst>
              <a:gd fmla="val 50000" name="adj1"/>
            </a:avLst>
          </a:prstGeom>
          <a:noFill/>
          <a:ln cap="flat" cmpd="sng" w="19050">
            <a:solidFill>
              <a:schemeClr val="accent2"/>
            </a:solidFill>
            <a:prstDash val="solid"/>
            <a:round/>
            <a:headEnd len="med" w="med" type="none"/>
            <a:tailEnd len="med" w="med" type="none"/>
          </a:ln>
        </p:spPr>
      </p:cxnSp>
      <p:cxnSp>
        <p:nvCxnSpPr>
          <p:cNvPr id="314" name="Google Shape;314;p24"/>
          <p:cNvCxnSpPr>
            <a:stCxn id="310" idx="0"/>
          </p:cNvCxnSpPr>
          <p:nvPr/>
        </p:nvCxnSpPr>
        <p:spPr>
          <a:xfrm rot="-5400000">
            <a:off x="3539308" y="2280213"/>
            <a:ext cx="363000" cy="379200"/>
          </a:xfrm>
          <a:prstGeom prst="curvedConnector2">
            <a:avLst/>
          </a:prstGeom>
          <a:noFill/>
          <a:ln cap="flat" cmpd="sng" w="19050">
            <a:solidFill>
              <a:schemeClr val="accent2"/>
            </a:solidFill>
            <a:prstDash val="solid"/>
            <a:round/>
            <a:headEnd len="med" w="med" type="none"/>
            <a:tailEnd len="med" w="med" type="none"/>
          </a:ln>
        </p:spPr>
      </p:cxnSp>
      <p:cxnSp>
        <p:nvCxnSpPr>
          <p:cNvPr id="315" name="Google Shape;315;p24"/>
          <p:cNvCxnSpPr/>
          <p:nvPr/>
        </p:nvCxnSpPr>
        <p:spPr>
          <a:xfrm flipH="1" rot="5400000">
            <a:off x="6882075" y="1714050"/>
            <a:ext cx="1239000" cy="519900"/>
          </a:xfrm>
          <a:prstGeom prst="curvedConnector3">
            <a:avLst>
              <a:gd fmla="val 50000" name="adj1"/>
            </a:avLst>
          </a:prstGeom>
          <a:noFill/>
          <a:ln cap="flat" cmpd="sng" w="19050">
            <a:solidFill>
              <a:schemeClr val="accent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5"/>
          <p:cNvSpPr/>
          <p:nvPr/>
        </p:nvSpPr>
        <p:spPr>
          <a:xfrm>
            <a:off x="6818675" y="518225"/>
            <a:ext cx="1873200" cy="2124600"/>
          </a:xfrm>
          <a:prstGeom prst="round2DiagRect">
            <a:avLst>
              <a:gd fmla="val 16667" name="adj1"/>
              <a:gd fmla="val 0" name="adj2"/>
            </a:avLst>
          </a:prstGeom>
          <a:solidFill>
            <a:srgbClr val="E6555C">
              <a:alpha val="33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5"/>
          <p:cNvSpPr/>
          <p:nvPr/>
        </p:nvSpPr>
        <p:spPr>
          <a:xfrm>
            <a:off x="541875" y="483825"/>
            <a:ext cx="1687500" cy="2124600"/>
          </a:xfrm>
          <a:prstGeom prst="round2DiagRect">
            <a:avLst>
              <a:gd fmla="val 16667" name="adj1"/>
              <a:gd fmla="val 0" name="adj2"/>
            </a:avLst>
          </a:prstGeom>
          <a:solidFill>
            <a:srgbClr val="E6555C">
              <a:alpha val="33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5"/>
          <p:cNvSpPr/>
          <p:nvPr/>
        </p:nvSpPr>
        <p:spPr>
          <a:xfrm>
            <a:off x="2359167" y="2388825"/>
            <a:ext cx="1873200" cy="2634300"/>
          </a:xfrm>
          <a:prstGeom prst="round2DiagRect">
            <a:avLst>
              <a:gd fmla="val 16667" name="adj1"/>
              <a:gd fmla="val 0" name="adj2"/>
            </a:avLst>
          </a:prstGeom>
          <a:solidFill>
            <a:srgbClr val="E6555C">
              <a:alpha val="33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5"/>
          <p:cNvSpPr/>
          <p:nvPr/>
        </p:nvSpPr>
        <p:spPr>
          <a:xfrm>
            <a:off x="4635221" y="2388825"/>
            <a:ext cx="1873200" cy="2634300"/>
          </a:xfrm>
          <a:prstGeom prst="round2DiagRect">
            <a:avLst>
              <a:gd fmla="val 16667" name="adj1"/>
              <a:gd fmla="val 0" name="adj2"/>
            </a:avLst>
          </a:prstGeom>
          <a:solidFill>
            <a:srgbClr val="E6555C">
              <a:alpha val="33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txBox="1"/>
          <p:nvPr>
            <p:ph type="ctrTitle"/>
          </p:nvPr>
        </p:nvSpPr>
        <p:spPr>
          <a:xfrm>
            <a:off x="619900" y="165229"/>
            <a:ext cx="7904100" cy="85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What Nutrients are in Melons?</a:t>
            </a:r>
            <a:endParaRPr/>
          </a:p>
        </p:txBody>
      </p:sp>
      <p:sp>
        <p:nvSpPr>
          <p:cNvPr id="325" name="Google Shape;325;p25"/>
          <p:cNvSpPr txBox="1"/>
          <p:nvPr/>
        </p:nvSpPr>
        <p:spPr>
          <a:xfrm>
            <a:off x="530337" y="576400"/>
            <a:ext cx="1710600" cy="312000"/>
          </a:xfrm>
          <a:prstGeom prst="rect">
            <a:avLst/>
          </a:prstGeom>
          <a:noFill/>
          <a:ln>
            <a:noFill/>
          </a:ln>
        </p:spPr>
        <p:txBody>
          <a:bodyPr anchorCtr="0" anchor="t" bIns="0" lIns="0" spcFirstLastPara="1" rIns="0" wrap="square" tIns="67600">
            <a:noAutofit/>
          </a:bodyPr>
          <a:lstStyle/>
          <a:p>
            <a:pPr indent="0" lvl="0" marL="0" marR="0" rtl="0" algn="ctr">
              <a:lnSpc>
                <a:spcPct val="100000"/>
              </a:lnSpc>
              <a:spcBef>
                <a:spcPts val="0"/>
              </a:spcBef>
              <a:spcAft>
                <a:spcPts val="0"/>
              </a:spcAft>
              <a:buNone/>
            </a:pPr>
            <a:r>
              <a:rPr b="1" lang="es" sz="2400">
                <a:solidFill>
                  <a:schemeClr val="accent1"/>
                </a:solidFill>
                <a:latin typeface="Amatic SC"/>
                <a:ea typeface="Amatic SC"/>
                <a:cs typeface="Amatic SC"/>
                <a:sym typeface="Amatic SC"/>
              </a:rPr>
              <a:t>Vitamin A</a:t>
            </a:r>
            <a:endParaRPr b="1" sz="2400">
              <a:solidFill>
                <a:schemeClr val="accent1"/>
              </a:solidFill>
              <a:latin typeface="Amatic SC"/>
              <a:ea typeface="Amatic SC"/>
              <a:cs typeface="Amatic SC"/>
              <a:sym typeface="Amatic SC"/>
            </a:endParaRPr>
          </a:p>
        </p:txBody>
      </p:sp>
      <p:sp>
        <p:nvSpPr>
          <p:cNvPr id="326" name="Google Shape;326;p25"/>
          <p:cNvSpPr txBox="1"/>
          <p:nvPr/>
        </p:nvSpPr>
        <p:spPr>
          <a:xfrm>
            <a:off x="5071625" y="2677113"/>
            <a:ext cx="907800" cy="312000"/>
          </a:xfrm>
          <a:prstGeom prst="rect">
            <a:avLst/>
          </a:prstGeom>
          <a:noFill/>
          <a:ln>
            <a:noFill/>
          </a:ln>
        </p:spPr>
        <p:txBody>
          <a:bodyPr anchorCtr="0" anchor="t" bIns="0" lIns="0" spcFirstLastPara="1" rIns="0" wrap="square" tIns="67600">
            <a:noAutofit/>
          </a:bodyPr>
          <a:lstStyle/>
          <a:p>
            <a:pPr indent="0" lvl="0" marL="0" marR="0" rtl="0" algn="l">
              <a:lnSpc>
                <a:spcPct val="100000"/>
              </a:lnSpc>
              <a:spcBef>
                <a:spcPts val="0"/>
              </a:spcBef>
              <a:spcAft>
                <a:spcPts val="0"/>
              </a:spcAft>
              <a:buNone/>
            </a:pPr>
            <a:r>
              <a:rPr b="1" lang="es" sz="2400">
                <a:solidFill>
                  <a:schemeClr val="accent1"/>
                </a:solidFill>
                <a:latin typeface="Amatic SC"/>
                <a:ea typeface="Amatic SC"/>
                <a:cs typeface="Amatic SC"/>
                <a:sym typeface="Amatic SC"/>
              </a:rPr>
              <a:t>Vitamin C</a:t>
            </a:r>
            <a:endParaRPr b="1" sz="2400">
              <a:solidFill>
                <a:schemeClr val="accent1"/>
              </a:solidFill>
              <a:latin typeface="Amatic SC"/>
              <a:ea typeface="Amatic SC"/>
              <a:cs typeface="Amatic SC"/>
              <a:sym typeface="Amatic SC"/>
            </a:endParaRPr>
          </a:p>
        </p:txBody>
      </p:sp>
      <p:sp>
        <p:nvSpPr>
          <p:cNvPr id="327" name="Google Shape;327;p25"/>
          <p:cNvSpPr txBox="1"/>
          <p:nvPr/>
        </p:nvSpPr>
        <p:spPr>
          <a:xfrm>
            <a:off x="2841875" y="2677125"/>
            <a:ext cx="907800" cy="312000"/>
          </a:xfrm>
          <a:prstGeom prst="rect">
            <a:avLst/>
          </a:prstGeom>
          <a:noFill/>
          <a:ln>
            <a:noFill/>
          </a:ln>
        </p:spPr>
        <p:txBody>
          <a:bodyPr anchorCtr="0" anchor="t" bIns="0" lIns="0" spcFirstLastPara="1" rIns="0" wrap="square" tIns="67600">
            <a:noAutofit/>
          </a:bodyPr>
          <a:lstStyle/>
          <a:p>
            <a:pPr indent="0" lvl="0" marL="0" marR="0" rtl="0" algn="l">
              <a:lnSpc>
                <a:spcPct val="100000"/>
              </a:lnSpc>
              <a:spcBef>
                <a:spcPts val="0"/>
              </a:spcBef>
              <a:spcAft>
                <a:spcPts val="0"/>
              </a:spcAft>
              <a:buNone/>
            </a:pPr>
            <a:r>
              <a:rPr b="1" lang="es" sz="2400">
                <a:solidFill>
                  <a:schemeClr val="accent1"/>
                </a:solidFill>
                <a:latin typeface="Amatic SC"/>
                <a:ea typeface="Amatic SC"/>
                <a:cs typeface="Amatic SC"/>
                <a:sym typeface="Amatic SC"/>
              </a:rPr>
              <a:t>Potassium</a:t>
            </a:r>
            <a:endParaRPr b="1" sz="2400">
              <a:solidFill>
                <a:schemeClr val="accent1"/>
              </a:solidFill>
              <a:latin typeface="Amatic SC"/>
              <a:ea typeface="Amatic SC"/>
              <a:cs typeface="Amatic SC"/>
              <a:sym typeface="Amatic SC"/>
            </a:endParaRPr>
          </a:p>
        </p:txBody>
      </p:sp>
      <p:sp>
        <p:nvSpPr>
          <p:cNvPr id="328" name="Google Shape;328;p25"/>
          <p:cNvSpPr txBox="1"/>
          <p:nvPr/>
        </p:nvSpPr>
        <p:spPr>
          <a:xfrm>
            <a:off x="1495250" y="2075325"/>
            <a:ext cx="1553700" cy="2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1"/>
              </a:solidFill>
              <a:latin typeface="Muli"/>
              <a:ea typeface="Muli"/>
              <a:cs typeface="Muli"/>
              <a:sym typeface="Muli"/>
            </a:endParaRPr>
          </a:p>
        </p:txBody>
      </p:sp>
      <p:sp>
        <p:nvSpPr>
          <p:cNvPr id="329" name="Google Shape;329;p25"/>
          <p:cNvSpPr txBox="1"/>
          <p:nvPr/>
        </p:nvSpPr>
        <p:spPr>
          <a:xfrm>
            <a:off x="6911526" y="1518275"/>
            <a:ext cx="1687500" cy="2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rPr lang="es" sz="1100">
                <a:solidFill>
                  <a:schemeClr val="dk1"/>
                </a:solidFill>
                <a:latin typeface="Muli"/>
                <a:ea typeface="Muli"/>
                <a:cs typeface="Muli"/>
                <a:sym typeface="Muli"/>
              </a:rPr>
              <a:t>Watermelons are 92% water! </a:t>
            </a:r>
            <a:endParaRPr sz="1100">
              <a:solidFill>
                <a:schemeClr val="dk1"/>
              </a:solidFill>
              <a:latin typeface="Muli"/>
              <a:ea typeface="Muli"/>
              <a:cs typeface="Muli"/>
              <a:sym typeface="Muli"/>
            </a:endParaRPr>
          </a:p>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rPr lang="es" sz="1100">
                <a:solidFill>
                  <a:schemeClr val="dk1"/>
                </a:solidFill>
                <a:latin typeface="Muli"/>
                <a:ea typeface="Muli"/>
                <a:cs typeface="Muli"/>
                <a:sym typeface="Muli"/>
              </a:rPr>
              <a:t>Drinking enough water is important to avoid getting dehydrated, especially when you exercise and sweat.</a:t>
            </a:r>
            <a:endParaRPr sz="1100">
              <a:solidFill>
                <a:schemeClr val="dk1"/>
              </a:solidFill>
              <a:latin typeface="Muli"/>
              <a:ea typeface="Muli"/>
              <a:cs typeface="Muli"/>
              <a:sym typeface="Muli"/>
            </a:endParaRPr>
          </a:p>
        </p:txBody>
      </p:sp>
      <p:sp>
        <p:nvSpPr>
          <p:cNvPr id="330" name="Google Shape;330;p25"/>
          <p:cNvSpPr txBox="1"/>
          <p:nvPr/>
        </p:nvSpPr>
        <p:spPr>
          <a:xfrm>
            <a:off x="4748675" y="3900740"/>
            <a:ext cx="1553700" cy="2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chemeClr val="dk1"/>
                </a:solidFill>
                <a:latin typeface="Muli"/>
                <a:ea typeface="Muli"/>
                <a:cs typeface="Muli"/>
                <a:sym typeface="Muli"/>
              </a:rPr>
              <a:t>Vitamin C helps our bodies to heal cuts and scrapes, and also helps with immune function.</a:t>
            </a:r>
            <a:endParaRPr sz="1100">
              <a:solidFill>
                <a:schemeClr val="dk1"/>
              </a:solidFill>
              <a:latin typeface="Muli"/>
              <a:ea typeface="Muli"/>
              <a:cs typeface="Muli"/>
              <a:sym typeface="Muli"/>
            </a:endParaRPr>
          </a:p>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rPr lang="es" sz="1100">
                <a:solidFill>
                  <a:schemeClr val="dk1"/>
                </a:solidFill>
                <a:latin typeface="Muli"/>
                <a:ea typeface="Muli"/>
                <a:cs typeface="Muli"/>
                <a:sym typeface="Muli"/>
              </a:rPr>
              <a:t>Cantaloupe and honeydew contain more vitamin C than watermelon.</a:t>
            </a:r>
            <a:endParaRPr sz="1100">
              <a:solidFill>
                <a:schemeClr val="dk1"/>
              </a:solidFill>
              <a:latin typeface="Muli"/>
              <a:ea typeface="Muli"/>
              <a:cs typeface="Muli"/>
              <a:sym typeface="Muli"/>
            </a:endParaRPr>
          </a:p>
        </p:txBody>
      </p:sp>
      <p:sp>
        <p:nvSpPr>
          <p:cNvPr id="331" name="Google Shape;331;p25"/>
          <p:cNvSpPr txBox="1"/>
          <p:nvPr/>
        </p:nvSpPr>
        <p:spPr>
          <a:xfrm>
            <a:off x="2584525" y="3788650"/>
            <a:ext cx="1553700" cy="6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chemeClr val="dk1"/>
                </a:solidFill>
                <a:latin typeface="Muli"/>
                <a:ea typeface="Muli"/>
                <a:cs typeface="Muli"/>
                <a:sym typeface="Muli"/>
              </a:rPr>
              <a:t>Potassium is super important for our muscles, heart, and fluid regulation.</a:t>
            </a:r>
            <a:endParaRPr sz="1100">
              <a:solidFill>
                <a:schemeClr val="dk1"/>
              </a:solidFill>
              <a:latin typeface="Muli"/>
              <a:ea typeface="Muli"/>
              <a:cs typeface="Muli"/>
              <a:sym typeface="Muli"/>
            </a:endParaRPr>
          </a:p>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rPr lang="es" sz="1100">
                <a:solidFill>
                  <a:schemeClr val="dk1"/>
                </a:solidFill>
                <a:latin typeface="Muli"/>
                <a:ea typeface="Muli"/>
                <a:cs typeface="Muli"/>
                <a:sym typeface="Muli"/>
              </a:rPr>
              <a:t>Cantaloupe and honeydew contain more potassium than watermelon.</a:t>
            </a:r>
            <a:endParaRPr sz="1100">
              <a:solidFill>
                <a:schemeClr val="dk1"/>
              </a:solidFill>
              <a:latin typeface="Muli"/>
              <a:ea typeface="Muli"/>
              <a:cs typeface="Muli"/>
              <a:sym typeface="Muli"/>
            </a:endParaRPr>
          </a:p>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rPr lang="es" sz="1100">
                <a:solidFill>
                  <a:schemeClr val="dk1"/>
                </a:solidFill>
                <a:latin typeface="Muli"/>
                <a:ea typeface="Muli"/>
                <a:cs typeface="Muli"/>
                <a:sym typeface="Muli"/>
              </a:rPr>
              <a:t> </a:t>
            </a:r>
            <a:endParaRPr sz="1100">
              <a:solidFill>
                <a:schemeClr val="dk1"/>
              </a:solidFill>
              <a:latin typeface="Muli"/>
              <a:ea typeface="Muli"/>
              <a:cs typeface="Muli"/>
              <a:sym typeface="Muli"/>
            </a:endParaRPr>
          </a:p>
        </p:txBody>
      </p:sp>
      <p:pic>
        <p:nvPicPr>
          <p:cNvPr id="332" name="Google Shape;332;p25"/>
          <p:cNvPicPr preferRelativeResize="0"/>
          <p:nvPr/>
        </p:nvPicPr>
        <p:blipFill>
          <a:blip r:embed="rId3">
            <a:alphaModFix/>
          </a:blip>
          <a:stretch>
            <a:fillRect/>
          </a:stretch>
        </p:blipFill>
        <p:spPr>
          <a:xfrm rot="-6873606">
            <a:off x="365419" y="3189308"/>
            <a:ext cx="1326957" cy="1295509"/>
          </a:xfrm>
          <a:prstGeom prst="rect">
            <a:avLst/>
          </a:prstGeom>
          <a:noFill/>
          <a:ln>
            <a:noFill/>
          </a:ln>
        </p:spPr>
      </p:pic>
      <p:pic>
        <p:nvPicPr>
          <p:cNvPr id="333" name="Google Shape;333;p25"/>
          <p:cNvPicPr preferRelativeResize="0"/>
          <p:nvPr/>
        </p:nvPicPr>
        <p:blipFill>
          <a:blip r:embed="rId4">
            <a:alphaModFix/>
          </a:blip>
          <a:stretch>
            <a:fillRect/>
          </a:stretch>
        </p:blipFill>
        <p:spPr>
          <a:xfrm rot="-9825245">
            <a:off x="7217209" y="3303757"/>
            <a:ext cx="1261280" cy="1231387"/>
          </a:xfrm>
          <a:prstGeom prst="rect">
            <a:avLst/>
          </a:prstGeom>
          <a:noFill/>
          <a:ln>
            <a:noFill/>
          </a:ln>
        </p:spPr>
      </p:pic>
      <p:pic>
        <p:nvPicPr>
          <p:cNvPr id="334" name="Google Shape;334;p25"/>
          <p:cNvPicPr preferRelativeResize="0"/>
          <p:nvPr/>
        </p:nvPicPr>
        <p:blipFill>
          <a:blip r:embed="rId5">
            <a:alphaModFix/>
          </a:blip>
          <a:stretch>
            <a:fillRect/>
          </a:stretch>
        </p:blipFill>
        <p:spPr>
          <a:xfrm>
            <a:off x="2768212" y="1105825"/>
            <a:ext cx="1055127" cy="949399"/>
          </a:xfrm>
          <a:prstGeom prst="rect">
            <a:avLst/>
          </a:prstGeom>
          <a:noFill/>
          <a:ln>
            <a:noFill/>
          </a:ln>
        </p:spPr>
      </p:pic>
      <p:sp>
        <p:nvSpPr>
          <p:cNvPr id="335" name="Google Shape;335;p25"/>
          <p:cNvSpPr txBox="1"/>
          <p:nvPr/>
        </p:nvSpPr>
        <p:spPr>
          <a:xfrm>
            <a:off x="608775" y="1106453"/>
            <a:ext cx="1553700" cy="11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rPr lang="es" sz="1100">
                <a:solidFill>
                  <a:schemeClr val="dk1"/>
                </a:solidFill>
                <a:latin typeface="Muli"/>
                <a:ea typeface="Muli"/>
                <a:cs typeface="Muli"/>
                <a:sym typeface="Muli"/>
              </a:rPr>
              <a:t>Melons, especially cantaloupe and honeydew contain lots of vitamin A. </a:t>
            </a:r>
            <a:endParaRPr sz="1100">
              <a:solidFill>
                <a:schemeClr val="dk1"/>
              </a:solidFill>
              <a:latin typeface="Muli"/>
              <a:ea typeface="Muli"/>
              <a:cs typeface="Muli"/>
              <a:sym typeface="Muli"/>
            </a:endParaRPr>
          </a:p>
          <a:p>
            <a:pPr indent="0" lvl="0" marL="0" rtl="0" algn="ctr">
              <a:spcBef>
                <a:spcPts val="0"/>
              </a:spcBef>
              <a:spcAft>
                <a:spcPts val="0"/>
              </a:spcAft>
              <a:buNone/>
            </a:pPr>
            <a:r>
              <a:t/>
            </a:r>
            <a:endParaRPr sz="1100">
              <a:solidFill>
                <a:schemeClr val="dk1"/>
              </a:solidFill>
              <a:latin typeface="Muli"/>
              <a:ea typeface="Muli"/>
              <a:cs typeface="Muli"/>
              <a:sym typeface="Muli"/>
            </a:endParaRPr>
          </a:p>
          <a:p>
            <a:pPr indent="0" lvl="0" marL="0" rtl="0" algn="ctr">
              <a:spcBef>
                <a:spcPts val="0"/>
              </a:spcBef>
              <a:spcAft>
                <a:spcPts val="0"/>
              </a:spcAft>
              <a:buNone/>
            </a:pPr>
            <a:r>
              <a:rPr lang="es" sz="1100">
                <a:solidFill>
                  <a:schemeClr val="dk1"/>
                </a:solidFill>
                <a:latin typeface="Muli"/>
                <a:ea typeface="Muli"/>
                <a:cs typeface="Muli"/>
                <a:sym typeface="Muli"/>
              </a:rPr>
              <a:t>Vitamin A maintains the health of skin, eyes, and the immune system.</a:t>
            </a:r>
            <a:endParaRPr sz="1100">
              <a:solidFill>
                <a:schemeClr val="dk1"/>
              </a:solidFill>
              <a:latin typeface="Muli"/>
              <a:ea typeface="Muli"/>
              <a:cs typeface="Muli"/>
              <a:sym typeface="Muli"/>
            </a:endParaRPr>
          </a:p>
        </p:txBody>
      </p:sp>
      <p:grpSp>
        <p:nvGrpSpPr>
          <p:cNvPr id="336" name="Google Shape;336;p25"/>
          <p:cNvGrpSpPr/>
          <p:nvPr/>
        </p:nvGrpSpPr>
        <p:grpSpPr>
          <a:xfrm>
            <a:off x="1195734" y="488904"/>
            <a:ext cx="379778" cy="204335"/>
            <a:chOff x="2797034" y="2953891"/>
            <a:chExt cx="379778" cy="204335"/>
          </a:xfrm>
        </p:grpSpPr>
        <p:sp>
          <p:nvSpPr>
            <p:cNvPr id="337" name="Google Shape;337;p25"/>
            <p:cNvSpPr/>
            <p:nvPr/>
          </p:nvSpPr>
          <p:spPr>
            <a:xfrm>
              <a:off x="2882850" y="2953891"/>
              <a:ext cx="208880" cy="190685"/>
            </a:xfrm>
            <a:custGeom>
              <a:rect b="b" l="l" r="r" t="t"/>
              <a:pathLst>
                <a:path extrusionOk="0" h="5979" w="6550">
                  <a:moveTo>
                    <a:pt x="3287" y="1"/>
                  </a:moveTo>
                  <a:cubicBezTo>
                    <a:pt x="1906" y="1"/>
                    <a:pt x="1715" y="1073"/>
                    <a:pt x="1" y="1073"/>
                  </a:cubicBezTo>
                  <a:lnTo>
                    <a:pt x="1453" y="5978"/>
                  </a:lnTo>
                  <a:cubicBezTo>
                    <a:pt x="1453" y="5978"/>
                    <a:pt x="2573" y="5454"/>
                    <a:pt x="3287" y="5454"/>
                  </a:cubicBezTo>
                  <a:cubicBezTo>
                    <a:pt x="4002" y="5454"/>
                    <a:pt x="5121" y="5978"/>
                    <a:pt x="5121" y="5978"/>
                  </a:cubicBezTo>
                  <a:lnTo>
                    <a:pt x="6550" y="1073"/>
                  </a:lnTo>
                  <a:cubicBezTo>
                    <a:pt x="4859" y="1073"/>
                    <a:pt x="4668" y="1"/>
                    <a:pt x="3287" y="1"/>
                  </a:cubicBezTo>
                  <a:close/>
                </a:path>
              </a:pathLst>
            </a:custGeom>
            <a:solidFill>
              <a:srgbClr val="FC91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p:nvPr/>
          </p:nvSpPr>
          <p:spPr>
            <a:xfrm>
              <a:off x="3005881" y="2987314"/>
              <a:ext cx="170930" cy="170912"/>
            </a:xfrm>
            <a:custGeom>
              <a:rect b="b" l="l" r="r" t="t"/>
              <a:pathLst>
                <a:path extrusionOk="0" h="5359" w="5360">
                  <a:moveTo>
                    <a:pt x="2668" y="1"/>
                  </a:moveTo>
                  <a:cubicBezTo>
                    <a:pt x="1191" y="1"/>
                    <a:pt x="1" y="1191"/>
                    <a:pt x="1" y="2668"/>
                  </a:cubicBezTo>
                  <a:cubicBezTo>
                    <a:pt x="1" y="4168"/>
                    <a:pt x="1191" y="5359"/>
                    <a:pt x="2668" y="5359"/>
                  </a:cubicBezTo>
                  <a:cubicBezTo>
                    <a:pt x="4168" y="5359"/>
                    <a:pt x="5359" y="4168"/>
                    <a:pt x="5359" y="2668"/>
                  </a:cubicBezTo>
                  <a:cubicBezTo>
                    <a:pt x="5359" y="1215"/>
                    <a:pt x="4168" y="1"/>
                    <a:pt x="2668" y="1"/>
                  </a:cubicBezTo>
                  <a:close/>
                </a:path>
              </a:pathLst>
            </a:custGeom>
            <a:solidFill>
              <a:srgbClr val="CF73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a:off x="3033976" y="3015412"/>
              <a:ext cx="113975" cy="113984"/>
            </a:xfrm>
            <a:custGeom>
              <a:rect b="b" l="l" r="r" t="t"/>
              <a:pathLst>
                <a:path extrusionOk="0" h="3574" w="3574">
                  <a:moveTo>
                    <a:pt x="1787" y="1"/>
                  </a:moveTo>
                  <a:cubicBezTo>
                    <a:pt x="811" y="1"/>
                    <a:pt x="1" y="811"/>
                    <a:pt x="1" y="1787"/>
                  </a:cubicBezTo>
                  <a:cubicBezTo>
                    <a:pt x="1" y="2763"/>
                    <a:pt x="811" y="3573"/>
                    <a:pt x="1787" y="3573"/>
                  </a:cubicBezTo>
                  <a:cubicBezTo>
                    <a:pt x="2787" y="3573"/>
                    <a:pt x="3573" y="2763"/>
                    <a:pt x="3573" y="1787"/>
                  </a:cubicBezTo>
                  <a:cubicBezTo>
                    <a:pt x="3573" y="811"/>
                    <a:pt x="2787" y="1"/>
                    <a:pt x="1787" y="1"/>
                  </a:cubicBezTo>
                  <a:close/>
                </a:path>
              </a:pathLst>
            </a:custGeom>
            <a:solidFill>
              <a:srgbClr val="82D6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5"/>
            <p:cNvSpPr/>
            <p:nvPr/>
          </p:nvSpPr>
          <p:spPr>
            <a:xfrm>
              <a:off x="3033976" y="3022269"/>
              <a:ext cx="107119" cy="107127"/>
            </a:xfrm>
            <a:custGeom>
              <a:rect b="b" l="l" r="r" t="t"/>
              <a:pathLst>
                <a:path extrusionOk="0" h="3359" w="3359">
                  <a:moveTo>
                    <a:pt x="930" y="0"/>
                  </a:moveTo>
                  <a:cubicBezTo>
                    <a:pt x="358" y="286"/>
                    <a:pt x="1" y="881"/>
                    <a:pt x="1" y="1572"/>
                  </a:cubicBezTo>
                  <a:cubicBezTo>
                    <a:pt x="1" y="2548"/>
                    <a:pt x="811" y="3358"/>
                    <a:pt x="1787" y="3358"/>
                  </a:cubicBezTo>
                  <a:cubicBezTo>
                    <a:pt x="2478" y="3358"/>
                    <a:pt x="3073" y="2977"/>
                    <a:pt x="3359" y="2429"/>
                  </a:cubicBezTo>
                  <a:lnTo>
                    <a:pt x="3359" y="2429"/>
                  </a:lnTo>
                  <a:cubicBezTo>
                    <a:pt x="3097" y="2548"/>
                    <a:pt x="2835" y="2644"/>
                    <a:pt x="2501" y="2644"/>
                  </a:cubicBezTo>
                  <a:cubicBezTo>
                    <a:pt x="1525" y="2644"/>
                    <a:pt x="715" y="1834"/>
                    <a:pt x="715" y="858"/>
                  </a:cubicBezTo>
                  <a:cubicBezTo>
                    <a:pt x="715" y="548"/>
                    <a:pt x="811" y="262"/>
                    <a:pt x="930" y="0"/>
                  </a:cubicBezTo>
                  <a:close/>
                </a:path>
              </a:pathLst>
            </a:custGeom>
            <a:solidFill>
              <a:srgbClr val="459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5"/>
            <p:cNvSpPr/>
            <p:nvPr/>
          </p:nvSpPr>
          <p:spPr>
            <a:xfrm>
              <a:off x="2797034" y="2987314"/>
              <a:ext cx="170930" cy="170912"/>
            </a:xfrm>
            <a:custGeom>
              <a:rect b="b" l="l" r="r" t="t"/>
              <a:pathLst>
                <a:path extrusionOk="0" h="5359" w="5360">
                  <a:moveTo>
                    <a:pt x="2668" y="1"/>
                  </a:moveTo>
                  <a:cubicBezTo>
                    <a:pt x="1191" y="1"/>
                    <a:pt x="1" y="1191"/>
                    <a:pt x="1" y="2668"/>
                  </a:cubicBezTo>
                  <a:cubicBezTo>
                    <a:pt x="1" y="4168"/>
                    <a:pt x="1191" y="5359"/>
                    <a:pt x="2668" y="5359"/>
                  </a:cubicBezTo>
                  <a:cubicBezTo>
                    <a:pt x="4168" y="5359"/>
                    <a:pt x="5359" y="4168"/>
                    <a:pt x="5359" y="2668"/>
                  </a:cubicBezTo>
                  <a:cubicBezTo>
                    <a:pt x="5359" y="1215"/>
                    <a:pt x="4168" y="1"/>
                    <a:pt x="2668" y="1"/>
                  </a:cubicBezTo>
                  <a:close/>
                </a:path>
              </a:pathLst>
            </a:custGeom>
            <a:solidFill>
              <a:srgbClr val="CF73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5"/>
            <p:cNvSpPr/>
            <p:nvPr/>
          </p:nvSpPr>
          <p:spPr>
            <a:xfrm>
              <a:off x="2825129" y="3015412"/>
              <a:ext cx="113975" cy="113984"/>
            </a:xfrm>
            <a:custGeom>
              <a:rect b="b" l="l" r="r" t="t"/>
              <a:pathLst>
                <a:path extrusionOk="0" h="3574" w="3574">
                  <a:moveTo>
                    <a:pt x="1787" y="1"/>
                  </a:moveTo>
                  <a:cubicBezTo>
                    <a:pt x="811" y="1"/>
                    <a:pt x="1" y="811"/>
                    <a:pt x="1" y="1787"/>
                  </a:cubicBezTo>
                  <a:cubicBezTo>
                    <a:pt x="1" y="2763"/>
                    <a:pt x="811" y="3573"/>
                    <a:pt x="1787" y="3573"/>
                  </a:cubicBezTo>
                  <a:cubicBezTo>
                    <a:pt x="2787" y="3573"/>
                    <a:pt x="3573" y="2763"/>
                    <a:pt x="3573" y="1787"/>
                  </a:cubicBezTo>
                  <a:cubicBezTo>
                    <a:pt x="3573" y="811"/>
                    <a:pt x="2811" y="1"/>
                    <a:pt x="1787" y="1"/>
                  </a:cubicBezTo>
                  <a:close/>
                </a:path>
              </a:pathLst>
            </a:custGeom>
            <a:solidFill>
              <a:srgbClr val="82D6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5"/>
            <p:cNvSpPr/>
            <p:nvPr/>
          </p:nvSpPr>
          <p:spPr>
            <a:xfrm>
              <a:off x="2825894" y="3022269"/>
              <a:ext cx="107884" cy="107127"/>
            </a:xfrm>
            <a:custGeom>
              <a:rect b="b" l="l" r="r" t="t"/>
              <a:pathLst>
                <a:path extrusionOk="0" h="3359" w="3383">
                  <a:moveTo>
                    <a:pt x="929" y="0"/>
                  </a:moveTo>
                  <a:cubicBezTo>
                    <a:pt x="382" y="286"/>
                    <a:pt x="1" y="881"/>
                    <a:pt x="1" y="1572"/>
                  </a:cubicBezTo>
                  <a:cubicBezTo>
                    <a:pt x="1" y="2548"/>
                    <a:pt x="810" y="3358"/>
                    <a:pt x="1787" y="3358"/>
                  </a:cubicBezTo>
                  <a:cubicBezTo>
                    <a:pt x="2477" y="3358"/>
                    <a:pt x="3073" y="2977"/>
                    <a:pt x="3382" y="2429"/>
                  </a:cubicBezTo>
                  <a:lnTo>
                    <a:pt x="3382" y="2429"/>
                  </a:lnTo>
                  <a:cubicBezTo>
                    <a:pt x="3120" y="2548"/>
                    <a:pt x="2811" y="2644"/>
                    <a:pt x="2525" y="2644"/>
                  </a:cubicBezTo>
                  <a:cubicBezTo>
                    <a:pt x="1525" y="2644"/>
                    <a:pt x="739" y="1834"/>
                    <a:pt x="739" y="858"/>
                  </a:cubicBezTo>
                  <a:cubicBezTo>
                    <a:pt x="739" y="548"/>
                    <a:pt x="810" y="262"/>
                    <a:pt x="929" y="0"/>
                  </a:cubicBezTo>
                  <a:close/>
                </a:path>
              </a:pathLst>
            </a:custGeom>
            <a:solidFill>
              <a:srgbClr val="459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5"/>
            <p:cNvSpPr/>
            <p:nvPr/>
          </p:nvSpPr>
          <p:spPr>
            <a:xfrm>
              <a:off x="2973226" y="2977460"/>
              <a:ext cx="26628" cy="26598"/>
            </a:xfrm>
            <a:custGeom>
              <a:rect b="b" l="l" r="r" t="t"/>
              <a:pathLst>
                <a:path extrusionOk="0" h="834" w="835">
                  <a:moveTo>
                    <a:pt x="429" y="0"/>
                  </a:moveTo>
                  <a:cubicBezTo>
                    <a:pt x="191" y="0"/>
                    <a:pt x="1" y="167"/>
                    <a:pt x="1" y="429"/>
                  </a:cubicBezTo>
                  <a:cubicBezTo>
                    <a:pt x="1" y="643"/>
                    <a:pt x="191" y="834"/>
                    <a:pt x="429" y="834"/>
                  </a:cubicBezTo>
                  <a:cubicBezTo>
                    <a:pt x="668" y="834"/>
                    <a:pt x="834" y="667"/>
                    <a:pt x="834" y="429"/>
                  </a:cubicBezTo>
                  <a:cubicBezTo>
                    <a:pt x="834" y="214"/>
                    <a:pt x="668" y="0"/>
                    <a:pt x="429" y="0"/>
                  </a:cubicBezTo>
                  <a:close/>
                </a:path>
              </a:pathLst>
            </a:custGeom>
            <a:solidFill>
              <a:srgbClr val="C7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25"/>
          <p:cNvGrpSpPr/>
          <p:nvPr/>
        </p:nvGrpSpPr>
        <p:grpSpPr>
          <a:xfrm>
            <a:off x="5357301" y="2393280"/>
            <a:ext cx="336439" cy="389216"/>
            <a:chOff x="4069126" y="3463980"/>
            <a:chExt cx="336439" cy="389216"/>
          </a:xfrm>
        </p:grpSpPr>
        <p:sp>
          <p:nvSpPr>
            <p:cNvPr id="346" name="Google Shape;346;p25"/>
            <p:cNvSpPr/>
            <p:nvPr/>
          </p:nvSpPr>
          <p:spPr>
            <a:xfrm>
              <a:off x="4069126" y="3493161"/>
              <a:ext cx="336439" cy="360034"/>
            </a:xfrm>
            <a:custGeom>
              <a:rect b="b" l="l" r="r" t="t"/>
              <a:pathLst>
                <a:path extrusionOk="0" h="11289" w="10550">
                  <a:moveTo>
                    <a:pt x="3310" y="0"/>
                  </a:moveTo>
                  <a:lnTo>
                    <a:pt x="1881" y="548"/>
                  </a:lnTo>
                  <a:cubicBezTo>
                    <a:pt x="1691" y="1453"/>
                    <a:pt x="1905" y="1905"/>
                    <a:pt x="2024" y="2072"/>
                  </a:cubicBezTo>
                  <a:cubicBezTo>
                    <a:pt x="2072" y="2167"/>
                    <a:pt x="2072" y="2310"/>
                    <a:pt x="1977" y="2405"/>
                  </a:cubicBezTo>
                  <a:cubicBezTo>
                    <a:pt x="1572" y="2882"/>
                    <a:pt x="0" y="4811"/>
                    <a:pt x="905" y="7073"/>
                  </a:cubicBezTo>
                  <a:cubicBezTo>
                    <a:pt x="1587" y="8788"/>
                    <a:pt x="4136" y="9052"/>
                    <a:pt x="5770" y="9052"/>
                  </a:cubicBezTo>
                  <a:cubicBezTo>
                    <a:pt x="6132" y="9052"/>
                    <a:pt x="6450" y="9039"/>
                    <a:pt x="6692" y="9026"/>
                  </a:cubicBezTo>
                  <a:cubicBezTo>
                    <a:pt x="7621" y="9050"/>
                    <a:pt x="7216" y="10121"/>
                    <a:pt x="8121" y="11288"/>
                  </a:cubicBezTo>
                  <a:lnTo>
                    <a:pt x="10550" y="11288"/>
                  </a:lnTo>
                  <a:lnTo>
                    <a:pt x="10550" y="4930"/>
                  </a:lnTo>
                  <a:cubicBezTo>
                    <a:pt x="8240" y="4930"/>
                    <a:pt x="7644" y="5739"/>
                    <a:pt x="7644" y="5739"/>
                  </a:cubicBezTo>
                  <a:cubicBezTo>
                    <a:pt x="7644" y="5739"/>
                    <a:pt x="7001" y="4930"/>
                    <a:pt x="5573" y="4930"/>
                  </a:cubicBezTo>
                  <a:cubicBezTo>
                    <a:pt x="4644" y="4930"/>
                    <a:pt x="4287" y="5263"/>
                    <a:pt x="3953" y="5501"/>
                  </a:cubicBezTo>
                  <a:cubicBezTo>
                    <a:pt x="3929" y="5514"/>
                    <a:pt x="3902" y="5519"/>
                    <a:pt x="3878" y="5519"/>
                  </a:cubicBezTo>
                  <a:cubicBezTo>
                    <a:pt x="3808" y="5519"/>
                    <a:pt x="3751" y="5470"/>
                    <a:pt x="3787" y="5382"/>
                  </a:cubicBezTo>
                  <a:cubicBezTo>
                    <a:pt x="3858" y="4906"/>
                    <a:pt x="3953" y="4049"/>
                    <a:pt x="3834" y="3215"/>
                  </a:cubicBezTo>
                  <a:cubicBezTo>
                    <a:pt x="3810" y="2905"/>
                    <a:pt x="3977" y="2620"/>
                    <a:pt x="4287" y="2548"/>
                  </a:cubicBezTo>
                  <a:cubicBezTo>
                    <a:pt x="4453" y="2501"/>
                    <a:pt x="4739" y="2286"/>
                    <a:pt x="4882" y="1477"/>
                  </a:cubicBezTo>
                  <a:lnTo>
                    <a:pt x="3310" y="0"/>
                  </a:lnTo>
                  <a:close/>
                </a:path>
              </a:pathLst>
            </a:custGeom>
            <a:solidFill>
              <a:srgbClr val="FD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5"/>
            <p:cNvSpPr/>
            <p:nvPr/>
          </p:nvSpPr>
          <p:spPr>
            <a:xfrm>
              <a:off x="4145821" y="3469274"/>
              <a:ext cx="48632" cy="61202"/>
            </a:xfrm>
            <a:custGeom>
              <a:rect b="b" l="l" r="r" t="t"/>
              <a:pathLst>
                <a:path extrusionOk="0" h="1919" w="1525">
                  <a:moveTo>
                    <a:pt x="835" y="0"/>
                  </a:moveTo>
                  <a:cubicBezTo>
                    <a:pt x="656" y="0"/>
                    <a:pt x="497" y="114"/>
                    <a:pt x="477" y="297"/>
                  </a:cubicBezTo>
                  <a:lnTo>
                    <a:pt x="0" y="749"/>
                  </a:lnTo>
                  <a:lnTo>
                    <a:pt x="262" y="1464"/>
                  </a:lnTo>
                  <a:cubicBezTo>
                    <a:pt x="238" y="1678"/>
                    <a:pt x="358" y="1868"/>
                    <a:pt x="572" y="1916"/>
                  </a:cubicBezTo>
                  <a:cubicBezTo>
                    <a:pt x="588" y="1918"/>
                    <a:pt x="604" y="1919"/>
                    <a:pt x="621" y="1919"/>
                  </a:cubicBezTo>
                  <a:cubicBezTo>
                    <a:pt x="797" y="1919"/>
                    <a:pt x="979" y="1803"/>
                    <a:pt x="1001" y="1606"/>
                  </a:cubicBezTo>
                  <a:lnTo>
                    <a:pt x="1524" y="1011"/>
                  </a:lnTo>
                  <a:lnTo>
                    <a:pt x="1215" y="440"/>
                  </a:lnTo>
                  <a:cubicBezTo>
                    <a:pt x="1262" y="249"/>
                    <a:pt x="1143" y="35"/>
                    <a:pt x="929" y="11"/>
                  </a:cubicBezTo>
                  <a:cubicBezTo>
                    <a:pt x="897" y="4"/>
                    <a:pt x="866" y="0"/>
                    <a:pt x="835" y="0"/>
                  </a:cubicBezTo>
                  <a:close/>
                </a:path>
              </a:pathLst>
            </a:custGeom>
            <a:solidFill>
              <a:srgbClr val="FDBC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5"/>
            <p:cNvSpPr/>
            <p:nvPr/>
          </p:nvSpPr>
          <p:spPr>
            <a:xfrm>
              <a:off x="4194422" y="3478618"/>
              <a:ext cx="41042" cy="61648"/>
            </a:xfrm>
            <a:custGeom>
              <a:rect b="b" l="l" r="r" t="t"/>
              <a:pathLst>
                <a:path extrusionOk="0" h="1933" w="1287">
                  <a:moveTo>
                    <a:pt x="875" y="1"/>
                  </a:moveTo>
                  <a:cubicBezTo>
                    <a:pt x="680" y="1"/>
                    <a:pt x="499" y="117"/>
                    <a:pt x="477" y="313"/>
                  </a:cubicBezTo>
                  <a:lnTo>
                    <a:pt x="0" y="718"/>
                  </a:lnTo>
                  <a:lnTo>
                    <a:pt x="167" y="1790"/>
                  </a:lnTo>
                  <a:lnTo>
                    <a:pt x="953" y="1933"/>
                  </a:lnTo>
                  <a:lnTo>
                    <a:pt x="1239" y="456"/>
                  </a:lnTo>
                  <a:cubicBezTo>
                    <a:pt x="1286" y="242"/>
                    <a:pt x="1120" y="27"/>
                    <a:pt x="929" y="4"/>
                  </a:cubicBezTo>
                  <a:cubicBezTo>
                    <a:pt x="911" y="2"/>
                    <a:pt x="893" y="1"/>
                    <a:pt x="875" y="1"/>
                  </a:cubicBezTo>
                  <a:close/>
                </a:path>
              </a:pathLst>
            </a:custGeom>
            <a:solidFill>
              <a:srgbClr val="FDBC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5"/>
            <p:cNvSpPr/>
            <p:nvPr/>
          </p:nvSpPr>
          <p:spPr>
            <a:xfrm>
              <a:off x="4176180" y="3474058"/>
              <a:ext cx="34218" cy="61648"/>
            </a:xfrm>
            <a:custGeom>
              <a:rect b="b" l="l" r="r" t="t"/>
              <a:pathLst>
                <a:path extrusionOk="0" h="1933" w="1073">
                  <a:moveTo>
                    <a:pt x="690" y="1"/>
                  </a:moveTo>
                  <a:cubicBezTo>
                    <a:pt x="513" y="1"/>
                    <a:pt x="332" y="115"/>
                    <a:pt x="310" y="290"/>
                  </a:cubicBezTo>
                  <a:lnTo>
                    <a:pt x="1" y="1790"/>
                  </a:lnTo>
                  <a:lnTo>
                    <a:pt x="739" y="1933"/>
                  </a:lnTo>
                  <a:lnTo>
                    <a:pt x="1049" y="456"/>
                  </a:lnTo>
                  <a:cubicBezTo>
                    <a:pt x="1073" y="242"/>
                    <a:pt x="953" y="28"/>
                    <a:pt x="739" y="4"/>
                  </a:cubicBezTo>
                  <a:cubicBezTo>
                    <a:pt x="723" y="2"/>
                    <a:pt x="707" y="1"/>
                    <a:pt x="690" y="1"/>
                  </a:cubicBezTo>
                  <a:close/>
                </a:path>
              </a:pathLst>
            </a:custGeom>
            <a:solidFill>
              <a:srgbClr val="FD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p:nvPr/>
          </p:nvSpPr>
          <p:spPr>
            <a:xfrm>
              <a:off x="4127580" y="3463980"/>
              <a:ext cx="33453" cy="61425"/>
            </a:xfrm>
            <a:custGeom>
              <a:rect b="b" l="l" r="r" t="t"/>
              <a:pathLst>
                <a:path extrusionOk="0" h="1926" w="1049">
                  <a:moveTo>
                    <a:pt x="640" y="1"/>
                  </a:moveTo>
                  <a:cubicBezTo>
                    <a:pt x="472" y="1"/>
                    <a:pt x="307" y="133"/>
                    <a:pt x="287" y="320"/>
                  </a:cubicBezTo>
                  <a:lnTo>
                    <a:pt x="48" y="1487"/>
                  </a:lnTo>
                  <a:cubicBezTo>
                    <a:pt x="1" y="1677"/>
                    <a:pt x="120" y="1891"/>
                    <a:pt x="334" y="1915"/>
                  </a:cubicBezTo>
                  <a:cubicBezTo>
                    <a:pt x="366" y="1922"/>
                    <a:pt x="397" y="1926"/>
                    <a:pt x="427" y="1926"/>
                  </a:cubicBezTo>
                  <a:cubicBezTo>
                    <a:pt x="602" y="1926"/>
                    <a:pt x="746" y="1812"/>
                    <a:pt x="787" y="1630"/>
                  </a:cubicBezTo>
                  <a:lnTo>
                    <a:pt x="1025" y="463"/>
                  </a:lnTo>
                  <a:cubicBezTo>
                    <a:pt x="1049" y="248"/>
                    <a:pt x="930" y="58"/>
                    <a:pt x="715" y="10"/>
                  </a:cubicBezTo>
                  <a:cubicBezTo>
                    <a:pt x="690" y="4"/>
                    <a:pt x="665" y="1"/>
                    <a:pt x="640" y="1"/>
                  </a:cubicBezTo>
                  <a:close/>
                </a:path>
              </a:pathLst>
            </a:custGeom>
            <a:solidFill>
              <a:srgbClr val="FEC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p:nvPr/>
          </p:nvSpPr>
          <p:spPr>
            <a:xfrm>
              <a:off x="4168591" y="3520398"/>
              <a:ext cx="56987" cy="29851"/>
            </a:xfrm>
            <a:custGeom>
              <a:rect b="b" l="l" r="r" t="t"/>
              <a:pathLst>
                <a:path extrusionOk="0" h="936" w="1787">
                  <a:moveTo>
                    <a:pt x="423" y="0"/>
                  </a:moveTo>
                  <a:cubicBezTo>
                    <a:pt x="232" y="0"/>
                    <a:pt x="68" y="117"/>
                    <a:pt x="25" y="313"/>
                  </a:cubicBezTo>
                  <a:cubicBezTo>
                    <a:pt x="1" y="504"/>
                    <a:pt x="120" y="718"/>
                    <a:pt x="334" y="742"/>
                  </a:cubicBezTo>
                  <a:lnTo>
                    <a:pt x="1287" y="932"/>
                  </a:lnTo>
                  <a:cubicBezTo>
                    <a:pt x="1305" y="934"/>
                    <a:pt x="1323" y="935"/>
                    <a:pt x="1340" y="935"/>
                  </a:cubicBezTo>
                  <a:cubicBezTo>
                    <a:pt x="1532" y="935"/>
                    <a:pt x="1696" y="819"/>
                    <a:pt x="1739" y="623"/>
                  </a:cubicBezTo>
                  <a:cubicBezTo>
                    <a:pt x="1787" y="432"/>
                    <a:pt x="1644" y="218"/>
                    <a:pt x="1430" y="194"/>
                  </a:cubicBezTo>
                  <a:lnTo>
                    <a:pt x="477" y="3"/>
                  </a:lnTo>
                  <a:cubicBezTo>
                    <a:pt x="459" y="1"/>
                    <a:pt x="441" y="0"/>
                    <a:pt x="423" y="0"/>
                  </a:cubicBezTo>
                  <a:close/>
                </a:path>
              </a:pathLst>
            </a:custGeom>
            <a:solidFill>
              <a:srgbClr val="FEC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25"/>
          <p:cNvGrpSpPr/>
          <p:nvPr/>
        </p:nvGrpSpPr>
        <p:grpSpPr>
          <a:xfrm>
            <a:off x="7587050" y="573725"/>
            <a:ext cx="336445" cy="317342"/>
            <a:chOff x="1502935" y="1707629"/>
            <a:chExt cx="403218" cy="373915"/>
          </a:xfrm>
        </p:grpSpPr>
        <p:sp>
          <p:nvSpPr>
            <p:cNvPr id="353" name="Google Shape;353;p25"/>
            <p:cNvSpPr/>
            <p:nvPr/>
          </p:nvSpPr>
          <p:spPr>
            <a:xfrm>
              <a:off x="1506730" y="1707629"/>
              <a:ext cx="399423" cy="373915"/>
            </a:xfrm>
            <a:custGeom>
              <a:rect b="b" l="l" r="r" t="t"/>
              <a:pathLst>
                <a:path extrusionOk="0" h="11727" w="12527">
                  <a:moveTo>
                    <a:pt x="6219" y="0"/>
                  </a:moveTo>
                  <a:cubicBezTo>
                    <a:pt x="6043" y="0"/>
                    <a:pt x="5882" y="96"/>
                    <a:pt x="5835" y="286"/>
                  </a:cubicBezTo>
                  <a:lnTo>
                    <a:pt x="4334" y="3311"/>
                  </a:lnTo>
                  <a:cubicBezTo>
                    <a:pt x="4263" y="3453"/>
                    <a:pt x="4096" y="3573"/>
                    <a:pt x="3930" y="3596"/>
                  </a:cubicBezTo>
                  <a:lnTo>
                    <a:pt x="619" y="4073"/>
                  </a:lnTo>
                  <a:cubicBezTo>
                    <a:pt x="167" y="4120"/>
                    <a:pt x="0" y="4668"/>
                    <a:pt x="334" y="5001"/>
                  </a:cubicBezTo>
                  <a:lnTo>
                    <a:pt x="2715" y="7311"/>
                  </a:lnTo>
                  <a:cubicBezTo>
                    <a:pt x="2834" y="7430"/>
                    <a:pt x="2882" y="7621"/>
                    <a:pt x="2858" y="7788"/>
                  </a:cubicBezTo>
                  <a:lnTo>
                    <a:pt x="2286" y="11098"/>
                  </a:lnTo>
                  <a:cubicBezTo>
                    <a:pt x="2211" y="11457"/>
                    <a:pt x="2496" y="11727"/>
                    <a:pt x="2819" y="11727"/>
                  </a:cubicBezTo>
                  <a:cubicBezTo>
                    <a:pt x="2903" y="11727"/>
                    <a:pt x="2989" y="11709"/>
                    <a:pt x="3072" y="11669"/>
                  </a:cubicBezTo>
                  <a:lnTo>
                    <a:pt x="6001" y="10121"/>
                  </a:lnTo>
                  <a:cubicBezTo>
                    <a:pt x="6085" y="10074"/>
                    <a:pt x="6174" y="10050"/>
                    <a:pt x="6263" y="10050"/>
                  </a:cubicBezTo>
                  <a:cubicBezTo>
                    <a:pt x="6353" y="10050"/>
                    <a:pt x="6442" y="10074"/>
                    <a:pt x="6525" y="10121"/>
                  </a:cubicBezTo>
                  <a:lnTo>
                    <a:pt x="9454" y="11669"/>
                  </a:lnTo>
                  <a:cubicBezTo>
                    <a:pt x="9538" y="11709"/>
                    <a:pt x="9624" y="11727"/>
                    <a:pt x="9708" y="11727"/>
                  </a:cubicBezTo>
                  <a:cubicBezTo>
                    <a:pt x="10031" y="11727"/>
                    <a:pt x="10316" y="11457"/>
                    <a:pt x="10240" y="11098"/>
                  </a:cubicBezTo>
                  <a:lnTo>
                    <a:pt x="9669" y="7788"/>
                  </a:lnTo>
                  <a:cubicBezTo>
                    <a:pt x="9645" y="7621"/>
                    <a:pt x="9693" y="7430"/>
                    <a:pt x="9812" y="7311"/>
                  </a:cubicBezTo>
                  <a:lnTo>
                    <a:pt x="12193" y="5001"/>
                  </a:lnTo>
                  <a:cubicBezTo>
                    <a:pt x="12527" y="4668"/>
                    <a:pt x="12360" y="4120"/>
                    <a:pt x="11907" y="4073"/>
                  </a:cubicBezTo>
                  <a:lnTo>
                    <a:pt x="8597" y="3596"/>
                  </a:lnTo>
                  <a:cubicBezTo>
                    <a:pt x="8430" y="3573"/>
                    <a:pt x="8264" y="3453"/>
                    <a:pt x="8192" y="3311"/>
                  </a:cubicBezTo>
                  <a:lnTo>
                    <a:pt x="6692" y="286"/>
                  </a:lnTo>
                  <a:cubicBezTo>
                    <a:pt x="6585" y="96"/>
                    <a:pt x="6394" y="0"/>
                    <a:pt x="6219" y="0"/>
                  </a:cubicBezTo>
                  <a:close/>
                </a:path>
              </a:pathLst>
            </a:custGeom>
            <a:solidFill>
              <a:srgbClr val="FBE1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1502935" y="1836700"/>
              <a:ext cx="119218" cy="243856"/>
            </a:xfrm>
            <a:custGeom>
              <a:rect b="b" l="l" r="r" t="t"/>
              <a:pathLst>
                <a:path extrusionOk="0" h="7648" w="3739">
                  <a:moveTo>
                    <a:pt x="619" y="1"/>
                  </a:moveTo>
                  <a:cubicBezTo>
                    <a:pt x="167" y="48"/>
                    <a:pt x="0" y="596"/>
                    <a:pt x="333" y="930"/>
                  </a:cubicBezTo>
                  <a:lnTo>
                    <a:pt x="2715" y="3240"/>
                  </a:lnTo>
                  <a:cubicBezTo>
                    <a:pt x="2834" y="3359"/>
                    <a:pt x="2882" y="3549"/>
                    <a:pt x="2858" y="3716"/>
                  </a:cubicBezTo>
                  <a:lnTo>
                    <a:pt x="2286" y="7026"/>
                  </a:lnTo>
                  <a:cubicBezTo>
                    <a:pt x="2246" y="7371"/>
                    <a:pt x="2517" y="7647"/>
                    <a:pt x="2819" y="7647"/>
                  </a:cubicBezTo>
                  <a:cubicBezTo>
                    <a:pt x="2871" y="7647"/>
                    <a:pt x="2924" y="7639"/>
                    <a:pt x="2977" y="7621"/>
                  </a:cubicBezTo>
                  <a:lnTo>
                    <a:pt x="3715" y="3478"/>
                  </a:lnTo>
                  <a:cubicBezTo>
                    <a:pt x="3739" y="3240"/>
                    <a:pt x="3691" y="3001"/>
                    <a:pt x="3501" y="2835"/>
                  </a:cubicBezTo>
                  <a:lnTo>
                    <a:pt x="715" y="1"/>
                  </a:lnTo>
                  <a:close/>
                </a:path>
              </a:pathLst>
            </a:custGeom>
            <a:solidFill>
              <a:srgbClr val="EEC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25"/>
          <p:cNvGrpSpPr/>
          <p:nvPr/>
        </p:nvGrpSpPr>
        <p:grpSpPr>
          <a:xfrm>
            <a:off x="3095912" y="2429228"/>
            <a:ext cx="399728" cy="317335"/>
            <a:chOff x="7183037" y="1751478"/>
            <a:chExt cx="399728" cy="317335"/>
          </a:xfrm>
        </p:grpSpPr>
        <p:sp>
          <p:nvSpPr>
            <p:cNvPr id="356" name="Google Shape;356;p25"/>
            <p:cNvSpPr/>
            <p:nvPr/>
          </p:nvSpPr>
          <p:spPr>
            <a:xfrm>
              <a:off x="7183037" y="1751478"/>
              <a:ext cx="399728" cy="317335"/>
            </a:xfrm>
            <a:custGeom>
              <a:rect b="b" l="l" r="r" t="t"/>
              <a:pathLst>
                <a:path extrusionOk="0" h="9983" w="12575">
                  <a:moveTo>
                    <a:pt x="3826" y="1"/>
                  </a:moveTo>
                  <a:cubicBezTo>
                    <a:pt x="2923" y="1"/>
                    <a:pt x="2016" y="355"/>
                    <a:pt x="1334" y="1064"/>
                  </a:cubicBezTo>
                  <a:cubicBezTo>
                    <a:pt x="0" y="2421"/>
                    <a:pt x="24" y="4636"/>
                    <a:pt x="1381" y="5993"/>
                  </a:cubicBezTo>
                  <a:lnTo>
                    <a:pt x="4691" y="9303"/>
                  </a:lnTo>
                  <a:cubicBezTo>
                    <a:pt x="5144" y="9756"/>
                    <a:pt x="5716" y="9982"/>
                    <a:pt x="6287" y="9982"/>
                  </a:cubicBezTo>
                  <a:cubicBezTo>
                    <a:pt x="6859" y="9982"/>
                    <a:pt x="7430" y="9756"/>
                    <a:pt x="7883" y="9303"/>
                  </a:cubicBezTo>
                  <a:lnTo>
                    <a:pt x="11193" y="5993"/>
                  </a:lnTo>
                  <a:cubicBezTo>
                    <a:pt x="12550" y="4636"/>
                    <a:pt x="12574" y="2421"/>
                    <a:pt x="11240" y="1064"/>
                  </a:cubicBezTo>
                  <a:cubicBezTo>
                    <a:pt x="10555" y="378"/>
                    <a:pt x="9644" y="36"/>
                    <a:pt x="8737" y="36"/>
                  </a:cubicBezTo>
                  <a:cubicBezTo>
                    <a:pt x="8005" y="36"/>
                    <a:pt x="7275" y="259"/>
                    <a:pt x="6668" y="706"/>
                  </a:cubicBezTo>
                  <a:cubicBezTo>
                    <a:pt x="6561" y="802"/>
                    <a:pt x="6424" y="849"/>
                    <a:pt x="6287" y="849"/>
                  </a:cubicBezTo>
                  <a:cubicBezTo>
                    <a:pt x="6150" y="849"/>
                    <a:pt x="6013" y="802"/>
                    <a:pt x="5906" y="706"/>
                  </a:cubicBezTo>
                  <a:cubicBezTo>
                    <a:pt x="5297" y="236"/>
                    <a:pt x="4562" y="1"/>
                    <a:pt x="3826" y="1"/>
                  </a:cubicBezTo>
                  <a:close/>
                </a:path>
              </a:pathLst>
            </a:custGeom>
            <a:solidFill>
              <a:srgbClr val="EE8B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5"/>
            <p:cNvSpPr/>
            <p:nvPr/>
          </p:nvSpPr>
          <p:spPr>
            <a:xfrm>
              <a:off x="7183037" y="1751478"/>
              <a:ext cx="399728" cy="317335"/>
            </a:xfrm>
            <a:custGeom>
              <a:rect b="b" l="l" r="r" t="t"/>
              <a:pathLst>
                <a:path extrusionOk="0" h="9983" w="12575">
                  <a:moveTo>
                    <a:pt x="3826" y="1"/>
                  </a:moveTo>
                  <a:cubicBezTo>
                    <a:pt x="2923" y="1"/>
                    <a:pt x="2016" y="355"/>
                    <a:pt x="1334" y="1064"/>
                  </a:cubicBezTo>
                  <a:cubicBezTo>
                    <a:pt x="0" y="2421"/>
                    <a:pt x="24" y="4636"/>
                    <a:pt x="1381" y="5993"/>
                  </a:cubicBezTo>
                  <a:lnTo>
                    <a:pt x="4691" y="9303"/>
                  </a:lnTo>
                  <a:cubicBezTo>
                    <a:pt x="5144" y="9756"/>
                    <a:pt x="5716" y="9982"/>
                    <a:pt x="6287" y="9982"/>
                  </a:cubicBezTo>
                  <a:cubicBezTo>
                    <a:pt x="6859" y="9982"/>
                    <a:pt x="7430" y="9756"/>
                    <a:pt x="7883" y="9303"/>
                  </a:cubicBezTo>
                  <a:lnTo>
                    <a:pt x="11193" y="5993"/>
                  </a:lnTo>
                  <a:cubicBezTo>
                    <a:pt x="12550" y="4636"/>
                    <a:pt x="12574" y="2421"/>
                    <a:pt x="11240" y="1064"/>
                  </a:cubicBezTo>
                  <a:cubicBezTo>
                    <a:pt x="10555" y="378"/>
                    <a:pt x="9644" y="36"/>
                    <a:pt x="8737" y="36"/>
                  </a:cubicBezTo>
                  <a:cubicBezTo>
                    <a:pt x="8005" y="36"/>
                    <a:pt x="7275" y="259"/>
                    <a:pt x="6668" y="706"/>
                  </a:cubicBezTo>
                  <a:cubicBezTo>
                    <a:pt x="6561" y="802"/>
                    <a:pt x="6424" y="849"/>
                    <a:pt x="6287" y="849"/>
                  </a:cubicBezTo>
                  <a:cubicBezTo>
                    <a:pt x="6150" y="849"/>
                    <a:pt x="6013" y="802"/>
                    <a:pt x="5906" y="706"/>
                  </a:cubicBezTo>
                  <a:cubicBezTo>
                    <a:pt x="5297" y="236"/>
                    <a:pt x="4562" y="1"/>
                    <a:pt x="3826" y="1"/>
                  </a:cubicBezTo>
                  <a:close/>
                </a:path>
              </a:pathLst>
            </a:custGeom>
            <a:solidFill>
              <a:srgbClr val="EE8B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
            <p:cNvSpPr/>
            <p:nvPr/>
          </p:nvSpPr>
          <p:spPr>
            <a:xfrm>
              <a:off x="7253414" y="1947257"/>
              <a:ext cx="260435" cy="121555"/>
            </a:xfrm>
            <a:custGeom>
              <a:rect b="b" l="l" r="r" t="t"/>
              <a:pathLst>
                <a:path extrusionOk="0" h="3824" w="8193">
                  <a:moveTo>
                    <a:pt x="4097" y="1"/>
                  </a:moveTo>
                  <a:cubicBezTo>
                    <a:pt x="2521" y="1"/>
                    <a:pt x="2111" y="721"/>
                    <a:pt x="800" y="721"/>
                  </a:cubicBezTo>
                  <a:cubicBezTo>
                    <a:pt x="567" y="721"/>
                    <a:pt x="304" y="698"/>
                    <a:pt x="1" y="644"/>
                  </a:cubicBezTo>
                  <a:lnTo>
                    <a:pt x="1" y="644"/>
                  </a:lnTo>
                  <a:lnTo>
                    <a:pt x="2501" y="3144"/>
                  </a:lnTo>
                  <a:cubicBezTo>
                    <a:pt x="2954" y="3597"/>
                    <a:pt x="3531" y="3823"/>
                    <a:pt x="4106" y="3823"/>
                  </a:cubicBezTo>
                  <a:cubicBezTo>
                    <a:pt x="4680" y="3823"/>
                    <a:pt x="5252" y="3597"/>
                    <a:pt x="5692" y="3144"/>
                  </a:cubicBezTo>
                  <a:lnTo>
                    <a:pt x="8193" y="644"/>
                  </a:lnTo>
                  <a:lnTo>
                    <a:pt x="8193" y="644"/>
                  </a:lnTo>
                  <a:cubicBezTo>
                    <a:pt x="7886" y="698"/>
                    <a:pt x="7621" y="721"/>
                    <a:pt x="7384" y="721"/>
                  </a:cubicBezTo>
                  <a:cubicBezTo>
                    <a:pt x="6060" y="721"/>
                    <a:pt x="5653" y="1"/>
                    <a:pt x="4097" y="1"/>
                  </a:cubicBezTo>
                  <a:close/>
                </a:path>
              </a:pathLst>
            </a:custGeom>
            <a:solidFill>
              <a:srgbClr val="E966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5"/>
            <p:cNvSpPr/>
            <p:nvPr/>
          </p:nvSpPr>
          <p:spPr>
            <a:xfrm>
              <a:off x="7195148" y="1751955"/>
              <a:ext cx="329318" cy="218062"/>
            </a:xfrm>
            <a:custGeom>
              <a:rect b="b" l="l" r="r" t="t"/>
              <a:pathLst>
                <a:path extrusionOk="0" h="6860" w="10360">
                  <a:moveTo>
                    <a:pt x="3453" y="1"/>
                  </a:moveTo>
                  <a:cubicBezTo>
                    <a:pt x="2596" y="1"/>
                    <a:pt x="1715" y="334"/>
                    <a:pt x="1072" y="953"/>
                  </a:cubicBezTo>
                  <a:lnTo>
                    <a:pt x="976" y="1049"/>
                  </a:lnTo>
                  <a:cubicBezTo>
                    <a:pt x="333" y="1739"/>
                    <a:pt x="0" y="2596"/>
                    <a:pt x="0" y="3501"/>
                  </a:cubicBezTo>
                  <a:cubicBezTo>
                    <a:pt x="0" y="4406"/>
                    <a:pt x="357" y="5311"/>
                    <a:pt x="1048" y="6002"/>
                  </a:cubicBezTo>
                  <a:lnTo>
                    <a:pt x="1834" y="6788"/>
                  </a:lnTo>
                  <a:lnTo>
                    <a:pt x="1834" y="6788"/>
                  </a:lnTo>
                  <a:cubicBezTo>
                    <a:pt x="2143" y="6859"/>
                    <a:pt x="2382" y="6859"/>
                    <a:pt x="2620" y="6859"/>
                  </a:cubicBezTo>
                  <a:cubicBezTo>
                    <a:pt x="3620" y="6859"/>
                    <a:pt x="4096" y="6407"/>
                    <a:pt x="5001" y="6240"/>
                  </a:cubicBezTo>
                  <a:cubicBezTo>
                    <a:pt x="2953" y="4787"/>
                    <a:pt x="2548" y="1739"/>
                    <a:pt x="3739" y="1"/>
                  </a:cubicBezTo>
                  <a:close/>
                  <a:moveTo>
                    <a:pt x="10359" y="6431"/>
                  </a:moveTo>
                  <a:lnTo>
                    <a:pt x="10359" y="6431"/>
                  </a:lnTo>
                  <a:cubicBezTo>
                    <a:pt x="9859" y="6621"/>
                    <a:pt x="9383" y="6764"/>
                    <a:pt x="8931" y="6859"/>
                  </a:cubicBezTo>
                  <a:lnTo>
                    <a:pt x="9216" y="6859"/>
                  </a:lnTo>
                  <a:cubicBezTo>
                    <a:pt x="9454" y="6859"/>
                    <a:pt x="9693" y="6835"/>
                    <a:pt x="10002" y="6788"/>
                  </a:cubicBezTo>
                  <a:lnTo>
                    <a:pt x="10359" y="6431"/>
                  </a:lnTo>
                  <a:close/>
                </a:path>
              </a:pathLst>
            </a:custGeom>
            <a:solidFill>
              <a:srgbClr val="EC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p:nvPr/>
          </p:nvSpPr>
          <p:spPr>
            <a:xfrm>
              <a:off x="7252652" y="1950309"/>
              <a:ext cx="258941" cy="118122"/>
            </a:xfrm>
            <a:custGeom>
              <a:rect b="b" l="l" r="r" t="t"/>
              <a:pathLst>
                <a:path extrusionOk="0" h="3716" w="8146">
                  <a:moveTo>
                    <a:pt x="3168" y="0"/>
                  </a:moveTo>
                  <a:cubicBezTo>
                    <a:pt x="2287" y="191"/>
                    <a:pt x="1787" y="619"/>
                    <a:pt x="787" y="619"/>
                  </a:cubicBezTo>
                  <a:cubicBezTo>
                    <a:pt x="549" y="619"/>
                    <a:pt x="311" y="595"/>
                    <a:pt x="1" y="548"/>
                  </a:cubicBezTo>
                  <a:lnTo>
                    <a:pt x="1" y="548"/>
                  </a:lnTo>
                  <a:lnTo>
                    <a:pt x="2501" y="3048"/>
                  </a:lnTo>
                  <a:cubicBezTo>
                    <a:pt x="2954" y="3501"/>
                    <a:pt x="3526" y="3715"/>
                    <a:pt x="4073" y="3715"/>
                  </a:cubicBezTo>
                  <a:cubicBezTo>
                    <a:pt x="4645" y="3715"/>
                    <a:pt x="5240" y="3501"/>
                    <a:pt x="5645" y="3048"/>
                  </a:cubicBezTo>
                  <a:lnTo>
                    <a:pt x="8146" y="548"/>
                  </a:lnTo>
                  <a:lnTo>
                    <a:pt x="8146" y="548"/>
                  </a:lnTo>
                  <a:cubicBezTo>
                    <a:pt x="7860" y="619"/>
                    <a:pt x="7622" y="619"/>
                    <a:pt x="7383" y="619"/>
                  </a:cubicBezTo>
                  <a:lnTo>
                    <a:pt x="7074" y="619"/>
                  </a:lnTo>
                  <a:cubicBezTo>
                    <a:pt x="6598" y="714"/>
                    <a:pt x="6169" y="762"/>
                    <a:pt x="5716" y="762"/>
                  </a:cubicBezTo>
                  <a:cubicBezTo>
                    <a:pt x="4716" y="762"/>
                    <a:pt x="3835" y="476"/>
                    <a:pt x="3168" y="0"/>
                  </a:cubicBezTo>
                  <a:close/>
                </a:path>
              </a:pathLst>
            </a:custGeom>
            <a:solidFill>
              <a:srgbClr val="E75A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1" name="Google Shape;361;p25"/>
          <p:cNvPicPr preferRelativeResize="0"/>
          <p:nvPr/>
        </p:nvPicPr>
        <p:blipFill>
          <a:blip r:embed="rId5">
            <a:alphaModFix/>
          </a:blip>
          <a:stretch>
            <a:fillRect/>
          </a:stretch>
        </p:blipFill>
        <p:spPr>
          <a:xfrm flipH="1">
            <a:off x="4997962" y="1105825"/>
            <a:ext cx="1055127" cy="949399"/>
          </a:xfrm>
          <a:prstGeom prst="rect">
            <a:avLst/>
          </a:prstGeom>
          <a:noFill/>
          <a:ln>
            <a:noFill/>
          </a:ln>
        </p:spPr>
      </p:pic>
      <p:sp>
        <p:nvSpPr>
          <p:cNvPr id="362" name="Google Shape;362;p25"/>
          <p:cNvSpPr txBox="1"/>
          <p:nvPr/>
        </p:nvSpPr>
        <p:spPr>
          <a:xfrm>
            <a:off x="7484075" y="753625"/>
            <a:ext cx="542400" cy="312000"/>
          </a:xfrm>
          <a:prstGeom prst="rect">
            <a:avLst/>
          </a:prstGeom>
          <a:noFill/>
          <a:ln>
            <a:noFill/>
          </a:ln>
        </p:spPr>
        <p:txBody>
          <a:bodyPr anchorCtr="0" anchor="t" bIns="0" lIns="0" spcFirstLastPara="1" rIns="0" wrap="square" tIns="67600">
            <a:noAutofit/>
          </a:bodyPr>
          <a:lstStyle/>
          <a:p>
            <a:pPr indent="0" lvl="0" marL="0" marR="0" rtl="0" algn="l">
              <a:lnSpc>
                <a:spcPct val="100000"/>
              </a:lnSpc>
              <a:spcBef>
                <a:spcPts val="0"/>
              </a:spcBef>
              <a:spcAft>
                <a:spcPts val="0"/>
              </a:spcAft>
              <a:buNone/>
            </a:pPr>
            <a:r>
              <a:rPr b="1" lang="es" sz="2400">
                <a:solidFill>
                  <a:schemeClr val="accent1"/>
                </a:solidFill>
                <a:latin typeface="Amatic SC"/>
                <a:ea typeface="Amatic SC"/>
                <a:cs typeface="Amatic SC"/>
                <a:sym typeface="Amatic SC"/>
              </a:rPr>
              <a:t>Water</a:t>
            </a:r>
            <a:endParaRPr b="1" sz="2400">
              <a:solidFill>
                <a:schemeClr val="accent1"/>
              </a:solidFill>
              <a:latin typeface="Amatic SC"/>
              <a:ea typeface="Amatic SC"/>
              <a:cs typeface="Amatic SC"/>
              <a:sym typeface="Amatic SC"/>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uits Marketing Campaign by Slidesgo">
  <a:themeElements>
    <a:clrScheme name="Simple Light">
      <a:dk1>
        <a:srgbClr val="5D2912"/>
      </a:dk1>
      <a:lt1>
        <a:srgbClr val="FFFFFF"/>
      </a:lt1>
      <a:dk2>
        <a:srgbClr val="595959"/>
      </a:dk2>
      <a:lt2>
        <a:srgbClr val="EEEEEE"/>
      </a:lt2>
      <a:accent1>
        <a:srgbClr val="F7E7C3"/>
      </a:accent1>
      <a:accent2>
        <a:srgbClr val="FC8C4F"/>
      </a:accent2>
      <a:accent3>
        <a:srgbClr val="E6555C"/>
      </a:accent3>
      <a:accent4>
        <a:srgbClr val="FFC80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002f21-a8e8-4d98-8b0f-e5923d9dac52">
      <UserInfo>
        <DisplayName/>
        <AccountId xsi:nil="true"/>
        <AccountType/>
      </UserInfo>
    </SharedWithUsers>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7ADB07-A698-4286-9D5D-C3E8C504E86E}"/>
</file>

<file path=customXml/itemProps2.xml><?xml version="1.0" encoding="utf-8"?>
<ds:datastoreItem xmlns:ds="http://schemas.openxmlformats.org/officeDocument/2006/customXml" ds:itemID="{C27FA590-6565-4A94-A8B4-175E167CAD72}"/>
</file>

<file path=customXml/itemProps3.xml><?xml version="1.0" encoding="utf-8"?>
<ds:datastoreItem xmlns:ds="http://schemas.openxmlformats.org/officeDocument/2006/customXml" ds:itemID="{796F8098-EB26-4B9B-8B87-8DCEFA494B0B}"/>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Order">
    <vt:r8>1380300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